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9"/>
  </p:notesMasterIdLst>
  <p:sldIdLst>
    <p:sldId id="697" r:id="rId2"/>
    <p:sldId id="641" r:id="rId3"/>
    <p:sldId id="664" r:id="rId4"/>
    <p:sldId id="643" r:id="rId5"/>
    <p:sldId id="665" r:id="rId6"/>
    <p:sldId id="695" r:id="rId7"/>
    <p:sldId id="647" r:id="rId8"/>
    <p:sldId id="646" r:id="rId9"/>
    <p:sldId id="648" r:id="rId10"/>
    <p:sldId id="649" r:id="rId11"/>
    <p:sldId id="652" r:id="rId12"/>
    <p:sldId id="653" r:id="rId13"/>
    <p:sldId id="681" r:id="rId14"/>
    <p:sldId id="655" r:id="rId15"/>
    <p:sldId id="682" r:id="rId16"/>
    <p:sldId id="683" r:id="rId17"/>
    <p:sldId id="684" r:id="rId18"/>
    <p:sldId id="685" r:id="rId19"/>
    <p:sldId id="686" r:id="rId20"/>
    <p:sldId id="687" r:id="rId21"/>
    <p:sldId id="688" r:id="rId22"/>
    <p:sldId id="689" r:id="rId23"/>
    <p:sldId id="690" r:id="rId24"/>
    <p:sldId id="657" r:id="rId25"/>
    <p:sldId id="658" r:id="rId26"/>
    <p:sldId id="659" r:id="rId27"/>
    <p:sldId id="696" r:id="rId28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作者" initials="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00"/>
    <a:srgbClr val="FF33CC"/>
    <a:srgbClr val="34421A"/>
    <a:srgbClr val="1A210D"/>
    <a:srgbClr val="67603B"/>
    <a:srgbClr val="AEBD51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988" autoAdjust="0"/>
    <p:restoredTop sz="85146"/>
  </p:normalViewPr>
  <p:slideViewPr>
    <p:cSldViewPr snapToGrid="0" snapToObjects="1" showGuides="1">
      <p:cViewPr>
        <p:scale>
          <a:sx n="90" d="100"/>
          <a:sy n="90" d="100"/>
        </p:scale>
        <p:origin x="-96" y="-990"/>
      </p:cViewPr>
      <p:guideLst>
        <p:guide orient="horz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3FA039-29F9-48B5-A902-848CAF5E7D0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2020/8/2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75967254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3011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43012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15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4035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44036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16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5059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45060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17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6083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46084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18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7107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47108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19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8131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48132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20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9155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49156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21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0179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50180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22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1203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51204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23</a:t>
            </a:fld>
            <a:endParaRPr lang="zh-CN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7" name="组合 6"/>
          <p:cNvGrpSpPr/>
          <p:nvPr userDrawn="1"/>
        </p:nvGrpSpPr>
        <p:grpSpPr>
          <a:xfrm>
            <a:off x="0" y="4591685"/>
            <a:ext cx="9144000" cy="551815"/>
            <a:chOff x="0" y="7231"/>
            <a:chExt cx="14400" cy="869"/>
          </a:xfrm>
        </p:grpSpPr>
        <p:pic>
          <p:nvPicPr>
            <p:cNvPr id="6" name="图片 2" descr="IMG_256"/>
            <p:cNvPicPr>
              <a:picLocks noChangeAspect="1"/>
            </p:cNvPicPr>
            <p:nvPr userDrawn="1"/>
          </p:nvPicPr>
          <p:blipFill>
            <a:blip r:embed="rId4"/>
            <a:srcRect l="48735"/>
            <a:stretch>
              <a:fillRect/>
            </a:stretch>
          </p:blipFill>
          <p:spPr>
            <a:xfrm>
              <a:off x="4299" y="7231"/>
              <a:ext cx="10101" cy="869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5" name="图片 2" descr="IMG_256"/>
            <p:cNvPicPr>
              <a:picLocks noChangeAspect="1"/>
            </p:cNvPicPr>
            <p:nvPr userDrawn="1"/>
          </p:nvPicPr>
          <p:blipFill>
            <a:blip r:embed="rId4"/>
            <a:srcRect r="52301"/>
            <a:stretch>
              <a:fillRect/>
            </a:stretch>
          </p:blipFill>
          <p:spPr>
            <a:xfrm>
              <a:off x="0" y="7231"/>
              <a:ext cx="4488" cy="869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7" name="组合 6"/>
          <p:cNvGrpSpPr/>
          <p:nvPr userDrawn="1"/>
        </p:nvGrpSpPr>
        <p:grpSpPr>
          <a:xfrm>
            <a:off x="0" y="4591685"/>
            <a:ext cx="9144000" cy="551815"/>
            <a:chOff x="0" y="7231"/>
            <a:chExt cx="14400" cy="869"/>
          </a:xfrm>
        </p:grpSpPr>
        <p:pic>
          <p:nvPicPr>
            <p:cNvPr id="6" name="图片 2" descr="IMG_256"/>
            <p:cNvPicPr>
              <a:picLocks noChangeAspect="1"/>
            </p:cNvPicPr>
            <p:nvPr userDrawn="1"/>
          </p:nvPicPr>
          <p:blipFill>
            <a:blip r:embed="rId4"/>
            <a:srcRect l="48735"/>
            <a:stretch>
              <a:fillRect/>
            </a:stretch>
          </p:blipFill>
          <p:spPr>
            <a:xfrm>
              <a:off x="4299" y="7231"/>
              <a:ext cx="10101" cy="869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5" name="图片 2" descr="IMG_256"/>
            <p:cNvPicPr>
              <a:picLocks noChangeAspect="1"/>
            </p:cNvPicPr>
            <p:nvPr userDrawn="1"/>
          </p:nvPicPr>
          <p:blipFill>
            <a:blip r:embed="rId4"/>
            <a:srcRect r="52301"/>
            <a:stretch>
              <a:fillRect/>
            </a:stretch>
          </p:blipFill>
          <p:spPr>
            <a:xfrm>
              <a:off x="0" y="7231"/>
              <a:ext cx="4488" cy="869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7" name="组合 6"/>
          <p:cNvGrpSpPr/>
          <p:nvPr userDrawn="1"/>
        </p:nvGrpSpPr>
        <p:grpSpPr>
          <a:xfrm>
            <a:off x="0" y="4591685"/>
            <a:ext cx="9144000" cy="551815"/>
            <a:chOff x="0" y="7231"/>
            <a:chExt cx="14400" cy="869"/>
          </a:xfrm>
        </p:grpSpPr>
        <p:pic>
          <p:nvPicPr>
            <p:cNvPr id="6" name="图片 2" descr="IMG_256"/>
            <p:cNvPicPr>
              <a:picLocks noChangeAspect="1"/>
            </p:cNvPicPr>
            <p:nvPr userDrawn="1"/>
          </p:nvPicPr>
          <p:blipFill>
            <a:blip r:embed="rId3"/>
            <a:srcRect l="48735"/>
            <a:stretch>
              <a:fillRect/>
            </a:stretch>
          </p:blipFill>
          <p:spPr>
            <a:xfrm>
              <a:off x="4299" y="7231"/>
              <a:ext cx="10101" cy="869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5" name="图片 2" descr="IMG_256"/>
            <p:cNvPicPr>
              <a:picLocks noChangeAspect="1"/>
            </p:cNvPicPr>
            <p:nvPr userDrawn="1"/>
          </p:nvPicPr>
          <p:blipFill>
            <a:blip r:embed="rId3"/>
            <a:srcRect r="52301"/>
            <a:stretch>
              <a:fillRect/>
            </a:stretch>
          </p:blipFill>
          <p:spPr>
            <a:xfrm>
              <a:off x="0" y="7231"/>
              <a:ext cx="4488" cy="869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4" Type="http://schemas.openxmlformats.org/officeDocument/2006/relationships/hyperlink" Target="&#25945;&#24072;&#22791;&#35838;&#36164;&#26009;&#21253;/2.&#38899;&#35270;&#39057;&#36164;&#26009;&#21253;/16.&#22826;&#38451;&#65288;&#26391;&#35835;&#35270;&#39057;&#65289;.mp4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20.xml"/><Relationship Id="rId13" Type="http://schemas.openxmlformats.org/officeDocument/2006/relationships/image" Target="../media/image16.png"/><Relationship Id="rId3" Type="http://schemas.openxmlformats.org/officeDocument/2006/relationships/slide" Target="slide16.xml"/><Relationship Id="rId7" Type="http://schemas.openxmlformats.org/officeDocument/2006/relationships/slide" Target="slide19.xml"/><Relationship Id="rId12" Type="http://schemas.openxmlformats.org/officeDocument/2006/relationships/image" Target="../media/image15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.xml"/><Relationship Id="rId6" Type="http://schemas.openxmlformats.org/officeDocument/2006/relationships/slide" Target="slide18.xml"/><Relationship Id="rId11" Type="http://schemas.openxmlformats.org/officeDocument/2006/relationships/slide" Target="slide23.xml"/><Relationship Id="rId5" Type="http://schemas.openxmlformats.org/officeDocument/2006/relationships/slide" Target="slide17.xml"/><Relationship Id="rId10" Type="http://schemas.openxmlformats.org/officeDocument/2006/relationships/slide" Target="slide22.xml"/><Relationship Id="rId4" Type="http://schemas.openxmlformats.org/officeDocument/2006/relationships/slide" Target="slide15.xml"/><Relationship Id="rId9" Type="http://schemas.openxmlformats.org/officeDocument/2006/relationships/slide" Target="slide2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slide" Target="slide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png"/><Relationship Id="rId4" Type="http://schemas.openxmlformats.org/officeDocument/2006/relationships/hyperlink" Target="&#25945;&#24072;&#22791;&#35838;&#36164;&#26009;&#21253;/2.&#38899;&#35270;&#39057;&#36164;&#26009;&#21253;/16.&#22826;&#38451;&#65288;&#23478;&#38271;&#25195;&#30721;&#25253;&#21548;&#20889;&#65289;.mp4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dministrator\Desktop\课件首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919162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6861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4" descr="IMG_256"/>
          <p:cNvPicPr>
            <a:picLocks noChangeAspect="1"/>
          </p:cNvPicPr>
          <p:nvPr/>
        </p:nvPicPr>
        <p:blipFill>
          <a:blip r:embed="rId2"/>
          <a:srcRect b="8020"/>
          <a:stretch>
            <a:fillRect/>
          </a:stretch>
        </p:blipFill>
        <p:spPr>
          <a:xfrm>
            <a:off x="0" y="0"/>
            <a:ext cx="9144000" cy="514286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TextBox 48"/>
          <p:cNvSpPr txBox="1"/>
          <p:nvPr/>
        </p:nvSpPr>
        <p:spPr>
          <a:xfrm>
            <a:off x="3162209" y="1529080"/>
            <a:ext cx="2901315" cy="85280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softEdge rad="31750"/>
          </a:effectLst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16  </a:t>
            </a:r>
            <a:r>
              <a:rPr kumimoji="0" lang="zh-CN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太阳</a:t>
            </a:r>
          </a:p>
        </p:txBody>
      </p:sp>
      <p:pic>
        <p:nvPicPr>
          <p:cNvPr id="12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7837" y="2551430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3767" y="2551430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矩形 21"/>
          <p:cNvSpPr/>
          <p:nvPr/>
        </p:nvSpPr>
        <p:spPr bwMode="auto">
          <a:xfrm>
            <a:off x="3036768" y="2628497"/>
            <a:ext cx="2929077" cy="7067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初读感知</a:t>
            </a:r>
          </a:p>
        </p:txBody>
      </p:sp>
      <p:grpSp>
        <p:nvGrpSpPr>
          <p:cNvPr id="8198" name="组合 23"/>
          <p:cNvGrpSpPr/>
          <p:nvPr/>
        </p:nvGrpSpPr>
        <p:grpSpPr>
          <a:xfrm>
            <a:off x="5678488" y="-29535"/>
            <a:ext cx="3465512" cy="368300"/>
            <a:chOff x="-36512" y="147808"/>
            <a:chExt cx="3383280" cy="347267"/>
          </a:xfrm>
        </p:grpSpPr>
        <p:sp>
          <p:nvSpPr>
            <p:cNvPr id="5" name="矩形 4"/>
            <p:cNvSpPr/>
            <p:nvPr/>
          </p:nvSpPr>
          <p:spPr>
            <a:xfrm flipH="1">
              <a:off x="-36512" y="195707"/>
              <a:ext cx="3383280" cy="251469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" name="文本框 1"/>
            <p:cNvSpPr txBox="1"/>
            <p:nvPr/>
          </p:nvSpPr>
          <p:spPr>
            <a:xfrm>
              <a:off x="193517" y="147808"/>
              <a:ext cx="3079824" cy="3472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dirty="0">
                  <a:latin typeface="黑体" panose="02010609060101010101" pitchFamily="49" charset="-122"/>
                  <a:ea typeface="黑体" panose="02010609060101010101" pitchFamily="49" charset="-122"/>
                </a:rPr>
                <a:t>人教版  语文  五年级  上册</a:t>
              </a:r>
            </a:p>
          </p:txBody>
        </p:sp>
      </p:grpSp>
      <p:pic>
        <p:nvPicPr>
          <p:cNvPr id="10" name="图片 8" descr="荣德基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558800" y="668609"/>
            <a:ext cx="8025765" cy="3896101"/>
            <a:chOff x="2043" y="1285"/>
            <a:chExt cx="9695" cy="6194"/>
          </a:xfrm>
        </p:grpSpPr>
        <p:grpSp>
          <p:nvGrpSpPr>
            <p:cNvPr id="6" name="组合 5"/>
            <p:cNvGrpSpPr/>
            <p:nvPr/>
          </p:nvGrpSpPr>
          <p:grpSpPr>
            <a:xfrm>
              <a:off x="2043" y="1285"/>
              <a:ext cx="9695" cy="6194"/>
              <a:chOff x="858" y="963"/>
              <a:chExt cx="9695" cy="6194"/>
            </a:xfrm>
          </p:grpSpPr>
          <p:sp>
            <p:nvSpPr>
              <p:cNvPr id="11269" name="矩形 9"/>
              <p:cNvSpPr/>
              <p:nvPr/>
            </p:nvSpPr>
            <p:spPr>
              <a:xfrm>
                <a:off x="858" y="1728"/>
                <a:ext cx="9695" cy="542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defTabSz="914400">
                  <a:lnSpc>
                    <a:spcPct val="150000"/>
                  </a:lnSpc>
                </a:pPr>
                <a:r>
                  <a:rPr lang="en-US" altLang="zh-CN" sz="2400" b="1" dirty="0">
                    <a:solidFill>
                      <a:srgbClr val="0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  <a:cs typeface="楷体" panose="02010609060101010101" pitchFamily="49" charset="-122"/>
                  </a:rPr>
                  <a:t>   </a:t>
                </a:r>
                <a:r>
                  <a:rPr sz="2000" b="1" dirty="0">
                    <a:solidFill>
                      <a:srgbClr val="000000"/>
                    </a:solidFill>
                    <a:latin typeface="Times New Roman" pitchFamily="18" charset="0"/>
                    <a:ea typeface="+mj-ea"/>
                    <a:cs typeface="Times New Roman" pitchFamily="18" charset="0"/>
                  </a:rPr>
                  <a:t>太阳是太阳系的中心天体，是距离地球最近的一颗</a:t>
                </a:r>
              </a:p>
              <a:p>
                <a:pPr defTabSz="914400">
                  <a:lnSpc>
                    <a:spcPct val="150000"/>
                  </a:lnSpc>
                </a:pPr>
                <a:r>
                  <a:rPr sz="2000" b="1" dirty="0">
                    <a:solidFill>
                      <a:srgbClr val="000000"/>
                    </a:solidFill>
                    <a:latin typeface="Times New Roman" pitchFamily="18" charset="0"/>
                    <a:ea typeface="+mj-ea"/>
                    <a:cs typeface="Times New Roman" pitchFamily="18" charset="0"/>
                  </a:rPr>
                  <a:t>恒星。在茫茫宇宙中，太阳只是一颗非常普通的恒星，其亮度、大小和物质密度都处于中等水平。因为离地球较近，所以太阳看上去是天空中最大最亮的天体。太阳表面上看起来很平静，实际上无时无刻不在发生剧烈的活动。太阳由里向外分别为太阳核反应区、太阳对流层、太阳大气层。其中22亿分之一的能量辐射到地球，给人类带来光明和温暖，带来日夜和季节的轮回，左右着地球冷暖的变化。</a:t>
                </a:r>
              </a:p>
            </p:txBody>
          </p:sp>
          <p:sp>
            <p:nvSpPr>
              <p:cNvPr id="5" name="矩形 4"/>
              <p:cNvSpPr/>
              <p:nvPr/>
            </p:nvSpPr>
            <p:spPr>
              <a:xfrm>
                <a:off x="858" y="963"/>
                <a:ext cx="1414" cy="8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4572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800" b="1" i="0" u="none" strike="noStrike" kern="1200" cap="none" spc="0" normalizeH="0" baseline="0" noProof="0" dirty="0">
                    <a:ln w="31550" cmpd="sng">
                      <a:gradFill>
                        <a:gsLst>
                          <a:gs pos="25000">
                            <a:schemeClr val="accent1">
                              <a:shade val="25000"/>
                              <a:satMod val="190000"/>
                            </a:schemeClr>
                          </a:gs>
                          <a:gs pos="80000">
                            <a:schemeClr val="accent1">
                              <a:tint val="75000"/>
                              <a:satMod val="19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rgbClr val="FFFFFF"/>
                    </a:solidFill>
                    <a:effectLst>
                      <a:outerShdw blurRad="41275" dist="12700" dir="12000000" algn="tl" rotWithShape="0">
                        <a:srgbClr val="000000">
                          <a:alpha val="40000"/>
                        </a:srgbClr>
                      </a:outerShdw>
                    </a:effectLst>
                    <a:uLnTx/>
                    <a:uFillTx/>
                    <a:latin typeface="黑体" panose="02010609060101010101" pitchFamily="49" charset="-122"/>
                    <a:ea typeface="黑体" panose="02010609060101010101" pitchFamily="49" charset="-122"/>
                    <a:cs typeface="+mn-cs"/>
                  </a:rPr>
                  <a:t>太阳</a:t>
                </a:r>
              </a:p>
            </p:txBody>
          </p:sp>
        </p:grpSp>
        <p:pic>
          <p:nvPicPr>
            <p:cNvPr id="8" name="图片 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>
            <a:xfrm>
              <a:off x="9807" y="1455"/>
              <a:ext cx="1905" cy="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" name="Picture 2" descr="C:\Users\Administrator\Desktop\3333\助读资料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86150" y="173414"/>
            <a:ext cx="2171700" cy="568325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Administrator\Desktop\3333\初读感知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3096" y="171271"/>
            <a:ext cx="2044700" cy="592138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9221" name="矩形 1"/>
          <p:cNvSpPr/>
          <p:nvPr/>
        </p:nvSpPr>
        <p:spPr>
          <a:xfrm>
            <a:off x="1051437" y="981119"/>
            <a:ext cx="7407275" cy="219188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自读课文，要求：</a:t>
            </a:r>
          </a:p>
          <a:p>
            <a:pPr>
              <a:lnSpc>
                <a:spcPct val="125000"/>
              </a:lnSpc>
            </a:pPr>
            <a:r>
              <a:rPr lang="en-US" altLang="zh-CN" sz="2800" b="1" dirty="0">
                <a:latin typeface="Times New Roman" pitchFamily="18" charset="0"/>
                <a:ea typeface="+mj-ea"/>
                <a:cs typeface="Times New Roman" pitchFamily="18" charset="0"/>
              </a:rPr>
              <a:t>1.</a:t>
            </a:r>
            <a:r>
              <a:rPr lang="zh-CN" altLang="en-US" sz="2800" b="1" dirty="0">
                <a:latin typeface="Times New Roman" pitchFamily="18" charset="0"/>
                <a:ea typeface="+mj-ea"/>
                <a:cs typeface="Times New Roman" pitchFamily="18" charset="0"/>
              </a:rPr>
              <a:t>用自己喜欢的方式来读课文，读准字音，画出不会的字。</a:t>
            </a:r>
          </a:p>
          <a:p>
            <a:pPr>
              <a:lnSpc>
                <a:spcPct val="125000"/>
              </a:lnSpc>
            </a:pPr>
            <a:r>
              <a:rPr lang="en-US" altLang="zh-CN" sz="2800" b="1" dirty="0">
                <a:latin typeface="Times New Roman" pitchFamily="18" charset="0"/>
                <a:ea typeface="+mj-ea"/>
                <a:cs typeface="Times New Roman" pitchFamily="18" charset="0"/>
              </a:rPr>
              <a:t>2.</a:t>
            </a:r>
            <a:r>
              <a:rPr lang="zh-CN" altLang="en-US" sz="2800" b="1" dirty="0">
                <a:latin typeface="Times New Roman" pitchFamily="18" charset="0"/>
                <a:ea typeface="+mj-ea"/>
                <a:cs typeface="Times New Roman" pitchFamily="18" charset="0"/>
              </a:rPr>
              <a:t>本文写了有关太阳的哪些方面的内容？</a:t>
            </a:r>
          </a:p>
        </p:txBody>
      </p:sp>
      <p:grpSp>
        <p:nvGrpSpPr>
          <p:cNvPr id="15364" name="组 28"/>
          <p:cNvGrpSpPr/>
          <p:nvPr/>
        </p:nvGrpSpPr>
        <p:grpSpPr>
          <a:xfrm>
            <a:off x="6810711" y="119534"/>
            <a:ext cx="2138363" cy="482892"/>
            <a:chOff x="3508667" y="4646232"/>
            <a:chExt cx="2137740" cy="483112"/>
          </a:xfrm>
        </p:grpSpPr>
        <p:sp>
          <p:nvSpPr>
            <p:cNvPr id="20" name="圆角矩形 19"/>
            <p:cNvSpPr/>
            <p:nvPr/>
          </p:nvSpPr>
          <p:spPr>
            <a:xfrm>
              <a:off x="3508667" y="4656053"/>
              <a:ext cx="2137740" cy="370057"/>
            </a:xfrm>
            <a:prstGeom prst="roundRect">
              <a:avLst>
                <a:gd name="adj" fmla="val 50000"/>
              </a:avLst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15371" name="组 31"/>
            <p:cNvGrpSpPr/>
            <p:nvPr/>
          </p:nvGrpSpPr>
          <p:grpSpPr>
            <a:xfrm>
              <a:off x="3712638" y="4734782"/>
              <a:ext cx="533248" cy="394562"/>
              <a:chOff x="2515209" y="2169965"/>
              <a:chExt cx="533248" cy="394562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2720694" y="2181765"/>
                <a:ext cx="207902" cy="208057"/>
              </a:xfrm>
              <a:prstGeom prst="ellipse">
                <a:avLst/>
              </a:prstGeom>
              <a:noFill/>
              <a:ln w="28575" cmpd="sng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pic>
            <p:nvPicPr>
              <p:cNvPr id="15374" name="图片 33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rot="2700000">
                <a:off x="2584552" y="2100622"/>
                <a:ext cx="394562" cy="533248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5372" name="TextBox 5">
              <a:hlinkClick r:id="rId4" action="ppaction://hlinkfile"/>
            </p:cNvPr>
            <p:cNvSpPr txBox="1"/>
            <p:nvPr/>
          </p:nvSpPr>
          <p:spPr>
            <a:xfrm>
              <a:off x="3848828" y="4646232"/>
              <a:ext cx="1694878" cy="40029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235B23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朗读视频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  <p:bldLst>
      <p:bldP spid="9221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44"/>
          <p:cNvSpPr txBox="1"/>
          <p:nvPr/>
        </p:nvSpPr>
        <p:spPr>
          <a:xfrm>
            <a:off x="2165033" y="1766570"/>
            <a:ext cx="2251075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摄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氏度</a:t>
            </a:r>
          </a:p>
        </p:txBody>
      </p:sp>
      <p:sp>
        <p:nvSpPr>
          <p:cNvPr id="15363" name="TextBox 44"/>
          <p:cNvSpPr txBox="1"/>
          <p:nvPr/>
        </p:nvSpPr>
        <p:spPr>
          <a:xfrm>
            <a:off x="5247958" y="1766570"/>
            <a:ext cx="1344612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繁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殖</a:t>
            </a:r>
          </a:p>
        </p:txBody>
      </p:sp>
      <p:sp>
        <p:nvSpPr>
          <p:cNvPr id="15364" name="TextBox 44"/>
          <p:cNvSpPr txBox="1"/>
          <p:nvPr/>
        </p:nvSpPr>
        <p:spPr>
          <a:xfrm>
            <a:off x="2325688" y="3109595"/>
            <a:ext cx="1274762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煤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炭</a:t>
            </a:r>
          </a:p>
        </p:txBody>
      </p:sp>
      <p:sp>
        <p:nvSpPr>
          <p:cNvPr id="15366" name="TextBox 44"/>
          <p:cNvSpPr txBox="1"/>
          <p:nvPr/>
        </p:nvSpPr>
        <p:spPr>
          <a:xfrm>
            <a:off x="5325428" y="2994978"/>
            <a:ext cx="1770062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治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疗</a:t>
            </a:r>
          </a:p>
        </p:txBody>
      </p:sp>
      <p:sp>
        <p:nvSpPr>
          <p:cNvPr id="22" name="矩形 21"/>
          <p:cNvSpPr/>
          <p:nvPr/>
        </p:nvSpPr>
        <p:spPr>
          <a:xfrm>
            <a:off x="2165350" y="1295400"/>
            <a:ext cx="721995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shè </a:t>
            </a:r>
          </a:p>
        </p:txBody>
      </p:sp>
      <p:sp>
        <p:nvSpPr>
          <p:cNvPr id="24" name="矩形 23"/>
          <p:cNvSpPr/>
          <p:nvPr/>
        </p:nvSpPr>
        <p:spPr>
          <a:xfrm>
            <a:off x="5772785" y="1295083"/>
            <a:ext cx="721995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zhí</a:t>
            </a:r>
          </a:p>
        </p:txBody>
      </p:sp>
      <p:sp>
        <p:nvSpPr>
          <p:cNvPr id="27" name="矩形 26"/>
          <p:cNvSpPr/>
          <p:nvPr/>
        </p:nvSpPr>
        <p:spPr>
          <a:xfrm>
            <a:off x="2747010" y="2587625"/>
            <a:ext cx="79629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tàn</a:t>
            </a:r>
          </a:p>
        </p:txBody>
      </p:sp>
      <p:sp>
        <p:nvSpPr>
          <p:cNvPr id="3" name="矩形 2"/>
          <p:cNvSpPr/>
          <p:nvPr/>
        </p:nvSpPr>
        <p:spPr>
          <a:xfrm>
            <a:off x="5560060" y="2587625"/>
            <a:ext cx="114744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liáo</a:t>
            </a:r>
            <a:endParaRPr lang="en-US" altLang="zh-CN" sz="2800" b="1" dirty="0">
              <a:solidFill>
                <a:srgbClr val="0000FF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grpSp>
        <p:nvGrpSpPr>
          <p:cNvPr id="10255" name="组合 5"/>
          <p:cNvGrpSpPr/>
          <p:nvPr/>
        </p:nvGrpSpPr>
        <p:grpSpPr>
          <a:xfrm>
            <a:off x="3428683" y="191135"/>
            <a:ext cx="2286000" cy="831850"/>
            <a:chOff x="924035" y="907522"/>
            <a:chExt cx="2287080" cy="832905"/>
          </a:xfrm>
        </p:grpSpPr>
        <p:grpSp>
          <p:nvGrpSpPr>
            <p:cNvPr id="10269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10273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0274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9" y="1067895"/>
              <a:ext cx="1315403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我会读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0"/>
      <p:bldP spid="27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7" name="组合 5"/>
          <p:cNvGrpSpPr/>
          <p:nvPr/>
        </p:nvGrpSpPr>
        <p:grpSpPr>
          <a:xfrm>
            <a:off x="3430134" y="93624"/>
            <a:ext cx="2286000" cy="831850"/>
            <a:chOff x="924035" y="907522"/>
            <a:chExt cx="2287080" cy="832905"/>
          </a:xfrm>
        </p:grpSpPr>
        <p:grpSp>
          <p:nvGrpSpPr>
            <p:cNvPr id="11272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11276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1277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9" y="1067895"/>
              <a:ext cx="1311319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易错音</a:t>
              </a:r>
            </a:p>
          </p:txBody>
        </p:sp>
      </p:grpSp>
      <p:sp>
        <p:nvSpPr>
          <p:cNvPr id="14" name="矩形 1"/>
          <p:cNvSpPr/>
          <p:nvPr/>
        </p:nvSpPr>
        <p:spPr>
          <a:xfrm>
            <a:off x="736205" y="1131182"/>
            <a:ext cx="7185056" cy="23069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读下面的句子，</a:t>
            </a:r>
            <a:r>
              <a:rPr lang="zh-CN" altLang="en-US" sz="2400" b="1" dirty="0" smtClean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给标红的</a:t>
            </a:r>
            <a:r>
              <a:rPr lang="zh-CN" altLang="en-US" sz="2400" b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字选择正确的读音。</a:t>
            </a:r>
            <a:r>
              <a:rPr lang="en-US" altLang="zh-CN" sz="2400" b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 </a:t>
            </a:r>
          </a:p>
          <a:p>
            <a:pPr indent="627063" algn="just">
              <a:lnSpc>
                <a:spcPct val="150000"/>
              </a:lnSpc>
            </a:pPr>
            <a:r>
              <a:rPr lang="en-US" altLang="zh-CN" sz="2400" b="1" dirty="0" err="1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摄</a:t>
            </a:r>
            <a:r>
              <a:rPr lang="en-US" altLang="zh-CN" sz="2400" b="1" dirty="0" err="1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lang="en-US" altLang="zh-CN" sz="2400" b="1" dirty="0" err="1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sè</a:t>
            </a:r>
            <a:r>
              <a:rPr lang="en-US" altLang="zh-CN" sz="24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 shè</a:t>
            </a:r>
            <a:r>
              <a:rPr lang="en-US" altLang="zh-CN"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  <a:r>
              <a:rPr lang="zh-CN" altLang="en-US" sz="24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影</a:t>
            </a:r>
            <a:r>
              <a:rPr lang="en-US" altLang="zh-CN" sz="24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			</a:t>
            </a:r>
            <a:r>
              <a:rPr lang="zh-CN" altLang="en-US" sz="24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繁</a:t>
            </a:r>
            <a:r>
              <a:rPr lang="en-US" altLang="zh-CN" sz="2400" b="1" dirty="0" err="1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殖</a:t>
            </a:r>
            <a:r>
              <a:rPr lang="en-US" altLang="zh-CN" sz="2400" b="1" dirty="0" err="1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lang="en-US" altLang="zh-CN" sz="2400" b="1" dirty="0" err="1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zhí</a:t>
            </a:r>
            <a:r>
              <a:rPr lang="en-US" altLang="zh-CN" sz="24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  zí</a:t>
            </a:r>
            <a:r>
              <a:rPr lang="en-US" altLang="zh-CN"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</a:p>
          <a:p>
            <a:pPr indent="627063" algn="just">
              <a:lnSpc>
                <a:spcPct val="150000"/>
              </a:lnSpc>
            </a:pPr>
            <a:r>
              <a:rPr lang="zh-CN" altLang="en-US" sz="24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姓</a:t>
            </a:r>
            <a:r>
              <a:rPr lang="en-US" altLang="zh-CN" sz="2400" b="1" dirty="0" err="1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氏</a:t>
            </a:r>
            <a:r>
              <a:rPr lang="en-US" altLang="zh-CN" sz="2400" b="1" dirty="0" err="1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lang="en-US" altLang="zh-CN" sz="2400" b="1" dirty="0" err="1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sì</a:t>
            </a:r>
            <a:r>
              <a:rPr lang="en-US" altLang="zh-CN" sz="24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</a:t>
            </a:r>
            <a:r>
              <a:rPr lang="en-US" altLang="zh-CN" sz="2400" b="1" dirty="0" err="1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shì</a:t>
            </a:r>
            <a:r>
              <a:rPr lang="en-US" altLang="zh-CN" sz="24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			</a:t>
            </a:r>
            <a:r>
              <a:rPr lang="en-US" altLang="zh-CN" sz="2400" b="1" dirty="0" err="1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蔬</a:t>
            </a:r>
            <a:r>
              <a:rPr lang="en-US" altLang="zh-CN" sz="2400" b="1" dirty="0" err="1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lang="en-US" altLang="zh-CN" sz="2400" b="1" dirty="0" err="1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shū</a:t>
            </a:r>
            <a:r>
              <a:rPr lang="en-US" altLang="zh-CN" sz="24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  sū</a:t>
            </a:r>
            <a:r>
              <a:rPr lang="en-US" altLang="zh-CN"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  <a:r>
              <a:rPr lang="zh-CN" altLang="en-US"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菜</a:t>
            </a:r>
            <a:endParaRPr lang="en-US" altLang="zh-CN" sz="2400" b="1" dirty="0">
              <a:solidFill>
                <a:schemeClr val="tx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indent="627063" algn="just">
              <a:lnSpc>
                <a:spcPct val="150000"/>
              </a:lnSpc>
            </a:pPr>
            <a:r>
              <a:rPr lang="en-US" altLang="zh-CN" sz="2400" b="1" dirty="0" err="1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杀</a:t>
            </a:r>
            <a:r>
              <a:rPr lang="en-US" altLang="zh-CN" sz="2400" b="1" dirty="0" err="1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lang="en-US" altLang="zh-CN" sz="2400" b="1" dirty="0" err="1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sā</a:t>
            </a:r>
            <a:r>
              <a:rPr lang="en-US" altLang="zh-CN" sz="24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 shā</a:t>
            </a:r>
            <a:r>
              <a:rPr lang="en-US" altLang="zh-CN"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  <a:r>
              <a:rPr lang="zh-CN" altLang="en-US"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菌</a:t>
            </a:r>
            <a:r>
              <a:rPr lang="en-US" altLang="zh-CN"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 </a:t>
            </a:r>
            <a:r>
              <a:rPr lang="en-US" altLang="zh-CN" sz="24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		</a:t>
            </a:r>
            <a:r>
              <a:rPr lang="en-US" altLang="zh-CN" sz="24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传</a:t>
            </a:r>
            <a:r>
              <a:rPr lang="zh-CN" altLang="en-US"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lang="en-US" altLang="zh-CN" sz="24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chuán   zhuàn</a:t>
            </a:r>
            <a:r>
              <a:rPr lang="en-US" altLang="zh-CN"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  <a:r>
              <a:rPr lang="zh-CN" altLang="en-US"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说</a:t>
            </a:r>
          </a:p>
        </p:txBody>
      </p:sp>
      <p:sp>
        <p:nvSpPr>
          <p:cNvPr id="15" name="矩形 14"/>
          <p:cNvSpPr/>
          <p:nvPr/>
        </p:nvSpPr>
        <p:spPr>
          <a:xfrm>
            <a:off x="2548945" y="1709665"/>
            <a:ext cx="809994" cy="83099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800" b="1" dirty="0" smtClean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endParaRPr lang="zh-CN" altLang="en-US" sz="3600" b="1" dirty="0">
              <a:solidFill>
                <a:srgbClr val="C00000"/>
              </a:solidFill>
              <a:latin typeface="+mj-ea"/>
              <a:ea typeface="+mj-ea"/>
              <a:cs typeface="Times New Roman" pitchFamily="18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376460" y="1720297"/>
            <a:ext cx="619760" cy="83099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800" b="1" dirty="0" smtClean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endParaRPr lang="zh-CN" altLang="en-US" sz="3600" b="1" dirty="0">
              <a:solidFill>
                <a:srgbClr val="C00000"/>
              </a:solidFill>
              <a:latin typeface="+mj-ea"/>
              <a:ea typeface="+mj-ea"/>
              <a:cs typeface="Times New Roman" pitchFamily="18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669271" y="2269637"/>
            <a:ext cx="829015" cy="83099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800" b="1" dirty="0" smtClean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endParaRPr lang="zh-CN" altLang="en-US" sz="3600" b="1" dirty="0">
              <a:solidFill>
                <a:srgbClr val="C00000"/>
              </a:solidFill>
              <a:latin typeface="+mj-ea"/>
              <a:ea typeface="+mj-ea"/>
              <a:cs typeface="Times New Roman" pitchFamily="18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114135" y="2325355"/>
            <a:ext cx="619760" cy="83099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800" b="1" dirty="0" smtClean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endParaRPr lang="zh-CN" altLang="en-US" sz="3600" b="1" dirty="0">
              <a:solidFill>
                <a:srgbClr val="C00000"/>
              </a:solidFill>
              <a:latin typeface="+mj-ea"/>
              <a:ea typeface="+mj-ea"/>
              <a:cs typeface="Times New Roman" pitchFamily="18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527099" y="2841877"/>
            <a:ext cx="619760" cy="83099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800" b="1" dirty="0" smtClean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endParaRPr lang="zh-CN" altLang="en-US" sz="3600" b="1" dirty="0">
              <a:solidFill>
                <a:srgbClr val="C00000"/>
              </a:solidFill>
              <a:latin typeface="+mj-ea"/>
              <a:ea typeface="+mj-ea"/>
              <a:cs typeface="Times New Roman" pitchFamily="18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369806" y="2905675"/>
            <a:ext cx="619760" cy="83099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800" b="1" dirty="0" smtClean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endParaRPr lang="zh-CN" altLang="en-US" sz="3600" b="1" dirty="0">
              <a:solidFill>
                <a:srgbClr val="C00000"/>
              </a:solidFill>
              <a:latin typeface="+mj-ea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文本框 118"/>
          <p:cNvSpPr txBox="1"/>
          <p:nvPr/>
        </p:nvSpPr>
        <p:spPr>
          <a:xfrm>
            <a:off x="1687195" y="2653665"/>
            <a:ext cx="9874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殖</a:t>
            </a:r>
          </a:p>
        </p:txBody>
      </p:sp>
      <p:sp>
        <p:nvSpPr>
          <p:cNvPr id="98" name="矩形 97"/>
          <p:cNvSpPr/>
          <p:nvPr/>
        </p:nvSpPr>
        <p:spPr>
          <a:xfrm>
            <a:off x="2974986" y="433557"/>
            <a:ext cx="2938780" cy="92202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识字日出</a:t>
            </a:r>
          </a:p>
        </p:txBody>
      </p:sp>
      <p:sp>
        <p:nvSpPr>
          <p:cNvPr id="100" name="文本框 102"/>
          <p:cNvSpPr txBox="1"/>
          <p:nvPr/>
        </p:nvSpPr>
        <p:spPr>
          <a:xfrm>
            <a:off x="252730" y="3375025"/>
            <a:ext cx="985838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摄</a:t>
            </a:r>
          </a:p>
        </p:txBody>
      </p:sp>
      <p:sp>
        <p:nvSpPr>
          <p:cNvPr id="102" name="文本框 120"/>
          <p:cNvSpPr txBox="1"/>
          <p:nvPr/>
        </p:nvSpPr>
        <p:spPr>
          <a:xfrm>
            <a:off x="3354388" y="3346450"/>
            <a:ext cx="9874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炭</a:t>
            </a:r>
          </a:p>
        </p:txBody>
      </p:sp>
      <p:sp>
        <p:nvSpPr>
          <p:cNvPr id="105" name="文本框 131"/>
          <p:cNvSpPr txBox="1"/>
          <p:nvPr/>
        </p:nvSpPr>
        <p:spPr>
          <a:xfrm>
            <a:off x="4766310" y="2683510"/>
            <a:ext cx="985838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疗</a:t>
            </a:r>
          </a:p>
        </p:txBody>
      </p:sp>
      <p:sp>
        <p:nvSpPr>
          <p:cNvPr id="106" name="文本框 134"/>
          <p:cNvSpPr txBox="1"/>
          <p:nvPr/>
        </p:nvSpPr>
        <p:spPr>
          <a:xfrm>
            <a:off x="6391593" y="3269933"/>
            <a:ext cx="9874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蔬 </a:t>
            </a:r>
            <a:endParaRPr lang="en-US" altLang="zh-CN" sz="3600" b="1" dirty="0">
              <a:solidFill>
                <a:srgbClr val="FF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7" name="文本框 134"/>
          <p:cNvSpPr txBox="1"/>
          <p:nvPr/>
        </p:nvSpPr>
        <p:spPr>
          <a:xfrm>
            <a:off x="7338060" y="2574290"/>
            <a:ext cx="9874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传 </a:t>
            </a:r>
            <a:endParaRPr lang="en-US" altLang="zh-CN" sz="3600" b="1" dirty="0">
              <a:solidFill>
                <a:srgbClr val="FF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2" name="图片 1" descr="IMG_25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b="4132"/>
          <a:stretch>
            <a:fillRect/>
          </a:stretch>
        </p:blipFill>
        <p:spPr>
          <a:xfrm>
            <a:off x="776605" y="3558540"/>
            <a:ext cx="875665" cy="8191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IMG_25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b="4132"/>
          <a:stretch>
            <a:fillRect/>
          </a:stretch>
        </p:blipFill>
        <p:spPr>
          <a:xfrm>
            <a:off x="2212340" y="2872105"/>
            <a:ext cx="875665" cy="8191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1" descr="IMG_25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b="4132"/>
          <a:stretch>
            <a:fillRect/>
          </a:stretch>
        </p:blipFill>
        <p:spPr>
          <a:xfrm>
            <a:off x="3973195" y="3511550"/>
            <a:ext cx="875665" cy="8191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1" descr="IMG_25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b="4132"/>
          <a:stretch>
            <a:fillRect/>
          </a:stretch>
        </p:blipFill>
        <p:spPr>
          <a:xfrm>
            <a:off x="5173345" y="2948940"/>
            <a:ext cx="875665" cy="8191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1" descr="IMG_25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b="4132"/>
          <a:stretch>
            <a:fillRect/>
          </a:stretch>
        </p:blipFill>
        <p:spPr>
          <a:xfrm>
            <a:off x="6885305" y="3489960"/>
            <a:ext cx="875665" cy="8191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1" descr="IMG_25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b="4132"/>
          <a:stretch>
            <a:fillRect/>
          </a:stretch>
        </p:blipFill>
        <p:spPr>
          <a:xfrm>
            <a:off x="7827645" y="2771140"/>
            <a:ext cx="875665" cy="8191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7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03891" y="3642088"/>
            <a:ext cx="818925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zh-CN" sz="2400" b="1" dirty="0" smtClean="0">
                <a:solidFill>
                  <a:srgbClr val="FF0000"/>
                </a:solidFill>
                <a:latin typeface="+mj-ea"/>
                <a:ea typeface="+mj-ea"/>
              </a:rPr>
              <a:t>运用：</a:t>
            </a:r>
            <a:r>
              <a:rPr lang="zh-CN" altLang="en-US" sz="2400" b="1" dirty="0">
                <a:latin typeface="+mj-ea"/>
                <a:ea typeface="+mj-ea"/>
              </a:rPr>
              <a:t>在</a:t>
            </a:r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辽阔</a:t>
            </a:r>
            <a:r>
              <a:rPr lang="zh-CN" altLang="en-US" sz="2400" b="1" dirty="0">
                <a:latin typeface="+mj-ea"/>
                <a:ea typeface="+mj-ea"/>
              </a:rPr>
              <a:t>的大草原上，动物</a:t>
            </a:r>
            <a:r>
              <a:rPr lang="zh-CN" altLang="en-US" sz="2400" b="1" dirty="0" smtClean="0">
                <a:latin typeface="+mj-ea"/>
                <a:ea typeface="+mj-ea"/>
              </a:rPr>
              <a:t>专家们</a:t>
            </a:r>
            <a:r>
              <a:rPr lang="zh-CN" altLang="en-US" sz="2400" b="1" dirty="0">
                <a:latin typeface="+mj-ea"/>
                <a:ea typeface="+mj-ea"/>
              </a:rPr>
              <a:t>耐心地为生病的小动物们</a:t>
            </a:r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治疗</a:t>
            </a:r>
            <a:r>
              <a:rPr lang="zh-CN" altLang="en-US" sz="2400" b="1" dirty="0">
                <a:latin typeface="+mj-ea"/>
                <a:ea typeface="+mj-ea"/>
              </a:rPr>
              <a:t>。</a:t>
            </a:r>
            <a:endParaRPr lang="zh-CN" altLang="zh-CN" sz="2400" b="1" dirty="0">
              <a:latin typeface="+mj-ea"/>
              <a:ea typeface="+mj-ea"/>
            </a:endParaRPr>
          </a:p>
        </p:txBody>
      </p:sp>
      <p:grpSp>
        <p:nvGrpSpPr>
          <p:cNvPr id="12291" name="组合 5"/>
          <p:cNvGrpSpPr/>
          <p:nvPr/>
        </p:nvGrpSpPr>
        <p:grpSpPr>
          <a:xfrm>
            <a:off x="3318355" y="-2663"/>
            <a:ext cx="2579687" cy="831850"/>
            <a:chOff x="924035" y="907522"/>
            <a:chExt cx="2581226" cy="832905"/>
          </a:xfrm>
        </p:grpSpPr>
        <p:grpSp>
          <p:nvGrpSpPr>
            <p:cNvPr id="12301" name="组合 4"/>
            <p:cNvGrpSpPr/>
            <p:nvPr/>
          </p:nvGrpSpPr>
          <p:grpSpPr>
            <a:xfrm>
              <a:off x="924035" y="907522"/>
              <a:ext cx="2581225" cy="832905"/>
              <a:chOff x="1314217" y="754602"/>
              <a:chExt cx="2581225" cy="832905"/>
            </a:xfrm>
          </p:grpSpPr>
          <p:pic>
            <p:nvPicPr>
              <p:cNvPr id="12305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8" y="1333230"/>
                <a:ext cx="2581224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2306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5" name="圆角矩形 4"/>
            <p:cNvSpPr/>
            <p:nvPr/>
          </p:nvSpPr>
          <p:spPr>
            <a:xfrm>
              <a:off x="1485979" y="1067895"/>
              <a:ext cx="2019282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同音易混字</a:t>
              </a:r>
            </a:p>
          </p:txBody>
        </p:sp>
      </p:grpSp>
      <p:sp>
        <p:nvSpPr>
          <p:cNvPr id="12294" name="TextBox 7"/>
          <p:cNvSpPr txBox="1"/>
          <p:nvPr/>
        </p:nvSpPr>
        <p:spPr>
          <a:xfrm>
            <a:off x="1311904" y="1314813"/>
            <a:ext cx="630237" cy="5847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疗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295" name="TextBox 11"/>
          <p:cNvSpPr txBox="1"/>
          <p:nvPr/>
        </p:nvSpPr>
        <p:spPr>
          <a:xfrm>
            <a:off x="316165" y="2052210"/>
            <a:ext cx="938486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 </a:t>
            </a:r>
            <a:r>
              <a:rPr lang="en-US" altLang="zh-CN" sz="3200" b="1" dirty="0" err="1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liáo</a:t>
            </a:r>
            <a:endParaRPr lang="zh-CN" altLang="en-US" sz="3200" b="1" dirty="0"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12296" name="TextBox 12"/>
          <p:cNvSpPr txBox="1"/>
          <p:nvPr/>
        </p:nvSpPr>
        <p:spPr>
          <a:xfrm>
            <a:off x="1281741" y="2587457"/>
            <a:ext cx="630238" cy="5847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辽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706184" y="1052727"/>
            <a:ext cx="3570208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字义：</a:t>
            </a:r>
            <a:r>
              <a:rPr lang="zh-CN" altLang="en-US" sz="2400" b="1" dirty="0">
                <a:latin typeface="+mj-ea"/>
                <a:ea typeface="+mj-ea"/>
              </a:rPr>
              <a:t>医治。如：治疗。</a:t>
            </a:r>
          </a:p>
        </p:txBody>
      </p:sp>
      <p:sp>
        <p:nvSpPr>
          <p:cNvPr id="16" name="矩形 15"/>
          <p:cNvSpPr/>
          <p:nvPr/>
        </p:nvSpPr>
        <p:spPr>
          <a:xfrm>
            <a:off x="3695253" y="1617877"/>
            <a:ext cx="4955203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组词：</a:t>
            </a:r>
            <a:r>
              <a:rPr lang="zh-CN" altLang="en-US" sz="2400" b="1" dirty="0">
                <a:latin typeface="+mj-ea"/>
                <a:ea typeface="+mj-ea"/>
              </a:rPr>
              <a:t>（ 医疗）（治疗）（诊疗）</a:t>
            </a:r>
          </a:p>
        </p:txBody>
      </p:sp>
      <p:sp>
        <p:nvSpPr>
          <p:cNvPr id="17" name="矩形 16"/>
          <p:cNvSpPr/>
          <p:nvPr/>
        </p:nvSpPr>
        <p:spPr>
          <a:xfrm>
            <a:off x="3706184" y="2324528"/>
            <a:ext cx="3278462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字义：</a:t>
            </a:r>
            <a:r>
              <a:rPr lang="zh-CN" altLang="en-US" sz="2400" b="1" dirty="0">
                <a:latin typeface="+mj-ea"/>
                <a:ea typeface="+mj-ea"/>
              </a:rPr>
              <a:t>远。如：辽远。</a:t>
            </a:r>
          </a:p>
        </p:txBody>
      </p:sp>
      <p:sp>
        <p:nvSpPr>
          <p:cNvPr id="18" name="矩形 17"/>
          <p:cNvSpPr/>
          <p:nvPr/>
        </p:nvSpPr>
        <p:spPr>
          <a:xfrm>
            <a:off x="3706184" y="2908728"/>
            <a:ext cx="5109091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组词：</a:t>
            </a:r>
            <a:r>
              <a:rPr lang="zh-CN" altLang="en-US" sz="2400" b="1" dirty="0">
                <a:latin typeface="+mj-ea"/>
                <a:ea typeface="+mj-ea"/>
              </a:rPr>
              <a:t>（ 辽阔）（辽宁） （辽西）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1305" y="1096344"/>
            <a:ext cx="1159124" cy="1125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114" y="2444187"/>
            <a:ext cx="1425786" cy="843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6" grpId="0"/>
      <p:bldP spid="17" grpId="0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3"/>
          <p:cNvSpPr txBox="1"/>
          <p:nvPr/>
        </p:nvSpPr>
        <p:spPr>
          <a:xfrm>
            <a:off x="2717800" y="3322955"/>
            <a:ext cx="569913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</a:rPr>
              <a:t>传</a:t>
            </a:r>
          </a:p>
        </p:txBody>
      </p:sp>
      <p:grpSp>
        <p:nvGrpSpPr>
          <p:cNvPr id="2" name="组合 5"/>
          <p:cNvGrpSpPr/>
          <p:nvPr/>
        </p:nvGrpSpPr>
        <p:grpSpPr>
          <a:xfrm>
            <a:off x="3194050" y="2883535"/>
            <a:ext cx="2755900" cy="1200150"/>
            <a:chOff x="2356069" y="4701375"/>
            <a:chExt cx="2756257" cy="1601809"/>
          </a:xfrm>
        </p:grpSpPr>
        <p:sp>
          <p:nvSpPr>
            <p:cNvPr id="15" name="左大括号 14"/>
            <p:cNvSpPr/>
            <p:nvPr/>
          </p:nvSpPr>
          <p:spPr>
            <a:xfrm>
              <a:off x="2356069" y="5010719"/>
              <a:ext cx="196875" cy="1048804"/>
            </a:xfrm>
            <a:prstGeom prst="leftBrac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497" name="TextBox 15"/>
            <p:cNvSpPr txBox="1"/>
            <p:nvPr/>
          </p:nvSpPr>
          <p:spPr>
            <a:xfrm>
              <a:off x="2505285" y="4701375"/>
              <a:ext cx="2607041" cy="160180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400" b="1" dirty="0">
                  <a:solidFill>
                    <a:srgbClr val="FF0000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chuán</a:t>
              </a:r>
              <a:r>
                <a:rPr lang="en-US" altLang="zh-CN" sz="2400" b="1" dirty="0">
                  <a:solidFill>
                    <a:srgbClr val="FF0000"/>
                  </a:solidFill>
                  <a:latin typeface="宋体" panose="02010600030101010101" pitchFamily="2" charset="-122"/>
                </a:rPr>
                <a:t>(</a:t>
              </a:r>
              <a:r>
                <a:rPr lang="zh-CN" altLang="en-US" sz="2400" b="1" dirty="0">
                  <a:solidFill>
                    <a:srgbClr val="FF0000"/>
                  </a:solidFill>
                  <a:latin typeface="宋体" panose="02010600030101010101" pitchFamily="2" charset="-122"/>
                </a:rPr>
                <a:t>传说</a:t>
              </a:r>
              <a:r>
                <a:rPr lang="en-US" altLang="zh-CN" sz="2400" b="1" dirty="0">
                  <a:solidFill>
                    <a:srgbClr val="FF0000"/>
                  </a:solidFill>
                  <a:latin typeface="宋体" panose="02010600030101010101" pitchFamily="2" charset="-122"/>
                </a:rPr>
                <a:t>)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2400" b="1" dirty="0">
                  <a:solidFill>
                    <a:srgbClr val="FF0000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zhuàn</a:t>
              </a:r>
              <a:r>
                <a:rPr lang="en-US" altLang="zh-CN" sz="2400" b="1" dirty="0">
                  <a:solidFill>
                    <a:srgbClr val="FF0000"/>
                  </a:solidFill>
                  <a:latin typeface="宋体" panose="02010600030101010101" pitchFamily="2" charset="-122"/>
                </a:rPr>
                <a:t>(</a:t>
              </a:r>
              <a:r>
                <a:rPr lang="zh-CN" altLang="en-US" sz="2400" b="1" dirty="0">
                  <a:solidFill>
                    <a:srgbClr val="FF0000"/>
                  </a:solidFill>
                  <a:latin typeface="宋体" panose="02010600030101010101" pitchFamily="2" charset="-122"/>
                </a:rPr>
                <a:t>传记</a:t>
              </a:r>
              <a:r>
                <a:rPr lang="en-US" altLang="zh-CN" sz="2400" b="1" dirty="0">
                  <a:solidFill>
                    <a:srgbClr val="FF0000"/>
                  </a:solidFill>
                  <a:latin typeface="宋体" panose="02010600030101010101" pitchFamily="2" charset="-122"/>
                </a:rPr>
                <a:t>)</a:t>
              </a:r>
            </a:p>
          </p:txBody>
        </p:sp>
      </p:grp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696919" y="787796"/>
            <a:ext cx="7429500" cy="700088"/>
          </a:xfrm>
          <a:prstGeom prst="rect">
            <a:avLst/>
          </a:prstGeom>
          <a:solidFill>
            <a:srgbClr val="FFFFFF"/>
          </a:solidFill>
          <a:ln w="3175" cap="rnd">
            <a:noFill/>
            <a:prstDash val="sysDot"/>
            <a:miter lim="800000"/>
          </a:ln>
        </p:spPr>
        <p:txBody>
          <a:bodyPr lIns="91439" tIns="45719" rIns="91439" bIns="45719"/>
          <a:lstStyle/>
          <a:p>
            <a:pPr marL="0" marR="0" lvl="0" indent="0" algn="just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Times New Roman" panose="02020603050405020304" pitchFamily="18" charset="0"/>
              </a:rPr>
              <a:t>关注下面句子中加点的字，看看你有什么发现？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ea"/>
              <a:ea typeface="+mj-ea"/>
              <a:cs typeface="Times New Roman" panose="02020603050405020304" pitchFamily="18" charset="0"/>
            </a:endParaRPr>
          </a:p>
          <a:p>
            <a:pPr marR="0" lvl="0" indent="542925" algn="just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Times New Roman" panose="02020603050405020304" pitchFamily="18" charset="0"/>
              </a:rPr>
              <a:t>有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Times New Roman" panose="02020603050405020304" pitchFamily="18" charset="0"/>
              </a:rPr>
              <a:t>这么一个传说，古时候，天上有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10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Times New Roman" panose="02020603050405020304" pitchFamily="18" charset="0"/>
              </a:rPr>
              <a:t>个太阳，晒得地面寸草不生，人们热得受不了，就找一个箭法很好的人射掉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9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Times New Roman" panose="02020603050405020304" pitchFamily="18" charset="0"/>
              </a:rPr>
              <a:t>个，只留下一个，地面上才不那么热了。</a:t>
            </a:r>
          </a:p>
        </p:txBody>
      </p:sp>
      <p:sp>
        <p:nvSpPr>
          <p:cNvPr id="20485" name="TextBox 2"/>
          <p:cNvSpPr txBox="1"/>
          <p:nvPr/>
        </p:nvSpPr>
        <p:spPr>
          <a:xfrm>
            <a:off x="2942428" y="1454520"/>
            <a:ext cx="350047" cy="70788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.</a:t>
            </a:r>
            <a:endParaRPr lang="zh-CN" altLang="en-US" sz="40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grpSp>
        <p:nvGrpSpPr>
          <p:cNvPr id="3" name="组合 20"/>
          <p:cNvGrpSpPr/>
          <p:nvPr/>
        </p:nvGrpSpPr>
        <p:grpSpPr>
          <a:xfrm>
            <a:off x="910590" y="4108133"/>
            <a:ext cx="6636539" cy="639762"/>
            <a:chOff x="682625" y="4067175"/>
            <a:chExt cx="6636539" cy="640940"/>
          </a:xfrm>
        </p:grpSpPr>
        <p:sp>
          <p:nvSpPr>
            <p:cNvPr id="20493" name="矩形 17"/>
            <p:cNvSpPr/>
            <p:nvPr/>
          </p:nvSpPr>
          <p:spPr>
            <a:xfrm>
              <a:off x="682625" y="4067175"/>
              <a:ext cx="6636539" cy="46151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2400" b="1" dirty="0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读一读</a:t>
              </a:r>
              <a:r>
                <a:rPr lang="zh-CN" altLang="en-US" sz="24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：白蛇传</a:t>
              </a:r>
              <a:r>
                <a:rPr lang="en-US" altLang="zh-CN" sz="24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(</a:t>
              </a:r>
              <a:r>
                <a:rPr lang="en-US" altLang="zh-CN" sz="2400" b="1" dirty="0">
                  <a:solidFill>
                    <a:srgbClr val="000000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zhuàn</a:t>
              </a:r>
              <a:r>
                <a:rPr lang="en-US" altLang="zh-CN" sz="24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)</a:t>
              </a:r>
              <a:r>
                <a:rPr lang="zh-CN" altLang="en-US" sz="24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只是一个传</a:t>
              </a:r>
              <a:r>
                <a:rPr lang="en-US" altLang="zh-CN" sz="24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(</a:t>
              </a:r>
              <a:r>
                <a:rPr lang="en-US" altLang="zh-CN" sz="2400" b="1" dirty="0">
                  <a:solidFill>
                    <a:srgbClr val="000000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chuán</a:t>
              </a:r>
              <a:r>
                <a:rPr lang="en-US" altLang="zh-CN" sz="24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)</a:t>
              </a:r>
              <a:r>
                <a:rPr lang="zh-CN" altLang="en-US" sz="24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说。</a:t>
              </a:r>
            </a:p>
          </p:txBody>
        </p:sp>
        <p:sp>
          <p:nvSpPr>
            <p:cNvPr id="20494" name="TextBox 17"/>
            <p:cNvSpPr txBox="1"/>
            <p:nvPr/>
          </p:nvSpPr>
          <p:spPr>
            <a:xfrm>
              <a:off x="2607212" y="4123534"/>
              <a:ext cx="555625" cy="58458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en-US" altLang="zh-CN" sz="3200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.</a:t>
              </a:r>
              <a:endParaRPr lang="zh-CN" altLang="en-US" sz="3200" b="1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0495" name="TextBox 17"/>
            <p:cNvSpPr txBox="1"/>
            <p:nvPr/>
          </p:nvSpPr>
          <p:spPr>
            <a:xfrm>
              <a:off x="5166169" y="4123423"/>
              <a:ext cx="555625" cy="58458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en-US" altLang="zh-CN" sz="3200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.</a:t>
              </a:r>
              <a:endParaRPr lang="zh-CN" altLang="en-US" sz="3200" b="1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5" name="组合 23"/>
          <p:cNvGrpSpPr/>
          <p:nvPr/>
        </p:nvGrpSpPr>
        <p:grpSpPr>
          <a:xfrm>
            <a:off x="7348538" y="2659399"/>
            <a:ext cx="1793875" cy="1360488"/>
            <a:chOff x="6788695" y="1080879"/>
            <a:chExt cx="1793385" cy="1360214"/>
          </a:xfrm>
        </p:grpSpPr>
        <p:pic>
          <p:nvPicPr>
            <p:cNvPr id="25" name="Picture 14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6788695" y="1080879"/>
              <a:ext cx="1793385" cy="1360214"/>
            </a:xfrm>
            <a:prstGeom prst="rect">
              <a:avLst/>
            </a:prstGeom>
            <a:noFill/>
          </p:spPr>
        </p:pic>
        <p:sp>
          <p:nvSpPr>
            <p:cNvPr id="20492" name="矩形 72"/>
            <p:cNvSpPr/>
            <p:nvPr/>
          </p:nvSpPr>
          <p:spPr>
            <a:xfrm>
              <a:off x="6987232" y="1403764"/>
              <a:ext cx="1488266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b="1" dirty="0">
                  <a:latin typeface="Calibri" panose="020F0502020204030204" pitchFamily="34" charset="0"/>
                </a:rPr>
                <a:t>注意加点字的读音！</a:t>
              </a:r>
            </a:p>
          </p:txBody>
        </p:sp>
      </p:grpSp>
      <p:grpSp>
        <p:nvGrpSpPr>
          <p:cNvPr id="6" name="组合 26"/>
          <p:cNvGrpSpPr/>
          <p:nvPr/>
        </p:nvGrpSpPr>
        <p:grpSpPr>
          <a:xfrm>
            <a:off x="6359655" y="0"/>
            <a:ext cx="2654241" cy="1048661"/>
            <a:chOff x="6683920" y="-610546"/>
            <a:chExt cx="2654241" cy="1048661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15" descr="C:\Users\Administrator\Desktop\1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683920" y="-610546"/>
              <a:ext cx="2654241" cy="1048661"/>
            </a:xfrm>
            <a:prstGeom prst="rect">
              <a:avLst/>
            </a:prstGeom>
            <a:noFill/>
          </p:spPr>
        </p:pic>
        <p:sp>
          <p:nvSpPr>
            <p:cNvPr id="29" name="矩形 28"/>
            <p:cNvSpPr/>
            <p:nvPr/>
          </p:nvSpPr>
          <p:spPr>
            <a:xfrm>
              <a:off x="7036584" y="-501715"/>
              <a:ext cx="1589063" cy="83099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加点的字是多音字！</a:t>
              </a:r>
            </a:p>
          </p:txBody>
        </p:sp>
      </p:grpSp>
      <p:grpSp>
        <p:nvGrpSpPr>
          <p:cNvPr id="14342" name="组合 5"/>
          <p:cNvGrpSpPr/>
          <p:nvPr/>
        </p:nvGrpSpPr>
        <p:grpSpPr>
          <a:xfrm>
            <a:off x="3622759" y="-23443"/>
            <a:ext cx="2286000" cy="831850"/>
            <a:chOff x="924035" y="907522"/>
            <a:chExt cx="2287080" cy="832905"/>
          </a:xfrm>
        </p:grpSpPr>
        <p:grpSp>
          <p:nvGrpSpPr>
            <p:cNvPr id="14344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14348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4349" name="Picture 6"/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27" name="圆角矩形 26"/>
            <p:cNvSpPr/>
            <p:nvPr/>
          </p:nvSpPr>
          <p:spPr>
            <a:xfrm>
              <a:off x="1485979" y="1067895"/>
              <a:ext cx="1310409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多音字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文本框 6"/>
          <p:cNvSpPr txBox="1"/>
          <p:nvPr/>
        </p:nvSpPr>
        <p:spPr>
          <a:xfrm>
            <a:off x="568325" y="916460"/>
            <a:ext cx="8122920" cy="56070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defTabSz="914400">
              <a:spcBef>
                <a:spcPts val="1800"/>
              </a:spcBef>
              <a:buFont typeface="Wingdings" panose="05000000000000000000" pitchFamily="2" charset="2"/>
            </a:pP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默读课文，想一想，课文从哪些方面介绍了太阳？</a:t>
            </a:r>
          </a:p>
        </p:txBody>
      </p:sp>
      <p:sp>
        <p:nvSpPr>
          <p:cNvPr id="7" name="矩形 6"/>
          <p:cNvSpPr/>
          <p:nvPr/>
        </p:nvSpPr>
        <p:spPr>
          <a:xfrm>
            <a:off x="3098995" y="230205"/>
            <a:ext cx="2838727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指导朗读</a:t>
            </a:r>
          </a:p>
        </p:txBody>
      </p:sp>
      <p:grpSp>
        <p:nvGrpSpPr>
          <p:cNvPr id="16388" name="组合 4"/>
          <p:cNvGrpSpPr/>
          <p:nvPr/>
        </p:nvGrpSpPr>
        <p:grpSpPr>
          <a:xfrm>
            <a:off x="6798841" y="73298"/>
            <a:ext cx="2162175" cy="644525"/>
            <a:chOff x="2079507" y="2883379"/>
            <a:chExt cx="2161169" cy="643411"/>
          </a:xfrm>
        </p:grpSpPr>
        <p:pic>
          <p:nvPicPr>
            <p:cNvPr id="16390" name="Picture 12" descr="C:\Users\Administrator\Desktop\81c83b3069976615a5dcb33b58b7eb2a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79507" y="2883379"/>
              <a:ext cx="2161169" cy="64341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6391" name="矩形 7"/>
            <p:cNvSpPr/>
            <p:nvPr/>
          </p:nvSpPr>
          <p:spPr>
            <a:xfrm>
              <a:off x="2079507" y="3075969"/>
              <a:ext cx="2161169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0000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这是课后第</a:t>
              </a:r>
              <a:r>
                <a:rPr lang="en-US" altLang="zh-CN" b="1" dirty="0">
                  <a:solidFill>
                    <a:srgbClr val="0000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1</a:t>
              </a:r>
              <a:r>
                <a:rPr lang="zh-CN" altLang="en-US" b="1" dirty="0">
                  <a:solidFill>
                    <a:srgbClr val="0000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题哦！</a:t>
              </a:r>
            </a:p>
          </p:txBody>
        </p:sp>
      </p:grpSp>
      <p:sp>
        <p:nvSpPr>
          <p:cNvPr id="14" name="对角圆角矩形 13"/>
          <p:cNvSpPr/>
          <p:nvPr/>
        </p:nvSpPr>
        <p:spPr>
          <a:xfrm>
            <a:off x="838041" y="1531585"/>
            <a:ext cx="7583488" cy="2979539"/>
          </a:xfrm>
          <a:prstGeom prst="round2Diag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</a:rPr>
              <a:t>带着问题读课文</a:t>
            </a:r>
          </a:p>
          <a:p>
            <a:pPr marL="0" marR="0" lvl="0" indent="0" algn="l" defTabSz="4572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j-ea"/>
                <a:ea typeface="+mj-ea"/>
              </a:rPr>
              <a:t>带着问题默读课文，更容易集中注意力，边读边思考。默读时尽量做到眼到，手到，心到。边读边动笔，标出自然段层次，记下不懂的问题，更快地速度找出问题的答案。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文本框 6"/>
          <p:cNvSpPr txBox="1"/>
          <p:nvPr/>
        </p:nvSpPr>
        <p:spPr>
          <a:xfrm>
            <a:off x="549262" y="991812"/>
            <a:ext cx="8095615" cy="105346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defTabSz="914400">
              <a:spcBef>
                <a:spcPts val="1800"/>
              </a:spcBef>
              <a:buFont typeface="Wingdings" panose="05000000000000000000" pitchFamily="2" charset="2"/>
            </a:pP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   </a:t>
            </a:r>
            <a:r>
              <a:rPr lang="zh-CN" altLang="en-US" sz="3200" b="1" dirty="0">
                <a:latin typeface="黑体" pitchFamily="49" charset="-122"/>
                <a:ea typeface="黑体" pitchFamily="49" charset="-122"/>
                <a:sym typeface="+mn-ea"/>
              </a:rPr>
              <a:t>默读课文</a:t>
            </a:r>
            <a:r>
              <a:rPr lang="zh-CN" altLang="en-US" sz="3200" b="1" dirty="0">
                <a:latin typeface="黑体" pitchFamily="49" charset="-122"/>
                <a:ea typeface="黑体" pitchFamily="49" charset="-122"/>
              </a:rPr>
              <a:t>，思考：</a:t>
            </a:r>
            <a:r>
              <a:rPr lang="zh-CN" altLang="en-US" sz="3200" b="1" dirty="0">
                <a:latin typeface="黑体" pitchFamily="49" charset="-122"/>
                <a:ea typeface="黑体" pitchFamily="49" charset="-122"/>
                <a:sym typeface="+mn-ea"/>
              </a:rPr>
              <a:t>课文从哪些方面介绍了太阳</a:t>
            </a:r>
            <a:r>
              <a:rPr lang="zh-CN" altLang="en-US" sz="3200" b="1" dirty="0" smtClean="0">
                <a:latin typeface="黑体" pitchFamily="49" charset="-122"/>
                <a:ea typeface="黑体" pitchFamily="49" charset="-122"/>
                <a:sym typeface="+mn-ea"/>
              </a:rPr>
              <a:t>？</a:t>
            </a:r>
            <a:r>
              <a:rPr lang="zh-CN" altLang="en-US" sz="3200" b="1" dirty="0">
                <a:latin typeface="黑体" pitchFamily="49" charset="-122"/>
                <a:ea typeface="黑体" pitchFamily="49" charset="-122"/>
              </a:rPr>
              <a:t>太阳对人类有哪些作用？</a:t>
            </a:r>
            <a:endParaRPr lang="en-US" altLang="zh-CN" sz="32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891775" y="144745"/>
            <a:ext cx="2838727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整体感知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499734" y="2111032"/>
            <a:ext cx="82448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808038">
              <a:lnSpc>
                <a:spcPct val="15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+mj-ea"/>
                <a:ea typeface="+mj-ea"/>
              </a:rPr>
              <a:t>课文从太阳的特点以及太阳和人类的关系两个方面介绍了太阳。太阳对人类的作用：动植物的生长繁殖、人类的生活离不开太阳；云、雨、雪的形成离不开太阳；风的形成与太阳有关；太阳光能杀菌，可用来预防和治疗疾病等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文本框 6"/>
          <p:cNvSpPr txBox="1"/>
          <p:nvPr/>
        </p:nvSpPr>
        <p:spPr>
          <a:xfrm>
            <a:off x="516087" y="627426"/>
            <a:ext cx="8299450" cy="105346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defTabSz="914400">
              <a:spcBef>
                <a:spcPts val="1800"/>
              </a:spcBef>
              <a:buFont typeface="Wingdings" panose="05000000000000000000" pitchFamily="2" charset="2"/>
            </a:pP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   </a:t>
            </a:r>
            <a:r>
              <a:rPr lang="zh-CN" altLang="en-US" sz="3200" b="1" dirty="0">
                <a:latin typeface="黑体" pitchFamily="49" charset="-122"/>
                <a:ea typeface="黑体" pitchFamily="49" charset="-122"/>
                <a:sym typeface="+mn-ea"/>
              </a:rPr>
              <a:t>课文写了太阳与人类的哪些密切关系？自读课文，圈画词语，完成下面的表格。</a:t>
            </a:r>
            <a:endParaRPr lang="en-US" altLang="zh-CN" sz="32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657860" y="2457450"/>
            <a:ext cx="1504950" cy="676275"/>
          </a:xfrm>
          <a:prstGeom prst="round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latin typeface="黑体" pitchFamily="49" charset="-122"/>
              <a:ea typeface="黑体" pitchFamily="49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 flipV="1">
            <a:off x="2219960" y="2171700"/>
            <a:ext cx="1666875" cy="37147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2219960" y="2753360"/>
            <a:ext cx="178498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2219960" y="2905125"/>
            <a:ext cx="1666875" cy="381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2219960" y="3133725"/>
            <a:ext cx="1666875" cy="84772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圆角矩形 11"/>
          <p:cNvSpPr/>
          <p:nvPr/>
        </p:nvSpPr>
        <p:spPr>
          <a:xfrm>
            <a:off x="4004945" y="1866900"/>
            <a:ext cx="1990090" cy="437515"/>
          </a:xfrm>
          <a:prstGeom prst="round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4100195" y="2457450"/>
            <a:ext cx="1923415" cy="447040"/>
          </a:xfrm>
          <a:prstGeom prst="round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zh-CN" altLang="en-US" sz="2400" b="1">
                <a:latin typeface="黑体" pitchFamily="49" charset="-122"/>
                <a:ea typeface="黑体" pitchFamily="49" charset="-122"/>
                <a:sym typeface="+mn-ea"/>
              </a:rPr>
              <a:t>太阳</a:t>
            </a:r>
            <a:endParaRPr lang="zh-CN" altLang="en-US" sz="2400" b="1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4070985" y="3050540"/>
            <a:ext cx="1923415" cy="506095"/>
          </a:xfrm>
          <a:prstGeom prst="round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5" name="圆角矩形 14"/>
          <p:cNvSpPr/>
          <p:nvPr/>
        </p:nvSpPr>
        <p:spPr>
          <a:xfrm flipV="1">
            <a:off x="4128770" y="3771900"/>
            <a:ext cx="2942590" cy="513715"/>
          </a:xfrm>
          <a:prstGeom prst="round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58190" y="2543175"/>
            <a:ext cx="13042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太阳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4070985" y="1830070"/>
            <a:ext cx="13042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动植物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4128770" y="2457450"/>
            <a:ext cx="18649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人类生活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4128770" y="3042285"/>
            <a:ext cx="18649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自然现象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4128770" y="3771900"/>
            <a:ext cx="28282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能预防、治疗疾病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7" grpId="1"/>
      <p:bldP spid="19" grpId="0"/>
      <p:bldP spid="19" grpId="1"/>
      <p:bldP spid="20" grpId="0"/>
      <p:bldP spid="20" grpId="1"/>
      <p:bldP spid="21" grpId="0"/>
      <p:bldP spid="21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4636788"/>
              </p:ext>
            </p:extLst>
          </p:nvPr>
        </p:nvGraphicFramePr>
        <p:xfrm>
          <a:off x="2257425" y="1322667"/>
          <a:ext cx="898525" cy="900112"/>
        </p:xfrm>
        <a:graphic>
          <a:graphicData uri="http://schemas.openxmlformats.org/drawingml/2006/table">
            <a:tbl>
              <a:tblPr/>
              <a:tblGrid>
                <a:gridCol w="445135"/>
                <a:gridCol w="453390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217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9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0407899"/>
              </p:ext>
            </p:extLst>
          </p:nvPr>
        </p:nvGraphicFramePr>
        <p:xfrm>
          <a:off x="3492500" y="1322667"/>
          <a:ext cx="900113" cy="900112"/>
        </p:xfrm>
        <a:graphic>
          <a:graphicData uri="http://schemas.openxmlformats.org/drawingml/2006/table">
            <a:tbl>
              <a:tblPr/>
              <a:tblGrid>
                <a:gridCol w="446230"/>
                <a:gridCol w="453883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5217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1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8052005"/>
              </p:ext>
            </p:extLst>
          </p:nvPr>
        </p:nvGraphicFramePr>
        <p:xfrm>
          <a:off x="4719638" y="1322667"/>
          <a:ext cx="900112" cy="900112"/>
        </p:xfrm>
        <a:graphic>
          <a:graphicData uri="http://schemas.openxmlformats.org/drawingml/2006/table">
            <a:tbl>
              <a:tblPr/>
              <a:tblGrid>
                <a:gridCol w="446230"/>
                <a:gridCol w="453882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217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2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7530076"/>
              </p:ext>
            </p:extLst>
          </p:nvPr>
        </p:nvGraphicFramePr>
        <p:xfrm>
          <a:off x="5965825" y="1322667"/>
          <a:ext cx="900113" cy="900112"/>
        </p:xfrm>
        <a:graphic>
          <a:graphicData uri="http://schemas.openxmlformats.org/drawingml/2006/table">
            <a:tbl>
              <a:tblPr/>
              <a:tblGrid>
                <a:gridCol w="446230"/>
                <a:gridCol w="453883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5217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Group 47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72019056"/>
              </p:ext>
            </p:extLst>
          </p:nvPr>
        </p:nvGraphicFramePr>
        <p:xfrm>
          <a:off x="1719263" y="2594254"/>
          <a:ext cx="898525" cy="900696"/>
        </p:xfrm>
        <a:graphic>
          <a:graphicData uri="http://schemas.openxmlformats.org/drawingml/2006/table">
            <a:tbl>
              <a:tblPr/>
              <a:tblGrid>
                <a:gridCol w="445443"/>
                <a:gridCol w="453082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2755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6795669"/>
              </p:ext>
            </p:extLst>
          </p:nvPr>
        </p:nvGraphicFramePr>
        <p:xfrm>
          <a:off x="2941638" y="2594254"/>
          <a:ext cx="898525" cy="900113"/>
        </p:xfrm>
        <a:graphic>
          <a:graphicData uri="http://schemas.openxmlformats.org/drawingml/2006/table">
            <a:tbl>
              <a:tblPr/>
              <a:tblGrid>
                <a:gridCol w="445443"/>
                <a:gridCol w="453082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6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1930706"/>
              </p:ext>
            </p:extLst>
          </p:nvPr>
        </p:nvGraphicFramePr>
        <p:xfrm>
          <a:off x="4176713" y="2594254"/>
          <a:ext cx="900112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2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1549450"/>
              </p:ext>
            </p:extLst>
          </p:nvPr>
        </p:nvGraphicFramePr>
        <p:xfrm>
          <a:off x="5435600" y="2594254"/>
          <a:ext cx="900113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3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8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0362840"/>
              </p:ext>
            </p:extLst>
          </p:nvPr>
        </p:nvGraphicFramePr>
        <p:xfrm>
          <a:off x="6635750" y="2594254"/>
          <a:ext cx="900113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3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7" name="矩形 26">
            <a:hlinkClick r:id="rId3" action="ppaction://hlinksldjump"/>
          </p:cNvPr>
          <p:cNvSpPr/>
          <p:nvPr/>
        </p:nvSpPr>
        <p:spPr>
          <a:xfrm>
            <a:off x="3513039" y="1335241"/>
            <a:ext cx="88037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氏</a:t>
            </a:r>
          </a:p>
        </p:txBody>
      </p:sp>
      <p:sp>
        <p:nvSpPr>
          <p:cNvPr id="28" name="矩形 27">
            <a:hlinkClick r:id="rId4" action="ppaction://hlinksldjump"/>
          </p:cNvPr>
          <p:cNvSpPr/>
          <p:nvPr/>
        </p:nvSpPr>
        <p:spPr>
          <a:xfrm>
            <a:off x="2258149" y="1324431"/>
            <a:ext cx="871855" cy="9220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摄</a:t>
            </a:r>
          </a:p>
        </p:txBody>
      </p:sp>
      <p:sp>
        <p:nvSpPr>
          <p:cNvPr id="30" name="矩形 29">
            <a:hlinkClick r:id="rId5" action="ppaction://hlinksldjump"/>
          </p:cNvPr>
          <p:cNvSpPr/>
          <p:nvPr/>
        </p:nvSpPr>
        <p:spPr>
          <a:xfrm>
            <a:off x="4727983" y="1335241"/>
            <a:ext cx="880369" cy="923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殖</a:t>
            </a:r>
          </a:p>
        </p:txBody>
      </p:sp>
      <p:sp>
        <p:nvSpPr>
          <p:cNvPr id="32" name="矩形 31">
            <a:hlinkClick r:id="rId6" action="ppaction://hlinksldjump"/>
          </p:cNvPr>
          <p:cNvSpPr/>
          <p:nvPr/>
        </p:nvSpPr>
        <p:spPr>
          <a:xfrm>
            <a:off x="5961606" y="1323176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粮</a:t>
            </a:r>
          </a:p>
        </p:txBody>
      </p:sp>
      <p:sp>
        <p:nvSpPr>
          <p:cNvPr id="34" name="矩形 33">
            <a:hlinkClick r:id="rId7" action="ppaction://hlinksldjump"/>
          </p:cNvPr>
          <p:cNvSpPr/>
          <p:nvPr/>
        </p:nvSpPr>
        <p:spPr>
          <a:xfrm>
            <a:off x="1712180" y="2582091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炭</a:t>
            </a:r>
          </a:p>
        </p:txBody>
      </p:sp>
      <p:sp>
        <p:nvSpPr>
          <p:cNvPr id="35" name="矩形 34">
            <a:hlinkClick r:id="rId8" action="ppaction://hlinksldjump"/>
          </p:cNvPr>
          <p:cNvSpPr/>
          <p:nvPr/>
        </p:nvSpPr>
        <p:spPr>
          <a:xfrm>
            <a:off x="2950299" y="2582173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区</a:t>
            </a:r>
          </a:p>
        </p:txBody>
      </p:sp>
      <p:sp>
        <p:nvSpPr>
          <p:cNvPr id="36" name="矩形 35">
            <a:hlinkClick r:id="rId9" action="ppaction://hlinksldjump"/>
          </p:cNvPr>
          <p:cNvSpPr/>
          <p:nvPr/>
        </p:nvSpPr>
        <p:spPr>
          <a:xfrm>
            <a:off x="4176433" y="2594156"/>
            <a:ext cx="880370" cy="923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杀</a:t>
            </a:r>
          </a:p>
        </p:txBody>
      </p:sp>
      <p:sp>
        <p:nvSpPr>
          <p:cNvPr id="37" name="矩形 36">
            <a:hlinkClick r:id="rId10" action="ppaction://hlinksldjump"/>
          </p:cNvPr>
          <p:cNvSpPr/>
          <p:nvPr/>
        </p:nvSpPr>
        <p:spPr>
          <a:xfrm>
            <a:off x="5433046" y="2594156"/>
            <a:ext cx="880369" cy="923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菌</a:t>
            </a:r>
          </a:p>
        </p:txBody>
      </p:sp>
      <p:sp>
        <p:nvSpPr>
          <p:cNvPr id="43" name="矩形 42">
            <a:hlinkClick r:id="rId11" action="ppaction://hlinksldjump"/>
          </p:cNvPr>
          <p:cNvSpPr/>
          <p:nvPr/>
        </p:nvSpPr>
        <p:spPr>
          <a:xfrm>
            <a:off x="6635357" y="2594156"/>
            <a:ext cx="880369" cy="923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疗</a:t>
            </a:r>
          </a:p>
        </p:txBody>
      </p:sp>
      <p:sp>
        <p:nvSpPr>
          <p:cNvPr id="26" name="任意多边形 25"/>
          <p:cNvSpPr/>
          <p:nvPr/>
        </p:nvSpPr>
        <p:spPr>
          <a:xfrm>
            <a:off x="5650884" y="110742"/>
            <a:ext cx="3400425" cy="369888"/>
          </a:xfrm>
          <a:custGeom>
            <a:avLst/>
            <a:gdLst>
              <a:gd name="connsiteX0" fmla="*/ 0 w 3400501"/>
              <a:gd name="connsiteY0" fmla="*/ 0 h 369332"/>
              <a:gd name="connsiteX1" fmla="*/ 3400501 w 3400501"/>
              <a:gd name="connsiteY1" fmla="*/ 0 h 369332"/>
              <a:gd name="connsiteX2" fmla="*/ 3400501 w 3400501"/>
              <a:gd name="connsiteY2" fmla="*/ 369332 h 369332"/>
              <a:gd name="connsiteX3" fmla="*/ 0 w 3400501"/>
              <a:gd name="connsiteY3" fmla="*/ 369332 h 369332"/>
              <a:gd name="connsiteX4" fmla="*/ 0 w 3400501"/>
              <a:gd name="connsiteY4" fmla="*/ 0 h 36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00501" h="369332">
                <a:moveTo>
                  <a:pt x="0" y="0"/>
                </a:moveTo>
                <a:lnTo>
                  <a:pt x="3400501" y="0"/>
                </a:lnTo>
                <a:lnTo>
                  <a:pt x="3400501" y="369332"/>
                </a:lnTo>
                <a:lnTo>
                  <a:pt x="0" y="36933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60960" tIns="60960" rIns="60960" bIns="60960" spcCol="1270" anchor="ctr"/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711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提示</a:t>
            </a:r>
            <a:r>
              <a:rPr kumimoji="0" lang="zh-CN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：</a:t>
            </a:r>
            <a:r>
              <a:rPr kumimoji="0" lang="zh-CN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点击生字进入详细讲解。</a:t>
            </a:r>
            <a:endParaRPr kumimoji="0" lang="zh-CN" sz="1800" b="0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仿宋" panose="02010609060101010101" pitchFamily="49" charset="-122"/>
              <a:ea typeface="仿宋" panose="02010609060101010101" pitchFamily="49" charset="-122"/>
              <a:cs typeface="+mn-cs"/>
            </a:endParaRPr>
          </a:p>
        </p:txBody>
      </p:sp>
      <p:grpSp>
        <p:nvGrpSpPr>
          <p:cNvPr id="21662" name="组合 5"/>
          <p:cNvGrpSpPr/>
          <p:nvPr/>
        </p:nvGrpSpPr>
        <p:grpSpPr>
          <a:xfrm>
            <a:off x="3513766" y="35392"/>
            <a:ext cx="2287587" cy="831850"/>
            <a:chOff x="924035" y="907522"/>
            <a:chExt cx="2287080" cy="832905"/>
          </a:xfrm>
        </p:grpSpPr>
        <p:grpSp>
          <p:nvGrpSpPr>
            <p:cNvPr id="21664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21668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1669" name="Picture 6"/>
              <p:cNvPicPr>
                <a:picLocks noChangeAspect="1"/>
              </p:cNvPicPr>
              <p:nvPr/>
            </p:nvPicPr>
            <p:blipFill>
              <a:blip r:embed="rId1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2" name="圆角矩形 1"/>
            <p:cNvSpPr/>
            <p:nvPr/>
          </p:nvSpPr>
          <p:spPr>
            <a:xfrm>
              <a:off x="1485979" y="1067895"/>
              <a:ext cx="1310409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我会写</a:t>
              </a:r>
            </a:p>
          </p:txBody>
        </p:sp>
      </p:grpSp>
      <p:sp>
        <p:nvSpPr>
          <p:cNvPr id="7" name="文本框 39"/>
          <p:cNvSpPr txBox="1"/>
          <p:nvPr/>
        </p:nvSpPr>
        <p:spPr>
          <a:xfrm>
            <a:off x="575939" y="3796581"/>
            <a:ext cx="8143875" cy="5175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457200" indent="-457200">
              <a:lnSpc>
                <a:spcPct val="120000"/>
              </a:lnSpc>
              <a:buFont typeface="Wingdings" panose="05000000000000000000" pitchFamily="2" charset="2"/>
              <a:buChar char="u"/>
            </a:pPr>
            <a:r>
              <a:rPr lang="zh-CN" altLang="en-US" sz="2800" b="1" dirty="0">
                <a:latin typeface="宋体" panose="02010600030101010101" pitchFamily="2" charset="-122"/>
              </a:rPr>
              <a:t>观察生字在田字格中的位置，讨论书写注意事项。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4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5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7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30" grpId="0"/>
      <p:bldP spid="32" grpId="0"/>
      <p:bldP spid="34" grpId="0"/>
      <p:bldP spid="35" grpId="0"/>
      <p:bldP spid="36" grpId="0"/>
      <p:bldP spid="37" grpId="0"/>
      <p:bldP spid="43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圆角矩形 33"/>
          <p:cNvSpPr/>
          <p:nvPr/>
        </p:nvSpPr>
        <p:spPr>
          <a:xfrm>
            <a:off x="7099300" y="2605088"/>
            <a:ext cx="1890713" cy="1905000"/>
          </a:xfrm>
          <a:prstGeom prst="roundRect">
            <a:avLst/>
          </a:prstGeom>
          <a:gradFill>
            <a:gsLst>
              <a:gs pos="0">
                <a:schemeClr val="bg1"/>
              </a:gs>
              <a:gs pos="100000">
                <a:schemeClr val="bg1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3" name="圆角矩形 32"/>
          <p:cNvSpPr/>
          <p:nvPr/>
        </p:nvSpPr>
        <p:spPr>
          <a:xfrm>
            <a:off x="5187950" y="2605088"/>
            <a:ext cx="1581150" cy="1905000"/>
          </a:xfrm>
          <a:prstGeom prst="roundRect">
            <a:avLst/>
          </a:prstGeom>
          <a:gradFill>
            <a:gsLst>
              <a:gs pos="0">
                <a:schemeClr val="bg1"/>
              </a:gs>
              <a:gs pos="100000">
                <a:schemeClr val="bg1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2" name="圆角矩形 31"/>
          <p:cNvSpPr/>
          <p:nvPr/>
        </p:nvSpPr>
        <p:spPr>
          <a:xfrm>
            <a:off x="3259138" y="2605088"/>
            <a:ext cx="1709738" cy="1905000"/>
          </a:xfrm>
          <a:prstGeom prst="roundRect">
            <a:avLst/>
          </a:prstGeom>
          <a:gradFill>
            <a:gsLst>
              <a:gs pos="0">
                <a:schemeClr val="bg1"/>
              </a:gs>
              <a:gs pos="100000">
                <a:schemeClr val="bg1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215900" y="2605088"/>
            <a:ext cx="2740025" cy="1905000"/>
          </a:xfrm>
          <a:prstGeom prst="roundRect">
            <a:avLst/>
          </a:prstGeom>
          <a:gradFill>
            <a:gsLst>
              <a:gs pos="0">
                <a:schemeClr val="bg1"/>
              </a:gs>
              <a:gs pos="100000">
                <a:schemeClr val="bg1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51" name="直线连接符 75"/>
          <p:cNvCxnSpPr/>
          <p:nvPr/>
        </p:nvCxnSpPr>
        <p:spPr>
          <a:xfrm>
            <a:off x="5227638" y="3135313"/>
            <a:ext cx="1550988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文本框 64"/>
          <p:cNvSpPr txBox="1"/>
          <p:nvPr/>
        </p:nvSpPr>
        <p:spPr>
          <a:xfrm>
            <a:off x="5097463" y="2690813"/>
            <a:ext cx="1884363" cy="43815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半包围结构</a:t>
            </a:r>
          </a:p>
        </p:txBody>
      </p:sp>
      <p:cxnSp>
        <p:nvCxnSpPr>
          <p:cNvPr id="54" name="直线连接符 75"/>
          <p:cNvCxnSpPr/>
          <p:nvPr/>
        </p:nvCxnSpPr>
        <p:spPr>
          <a:xfrm flipV="1">
            <a:off x="7199313" y="3148013"/>
            <a:ext cx="1714500" cy="30163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文本框 64"/>
          <p:cNvSpPr txBox="1"/>
          <p:nvPr/>
        </p:nvSpPr>
        <p:spPr>
          <a:xfrm>
            <a:off x="749300" y="2697163"/>
            <a:ext cx="1800225" cy="43815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marR="0" algn="ctr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左右结构</a:t>
            </a:r>
          </a:p>
        </p:txBody>
      </p:sp>
      <p:sp>
        <p:nvSpPr>
          <p:cNvPr id="58" name="文本框 64"/>
          <p:cNvSpPr txBox="1"/>
          <p:nvPr/>
        </p:nvSpPr>
        <p:spPr>
          <a:xfrm>
            <a:off x="2200275" y="676275"/>
            <a:ext cx="608013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摄</a:t>
            </a:r>
          </a:p>
        </p:txBody>
      </p:sp>
      <p:sp>
        <p:nvSpPr>
          <p:cNvPr id="60" name="文本框 64"/>
          <p:cNvSpPr txBox="1"/>
          <p:nvPr/>
        </p:nvSpPr>
        <p:spPr>
          <a:xfrm>
            <a:off x="3640138" y="1301750"/>
            <a:ext cx="608012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菌</a:t>
            </a:r>
          </a:p>
        </p:txBody>
      </p:sp>
      <p:sp>
        <p:nvSpPr>
          <p:cNvPr id="61" name="文本框 64"/>
          <p:cNvSpPr txBox="1"/>
          <p:nvPr/>
        </p:nvSpPr>
        <p:spPr>
          <a:xfrm>
            <a:off x="2200275" y="1298575"/>
            <a:ext cx="608013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区</a:t>
            </a:r>
          </a:p>
        </p:txBody>
      </p:sp>
      <p:sp>
        <p:nvSpPr>
          <p:cNvPr id="62" name="文本框 64"/>
          <p:cNvSpPr txBox="1"/>
          <p:nvPr/>
        </p:nvSpPr>
        <p:spPr>
          <a:xfrm>
            <a:off x="7293124" y="2708126"/>
            <a:ext cx="1477963" cy="43815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上下结构</a:t>
            </a:r>
          </a:p>
        </p:txBody>
      </p:sp>
      <p:sp>
        <p:nvSpPr>
          <p:cNvPr id="63" name="文本框 64"/>
          <p:cNvSpPr txBox="1"/>
          <p:nvPr/>
        </p:nvSpPr>
        <p:spPr>
          <a:xfrm>
            <a:off x="2955925" y="679450"/>
            <a:ext cx="608013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氏</a:t>
            </a:r>
          </a:p>
        </p:txBody>
      </p:sp>
      <p:cxnSp>
        <p:nvCxnSpPr>
          <p:cNvPr id="64" name="直线连接符 5"/>
          <p:cNvCxnSpPr/>
          <p:nvPr/>
        </p:nvCxnSpPr>
        <p:spPr>
          <a:xfrm>
            <a:off x="501650" y="3074988"/>
            <a:ext cx="2192338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文本框 64"/>
          <p:cNvSpPr txBox="1"/>
          <p:nvPr/>
        </p:nvSpPr>
        <p:spPr>
          <a:xfrm>
            <a:off x="4359275" y="1301750"/>
            <a:ext cx="609600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疗</a:t>
            </a:r>
          </a:p>
        </p:txBody>
      </p:sp>
      <p:sp>
        <p:nvSpPr>
          <p:cNvPr id="67" name="文本框 64"/>
          <p:cNvSpPr txBox="1"/>
          <p:nvPr/>
        </p:nvSpPr>
        <p:spPr>
          <a:xfrm>
            <a:off x="5187950" y="676275"/>
            <a:ext cx="608013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炭</a:t>
            </a:r>
          </a:p>
        </p:txBody>
      </p:sp>
      <p:cxnSp>
        <p:nvCxnSpPr>
          <p:cNvPr id="69" name="直线连接符 75"/>
          <p:cNvCxnSpPr/>
          <p:nvPr/>
        </p:nvCxnSpPr>
        <p:spPr>
          <a:xfrm>
            <a:off x="3375025" y="3128963"/>
            <a:ext cx="1470025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文本框 64"/>
          <p:cNvSpPr txBox="1"/>
          <p:nvPr/>
        </p:nvSpPr>
        <p:spPr>
          <a:xfrm>
            <a:off x="3415970" y="2718429"/>
            <a:ext cx="1416050" cy="43815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独体结构</a:t>
            </a:r>
          </a:p>
        </p:txBody>
      </p:sp>
      <p:sp>
        <p:nvSpPr>
          <p:cNvPr id="71" name="文本框 64"/>
          <p:cNvSpPr txBox="1"/>
          <p:nvPr/>
        </p:nvSpPr>
        <p:spPr>
          <a:xfrm>
            <a:off x="2954338" y="1298575"/>
            <a:ext cx="609600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杀</a:t>
            </a:r>
          </a:p>
        </p:txBody>
      </p:sp>
      <p:sp>
        <p:nvSpPr>
          <p:cNvPr id="72" name="文本框 64"/>
          <p:cNvSpPr txBox="1"/>
          <p:nvPr/>
        </p:nvSpPr>
        <p:spPr>
          <a:xfrm>
            <a:off x="3640138" y="676275"/>
            <a:ext cx="608012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殖</a:t>
            </a:r>
          </a:p>
        </p:txBody>
      </p:sp>
      <p:sp>
        <p:nvSpPr>
          <p:cNvPr id="73" name="文本框 9"/>
          <p:cNvSpPr txBox="1"/>
          <p:nvPr/>
        </p:nvSpPr>
        <p:spPr>
          <a:xfrm>
            <a:off x="4357688" y="625475"/>
            <a:ext cx="641985" cy="645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粮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3.12153E-6 L -0.20572 0.5169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295" y="258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3.78162E-6 L 0.09132 0.5222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66" y="260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12153E-6 L -0.28125 0.5169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063" y="258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4.41086E-6 L -0.28246 0.52467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132" y="262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3.12153E-6 L 0.22431 0.52282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15" y="261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1.04874E-7 L 0.3448 0.39605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240" y="198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1.04874E-7 L 0.57848 0.39605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924" y="198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20173E-6 L 0.44774 0.39543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378" y="197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3.20173E-6 L 0.17431 0.39543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15" y="197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1" grpId="0"/>
      <p:bldP spid="63" grpId="0"/>
      <p:bldP spid="65" grpId="0"/>
      <p:bldP spid="67" grpId="0"/>
      <p:bldP spid="7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3954463" y="126492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0" name="矩形 4"/>
          <p:cNvSpPr/>
          <p:nvPr/>
        </p:nvSpPr>
        <p:spPr>
          <a:xfrm>
            <a:off x="482749" y="1487883"/>
            <a:ext cx="1216025" cy="1323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摄</a:t>
            </a:r>
          </a:p>
        </p:txBody>
      </p:sp>
      <p:sp>
        <p:nvSpPr>
          <p:cNvPr id="31" name="矩形 30"/>
          <p:cNvSpPr/>
          <p:nvPr/>
        </p:nvSpPr>
        <p:spPr>
          <a:xfrm>
            <a:off x="556863" y="818509"/>
            <a:ext cx="1138237" cy="8302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shè</a:t>
            </a:r>
          </a:p>
        </p:txBody>
      </p:sp>
      <p:pic>
        <p:nvPicPr>
          <p:cNvPr id="25622" name="Picture 37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9813" y="704850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sp>
        <p:nvSpPr>
          <p:cNvPr id="4" name="Freeform 39"/>
          <p:cNvSpPr/>
          <p:nvPr/>
        </p:nvSpPr>
        <p:spPr>
          <a:xfrm>
            <a:off x="4476750" y="1552258"/>
            <a:ext cx="319088" cy="1741487"/>
          </a:xfrm>
          <a:custGeom>
            <a:avLst/>
            <a:gdLst/>
            <a:ahLst/>
            <a:cxnLst>
              <a:cxn ang="0">
                <a:pos x="237128" y="1704959"/>
              </a:cxn>
              <a:cxn ang="0">
                <a:pos x="212460" y="1728782"/>
              </a:cxn>
              <a:cxn ang="0">
                <a:pos x="192567" y="1740694"/>
              </a:cxn>
              <a:cxn ang="0">
                <a:pos x="175856" y="1739900"/>
              </a:cxn>
              <a:cxn ang="0">
                <a:pos x="163921" y="1726400"/>
              </a:cxn>
              <a:cxn ang="0">
                <a:pos x="155963" y="1702577"/>
              </a:cxn>
              <a:cxn ang="0">
                <a:pos x="151189" y="1668430"/>
              </a:cxn>
              <a:cxn ang="0">
                <a:pos x="136070" y="1631106"/>
              </a:cxn>
              <a:cxn ang="0">
                <a:pos x="105832" y="1591401"/>
              </a:cxn>
              <a:cxn ang="0">
                <a:pos x="62863" y="1549313"/>
              </a:cxn>
              <a:cxn ang="0">
                <a:pos x="24668" y="1515960"/>
              </a:cxn>
              <a:cxn ang="0">
                <a:pos x="4774" y="1491343"/>
              </a:cxn>
              <a:cxn ang="0">
                <a:pos x="796" y="1477049"/>
              </a:cxn>
              <a:cxn ang="0">
                <a:pos x="12732" y="1471490"/>
              </a:cxn>
              <a:cxn ang="0">
                <a:pos x="36604" y="1474666"/>
              </a:cxn>
              <a:cxn ang="0">
                <a:pos x="74003" y="1488960"/>
              </a:cxn>
              <a:cxn ang="0">
                <a:pos x="116972" y="1504843"/>
              </a:cxn>
              <a:cxn ang="0">
                <a:pos x="150393" y="1510401"/>
              </a:cxn>
              <a:cxn ang="0">
                <a:pos x="174265" y="1504843"/>
              </a:cxn>
              <a:cxn ang="0">
                <a:pos x="185405" y="1489754"/>
              </a:cxn>
              <a:cxn ang="0">
                <a:pos x="190975" y="1446078"/>
              </a:cxn>
              <a:cxn ang="0">
                <a:pos x="195750" y="1369844"/>
              </a:cxn>
              <a:cxn ang="0">
                <a:pos x="198933" y="1261050"/>
              </a:cxn>
              <a:cxn ang="0">
                <a:pos x="200524" y="1118904"/>
              </a:cxn>
              <a:cxn ang="0">
                <a:pos x="201320" y="944993"/>
              </a:cxn>
              <a:cxn ang="0">
                <a:pos x="200524" y="739318"/>
              </a:cxn>
              <a:cxn ang="0">
                <a:pos x="197341" y="544761"/>
              </a:cxn>
              <a:cxn ang="0">
                <a:pos x="194954" y="383556"/>
              </a:cxn>
              <a:cxn ang="0">
                <a:pos x="190180" y="254910"/>
              </a:cxn>
              <a:cxn ang="0">
                <a:pos x="183814" y="159617"/>
              </a:cxn>
              <a:cxn ang="0">
                <a:pos x="176652" y="95293"/>
              </a:cxn>
              <a:cxn ang="0">
                <a:pos x="167103" y="65117"/>
              </a:cxn>
              <a:cxn ang="0">
                <a:pos x="152780" y="51617"/>
              </a:cxn>
              <a:cxn ang="0">
                <a:pos x="141640" y="36529"/>
              </a:cxn>
              <a:cxn ang="0">
                <a:pos x="138457" y="19059"/>
              </a:cxn>
              <a:cxn ang="0">
                <a:pos x="142436" y="3971"/>
              </a:cxn>
              <a:cxn ang="0">
                <a:pos x="162329" y="0"/>
              </a:cxn>
              <a:cxn ang="0">
                <a:pos x="198933" y="3971"/>
              </a:cxn>
              <a:cxn ang="0">
                <a:pos x="248268" y="19853"/>
              </a:cxn>
              <a:cxn ang="0">
                <a:pos x="287259" y="36529"/>
              </a:cxn>
              <a:cxn ang="0">
                <a:pos x="310335" y="54000"/>
              </a:cxn>
              <a:cxn ang="0">
                <a:pos x="319088" y="74647"/>
              </a:cxn>
              <a:cxn ang="0">
                <a:pos x="310335" y="111176"/>
              </a:cxn>
              <a:cxn ang="0">
                <a:pos x="298399" y="134205"/>
              </a:cxn>
              <a:cxn ang="0">
                <a:pos x="293625" y="158028"/>
              </a:cxn>
              <a:cxn ang="0">
                <a:pos x="288850" y="195352"/>
              </a:cxn>
              <a:cxn ang="0">
                <a:pos x="285667" y="243792"/>
              </a:cxn>
              <a:cxn ang="0">
                <a:pos x="282484" y="305733"/>
              </a:cxn>
              <a:cxn ang="0">
                <a:pos x="280097" y="380380"/>
              </a:cxn>
              <a:cxn ang="0">
                <a:pos x="279301" y="486791"/>
              </a:cxn>
              <a:cxn ang="0">
                <a:pos x="279301" y="689289"/>
              </a:cxn>
              <a:cxn ang="0">
                <a:pos x="282484" y="918788"/>
              </a:cxn>
              <a:cxn ang="0">
                <a:pos x="291237" y="1176080"/>
              </a:cxn>
              <a:cxn ang="0">
                <a:pos x="294420" y="1302344"/>
              </a:cxn>
              <a:cxn ang="0">
                <a:pos x="294420" y="1411137"/>
              </a:cxn>
              <a:cxn ang="0">
                <a:pos x="292033" y="1501666"/>
              </a:cxn>
              <a:cxn ang="0">
                <a:pos x="286463" y="1573930"/>
              </a:cxn>
              <a:cxn ang="0">
                <a:pos x="276914" y="1628724"/>
              </a:cxn>
              <a:cxn ang="0">
                <a:pos x="264978" y="1665253"/>
              </a:cxn>
            </a:cxnLst>
            <a:rect l="0" t="0" r="0" b="0"/>
            <a:pathLst>
              <a:path w="401" h="2193">
                <a:moveTo>
                  <a:pt x="326" y="2109"/>
                </a:moveTo>
                <a:lnTo>
                  <a:pt x="319" y="2120"/>
                </a:lnTo>
                <a:lnTo>
                  <a:pt x="312" y="2129"/>
                </a:lnTo>
                <a:lnTo>
                  <a:pt x="305" y="2137"/>
                </a:lnTo>
                <a:lnTo>
                  <a:pt x="298" y="2147"/>
                </a:lnTo>
                <a:lnTo>
                  <a:pt x="291" y="2154"/>
                </a:lnTo>
                <a:lnTo>
                  <a:pt x="286" y="2161"/>
                </a:lnTo>
                <a:lnTo>
                  <a:pt x="279" y="2166"/>
                </a:lnTo>
                <a:lnTo>
                  <a:pt x="273" y="2172"/>
                </a:lnTo>
                <a:lnTo>
                  <a:pt x="267" y="2177"/>
                </a:lnTo>
                <a:lnTo>
                  <a:pt x="261" y="2181"/>
                </a:lnTo>
                <a:lnTo>
                  <a:pt x="257" y="2185"/>
                </a:lnTo>
                <a:lnTo>
                  <a:pt x="251" y="2188"/>
                </a:lnTo>
                <a:lnTo>
                  <a:pt x="246" y="2190"/>
                </a:lnTo>
                <a:lnTo>
                  <a:pt x="242" y="2192"/>
                </a:lnTo>
                <a:lnTo>
                  <a:pt x="237" y="2193"/>
                </a:lnTo>
                <a:lnTo>
                  <a:pt x="232" y="2193"/>
                </a:lnTo>
                <a:lnTo>
                  <a:pt x="229" y="2193"/>
                </a:lnTo>
                <a:lnTo>
                  <a:pt x="224" y="2192"/>
                </a:lnTo>
                <a:lnTo>
                  <a:pt x="221" y="2191"/>
                </a:lnTo>
                <a:lnTo>
                  <a:pt x="217" y="2188"/>
                </a:lnTo>
                <a:lnTo>
                  <a:pt x="214" y="2186"/>
                </a:lnTo>
                <a:lnTo>
                  <a:pt x="211" y="2183"/>
                </a:lnTo>
                <a:lnTo>
                  <a:pt x="208" y="2179"/>
                </a:lnTo>
                <a:lnTo>
                  <a:pt x="206" y="2174"/>
                </a:lnTo>
                <a:lnTo>
                  <a:pt x="203" y="2170"/>
                </a:lnTo>
                <a:lnTo>
                  <a:pt x="201" y="2164"/>
                </a:lnTo>
                <a:lnTo>
                  <a:pt x="199" y="2158"/>
                </a:lnTo>
                <a:lnTo>
                  <a:pt x="197" y="2152"/>
                </a:lnTo>
                <a:lnTo>
                  <a:pt x="196" y="2144"/>
                </a:lnTo>
                <a:lnTo>
                  <a:pt x="195" y="2137"/>
                </a:lnTo>
                <a:lnTo>
                  <a:pt x="194" y="2129"/>
                </a:lnTo>
                <a:lnTo>
                  <a:pt x="193" y="2120"/>
                </a:lnTo>
                <a:lnTo>
                  <a:pt x="192" y="2111"/>
                </a:lnTo>
                <a:lnTo>
                  <a:pt x="190" y="2101"/>
                </a:lnTo>
                <a:lnTo>
                  <a:pt x="188" y="2092"/>
                </a:lnTo>
                <a:lnTo>
                  <a:pt x="185" y="2083"/>
                </a:lnTo>
                <a:lnTo>
                  <a:pt x="181" y="2073"/>
                </a:lnTo>
                <a:lnTo>
                  <a:pt x="176" y="2063"/>
                </a:lnTo>
                <a:lnTo>
                  <a:pt x="171" y="2054"/>
                </a:lnTo>
                <a:lnTo>
                  <a:pt x="165" y="2043"/>
                </a:lnTo>
                <a:lnTo>
                  <a:pt x="158" y="2034"/>
                </a:lnTo>
                <a:lnTo>
                  <a:pt x="151" y="2023"/>
                </a:lnTo>
                <a:lnTo>
                  <a:pt x="143" y="2013"/>
                </a:lnTo>
                <a:lnTo>
                  <a:pt x="133" y="2004"/>
                </a:lnTo>
                <a:lnTo>
                  <a:pt x="124" y="1993"/>
                </a:lnTo>
                <a:lnTo>
                  <a:pt x="114" y="1983"/>
                </a:lnTo>
                <a:lnTo>
                  <a:pt x="102" y="1972"/>
                </a:lnTo>
                <a:lnTo>
                  <a:pt x="91" y="1962"/>
                </a:lnTo>
                <a:lnTo>
                  <a:pt x="79" y="1951"/>
                </a:lnTo>
                <a:lnTo>
                  <a:pt x="67" y="1942"/>
                </a:lnTo>
                <a:lnTo>
                  <a:pt x="57" y="1933"/>
                </a:lnTo>
                <a:lnTo>
                  <a:pt x="48" y="1925"/>
                </a:lnTo>
                <a:lnTo>
                  <a:pt x="39" y="1917"/>
                </a:lnTo>
                <a:lnTo>
                  <a:pt x="31" y="1909"/>
                </a:lnTo>
                <a:lnTo>
                  <a:pt x="24" y="1902"/>
                </a:lnTo>
                <a:lnTo>
                  <a:pt x="18" y="1896"/>
                </a:lnTo>
                <a:lnTo>
                  <a:pt x="14" y="1889"/>
                </a:lnTo>
                <a:lnTo>
                  <a:pt x="9" y="1883"/>
                </a:lnTo>
                <a:lnTo>
                  <a:pt x="6" y="1878"/>
                </a:lnTo>
                <a:lnTo>
                  <a:pt x="3" y="1874"/>
                </a:lnTo>
                <a:lnTo>
                  <a:pt x="1" y="1869"/>
                </a:lnTo>
                <a:lnTo>
                  <a:pt x="1" y="1866"/>
                </a:lnTo>
                <a:lnTo>
                  <a:pt x="0" y="1862"/>
                </a:lnTo>
                <a:lnTo>
                  <a:pt x="1" y="1860"/>
                </a:lnTo>
                <a:lnTo>
                  <a:pt x="2" y="1857"/>
                </a:lnTo>
                <a:lnTo>
                  <a:pt x="5" y="1855"/>
                </a:lnTo>
                <a:lnTo>
                  <a:pt x="8" y="1854"/>
                </a:lnTo>
                <a:lnTo>
                  <a:pt x="12" y="1853"/>
                </a:lnTo>
                <a:lnTo>
                  <a:pt x="16" y="1853"/>
                </a:lnTo>
                <a:lnTo>
                  <a:pt x="21" y="1853"/>
                </a:lnTo>
                <a:lnTo>
                  <a:pt x="27" y="1854"/>
                </a:lnTo>
                <a:lnTo>
                  <a:pt x="32" y="1854"/>
                </a:lnTo>
                <a:lnTo>
                  <a:pt x="39" y="1856"/>
                </a:lnTo>
                <a:lnTo>
                  <a:pt x="46" y="1857"/>
                </a:lnTo>
                <a:lnTo>
                  <a:pt x="55" y="1860"/>
                </a:lnTo>
                <a:lnTo>
                  <a:pt x="64" y="1863"/>
                </a:lnTo>
                <a:lnTo>
                  <a:pt x="73" y="1867"/>
                </a:lnTo>
                <a:lnTo>
                  <a:pt x="82" y="1870"/>
                </a:lnTo>
                <a:lnTo>
                  <a:pt x="93" y="1875"/>
                </a:lnTo>
                <a:lnTo>
                  <a:pt x="104" y="1880"/>
                </a:lnTo>
                <a:lnTo>
                  <a:pt x="116" y="1884"/>
                </a:lnTo>
                <a:lnTo>
                  <a:pt x="127" y="1888"/>
                </a:lnTo>
                <a:lnTo>
                  <a:pt x="137" y="1891"/>
                </a:lnTo>
                <a:lnTo>
                  <a:pt x="147" y="1895"/>
                </a:lnTo>
                <a:lnTo>
                  <a:pt x="157" y="1897"/>
                </a:lnTo>
                <a:lnTo>
                  <a:pt x="166" y="1899"/>
                </a:lnTo>
                <a:lnTo>
                  <a:pt x="174" y="1900"/>
                </a:lnTo>
                <a:lnTo>
                  <a:pt x="182" y="1902"/>
                </a:lnTo>
                <a:lnTo>
                  <a:pt x="189" y="1902"/>
                </a:lnTo>
                <a:lnTo>
                  <a:pt x="196" y="1902"/>
                </a:lnTo>
                <a:lnTo>
                  <a:pt x="203" y="1900"/>
                </a:lnTo>
                <a:lnTo>
                  <a:pt x="209" y="1899"/>
                </a:lnTo>
                <a:lnTo>
                  <a:pt x="215" y="1897"/>
                </a:lnTo>
                <a:lnTo>
                  <a:pt x="219" y="1895"/>
                </a:lnTo>
                <a:lnTo>
                  <a:pt x="224" y="1892"/>
                </a:lnTo>
                <a:lnTo>
                  <a:pt x="228" y="1889"/>
                </a:lnTo>
                <a:lnTo>
                  <a:pt x="230" y="1886"/>
                </a:lnTo>
                <a:lnTo>
                  <a:pt x="231" y="1882"/>
                </a:lnTo>
                <a:lnTo>
                  <a:pt x="233" y="1876"/>
                </a:lnTo>
                <a:lnTo>
                  <a:pt x="235" y="1868"/>
                </a:lnTo>
                <a:lnTo>
                  <a:pt x="236" y="1859"/>
                </a:lnTo>
                <a:lnTo>
                  <a:pt x="238" y="1848"/>
                </a:lnTo>
                <a:lnTo>
                  <a:pt x="239" y="1835"/>
                </a:lnTo>
                <a:lnTo>
                  <a:pt x="240" y="1821"/>
                </a:lnTo>
                <a:lnTo>
                  <a:pt x="242" y="1805"/>
                </a:lnTo>
                <a:lnTo>
                  <a:pt x="243" y="1788"/>
                </a:lnTo>
                <a:lnTo>
                  <a:pt x="244" y="1768"/>
                </a:lnTo>
                <a:lnTo>
                  <a:pt x="245" y="1747"/>
                </a:lnTo>
                <a:lnTo>
                  <a:pt x="246" y="1725"/>
                </a:lnTo>
                <a:lnTo>
                  <a:pt x="247" y="1701"/>
                </a:lnTo>
                <a:lnTo>
                  <a:pt x="247" y="1675"/>
                </a:lnTo>
                <a:lnTo>
                  <a:pt x="248" y="1647"/>
                </a:lnTo>
                <a:lnTo>
                  <a:pt x="250" y="1618"/>
                </a:lnTo>
                <a:lnTo>
                  <a:pt x="250" y="1588"/>
                </a:lnTo>
                <a:lnTo>
                  <a:pt x="251" y="1556"/>
                </a:lnTo>
                <a:lnTo>
                  <a:pt x="251" y="1522"/>
                </a:lnTo>
                <a:lnTo>
                  <a:pt x="252" y="1486"/>
                </a:lnTo>
                <a:lnTo>
                  <a:pt x="252" y="1449"/>
                </a:lnTo>
                <a:lnTo>
                  <a:pt x="252" y="1409"/>
                </a:lnTo>
                <a:lnTo>
                  <a:pt x="252" y="1369"/>
                </a:lnTo>
                <a:lnTo>
                  <a:pt x="253" y="1327"/>
                </a:lnTo>
                <a:lnTo>
                  <a:pt x="253" y="1283"/>
                </a:lnTo>
                <a:lnTo>
                  <a:pt x="253" y="1237"/>
                </a:lnTo>
                <a:lnTo>
                  <a:pt x="253" y="1190"/>
                </a:lnTo>
                <a:lnTo>
                  <a:pt x="253" y="1141"/>
                </a:lnTo>
                <a:lnTo>
                  <a:pt x="252" y="1090"/>
                </a:lnTo>
                <a:lnTo>
                  <a:pt x="252" y="1038"/>
                </a:lnTo>
                <a:lnTo>
                  <a:pt x="252" y="984"/>
                </a:lnTo>
                <a:lnTo>
                  <a:pt x="252" y="931"/>
                </a:lnTo>
                <a:lnTo>
                  <a:pt x="251" y="879"/>
                </a:lnTo>
                <a:lnTo>
                  <a:pt x="251" y="828"/>
                </a:lnTo>
                <a:lnTo>
                  <a:pt x="250" y="779"/>
                </a:lnTo>
                <a:lnTo>
                  <a:pt x="250" y="731"/>
                </a:lnTo>
                <a:lnTo>
                  <a:pt x="248" y="686"/>
                </a:lnTo>
                <a:lnTo>
                  <a:pt x="248" y="642"/>
                </a:lnTo>
                <a:lnTo>
                  <a:pt x="247" y="600"/>
                </a:lnTo>
                <a:lnTo>
                  <a:pt x="246" y="559"/>
                </a:lnTo>
                <a:lnTo>
                  <a:pt x="246" y="520"/>
                </a:lnTo>
                <a:lnTo>
                  <a:pt x="245" y="483"/>
                </a:lnTo>
                <a:lnTo>
                  <a:pt x="244" y="447"/>
                </a:lnTo>
                <a:lnTo>
                  <a:pt x="243" y="413"/>
                </a:lnTo>
                <a:lnTo>
                  <a:pt x="242" y="380"/>
                </a:lnTo>
                <a:lnTo>
                  <a:pt x="240" y="350"/>
                </a:lnTo>
                <a:lnTo>
                  <a:pt x="239" y="321"/>
                </a:lnTo>
                <a:lnTo>
                  <a:pt x="237" y="293"/>
                </a:lnTo>
                <a:lnTo>
                  <a:pt x="236" y="268"/>
                </a:lnTo>
                <a:lnTo>
                  <a:pt x="235" y="243"/>
                </a:lnTo>
                <a:lnTo>
                  <a:pt x="232" y="221"/>
                </a:lnTo>
                <a:lnTo>
                  <a:pt x="231" y="201"/>
                </a:lnTo>
                <a:lnTo>
                  <a:pt x="229" y="181"/>
                </a:lnTo>
                <a:lnTo>
                  <a:pt x="228" y="163"/>
                </a:lnTo>
                <a:lnTo>
                  <a:pt x="225" y="147"/>
                </a:lnTo>
                <a:lnTo>
                  <a:pt x="224" y="133"/>
                </a:lnTo>
                <a:lnTo>
                  <a:pt x="222" y="120"/>
                </a:lnTo>
                <a:lnTo>
                  <a:pt x="219" y="110"/>
                </a:lnTo>
                <a:lnTo>
                  <a:pt x="217" y="101"/>
                </a:lnTo>
                <a:lnTo>
                  <a:pt x="215" y="93"/>
                </a:lnTo>
                <a:lnTo>
                  <a:pt x="212" y="87"/>
                </a:lnTo>
                <a:lnTo>
                  <a:pt x="210" y="82"/>
                </a:lnTo>
                <a:lnTo>
                  <a:pt x="208" y="80"/>
                </a:lnTo>
                <a:lnTo>
                  <a:pt x="203" y="76"/>
                </a:lnTo>
                <a:lnTo>
                  <a:pt x="199" y="73"/>
                </a:lnTo>
                <a:lnTo>
                  <a:pt x="195" y="69"/>
                </a:lnTo>
                <a:lnTo>
                  <a:pt x="192" y="65"/>
                </a:lnTo>
                <a:lnTo>
                  <a:pt x="188" y="61"/>
                </a:lnTo>
                <a:lnTo>
                  <a:pt x="185" y="58"/>
                </a:lnTo>
                <a:lnTo>
                  <a:pt x="182" y="53"/>
                </a:lnTo>
                <a:lnTo>
                  <a:pt x="180" y="50"/>
                </a:lnTo>
                <a:lnTo>
                  <a:pt x="178" y="46"/>
                </a:lnTo>
                <a:lnTo>
                  <a:pt x="176" y="41"/>
                </a:lnTo>
                <a:lnTo>
                  <a:pt x="175" y="37"/>
                </a:lnTo>
                <a:lnTo>
                  <a:pt x="174" y="33"/>
                </a:lnTo>
                <a:lnTo>
                  <a:pt x="174" y="29"/>
                </a:lnTo>
                <a:lnTo>
                  <a:pt x="174" y="24"/>
                </a:lnTo>
                <a:lnTo>
                  <a:pt x="174" y="21"/>
                </a:lnTo>
                <a:lnTo>
                  <a:pt x="174" y="16"/>
                </a:lnTo>
                <a:lnTo>
                  <a:pt x="175" y="12"/>
                </a:lnTo>
                <a:lnTo>
                  <a:pt x="176" y="9"/>
                </a:lnTo>
                <a:lnTo>
                  <a:pt x="179" y="5"/>
                </a:lnTo>
                <a:lnTo>
                  <a:pt x="182" y="3"/>
                </a:lnTo>
                <a:lnTo>
                  <a:pt x="187" y="2"/>
                </a:lnTo>
                <a:lnTo>
                  <a:pt x="192" y="1"/>
                </a:lnTo>
                <a:lnTo>
                  <a:pt x="197" y="0"/>
                </a:lnTo>
                <a:lnTo>
                  <a:pt x="204" y="0"/>
                </a:lnTo>
                <a:lnTo>
                  <a:pt x="211" y="0"/>
                </a:lnTo>
                <a:lnTo>
                  <a:pt x="221" y="1"/>
                </a:lnTo>
                <a:lnTo>
                  <a:pt x="229" y="2"/>
                </a:lnTo>
                <a:lnTo>
                  <a:pt x="239" y="3"/>
                </a:lnTo>
                <a:lnTo>
                  <a:pt x="250" y="5"/>
                </a:lnTo>
                <a:lnTo>
                  <a:pt x="261" y="9"/>
                </a:lnTo>
                <a:lnTo>
                  <a:pt x="274" y="12"/>
                </a:lnTo>
                <a:lnTo>
                  <a:pt x="287" y="16"/>
                </a:lnTo>
                <a:lnTo>
                  <a:pt x="300" y="21"/>
                </a:lnTo>
                <a:lnTo>
                  <a:pt x="312" y="25"/>
                </a:lnTo>
                <a:lnTo>
                  <a:pt x="324" y="29"/>
                </a:lnTo>
                <a:lnTo>
                  <a:pt x="334" y="33"/>
                </a:lnTo>
                <a:lnTo>
                  <a:pt x="344" y="38"/>
                </a:lnTo>
                <a:lnTo>
                  <a:pt x="353" y="43"/>
                </a:lnTo>
                <a:lnTo>
                  <a:pt x="361" y="46"/>
                </a:lnTo>
                <a:lnTo>
                  <a:pt x="369" y="51"/>
                </a:lnTo>
                <a:lnTo>
                  <a:pt x="375" y="55"/>
                </a:lnTo>
                <a:lnTo>
                  <a:pt x="381" y="60"/>
                </a:lnTo>
                <a:lnTo>
                  <a:pt x="387" y="63"/>
                </a:lnTo>
                <a:lnTo>
                  <a:pt x="390" y="68"/>
                </a:lnTo>
                <a:lnTo>
                  <a:pt x="394" y="73"/>
                </a:lnTo>
                <a:lnTo>
                  <a:pt x="397" y="77"/>
                </a:lnTo>
                <a:lnTo>
                  <a:pt x="398" y="81"/>
                </a:lnTo>
                <a:lnTo>
                  <a:pt x="399" y="86"/>
                </a:lnTo>
                <a:lnTo>
                  <a:pt x="401" y="94"/>
                </a:lnTo>
                <a:lnTo>
                  <a:pt x="401" y="103"/>
                </a:lnTo>
                <a:lnTo>
                  <a:pt x="399" y="112"/>
                </a:lnTo>
                <a:lnTo>
                  <a:pt x="397" y="120"/>
                </a:lnTo>
                <a:lnTo>
                  <a:pt x="394" y="130"/>
                </a:lnTo>
                <a:lnTo>
                  <a:pt x="390" y="140"/>
                </a:lnTo>
                <a:lnTo>
                  <a:pt x="386" y="149"/>
                </a:lnTo>
                <a:lnTo>
                  <a:pt x="380" y="159"/>
                </a:lnTo>
                <a:lnTo>
                  <a:pt x="379" y="161"/>
                </a:lnTo>
                <a:lnTo>
                  <a:pt x="376" y="165"/>
                </a:lnTo>
                <a:lnTo>
                  <a:pt x="375" y="169"/>
                </a:lnTo>
                <a:lnTo>
                  <a:pt x="374" y="174"/>
                </a:lnTo>
                <a:lnTo>
                  <a:pt x="373" y="180"/>
                </a:lnTo>
                <a:lnTo>
                  <a:pt x="372" y="185"/>
                </a:lnTo>
                <a:lnTo>
                  <a:pt x="370" y="192"/>
                </a:lnTo>
                <a:lnTo>
                  <a:pt x="369" y="199"/>
                </a:lnTo>
                <a:lnTo>
                  <a:pt x="368" y="207"/>
                </a:lnTo>
                <a:lnTo>
                  <a:pt x="367" y="216"/>
                </a:lnTo>
                <a:lnTo>
                  <a:pt x="366" y="225"/>
                </a:lnTo>
                <a:lnTo>
                  <a:pt x="365" y="235"/>
                </a:lnTo>
                <a:lnTo>
                  <a:pt x="363" y="246"/>
                </a:lnTo>
                <a:lnTo>
                  <a:pt x="362" y="256"/>
                </a:lnTo>
                <a:lnTo>
                  <a:pt x="361" y="268"/>
                </a:lnTo>
                <a:lnTo>
                  <a:pt x="360" y="281"/>
                </a:lnTo>
                <a:lnTo>
                  <a:pt x="360" y="293"/>
                </a:lnTo>
                <a:lnTo>
                  <a:pt x="359" y="307"/>
                </a:lnTo>
                <a:lnTo>
                  <a:pt x="358" y="321"/>
                </a:lnTo>
                <a:lnTo>
                  <a:pt x="358" y="336"/>
                </a:lnTo>
                <a:lnTo>
                  <a:pt x="357" y="353"/>
                </a:lnTo>
                <a:lnTo>
                  <a:pt x="355" y="369"/>
                </a:lnTo>
                <a:lnTo>
                  <a:pt x="355" y="385"/>
                </a:lnTo>
                <a:lnTo>
                  <a:pt x="354" y="403"/>
                </a:lnTo>
                <a:lnTo>
                  <a:pt x="354" y="421"/>
                </a:lnTo>
                <a:lnTo>
                  <a:pt x="353" y="440"/>
                </a:lnTo>
                <a:lnTo>
                  <a:pt x="353" y="459"/>
                </a:lnTo>
                <a:lnTo>
                  <a:pt x="352" y="479"/>
                </a:lnTo>
                <a:lnTo>
                  <a:pt x="352" y="500"/>
                </a:lnTo>
                <a:lnTo>
                  <a:pt x="352" y="522"/>
                </a:lnTo>
                <a:lnTo>
                  <a:pt x="351" y="544"/>
                </a:lnTo>
                <a:lnTo>
                  <a:pt x="351" y="566"/>
                </a:lnTo>
                <a:lnTo>
                  <a:pt x="351" y="613"/>
                </a:lnTo>
                <a:lnTo>
                  <a:pt x="350" y="661"/>
                </a:lnTo>
                <a:lnTo>
                  <a:pt x="350" y="711"/>
                </a:lnTo>
                <a:lnTo>
                  <a:pt x="350" y="762"/>
                </a:lnTo>
                <a:lnTo>
                  <a:pt x="350" y="815"/>
                </a:lnTo>
                <a:lnTo>
                  <a:pt x="351" y="868"/>
                </a:lnTo>
                <a:lnTo>
                  <a:pt x="351" y="923"/>
                </a:lnTo>
                <a:lnTo>
                  <a:pt x="352" y="980"/>
                </a:lnTo>
                <a:lnTo>
                  <a:pt x="353" y="1038"/>
                </a:lnTo>
                <a:lnTo>
                  <a:pt x="354" y="1097"/>
                </a:lnTo>
                <a:lnTo>
                  <a:pt x="355" y="1157"/>
                </a:lnTo>
                <a:lnTo>
                  <a:pt x="358" y="1220"/>
                </a:lnTo>
                <a:lnTo>
                  <a:pt x="359" y="1283"/>
                </a:lnTo>
                <a:lnTo>
                  <a:pt x="361" y="1348"/>
                </a:lnTo>
                <a:lnTo>
                  <a:pt x="363" y="1414"/>
                </a:lnTo>
                <a:lnTo>
                  <a:pt x="366" y="1481"/>
                </a:lnTo>
                <a:lnTo>
                  <a:pt x="367" y="1515"/>
                </a:lnTo>
                <a:lnTo>
                  <a:pt x="368" y="1547"/>
                </a:lnTo>
                <a:lnTo>
                  <a:pt x="369" y="1580"/>
                </a:lnTo>
                <a:lnTo>
                  <a:pt x="369" y="1610"/>
                </a:lnTo>
                <a:lnTo>
                  <a:pt x="370" y="1640"/>
                </a:lnTo>
                <a:lnTo>
                  <a:pt x="370" y="1669"/>
                </a:lnTo>
                <a:lnTo>
                  <a:pt x="370" y="1697"/>
                </a:lnTo>
                <a:lnTo>
                  <a:pt x="370" y="1725"/>
                </a:lnTo>
                <a:lnTo>
                  <a:pt x="370" y="1752"/>
                </a:lnTo>
                <a:lnTo>
                  <a:pt x="370" y="1777"/>
                </a:lnTo>
                <a:lnTo>
                  <a:pt x="370" y="1802"/>
                </a:lnTo>
                <a:lnTo>
                  <a:pt x="369" y="1825"/>
                </a:lnTo>
                <a:lnTo>
                  <a:pt x="368" y="1848"/>
                </a:lnTo>
                <a:lnTo>
                  <a:pt x="368" y="1870"/>
                </a:lnTo>
                <a:lnTo>
                  <a:pt x="367" y="1891"/>
                </a:lnTo>
                <a:lnTo>
                  <a:pt x="366" y="1911"/>
                </a:lnTo>
                <a:lnTo>
                  <a:pt x="365" y="1929"/>
                </a:lnTo>
                <a:lnTo>
                  <a:pt x="363" y="1948"/>
                </a:lnTo>
                <a:lnTo>
                  <a:pt x="361" y="1965"/>
                </a:lnTo>
                <a:lnTo>
                  <a:pt x="360" y="1982"/>
                </a:lnTo>
                <a:lnTo>
                  <a:pt x="358" y="1998"/>
                </a:lnTo>
                <a:lnTo>
                  <a:pt x="355" y="2012"/>
                </a:lnTo>
                <a:lnTo>
                  <a:pt x="353" y="2026"/>
                </a:lnTo>
                <a:lnTo>
                  <a:pt x="351" y="2039"/>
                </a:lnTo>
                <a:lnTo>
                  <a:pt x="348" y="2051"/>
                </a:lnTo>
                <a:lnTo>
                  <a:pt x="346" y="2062"/>
                </a:lnTo>
                <a:lnTo>
                  <a:pt x="343" y="2072"/>
                </a:lnTo>
                <a:lnTo>
                  <a:pt x="340" y="2082"/>
                </a:lnTo>
                <a:lnTo>
                  <a:pt x="337" y="2090"/>
                </a:lnTo>
                <a:lnTo>
                  <a:pt x="333" y="2097"/>
                </a:lnTo>
                <a:lnTo>
                  <a:pt x="330" y="2104"/>
                </a:lnTo>
                <a:lnTo>
                  <a:pt x="326" y="2109"/>
                </a:lnTo>
                <a:lnTo>
                  <a:pt x="326" y="2109"/>
                </a:lnTo>
                <a:lnTo>
                  <a:pt x="326" y="2109"/>
                </a:lnTo>
              </a:path>
            </a:pathLst>
          </a:custGeom>
          <a:solidFill>
            <a:srgbClr val="FF0000">
              <a:alpha val="100000"/>
            </a:srgbClr>
          </a:solidFill>
          <a:ln w="1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" name="Freeform 40"/>
          <p:cNvSpPr/>
          <p:nvPr/>
        </p:nvSpPr>
        <p:spPr>
          <a:xfrm>
            <a:off x="4322763" y="2045970"/>
            <a:ext cx="658812" cy="219075"/>
          </a:xfrm>
          <a:custGeom>
            <a:avLst/>
            <a:gdLst/>
            <a:ahLst/>
            <a:cxnLst>
              <a:cxn ang="0">
                <a:pos x="5563" y="148174"/>
              </a:cxn>
              <a:cxn ang="0">
                <a:pos x="17484" y="144988"/>
              </a:cxn>
              <a:cxn ang="0">
                <a:pos x="34172" y="140208"/>
              </a:cxn>
              <a:cxn ang="0">
                <a:pos x="54040" y="136225"/>
              </a:cxn>
              <a:cxn ang="0">
                <a:pos x="79471" y="129055"/>
              </a:cxn>
              <a:cxn ang="0">
                <a:pos x="108080" y="122682"/>
              </a:cxn>
              <a:cxn ang="0">
                <a:pos x="139869" y="114716"/>
              </a:cxn>
              <a:cxn ang="0">
                <a:pos x="177220" y="105156"/>
              </a:cxn>
              <a:cxn ang="0">
                <a:pos x="218545" y="94003"/>
              </a:cxn>
              <a:cxn ang="0">
                <a:pos x="263843" y="82850"/>
              </a:cxn>
              <a:cxn ang="0">
                <a:pos x="313115" y="70104"/>
              </a:cxn>
              <a:cxn ang="0">
                <a:pos x="361592" y="57358"/>
              </a:cxn>
              <a:cxn ang="0">
                <a:pos x="406096" y="46205"/>
              </a:cxn>
              <a:cxn ang="0">
                <a:pos x="446626" y="35849"/>
              </a:cxn>
              <a:cxn ang="0">
                <a:pos x="481593" y="27882"/>
              </a:cxn>
              <a:cxn ang="0">
                <a:pos x="513381" y="19119"/>
              </a:cxn>
              <a:cxn ang="0">
                <a:pos x="539607" y="12746"/>
              </a:cxn>
              <a:cxn ang="0">
                <a:pos x="561859" y="7966"/>
              </a:cxn>
              <a:cxn ang="0">
                <a:pos x="579342" y="4780"/>
              </a:cxn>
              <a:cxn ang="0">
                <a:pos x="593647" y="1593"/>
              </a:cxn>
              <a:cxn ang="0">
                <a:pos x="601594" y="0"/>
              </a:cxn>
              <a:cxn ang="0">
                <a:pos x="610336" y="0"/>
              </a:cxn>
              <a:cxn ang="0">
                <a:pos x="624641" y="7170"/>
              </a:cxn>
              <a:cxn ang="0">
                <a:pos x="639740" y="21509"/>
              </a:cxn>
              <a:cxn ang="0">
                <a:pos x="648482" y="34255"/>
              </a:cxn>
              <a:cxn ang="0">
                <a:pos x="654045" y="43018"/>
              </a:cxn>
              <a:cxn ang="0">
                <a:pos x="658018" y="55765"/>
              </a:cxn>
              <a:cxn ang="0">
                <a:pos x="656429" y="66121"/>
              </a:cxn>
              <a:cxn ang="0">
                <a:pos x="652455" y="69307"/>
              </a:cxn>
              <a:cxn ang="0">
                <a:pos x="644508" y="73291"/>
              </a:cxn>
              <a:cxn ang="0">
                <a:pos x="631793" y="77274"/>
              </a:cxn>
              <a:cxn ang="0">
                <a:pos x="614309" y="82850"/>
              </a:cxn>
              <a:cxn ang="0">
                <a:pos x="593647" y="90817"/>
              </a:cxn>
              <a:cxn ang="0">
                <a:pos x="567422" y="97986"/>
              </a:cxn>
              <a:cxn ang="0">
                <a:pos x="537223" y="107546"/>
              </a:cxn>
              <a:cxn ang="0">
                <a:pos x="502256" y="117106"/>
              </a:cxn>
              <a:cxn ang="0">
                <a:pos x="462520" y="128258"/>
              </a:cxn>
              <a:cxn ang="0">
                <a:pos x="418016" y="140208"/>
              </a:cxn>
              <a:cxn ang="0">
                <a:pos x="371129" y="153751"/>
              </a:cxn>
              <a:cxn ang="0">
                <a:pos x="325036" y="165700"/>
              </a:cxn>
              <a:cxn ang="0">
                <a:pos x="282916" y="176853"/>
              </a:cxn>
              <a:cxn ang="0">
                <a:pos x="246360" y="185616"/>
              </a:cxn>
              <a:cxn ang="0">
                <a:pos x="212982" y="194379"/>
              </a:cxn>
              <a:cxn ang="0">
                <a:pos x="184372" y="201549"/>
              </a:cxn>
              <a:cxn ang="0">
                <a:pos x="159736" y="207922"/>
              </a:cxn>
              <a:cxn ang="0">
                <a:pos x="139074" y="212702"/>
              </a:cxn>
              <a:cxn ang="0">
                <a:pos x="123180" y="215092"/>
              </a:cxn>
              <a:cxn ang="0">
                <a:pos x="110464" y="218278"/>
              </a:cxn>
              <a:cxn ang="0">
                <a:pos x="103312" y="219075"/>
              </a:cxn>
              <a:cxn ang="0">
                <a:pos x="88213" y="218278"/>
              </a:cxn>
              <a:cxn ang="0">
                <a:pos x="65961" y="209515"/>
              </a:cxn>
              <a:cxn ang="0">
                <a:pos x="38941" y="195973"/>
              </a:cxn>
              <a:cxn ang="0">
                <a:pos x="25431" y="186413"/>
              </a:cxn>
              <a:cxn ang="0">
                <a:pos x="14305" y="178447"/>
              </a:cxn>
              <a:cxn ang="0">
                <a:pos x="7152" y="168887"/>
              </a:cxn>
              <a:cxn ang="0">
                <a:pos x="2384" y="160921"/>
              </a:cxn>
              <a:cxn ang="0">
                <a:pos x="0" y="151361"/>
              </a:cxn>
              <a:cxn ang="0">
                <a:pos x="0" y="148971"/>
              </a:cxn>
            </a:cxnLst>
            <a:rect l="0" t="0" r="0" b="0"/>
            <a:pathLst>
              <a:path w="829" h="275">
                <a:moveTo>
                  <a:pt x="0" y="187"/>
                </a:moveTo>
                <a:lnTo>
                  <a:pt x="3" y="186"/>
                </a:lnTo>
                <a:lnTo>
                  <a:pt x="7" y="186"/>
                </a:lnTo>
                <a:lnTo>
                  <a:pt x="11" y="184"/>
                </a:lnTo>
                <a:lnTo>
                  <a:pt x="17" y="183"/>
                </a:lnTo>
                <a:lnTo>
                  <a:pt x="22" y="182"/>
                </a:lnTo>
                <a:lnTo>
                  <a:pt x="29" y="180"/>
                </a:lnTo>
                <a:lnTo>
                  <a:pt x="36" y="179"/>
                </a:lnTo>
                <a:lnTo>
                  <a:pt x="43" y="176"/>
                </a:lnTo>
                <a:lnTo>
                  <a:pt x="51" y="175"/>
                </a:lnTo>
                <a:lnTo>
                  <a:pt x="59" y="173"/>
                </a:lnTo>
                <a:lnTo>
                  <a:pt x="68" y="171"/>
                </a:lnTo>
                <a:lnTo>
                  <a:pt x="78" y="168"/>
                </a:lnTo>
                <a:lnTo>
                  <a:pt x="88" y="166"/>
                </a:lnTo>
                <a:lnTo>
                  <a:pt x="100" y="162"/>
                </a:lnTo>
                <a:lnTo>
                  <a:pt x="110" y="160"/>
                </a:lnTo>
                <a:lnTo>
                  <a:pt x="123" y="157"/>
                </a:lnTo>
                <a:lnTo>
                  <a:pt x="136" y="154"/>
                </a:lnTo>
                <a:lnTo>
                  <a:pt x="148" y="151"/>
                </a:lnTo>
                <a:lnTo>
                  <a:pt x="162" y="147"/>
                </a:lnTo>
                <a:lnTo>
                  <a:pt x="176" y="144"/>
                </a:lnTo>
                <a:lnTo>
                  <a:pt x="191" y="140"/>
                </a:lnTo>
                <a:lnTo>
                  <a:pt x="207" y="136"/>
                </a:lnTo>
                <a:lnTo>
                  <a:pt x="223" y="132"/>
                </a:lnTo>
                <a:lnTo>
                  <a:pt x="239" y="128"/>
                </a:lnTo>
                <a:lnTo>
                  <a:pt x="256" y="123"/>
                </a:lnTo>
                <a:lnTo>
                  <a:pt x="275" y="118"/>
                </a:lnTo>
                <a:lnTo>
                  <a:pt x="292" y="114"/>
                </a:lnTo>
                <a:lnTo>
                  <a:pt x="312" y="109"/>
                </a:lnTo>
                <a:lnTo>
                  <a:pt x="332" y="104"/>
                </a:lnTo>
                <a:lnTo>
                  <a:pt x="352" y="99"/>
                </a:lnTo>
                <a:lnTo>
                  <a:pt x="373" y="94"/>
                </a:lnTo>
                <a:lnTo>
                  <a:pt x="394" y="88"/>
                </a:lnTo>
                <a:lnTo>
                  <a:pt x="414" y="82"/>
                </a:lnTo>
                <a:lnTo>
                  <a:pt x="435" y="78"/>
                </a:lnTo>
                <a:lnTo>
                  <a:pt x="455" y="72"/>
                </a:lnTo>
                <a:lnTo>
                  <a:pt x="475" y="67"/>
                </a:lnTo>
                <a:lnTo>
                  <a:pt x="493" y="63"/>
                </a:lnTo>
                <a:lnTo>
                  <a:pt x="511" y="58"/>
                </a:lnTo>
                <a:lnTo>
                  <a:pt x="528" y="53"/>
                </a:lnTo>
                <a:lnTo>
                  <a:pt x="546" y="50"/>
                </a:lnTo>
                <a:lnTo>
                  <a:pt x="562" y="45"/>
                </a:lnTo>
                <a:lnTo>
                  <a:pt x="577" y="42"/>
                </a:lnTo>
                <a:lnTo>
                  <a:pt x="592" y="38"/>
                </a:lnTo>
                <a:lnTo>
                  <a:pt x="606" y="35"/>
                </a:lnTo>
                <a:lnTo>
                  <a:pt x="620" y="31"/>
                </a:lnTo>
                <a:lnTo>
                  <a:pt x="633" y="28"/>
                </a:lnTo>
                <a:lnTo>
                  <a:pt x="646" y="24"/>
                </a:lnTo>
                <a:lnTo>
                  <a:pt x="657" y="22"/>
                </a:lnTo>
                <a:lnTo>
                  <a:pt x="669" y="20"/>
                </a:lnTo>
                <a:lnTo>
                  <a:pt x="679" y="16"/>
                </a:lnTo>
                <a:lnTo>
                  <a:pt x="689" y="14"/>
                </a:lnTo>
                <a:lnTo>
                  <a:pt x="699" y="13"/>
                </a:lnTo>
                <a:lnTo>
                  <a:pt x="707" y="10"/>
                </a:lnTo>
                <a:lnTo>
                  <a:pt x="715" y="8"/>
                </a:lnTo>
                <a:lnTo>
                  <a:pt x="722" y="7"/>
                </a:lnTo>
                <a:lnTo>
                  <a:pt x="729" y="6"/>
                </a:lnTo>
                <a:lnTo>
                  <a:pt x="736" y="4"/>
                </a:lnTo>
                <a:lnTo>
                  <a:pt x="741" y="3"/>
                </a:lnTo>
                <a:lnTo>
                  <a:pt x="747" y="2"/>
                </a:lnTo>
                <a:lnTo>
                  <a:pt x="750" y="1"/>
                </a:lnTo>
                <a:lnTo>
                  <a:pt x="755" y="1"/>
                </a:lnTo>
                <a:lnTo>
                  <a:pt x="757" y="0"/>
                </a:lnTo>
                <a:lnTo>
                  <a:pt x="759" y="0"/>
                </a:lnTo>
                <a:lnTo>
                  <a:pt x="762" y="0"/>
                </a:lnTo>
                <a:lnTo>
                  <a:pt x="768" y="0"/>
                </a:lnTo>
                <a:lnTo>
                  <a:pt x="775" y="2"/>
                </a:lnTo>
                <a:lnTo>
                  <a:pt x="780" y="4"/>
                </a:lnTo>
                <a:lnTo>
                  <a:pt x="786" y="9"/>
                </a:lnTo>
                <a:lnTo>
                  <a:pt x="792" y="14"/>
                </a:lnTo>
                <a:lnTo>
                  <a:pt x="799" y="20"/>
                </a:lnTo>
                <a:lnTo>
                  <a:pt x="805" y="27"/>
                </a:lnTo>
                <a:lnTo>
                  <a:pt x="811" y="35"/>
                </a:lnTo>
                <a:lnTo>
                  <a:pt x="814" y="39"/>
                </a:lnTo>
                <a:lnTo>
                  <a:pt x="816" y="43"/>
                </a:lnTo>
                <a:lnTo>
                  <a:pt x="819" y="46"/>
                </a:lnTo>
                <a:lnTo>
                  <a:pt x="821" y="50"/>
                </a:lnTo>
                <a:lnTo>
                  <a:pt x="823" y="54"/>
                </a:lnTo>
                <a:lnTo>
                  <a:pt x="824" y="58"/>
                </a:lnTo>
                <a:lnTo>
                  <a:pt x="827" y="64"/>
                </a:lnTo>
                <a:lnTo>
                  <a:pt x="828" y="70"/>
                </a:lnTo>
                <a:lnTo>
                  <a:pt x="829" y="75"/>
                </a:lnTo>
                <a:lnTo>
                  <a:pt x="828" y="80"/>
                </a:lnTo>
                <a:lnTo>
                  <a:pt x="826" y="83"/>
                </a:lnTo>
                <a:lnTo>
                  <a:pt x="824" y="85"/>
                </a:lnTo>
                <a:lnTo>
                  <a:pt x="823" y="86"/>
                </a:lnTo>
                <a:lnTo>
                  <a:pt x="821" y="87"/>
                </a:lnTo>
                <a:lnTo>
                  <a:pt x="819" y="88"/>
                </a:lnTo>
                <a:lnTo>
                  <a:pt x="815" y="89"/>
                </a:lnTo>
                <a:lnTo>
                  <a:pt x="811" y="92"/>
                </a:lnTo>
                <a:lnTo>
                  <a:pt x="806" y="93"/>
                </a:lnTo>
                <a:lnTo>
                  <a:pt x="801" y="95"/>
                </a:lnTo>
                <a:lnTo>
                  <a:pt x="795" y="97"/>
                </a:lnTo>
                <a:lnTo>
                  <a:pt x="788" y="100"/>
                </a:lnTo>
                <a:lnTo>
                  <a:pt x="782" y="102"/>
                </a:lnTo>
                <a:lnTo>
                  <a:pt x="773" y="104"/>
                </a:lnTo>
                <a:lnTo>
                  <a:pt x="765" y="108"/>
                </a:lnTo>
                <a:lnTo>
                  <a:pt x="756" y="110"/>
                </a:lnTo>
                <a:lnTo>
                  <a:pt x="747" y="114"/>
                </a:lnTo>
                <a:lnTo>
                  <a:pt x="736" y="116"/>
                </a:lnTo>
                <a:lnTo>
                  <a:pt x="726" y="119"/>
                </a:lnTo>
                <a:lnTo>
                  <a:pt x="714" y="123"/>
                </a:lnTo>
                <a:lnTo>
                  <a:pt x="701" y="126"/>
                </a:lnTo>
                <a:lnTo>
                  <a:pt x="689" y="131"/>
                </a:lnTo>
                <a:lnTo>
                  <a:pt x="676" y="135"/>
                </a:lnTo>
                <a:lnTo>
                  <a:pt x="661" y="138"/>
                </a:lnTo>
                <a:lnTo>
                  <a:pt x="647" y="143"/>
                </a:lnTo>
                <a:lnTo>
                  <a:pt x="632" y="147"/>
                </a:lnTo>
                <a:lnTo>
                  <a:pt x="615" y="152"/>
                </a:lnTo>
                <a:lnTo>
                  <a:pt x="599" y="157"/>
                </a:lnTo>
                <a:lnTo>
                  <a:pt x="582" y="161"/>
                </a:lnTo>
                <a:lnTo>
                  <a:pt x="564" y="166"/>
                </a:lnTo>
                <a:lnTo>
                  <a:pt x="546" y="171"/>
                </a:lnTo>
                <a:lnTo>
                  <a:pt x="526" y="176"/>
                </a:lnTo>
                <a:lnTo>
                  <a:pt x="506" y="181"/>
                </a:lnTo>
                <a:lnTo>
                  <a:pt x="486" y="187"/>
                </a:lnTo>
                <a:lnTo>
                  <a:pt x="467" y="193"/>
                </a:lnTo>
                <a:lnTo>
                  <a:pt x="447" y="197"/>
                </a:lnTo>
                <a:lnTo>
                  <a:pt x="427" y="203"/>
                </a:lnTo>
                <a:lnTo>
                  <a:pt x="409" y="208"/>
                </a:lnTo>
                <a:lnTo>
                  <a:pt x="391" y="212"/>
                </a:lnTo>
                <a:lnTo>
                  <a:pt x="374" y="217"/>
                </a:lnTo>
                <a:lnTo>
                  <a:pt x="356" y="222"/>
                </a:lnTo>
                <a:lnTo>
                  <a:pt x="340" y="225"/>
                </a:lnTo>
                <a:lnTo>
                  <a:pt x="325" y="230"/>
                </a:lnTo>
                <a:lnTo>
                  <a:pt x="310" y="233"/>
                </a:lnTo>
                <a:lnTo>
                  <a:pt x="296" y="237"/>
                </a:lnTo>
                <a:lnTo>
                  <a:pt x="282" y="240"/>
                </a:lnTo>
                <a:lnTo>
                  <a:pt x="268" y="244"/>
                </a:lnTo>
                <a:lnTo>
                  <a:pt x="255" y="247"/>
                </a:lnTo>
                <a:lnTo>
                  <a:pt x="244" y="251"/>
                </a:lnTo>
                <a:lnTo>
                  <a:pt x="232" y="253"/>
                </a:lnTo>
                <a:lnTo>
                  <a:pt x="222" y="255"/>
                </a:lnTo>
                <a:lnTo>
                  <a:pt x="211" y="259"/>
                </a:lnTo>
                <a:lnTo>
                  <a:pt x="201" y="261"/>
                </a:lnTo>
                <a:lnTo>
                  <a:pt x="191" y="262"/>
                </a:lnTo>
                <a:lnTo>
                  <a:pt x="183" y="265"/>
                </a:lnTo>
                <a:lnTo>
                  <a:pt x="175" y="267"/>
                </a:lnTo>
                <a:lnTo>
                  <a:pt x="168" y="268"/>
                </a:lnTo>
                <a:lnTo>
                  <a:pt x="161" y="269"/>
                </a:lnTo>
                <a:lnTo>
                  <a:pt x="155" y="270"/>
                </a:lnTo>
                <a:lnTo>
                  <a:pt x="150" y="272"/>
                </a:lnTo>
                <a:lnTo>
                  <a:pt x="144" y="273"/>
                </a:lnTo>
                <a:lnTo>
                  <a:pt x="139" y="274"/>
                </a:lnTo>
                <a:lnTo>
                  <a:pt x="136" y="274"/>
                </a:lnTo>
                <a:lnTo>
                  <a:pt x="132" y="275"/>
                </a:lnTo>
                <a:lnTo>
                  <a:pt x="130" y="275"/>
                </a:lnTo>
                <a:lnTo>
                  <a:pt x="128" y="275"/>
                </a:lnTo>
                <a:lnTo>
                  <a:pt x="119" y="275"/>
                </a:lnTo>
                <a:lnTo>
                  <a:pt x="111" y="274"/>
                </a:lnTo>
                <a:lnTo>
                  <a:pt x="103" y="272"/>
                </a:lnTo>
                <a:lnTo>
                  <a:pt x="94" y="268"/>
                </a:lnTo>
                <a:lnTo>
                  <a:pt x="83" y="263"/>
                </a:lnTo>
                <a:lnTo>
                  <a:pt x="72" y="259"/>
                </a:lnTo>
                <a:lnTo>
                  <a:pt x="61" y="253"/>
                </a:lnTo>
                <a:lnTo>
                  <a:pt x="49" y="246"/>
                </a:lnTo>
                <a:lnTo>
                  <a:pt x="43" y="243"/>
                </a:lnTo>
                <a:lnTo>
                  <a:pt x="37" y="239"/>
                </a:lnTo>
                <a:lnTo>
                  <a:pt x="32" y="234"/>
                </a:lnTo>
                <a:lnTo>
                  <a:pt x="28" y="231"/>
                </a:lnTo>
                <a:lnTo>
                  <a:pt x="23" y="227"/>
                </a:lnTo>
                <a:lnTo>
                  <a:pt x="18" y="224"/>
                </a:lnTo>
                <a:lnTo>
                  <a:pt x="15" y="220"/>
                </a:lnTo>
                <a:lnTo>
                  <a:pt x="13" y="217"/>
                </a:lnTo>
                <a:lnTo>
                  <a:pt x="9" y="212"/>
                </a:lnTo>
                <a:lnTo>
                  <a:pt x="7" y="209"/>
                </a:lnTo>
                <a:lnTo>
                  <a:pt x="4" y="205"/>
                </a:lnTo>
                <a:lnTo>
                  <a:pt x="3" y="202"/>
                </a:lnTo>
                <a:lnTo>
                  <a:pt x="1" y="198"/>
                </a:lnTo>
                <a:lnTo>
                  <a:pt x="1" y="194"/>
                </a:lnTo>
                <a:lnTo>
                  <a:pt x="0" y="190"/>
                </a:lnTo>
                <a:lnTo>
                  <a:pt x="0" y="187"/>
                </a:lnTo>
                <a:lnTo>
                  <a:pt x="0" y="187"/>
                </a:lnTo>
                <a:lnTo>
                  <a:pt x="0" y="187"/>
                </a:lnTo>
              </a:path>
            </a:pathLst>
          </a:custGeom>
          <a:solidFill>
            <a:srgbClr val="FF0000">
              <a:alpha val="100000"/>
            </a:srgbClr>
          </a:solidFill>
          <a:ln w="1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Freeform 41"/>
          <p:cNvSpPr/>
          <p:nvPr/>
        </p:nvSpPr>
        <p:spPr>
          <a:xfrm>
            <a:off x="5032375" y="1631633"/>
            <a:ext cx="850900" cy="200025"/>
          </a:xfrm>
          <a:custGeom>
            <a:avLst/>
            <a:gdLst/>
            <a:ahLst/>
            <a:cxnLst>
              <a:cxn ang="0">
                <a:pos x="22225" y="140494"/>
              </a:cxn>
              <a:cxn ang="0">
                <a:pos x="46831" y="133350"/>
              </a:cxn>
              <a:cxn ang="0">
                <a:pos x="65881" y="127794"/>
              </a:cxn>
              <a:cxn ang="0">
                <a:pos x="79375" y="125413"/>
              </a:cxn>
              <a:cxn ang="0">
                <a:pos x="88106" y="124619"/>
              </a:cxn>
              <a:cxn ang="0">
                <a:pos x="102394" y="123031"/>
              </a:cxn>
              <a:cxn ang="0">
                <a:pos x="125413" y="118269"/>
              </a:cxn>
              <a:cxn ang="0">
                <a:pos x="155575" y="111919"/>
              </a:cxn>
              <a:cxn ang="0">
                <a:pos x="194469" y="103981"/>
              </a:cxn>
              <a:cxn ang="0">
                <a:pos x="242094" y="93663"/>
              </a:cxn>
              <a:cxn ang="0">
                <a:pos x="296069" y="80963"/>
              </a:cxn>
              <a:cxn ang="0">
                <a:pos x="358775" y="66675"/>
              </a:cxn>
              <a:cxn ang="0">
                <a:pos x="425450" y="52388"/>
              </a:cxn>
              <a:cxn ang="0">
                <a:pos x="484981" y="38894"/>
              </a:cxn>
              <a:cxn ang="0">
                <a:pos x="538956" y="26988"/>
              </a:cxn>
              <a:cxn ang="0">
                <a:pos x="586581" y="18256"/>
              </a:cxn>
              <a:cxn ang="0">
                <a:pos x="627856" y="10319"/>
              </a:cxn>
              <a:cxn ang="0">
                <a:pos x="662781" y="4763"/>
              </a:cxn>
              <a:cxn ang="0">
                <a:pos x="691356" y="2381"/>
              </a:cxn>
              <a:cxn ang="0">
                <a:pos x="713581" y="0"/>
              </a:cxn>
              <a:cxn ang="0">
                <a:pos x="742950" y="1588"/>
              </a:cxn>
              <a:cxn ang="0">
                <a:pos x="773113" y="3175"/>
              </a:cxn>
              <a:cxn ang="0">
                <a:pos x="796925" y="5556"/>
              </a:cxn>
              <a:cxn ang="0">
                <a:pos x="815975" y="11113"/>
              </a:cxn>
              <a:cxn ang="0">
                <a:pos x="831056" y="16669"/>
              </a:cxn>
              <a:cxn ang="0">
                <a:pos x="841375" y="24606"/>
              </a:cxn>
              <a:cxn ang="0">
                <a:pos x="848519" y="32544"/>
              </a:cxn>
              <a:cxn ang="0">
                <a:pos x="850900" y="41275"/>
              </a:cxn>
              <a:cxn ang="0">
                <a:pos x="850106" y="50800"/>
              </a:cxn>
              <a:cxn ang="0">
                <a:pos x="845344" y="59531"/>
              </a:cxn>
              <a:cxn ang="0">
                <a:pos x="836613" y="66675"/>
              </a:cxn>
              <a:cxn ang="0">
                <a:pos x="823119" y="73025"/>
              </a:cxn>
              <a:cxn ang="0">
                <a:pos x="812800" y="76994"/>
              </a:cxn>
              <a:cxn ang="0">
                <a:pos x="797719" y="80963"/>
              </a:cxn>
              <a:cxn ang="0">
                <a:pos x="778669" y="84931"/>
              </a:cxn>
              <a:cxn ang="0">
                <a:pos x="752475" y="89694"/>
              </a:cxn>
              <a:cxn ang="0">
                <a:pos x="721519" y="95250"/>
              </a:cxn>
              <a:cxn ang="0">
                <a:pos x="684213" y="101600"/>
              </a:cxn>
              <a:cxn ang="0">
                <a:pos x="642938" y="107950"/>
              </a:cxn>
              <a:cxn ang="0">
                <a:pos x="594519" y="115888"/>
              </a:cxn>
              <a:cxn ang="0">
                <a:pos x="506413" y="129381"/>
              </a:cxn>
              <a:cxn ang="0">
                <a:pos x="414338" y="144463"/>
              </a:cxn>
              <a:cxn ang="0">
                <a:pos x="330994" y="158750"/>
              </a:cxn>
              <a:cxn ang="0">
                <a:pos x="256381" y="173038"/>
              </a:cxn>
              <a:cxn ang="0">
                <a:pos x="192088" y="185738"/>
              </a:cxn>
              <a:cxn ang="0">
                <a:pos x="141288" y="193675"/>
              </a:cxn>
              <a:cxn ang="0">
                <a:pos x="109538" y="198438"/>
              </a:cxn>
              <a:cxn ang="0">
                <a:pos x="96044" y="199231"/>
              </a:cxn>
              <a:cxn ang="0">
                <a:pos x="86519" y="200025"/>
              </a:cxn>
              <a:cxn ang="0">
                <a:pos x="79375" y="198438"/>
              </a:cxn>
              <a:cxn ang="0">
                <a:pos x="65881" y="192881"/>
              </a:cxn>
              <a:cxn ang="0">
                <a:pos x="46831" y="181769"/>
              </a:cxn>
              <a:cxn ang="0">
                <a:pos x="22225" y="164306"/>
              </a:cxn>
              <a:cxn ang="0">
                <a:pos x="0" y="148431"/>
              </a:cxn>
            </a:cxnLst>
            <a:rect l="0" t="0" r="0" b="0"/>
            <a:pathLst>
              <a:path w="1072" h="252">
                <a:moveTo>
                  <a:pt x="0" y="187"/>
                </a:moveTo>
                <a:lnTo>
                  <a:pt x="9" y="184"/>
                </a:lnTo>
                <a:lnTo>
                  <a:pt x="19" y="180"/>
                </a:lnTo>
                <a:lnTo>
                  <a:pt x="28" y="177"/>
                </a:lnTo>
                <a:lnTo>
                  <a:pt x="36" y="175"/>
                </a:lnTo>
                <a:lnTo>
                  <a:pt x="44" y="172"/>
                </a:lnTo>
                <a:lnTo>
                  <a:pt x="52" y="170"/>
                </a:lnTo>
                <a:lnTo>
                  <a:pt x="59" y="168"/>
                </a:lnTo>
                <a:lnTo>
                  <a:pt x="66" y="165"/>
                </a:lnTo>
                <a:lnTo>
                  <a:pt x="72" y="164"/>
                </a:lnTo>
                <a:lnTo>
                  <a:pt x="78" y="162"/>
                </a:lnTo>
                <a:lnTo>
                  <a:pt x="83" y="161"/>
                </a:lnTo>
                <a:lnTo>
                  <a:pt x="88" y="161"/>
                </a:lnTo>
                <a:lnTo>
                  <a:pt x="93" y="160"/>
                </a:lnTo>
                <a:lnTo>
                  <a:pt x="97" y="158"/>
                </a:lnTo>
                <a:lnTo>
                  <a:pt x="100" y="158"/>
                </a:lnTo>
                <a:lnTo>
                  <a:pt x="104" y="158"/>
                </a:lnTo>
                <a:lnTo>
                  <a:pt x="106" y="158"/>
                </a:lnTo>
                <a:lnTo>
                  <a:pt x="108" y="158"/>
                </a:lnTo>
                <a:lnTo>
                  <a:pt x="111" y="157"/>
                </a:lnTo>
                <a:lnTo>
                  <a:pt x="115" y="157"/>
                </a:lnTo>
                <a:lnTo>
                  <a:pt x="119" y="156"/>
                </a:lnTo>
                <a:lnTo>
                  <a:pt x="124" y="156"/>
                </a:lnTo>
                <a:lnTo>
                  <a:pt x="129" y="155"/>
                </a:lnTo>
                <a:lnTo>
                  <a:pt x="136" y="154"/>
                </a:lnTo>
                <a:lnTo>
                  <a:pt x="143" y="153"/>
                </a:lnTo>
                <a:lnTo>
                  <a:pt x="150" y="150"/>
                </a:lnTo>
                <a:lnTo>
                  <a:pt x="158" y="149"/>
                </a:lnTo>
                <a:lnTo>
                  <a:pt x="167" y="147"/>
                </a:lnTo>
                <a:lnTo>
                  <a:pt x="177" y="146"/>
                </a:lnTo>
                <a:lnTo>
                  <a:pt x="186" y="143"/>
                </a:lnTo>
                <a:lnTo>
                  <a:pt x="196" y="141"/>
                </a:lnTo>
                <a:lnTo>
                  <a:pt x="208" y="139"/>
                </a:lnTo>
                <a:lnTo>
                  <a:pt x="220" y="136"/>
                </a:lnTo>
                <a:lnTo>
                  <a:pt x="232" y="133"/>
                </a:lnTo>
                <a:lnTo>
                  <a:pt x="245" y="131"/>
                </a:lnTo>
                <a:lnTo>
                  <a:pt x="259" y="127"/>
                </a:lnTo>
                <a:lnTo>
                  <a:pt x="273" y="125"/>
                </a:lnTo>
                <a:lnTo>
                  <a:pt x="288" y="121"/>
                </a:lnTo>
                <a:lnTo>
                  <a:pt x="305" y="118"/>
                </a:lnTo>
                <a:lnTo>
                  <a:pt x="321" y="114"/>
                </a:lnTo>
                <a:lnTo>
                  <a:pt x="337" y="110"/>
                </a:lnTo>
                <a:lnTo>
                  <a:pt x="354" y="106"/>
                </a:lnTo>
                <a:lnTo>
                  <a:pt x="373" y="102"/>
                </a:lnTo>
                <a:lnTo>
                  <a:pt x="392" y="98"/>
                </a:lnTo>
                <a:lnTo>
                  <a:pt x="411" y="93"/>
                </a:lnTo>
                <a:lnTo>
                  <a:pt x="431" y="89"/>
                </a:lnTo>
                <a:lnTo>
                  <a:pt x="452" y="84"/>
                </a:lnTo>
                <a:lnTo>
                  <a:pt x="473" y="79"/>
                </a:lnTo>
                <a:lnTo>
                  <a:pt x="494" y="75"/>
                </a:lnTo>
                <a:lnTo>
                  <a:pt x="515" y="70"/>
                </a:lnTo>
                <a:lnTo>
                  <a:pt x="536" y="66"/>
                </a:lnTo>
                <a:lnTo>
                  <a:pt x="554" y="61"/>
                </a:lnTo>
                <a:lnTo>
                  <a:pt x="574" y="57"/>
                </a:lnTo>
                <a:lnTo>
                  <a:pt x="593" y="53"/>
                </a:lnTo>
                <a:lnTo>
                  <a:pt x="611" y="49"/>
                </a:lnTo>
                <a:lnTo>
                  <a:pt x="629" y="45"/>
                </a:lnTo>
                <a:lnTo>
                  <a:pt x="646" y="41"/>
                </a:lnTo>
                <a:lnTo>
                  <a:pt x="662" y="38"/>
                </a:lnTo>
                <a:lnTo>
                  <a:pt x="679" y="34"/>
                </a:lnTo>
                <a:lnTo>
                  <a:pt x="695" y="32"/>
                </a:lnTo>
                <a:lnTo>
                  <a:pt x="710" y="28"/>
                </a:lnTo>
                <a:lnTo>
                  <a:pt x="725" y="26"/>
                </a:lnTo>
                <a:lnTo>
                  <a:pt x="739" y="23"/>
                </a:lnTo>
                <a:lnTo>
                  <a:pt x="753" y="20"/>
                </a:lnTo>
                <a:lnTo>
                  <a:pt x="766" y="18"/>
                </a:lnTo>
                <a:lnTo>
                  <a:pt x="778" y="16"/>
                </a:lnTo>
                <a:lnTo>
                  <a:pt x="791" y="13"/>
                </a:lnTo>
                <a:lnTo>
                  <a:pt x="803" y="12"/>
                </a:lnTo>
                <a:lnTo>
                  <a:pt x="814" y="10"/>
                </a:lnTo>
                <a:lnTo>
                  <a:pt x="825" y="9"/>
                </a:lnTo>
                <a:lnTo>
                  <a:pt x="835" y="6"/>
                </a:lnTo>
                <a:lnTo>
                  <a:pt x="845" y="5"/>
                </a:lnTo>
                <a:lnTo>
                  <a:pt x="854" y="4"/>
                </a:lnTo>
                <a:lnTo>
                  <a:pt x="863" y="3"/>
                </a:lnTo>
                <a:lnTo>
                  <a:pt x="871" y="3"/>
                </a:lnTo>
                <a:lnTo>
                  <a:pt x="878" y="2"/>
                </a:lnTo>
                <a:lnTo>
                  <a:pt x="886" y="2"/>
                </a:lnTo>
                <a:lnTo>
                  <a:pt x="893" y="0"/>
                </a:lnTo>
                <a:lnTo>
                  <a:pt x="899" y="0"/>
                </a:lnTo>
                <a:lnTo>
                  <a:pt x="905" y="0"/>
                </a:lnTo>
                <a:lnTo>
                  <a:pt x="915" y="0"/>
                </a:lnTo>
                <a:lnTo>
                  <a:pt x="926" y="0"/>
                </a:lnTo>
                <a:lnTo>
                  <a:pt x="936" y="2"/>
                </a:lnTo>
                <a:lnTo>
                  <a:pt x="947" y="2"/>
                </a:lnTo>
                <a:lnTo>
                  <a:pt x="956" y="2"/>
                </a:lnTo>
                <a:lnTo>
                  <a:pt x="964" y="3"/>
                </a:lnTo>
                <a:lnTo>
                  <a:pt x="974" y="4"/>
                </a:lnTo>
                <a:lnTo>
                  <a:pt x="982" y="5"/>
                </a:lnTo>
                <a:lnTo>
                  <a:pt x="990" y="5"/>
                </a:lnTo>
                <a:lnTo>
                  <a:pt x="997" y="6"/>
                </a:lnTo>
                <a:lnTo>
                  <a:pt x="1004" y="7"/>
                </a:lnTo>
                <a:lnTo>
                  <a:pt x="1011" y="10"/>
                </a:lnTo>
                <a:lnTo>
                  <a:pt x="1017" y="11"/>
                </a:lnTo>
                <a:lnTo>
                  <a:pt x="1022" y="12"/>
                </a:lnTo>
                <a:lnTo>
                  <a:pt x="1028" y="14"/>
                </a:lnTo>
                <a:lnTo>
                  <a:pt x="1033" y="16"/>
                </a:lnTo>
                <a:lnTo>
                  <a:pt x="1037" y="18"/>
                </a:lnTo>
                <a:lnTo>
                  <a:pt x="1042" y="19"/>
                </a:lnTo>
                <a:lnTo>
                  <a:pt x="1047" y="21"/>
                </a:lnTo>
                <a:lnTo>
                  <a:pt x="1050" y="24"/>
                </a:lnTo>
                <a:lnTo>
                  <a:pt x="1054" y="26"/>
                </a:lnTo>
                <a:lnTo>
                  <a:pt x="1057" y="28"/>
                </a:lnTo>
                <a:lnTo>
                  <a:pt x="1060" y="31"/>
                </a:lnTo>
                <a:lnTo>
                  <a:pt x="1063" y="33"/>
                </a:lnTo>
                <a:lnTo>
                  <a:pt x="1065" y="35"/>
                </a:lnTo>
                <a:lnTo>
                  <a:pt x="1066" y="38"/>
                </a:lnTo>
                <a:lnTo>
                  <a:pt x="1069" y="41"/>
                </a:lnTo>
                <a:lnTo>
                  <a:pt x="1070" y="43"/>
                </a:lnTo>
                <a:lnTo>
                  <a:pt x="1071" y="46"/>
                </a:lnTo>
                <a:lnTo>
                  <a:pt x="1072" y="49"/>
                </a:lnTo>
                <a:lnTo>
                  <a:pt x="1072" y="52"/>
                </a:lnTo>
                <a:lnTo>
                  <a:pt x="1072" y="55"/>
                </a:lnTo>
                <a:lnTo>
                  <a:pt x="1072" y="59"/>
                </a:lnTo>
                <a:lnTo>
                  <a:pt x="1072" y="61"/>
                </a:lnTo>
                <a:lnTo>
                  <a:pt x="1071" y="64"/>
                </a:lnTo>
                <a:lnTo>
                  <a:pt x="1070" y="67"/>
                </a:lnTo>
                <a:lnTo>
                  <a:pt x="1069" y="69"/>
                </a:lnTo>
                <a:lnTo>
                  <a:pt x="1066" y="72"/>
                </a:lnTo>
                <a:lnTo>
                  <a:pt x="1065" y="75"/>
                </a:lnTo>
                <a:lnTo>
                  <a:pt x="1063" y="77"/>
                </a:lnTo>
                <a:lnTo>
                  <a:pt x="1060" y="79"/>
                </a:lnTo>
                <a:lnTo>
                  <a:pt x="1057" y="82"/>
                </a:lnTo>
                <a:lnTo>
                  <a:pt x="1054" y="84"/>
                </a:lnTo>
                <a:lnTo>
                  <a:pt x="1050" y="86"/>
                </a:lnTo>
                <a:lnTo>
                  <a:pt x="1047" y="89"/>
                </a:lnTo>
                <a:lnTo>
                  <a:pt x="1042" y="91"/>
                </a:lnTo>
                <a:lnTo>
                  <a:pt x="1037" y="92"/>
                </a:lnTo>
                <a:lnTo>
                  <a:pt x="1033" y="95"/>
                </a:lnTo>
                <a:lnTo>
                  <a:pt x="1030" y="96"/>
                </a:lnTo>
                <a:lnTo>
                  <a:pt x="1027" y="97"/>
                </a:lnTo>
                <a:lnTo>
                  <a:pt x="1024" y="97"/>
                </a:lnTo>
                <a:lnTo>
                  <a:pt x="1020" y="98"/>
                </a:lnTo>
                <a:lnTo>
                  <a:pt x="1015" y="99"/>
                </a:lnTo>
                <a:lnTo>
                  <a:pt x="1011" y="100"/>
                </a:lnTo>
                <a:lnTo>
                  <a:pt x="1005" y="102"/>
                </a:lnTo>
                <a:lnTo>
                  <a:pt x="1000" y="103"/>
                </a:lnTo>
                <a:lnTo>
                  <a:pt x="993" y="105"/>
                </a:lnTo>
                <a:lnTo>
                  <a:pt x="988" y="106"/>
                </a:lnTo>
                <a:lnTo>
                  <a:pt x="981" y="107"/>
                </a:lnTo>
                <a:lnTo>
                  <a:pt x="972" y="108"/>
                </a:lnTo>
                <a:lnTo>
                  <a:pt x="965" y="111"/>
                </a:lnTo>
                <a:lnTo>
                  <a:pt x="956" y="112"/>
                </a:lnTo>
                <a:lnTo>
                  <a:pt x="948" y="113"/>
                </a:lnTo>
                <a:lnTo>
                  <a:pt x="939" y="115"/>
                </a:lnTo>
                <a:lnTo>
                  <a:pt x="929" y="117"/>
                </a:lnTo>
                <a:lnTo>
                  <a:pt x="919" y="119"/>
                </a:lnTo>
                <a:lnTo>
                  <a:pt x="909" y="120"/>
                </a:lnTo>
                <a:lnTo>
                  <a:pt x="898" y="122"/>
                </a:lnTo>
                <a:lnTo>
                  <a:pt x="886" y="125"/>
                </a:lnTo>
                <a:lnTo>
                  <a:pt x="875" y="126"/>
                </a:lnTo>
                <a:lnTo>
                  <a:pt x="862" y="128"/>
                </a:lnTo>
                <a:lnTo>
                  <a:pt x="850" y="131"/>
                </a:lnTo>
                <a:lnTo>
                  <a:pt x="836" y="132"/>
                </a:lnTo>
                <a:lnTo>
                  <a:pt x="824" y="134"/>
                </a:lnTo>
                <a:lnTo>
                  <a:pt x="810" y="136"/>
                </a:lnTo>
                <a:lnTo>
                  <a:pt x="795" y="139"/>
                </a:lnTo>
                <a:lnTo>
                  <a:pt x="781" y="141"/>
                </a:lnTo>
                <a:lnTo>
                  <a:pt x="764" y="143"/>
                </a:lnTo>
                <a:lnTo>
                  <a:pt x="749" y="146"/>
                </a:lnTo>
                <a:lnTo>
                  <a:pt x="733" y="148"/>
                </a:lnTo>
                <a:lnTo>
                  <a:pt x="701" y="153"/>
                </a:lnTo>
                <a:lnTo>
                  <a:pt x="669" y="158"/>
                </a:lnTo>
                <a:lnTo>
                  <a:pt x="638" y="163"/>
                </a:lnTo>
                <a:lnTo>
                  <a:pt x="608" y="168"/>
                </a:lnTo>
                <a:lnTo>
                  <a:pt x="579" y="172"/>
                </a:lnTo>
                <a:lnTo>
                  <a:pt x="550" y="177"/>
                </a:lnTo>
                <a:lnTo>
                  <a:pt x="522" y="182"/>
                </a:lnTo>
                <a:lnTo>
                  <a:pt x="495" y="186"/>
                </a:lnTo>
                <a:lnTo>
                  <a:pt x="468" y="191"/>
                </a:lnTo>
                <a:lnTo>
                  <a:pt x="442" y="196"/>
                </a:lnTo>
                <a:lnTo>
                  <a:pt x="417" y="200"/>
                </a:lnTo>
                <a:lnTo>
                  <a:pt x="392" y="205"/>
                </a:lnTo>
                <a:lnTo>
                  <a:pt x="368" y="209"/>
                </a:lnTo>
                <a:lnTo>
                  <a:pt x="345" y="213"/>
                </a:lnTo>
                <a:lnTo>
                  <a:pt x="323" y="218"/>
                </a:lnTo>
                <a:lnTo>
                  <a:pt x="301" y="222"/>
                </a:lnTo>
                <a:lnTo>
                  <a:pt x="280" y="227"/>
                </a:lnTo>
                <a:lnTo>
                  <a:pt x="260" y="230"/>
                </a:lnTo>
                <a:lnTo>
                  <a:pt x="242" y="234"/>
                </a:lnTo>
                <a:lnTo>
                  <a:pt x="224" y="237"/>
                </a:lnTo>
                <a:lnTo>
                  <a:pt x="208" y="240"/>
                </a:lnTo>
                <a:lnTo>
                  <a:pt x="192" y="243"/>
                </a:lnTo>
                <a:lnTo>
                  <a:pt x="178" y="244"/>
                </a:lnTo>
                <a:lnTo>
                  <a:pt x="165" y="247"/>
                </a:lnTo>
                <a:lnTo>
                  <a:pt x="153" y="249"/>
                </a:lnTo>
                <a:lnTo>
                  <a:pt x="143" y="250"/>
                </a:lnTo>
                <a:lnTo>
                  <a:pt x="138" y="250"/>
                </a:lnTo>
                <a:lnTo>
                  <a:pt x="134" y="251"/>
                </a:lnTo>
                <a:lnTo>
                  <a:pt x="129" y="251"/>
                </a:lnTo>
                <a:lnTo>
                  <a:pt x="126" y="251"/>
                </a:lnTo>
                <a:lnTo>
                  <a:pt x="121" y="251"/>
                </a:lnTo>
                <a:lnTo>
                  <a:pt x="117" y="252"/>
                </a:lnTo>
                <a:lnTo>
                  <a:pt x="115" y="252"/>
                </a:lnTo>
                <a:lnTo>
                  <a:pt x="112" y="252"/>
                </a:lnTo>
                <a:lnTo>
                  <a:pt x="109" y="252"/>
                </a:lnTo>
                <a:lnTo>
                  <a:pt x="107" y="251"/>
                </a:lnTo>
                <a:lnTo>
                  <a:pt x="105" y="251"/>
                </a:lnTo>
                <a:lnTo>
                  <a:pt x="104" y="251"/>
                </a:lnTo>
                <a:lnTo>
                  <a:pt x="100" y="250"/>
                </a:lnTo>
                <a:lnTo>
                  <a:pt x="97" y="249"/>
                </a:lnTo>
                <a:lnTo>
                  <a:pt x="93" y="248"/>
                </a:lnTo>
                <a:lnTo>
                  <a:pt x="88" y="245"/>
                </a:lnTo>
                <a:lnTo>
                  <a:pt x="83" y="243"/>
                </a:lnTo>
                <a:lnTo>
                  <a:pt x="78" y="240"/>
                </a:lnTo>
                <a:lnTo>
                  <a:pt x="72" y="236"/>
                </a:lnTo>
                <a:lnTo>
                  <a:pt x="66" y="233"/>
                </a:lnTo>
                <a:lnTo>
                  <a:pt x="59" y="229"/>
                </a:lnTo>
                <a:lnTo>
                  <a:pt x="52" y="225"/>
                </a:lnTo>
                <a:lnTo>
                  <a:pt x="44" y="219"/>
                </a:lnTo>
                <a:lnTo>
                  <a:pt x="36" y="214"/>
                </a:lnTo>
                <a:lnTo>
                  <a:pt x="28" y="207"/>
                </a:lnTo>
                <a:lnTo>
                  <a:pt x="19" y="201"/>
                </a:lnTo>
                <a:lnTo>
                  <a:pt x="9" y="194"/>
                </a:lnTo>
                <a:lnTo>
                  <a:pt x="0" y="187"/>
                </a:lnTo>
                <a:lnTo>
                  <a:pt x="0" y="187"/>
                </a:lnTo>
                <a:lnTo>
                  <a:pt x="0" y="187"/>
                </a:lnTo>
              </a:path>
            </a:pathLst>
          </a:custGeom>
          <a:solidFill>
            <a:srgbClr val="FF0000">
              <a:alpha val="100000"/>
            </a:srgbClr>
          </a:solidFill>
          <a:ln w="1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Freeform 42"/>
          <p:cNvSpPr/>
          <p:nvPr/>
        </p:nvSpPr>
        <p:spPr>
          <a:xfrm>
            <a:off x="5211763" y="1772920"/>
            <a:ext cx="95250" cy="5699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5250" y="0"/>
              </a:cxn>
              <a:cxn ang="0">
                <a:pos x="95250" y="569913"/>
              </a:cxn>
              <a:cxn ang="0">
                <a:pos x="23409" y="569913"/>
              </a:cxn>
              <a:cxn ang="0">
                <a:pos x="23409" y="548482"/>
              </a:cxn>
              <a:cxn ang="0">
                <a:pos x="23409" y="527050"/>
              </a:cxn>
              <a:cxn ang="0">
                <a:pos x="23409" y="506413"/>
              </a:cxn>
              <a:cxn ang="0">
                <a:pos x="23409" y="485775"/>
              </a:cxn>
              <a:cxn ang="0">
                <a:pos x="22602" y="464344"/>
              </a:cxn>
              <a:cxn ang="0">
                <a:pos x="22602" y="444500"/>
              </a:cxn>
              <a:cxn ang="0">
                <a:pos x="22602" y="424657"/>
              </a:cxn>
              <a:cxn ang="0">
                <a:pos x="22602" y="404813"/>
              </a:cxn>
              <a:cxn ang="0">
                <a:pos x="20987" y="384969"/>
              </a:cxn>
              <a:cxn ang="0">
                <a:pos x="20987" y="365919"/>
              </a:cxn>
              <a:cxn ang="0">
                <a:pos x="20180" y="346869"/>
              </a:cxn>
              <a:cxn ang="0">
                <a:pos x="20180" y="328613"/>
              </a:cxn>
              <a:cxn ang="0">
                <a:pos x="19373" y="309563"/>
              </a:cxn>
              <a:cxn ang="0">
                <a:pos x="18566" y="291307"/>
              </a:cxn>
              <a:cxn ang="0">
                <a:pos x="18566" y="273050"/>
              </a:cxn>
              <a:cxn ang="0">
                <a:pos x="17758" y="255588"/>
              </a:cxn>
              <a:cxn ang="0">
                <a:pos x="16951" y="238125"/>
              </a:cxn>
              <a:cxn ang="0">
                <a:pos x="15337" y="220663"/>
              </a:cxn>
              <a:cxn ang="0">
                <a:pos x="14530" y="203200"/>
              </a:cxn>
              <a:cxn ang="0">
                <a:pos x="13722" y="186531"/>
              </a:cxn>
              <a:cxn ang="0">
                <a:pos x="12915" y="169069"/>
              </a:cxn>
              <a:cxn ang="0">
                <a:pos x="12108" y="152400"/>
              </a:cxn>
              <a:cxn ang="0">
                <a:pos x="11301" y="136525"/>
              </a:cxn>
              <a:cxn ang="0">
                <a:pos x="9686" y="119856"/>
              </a:cxn>
              <a:cxn ang="0">
                <a:pos x="8879" y="103981"/>
              </a:cxn>
              <a:cxn ang="0">
                <a:pos x="8072" y="88900"/>
              </a:cxn>
              <a:cxn ang="0">
                <a:pos x="6458" y="73819"/>
              </a:cxn>
              <a:cxn ang="0">
                <a:pos x="5650" y="57944"/>
              </a:cxn>
              <a:cxn ang="0">
                <a:pos x="4036" y="43656"/>
              </a:cxn>
              <a:cxn ang="0">
                <a:pos x="2422" y="28575"/>
              </a:cxn>
              <a:cxn ang="0">
                <a:pos x="1614" y="14288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0" b="0"/>
            <a:pathLst>
              <a:path w="118" h="718">
                <a:moveTo>
                  <a:pt x="0" y="0"/>
                </a:moveTo>
                <a:lnTo>
                  <a:pt x="118" y="0"/>
                </a:lnTo>
                <a:lnTo>
                  <a:pt x="118" y="718"/>
                </a:lnTo>
                <a:lnTo>
                  <a:pt x="29" y="718"/>
                </a:lnTo>
                <a:lnTo>
                  <a:pt x="29" y="691"/>
                </a:lnTo>
                <a:lnTo>
                  <a:pt x="29" y="664"/>
                </a:lnTo>
                <a:lnTo>
                  <a:pt x="29" y="638"/>
                </a:lnTo>
                <a:lnTo>
                  <a:pt x="29" y="612"/>
                </a:lnTo>
                <a:lnTo>
                  <a:pt x="28" y="585"/>
                </a:lnTo>
                <a:lnTo>
                  <a:pt x="28" y="560"/>
                </a:lnTo>
                <a:lnTo>
                  <a:pt x="28" y="535"/>
                </a:lnTo>
                <a:lnTo>
                  <a:pt x="28" y="510"/>
                </a:lnTo>
                <a:lnTo>
                  <a:pt x="26" y="485"/>
                </a:lnTo>
                <a:lnTo>
                  <a:pt x="26" y="461"/>
                </a:lnTo>
                <a:lnTo>
                  <a:pt x="25" y="437"/>
                </a:lnTo>
                <a:lnTo>
                  <a:pt x="25" y="414"/>
                </a:lnTo>
                <a:lnTo>
                  <a:pt x="24" y="390"/>
                </a:lnTo>
                <a:lnTo>
                  <a:pt x="23" y="367"/>
                </a:lnTo>
                <a:lnTo>
                  <a:pt x="23" y="344"/>
                </a:lnTo>
                <a:lnTo>
                  <a:pt x="22" y="322"/>
                </a:lnTo>
                <a:lnTo>
                  <a:pt x="21" y="300"/>
                </a:lnTo>
                <a:lnTo>
                  <a:pt x="19" y="278"/>
                </a:lnTo>
                <a:lnTo>
                  <a:pt x="18" y="256"/>
                </a:lnTo>
                <a:lnTo>
                  <a:pt x="17" y="235"/>
                </a:lnTo>
                <a:lnTo>
                  <a:pt x="16" y="213"/>
                </a:lnTo>
                <a:lnTo>
                  <a:pt x="15" y="192"/>
                </a:lnTo>
                <a:lnTo>
                  <a:pt x="14" y="172"/>
                </a:lnTo>
                <a:lnTo>
                  <a:pt x="12" y="151"/>
                </a:lnTo>
                <a:lnTo>
                  <a:pt x="11" y="131"/>
                </a:lnTo>
                <a:lnTo>
                  <a:pt x="10" y="112"/>
                </a:lnTo>
                <a:lnTo>
                  <a:pt x="8" y="93"/>
                </a:lnTo>
                <a:lnTo>
                  <a:pt x="7" y="73"/>
                </a:lnTo>
                <a:lnTo>
                  <a:pt x="5" y="55"/>
                </a:lnTo>
                <a:lnTo>
                  <a:pt x="3" y="36"/>
                </a:lnTo>
                <a:lnTo>
                  <a:pt x="2" y="18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solidFill>
            <a:srgbClr val="FF0000">
              <a:alpha val="100000"/>
            </a:srgbClr>
          </a:solidFill>
          <a:ln w="1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Freeform 43"/>
          <p:cNvSpPr/>
          <p:nvPr/>
        </p:nvSpPr>
        <p:spPr>
          <a:xfrm>
            <a:off x="5594350" y="1695133"/>
            <a:ext cx="136525" cy="784225"/>
          </a:xfrm>
          <a:custGeom>
            <a:avLst/>
            <a:gdLst/>
            <a:ahLst/>
            <a:cxnLst>
              <a:cxn ang="0">
                <a:pos x="115094" y="133215"/>
              </a:cxn>
              <a:cxn ang="0">
                <a:pos x="111919" y="141145"/>
              </a:cxn>
              <a:cxn ang="0">
                <a:pos x="110331" y="153039"/>
              </a:cxn>
              <a:cxn ang="0">
                <a:pos x="107950" y="165726"/>
              </a:cxn>
              <a:cxn ang="0">
                <a:pos x="106363" y="182378"/>
              </a:cxn>
              <a:cxn ang="0">
                <a:pos x="104775" y="202202"/>
              </a:cxn>
              <a:cxn ang="0">
                <a:pos x="103188" y="224404"/>
              </a:cxn>
              <a:cxn ang="0">
                <a:pos x="102394" y="248985"/>
              </a:cxn>
              <a:cxn ang="0">
                <a:pos x="102394" y="276739"/>
              </a:cxn>
              <a:cxn ang="0">
                <a:pos x="100806" y="306078"/>
              </a:cxn>
              <a:cxn ang="0">
                <a:pos x="100806" y="339381"/>
              </a:cxn>
              <a:cxn ang="0">
                <a:pos x="100013" y="406782"/>
              </a:cxn>
              <a:cxn ang="0">
                <a:pos x="99219" y="468632"/>
              </a:cxn>
              <a:cxn ang="0">
                <a:pos x="96838" y="528103"/>
              </a:cxn>
              <a:cxn ang="0">
                <a:pos x="92075" y="584402"/>
              </a:cxn>
              <a:cxn ang="0">
                <a:pos x="87313" y="634358"/>
              </a:cxn>
              <a:cxn ang="0">
                <a:pos x="83344" y="666869"/>
              </a:cxn>
              <a:cxn ang="0">
                <a:pos x="80963" y="688278"/>
              </a:cxn>
              <a:cxn ang="0">
                <a:pos x="77788" y="707309"/>
              </a:cxn>
              <a:cxn ang="0">
                <a:pos x="74613" y="724754"/>
              </a:cxn>
              <a:cxn ang="0">
                <a:pos x="71438" y="739820"/>
              </a:cxn>
              <a:cxn ang="0">
                <a:pos x="69056" y="752507"/>
              </a:cxn>
              <a:cxn ang="0">
                <a:pos x="65881" y="763608"/>
              </a:cxn>
              <a:cxn ang="0">
                <a:pos x="62706" y="771538"/>
              </a:cxn>
              <a:cxn ang="0">
                <a:pos x="59531" y="778674"/>
              </a:cxn>
              <a:cxn ang="0">
                <a:pos x="57150" y="781846"/>
              </a:cxn>
              <a:cxn ang="0">
                <a:pos x="53975" y="784225"/>
              </a:cxn>
              <a:cxn ang="0">
                <a:pos x="48419" y="784225"/>
              </a:cxn>
              <a:cxn ang="0">
                <a:pos x="42863" y="779467"/>
              </a:cxn>
              <a:cxn ang="0">
                <a:pos x="37306" y="770745"/>
              </a:cxn>
              <a:cxn ang="0">
                <a:pos x="33338" y="758851"/>
              </a:cxn>
              <a:cxn ang="0">
                <a:pos x="28575" y="742992"/>
              </a:cxn>
              <a:cxn ang="0">
                <a:pos x="25400" y="729512"/>
              </a:cxn>
              <a:cxn ang="0">
                <a:pos x="23813" y="716824"/>
              </a:cxn>
              <a:cxn ang="0">
                <a:pos x="22225" y="700173"/>
              </a:cxn>
              <a:cxn ang="0">
                <a:pos x="19844" y="679556"/>
              </a:cxn>
              <a:cxn ang="0">
                <a:pos x="19050" y="656560"/>
              </a:cxn>
              <a:cxn ang="0">
                <a:pos x="18256" y="630393"/>
              </a:cxn>
              <a:cxn ang="0">
                <a:pos x="17463" y="601054"/>
              </a:cxn>
              <a:cxn ang="0">
                <a:pos x="16669" y="567750"/>
              </a:cxn>
              <a:cxn ang="0">
                <a:pos x="15081" y="531275"/>
              </a:cxn>
              <a:cxn ang="0">
                <a:pos x="15081" y="491627"/>
              </a:cxn>
              <a:cxn ang="0">
                <a:pos x="15081" y="448808"/>
              </a:cxn>
              <a:cxn ang="0">
                <a:pos x="13494" y="273567"/>
              </a:cxn>
              <a:cxn ang="0">
                <a:pos x="6350" y="107048"/>
              </a:cxn>
              <a:cxn ang="0">
                <a:pos x="1588" y="26960"/>
              </a:cxn>
              <a:cxn ang="0">
                <a:pos x="16669" y="7929"/>
              </a:cxn>
              <a:cxn ang="0">
                <a:pos x="40481" y="19031"/>
              </a:cxn>
              <a:cxn ang="0">
                <a:pos x="60325" y="28546"/>
              </a:cxn>
              <a:cxn ang="0">
                <a:pos x="79375" y="38061"/>
              </a:cxn>
              <a:cxn ang="0">
                <a:pos x="94456" y="46784"/>
              </a:cxn>
              <a:cxn ang="0">
                <a:pos x="108744" y="54713"/>
              </a:cxn>
              <a:cxn ang="0">
                <a:pos x="119063" y="61850"/>
              </a:cxn>
              <a:cxn ang="0">
                <a:pos x="127000" y="67401"/>
              </a:cxn>
              <a:cxn ang="0">
                <a:pos x="132556" y="72951"/>
              </a:cxn>
              <a:cxn ang="0">
                <a:pos x="134938" y="78502"/>
              </a:cxn>
              <a:cxn ang="0">
                <a:pos x="136525" y="82467"/>
              </a:cxn>
              <a:cxn ang="0">
                <a:pos x="131763" y="98325"/>
              </a:cxn>
              <a:cxn ang="0">
                <a:pos x="124619" y="116563"/>
              </a:cxn>
              <a:cxn ang="0">
                <a:pos x="116681" y="129250"/>
              </a:cxn>
            </a:cxnLst>
            <a:rect l="0" t="0" r="0" b="0"/>
            <a:pathLst>
              <a:path w="172" h="989">
                <a:moveTo>
                  <a:pt x="147" y="163"/>
                </a:moveTo>
                <a:lnTo>
                  <a:pt x="146" y="165"/>
                </a:lnTo>
                <a:lnTo>
                  <a:pt x="145" y="168"/>
                </a:lnTo>
                <a:lnTo>
                  <a:pt x="144" y="171"/>
                </a:lnTo>
                <a:lnTo>
                  <a:pt x="143" y="175"/>
                </a:lnTo>
                <a:lnTo>
                  <a:pt x="141" y="178"/>
                </a:lnTo>
                <a:lnTo>
                  <a:pt x="140" y="183"/>
                </a:lnTo>
                <a:lnTo>
                  <a:pt x="140" y="187"/>
                </a:lnTo>
                <a:lnTo>
                  <a:pt x="139" y="193"/>
                </a:lnTo>
                <a:lnTo>
                  <a:pt x="138" y="198"/>
                </a:lnTo>
                <a:lnTo>
                  <a:pt x="137" y="204"/>
                </a:lnTo>
                <a:lnTo>
                  <a:pt x="136" y="209"/>
                </a:lnTo>
                <a:lnTo>
                  <a:pt x="136" y="216"/>
                </a:lnTo>
                <a:lnTo>
                  <a:pt x="134" y="223"/>
                </a:lnTo>
                <a:lnTo>
                  <a:pt x="134" y="230"/>
                </a:lnTo>
                <a:lnTo>
                  <a:pt x="133" y="238"/>
                </a:lnTo>
                <a:lnTo>
                  <a:pt x="132" y="247"/>
                </a:lnTo>
                <a:lnTo>
                  <a:pt x="132" y="255"/>
                </a:lnTo>
                <a:lnTo>
                  <a:pt x="131" y="264"/>
                </a:lnTo>
                <a:lnTo>
                  <a:pt x="131" y="273"/>
                </a:lnTo>
                <a:lnTo>
                  <a:pt x="130" y="283"/>
                </a:lnTo>
                <a:lnTo>
                  <a:pt x="130" y="293"/>
                </a:lnTo>
                <a:lnTo>
                  <a:pt x="130" y="304"/>
                </a:lnTo>
                <a:lnTo>
                  <a:pt x="129" y="314"/>
                </a:lnTo>
                <a:lnTo>
                  <a:pt x="129" y="326"/>
                </a:lnTo>
                <a:lnTo>
                  <a:pt x="129" y="336"/>
                </a:lnTo>
                <a:lnTo>
                  <a:pt x="129" y="349"/>
                </a:lnTo>
                <a:lnTo>
                  <a:pt x="127" y="360"/>
                </a:lnTo>
                <a:lnTo>
                  <a:pt x="127" y="373"/>
                </a:lnTo>
                <a:lnTo>
                  <a:pt x="127" y="386"/>
                </a:lnTo>
                <a:lnTo>
                  <a:pt x="127" y="400"/>
                </a:lnTo>
                <a:lnTo>
                  <a:pt x="127" y="414"/>
                </a:lnTo>
                <a:lnTo>
                  <a:pt x="127" y="428"/>
                </a:lnTo>
                <a:lnTo>
                  <a:pt x="127" y="457"/>
                </a:lnTo>
                <a:lnTo>
                  <a:pt x="127" y="485"/>
                </a:lnTo>
                <a:lnTo>
                  <a:pt x="126" y="513"/>
                </a:lnTo>
                <a:lnTo>
                  <a:pt x="126" y="539"/>
                </a:lnTo>
                <a:lnTo>
                  <a:pt x="125" y="566"/>
                </a:lnTo>
                <a:lnTo>
                  <a:pt x="125" y="591"/>
                </a:lnTo>
                <a:lnTo>
                  <a:pt x="124" y="617"/>
                </a:lnTo>
                <a:lnTo>
                  <a:pt x="123" y="643"/>
                </a:lnTo>
                <a:lnTo>
                  <a:pt x="122" y="666"/>
                </a:lnTo>
                <a:lnTo>
                  <a:pt x="119" y="690"/>
                </a:lnTo>
                <a:lnTo>
                  <a:pt x="118" y="713"/>
                </a:lnTo>
                <a:lnTo>
                  <a:pt x="116" y="737"/>
                </a:lnTo>
                <a:lnTo>
                  <a:pt x="115" y="759"/>
                </a:lnTo>
                <a:lnTo>
                  <a:pt x="112" y="780"/>
                </a:lnTo>
                <a:lnTo>
                  <a:pt x="110" y="800"/>
                </a:lnTo>
                <a:lnTo>
                  <a:pt x="108" y="821"/>
                </a:lnTo>
                <a:lnTo>
                  <a:pt x="107" y="832"/>
                </a:lnTo>
                <a:lnTo>
                  <a:pt x="105" y="841"/>
                </a:lnTo>
                <a:lnTo>
                  <a:pt x="104" y="850"/>
                </a:lnTo>
                <a:lnTo>
                  <a:pt x="103" y="860"/>
                </a:lnTo>
                <a:lnTo>
                  <a:pt x="102" y="868"/>
                </a:lnTo>
                <a:lnTo>
                  <a:pt x="101" y="877"/>
                </a:lnTo>
                <a:lnTo>
                  <a:pt x="100" y="885"/>
                </a:lnTo>
                <a:lnTo>
                  <a:pt x="98" y="892"/>
                </a:lnTo>
                <a:lnTo>
                  <a:pt x="97" y="900"/>
                </a:lnTo>
                <a:lnTo>
                  <a:pt x="95" y="907"/>
                </a:lnTo>
                <a:lnTo>
                  <a:pt x="94" y="914"/>
                </a:lnTo>
                <a:lnTo>
                  <a:pt x="93" y="921"/>
                </a:lnTo>
                <a:lnTo>
                  <a:pt x="91" y="927"/>
                </a:lnTo>
                <a:lnTo>
                  <a:pt x="90" y="933"/>
                </a:lnTo>
                <a:lnTo>
                  <a:pt x="89" y="939"/>
                </a:lnTo>
                <a:lnTo>
                  <a:pt x="88" y="944"/>
                </a:lnTo>
                <a:lnTo>
                  <a:pt x="87" y="949"/>
                </a:lnTo>
                <a:lnTo>
                  <a:pt x="86" y="954"/>
                </a:lnTo>
                <a:lnTo>
                  <a:pt x="85" y="958"/>
                </a:lnTo>
                <a:lnTo>
                  <a:pt x="83" y="963"/>
                </a:lnTo>
                <a:lnTo>
                  <a:pt x="82" y="967"/>
                </a:lnTo>
                <a:lnTo>
                  <a:pt x="81" y="970"/>
                </a:lnTo>
                <a:lnTo>
                  <a:pt x="79" y="973"/>
                </a:lnTo>
                <a:lnTo>
                  <a:pt x="78" y="976"/>
                </a:lnTo>
                <a:lnTo>
                  <a:pt x="76" y="979"/>
                </a:lnTo>
                <a:lnTo>
                  <a:pt x="75" y="982"/>
                </a:lnTo>
                <a:lnTo>
                  <a:pt x="74" y="983"/>
                </a:lnTo>
                <a:lnTo>
                  <a:pt x="73" y="985"/>
                </a:lnTo>
                <a:lnTo>
                  <a:pt x="72" y="986"/>
                </a:lnTo>
                <a:lnTo>
                  <a:pt x="71" y="987"/>
                </a:lnTo>
                <a:lnTo>
                  <a:pt x="69" y="989"/>
                </a:lnTo>
                <a:lnTo>
                  <a:pt x="68" y="989"/>
                </a:lnTo>
                <a:lnTo>
                  <a:pt x="66" y="989"/>
                </a:lnTo>
                <a:lnTo>
                  <a:pt x="64" y="989"/>
                </a:lnTo>
                <a:lnTo>
                  <a:pt x="61" y="989"/>
                </a:lnTo>
                <a:lnTo>
                  <a:pt x="59" y="987"/>
                </a:lnTo>
                <a:lnTo>
                  <a:pt x="57" y="985"/>
                </a:lnTo>
                <a:lnTo>
                  <a:pt x="54" y="983"/>
                </a:lnTo>
                <a:lnTo>
                  <a:pt x="52" y="979"/>
                </a:lnTo>
                <a:lnTo>
                  <a:pt x="50" y="977"/>
                </a:lnTo>
                <a:lnTo>
                  <a:pt x="47" y="972"/>
                </a:lnTo>
                <a:lnTo>
                  <a:pt x="46" y="968"/>
                </a:lnTo>
                <a:lnTo>
                  <a:pt x="44" y="963"/>
                </a:lnTo>
                <a:lnTo>
                  <a:pt x="42" y="957"/>
                </a:lnTo>
                <a:lnTo>
                  <a:pt x="39" y="951"/>
                </a:lnTo>
                <a:lnTo>
                  <a:pt x="37" y="944"/>
                </a:lnTo>
                <a:lnTo>
                  <a:pt x="36" y="937"/>
                </a:lnTo>
                <a:lnTo>
                  <a:pt x="33" y="929"/>
                </a:lnTo>
                <a:lnTo>
                  <a:pt x="32" y="925"/>
                </a:lnTo>
                <a:lnTo>
                  <a:pt x="32" y="920"/>
                </a:lnTo>
                <a:lnTo>
                  <a:pt x="31" y="915"/>
                </a:lnTo>
                <a:lnTo>
                  <a:pt x="30" y="910"/>
                </a:lnTo>
                <a:lnTo>
                  <a:pt x="30" y="904"/>
                </a:lnTo>
                <a:lnTo>
                  <a:pt x="29" y="897"/>
                </a:lnTo>
                <a:lnTo>
                  <a:pt x="28" y="890"/>
                </a:lnTo>
                <a:lnTo>
                  <a:pt x="28" y="883"/>
                </a:lnTo>
                <a:lnTo>
                  <a:pt x="26" y="875"/>
                </a:lnTo>
                <a:lnTo>
                  <a:pt x="26" y="867"/>
                </a:lnTo>
                <a:lnTo>
                  <a:pt x="25" y="857"/>
                </a:lnTo>
                <a:lnTo>
                  <a:pt x="25" y="848"/>
                </a:lnTo>
                <a:lnTo>
                  <a:pt x="24" y="839"/>
                </a:lnTo>
                <a:lnTo>
                  <a:pt x="24" y="828"/>
                </a:lnTo>
                <a:lnTo>
                  <a:pt x="23" y="818"/>
                </a:lnTo>
                <a:lnTo>
                  <a:pt x="23" y="806"/>
                </a:lnTo>
                <a:lnTo>
                  <a:pt x="23" y="795"/>
                </a:lnTo>
                <a:lnTo>
                  <a:pt x="22" y="783"/>
                </a:lnTo>
                <a:lnTo>
                  <a:pt x="22" y="770"/>
                </a:lnTo>
                <a:lnTo>
                  <a:pt x="22" y="758"/>
                </a:lnTo>
                <a:lnTo>
                  <a:pt x="21" y="744"/>
                </a:lnTo>
                <a:lnTo>
                  <a:pt x="21" y="730"/>
                </a:lnTo>
                <a:lnTo>
                  <a:pt x="21" y="716"/>
                </a:lnTo>
                <a:lnTo>
                  <a:pt x="21" y="701"/>
                </a:lnTo>
                <a:lnTo>
                  <a:pt x="21" y="686"/>
                </a:lnTo>
                <a:lnTo>
                  <a:pt x="19" y="670"/>
                </a:lnTo>
                <a:lnTo>
                  <a:pt x="19" y="654"/>
                </a:lnTo>
                <a:lnTo>
                  <a:pt x="19" y="637"/>
                </a:lnTo>
                <a:lnTo>
                  <a:pt x="19" y="620"/>
                </a:lnTo>
                <a:lnTo>
                  <a:pt x="19" y="602"/>
                </a:lnTo>
                <a:lnTo>
                  <a:pt x="19" y="584"/>
                </a:lnTo>
                <a:lnTo>
                  <a:pt x="19" y="566"/>
                </a:lnTo>
                <a:lnTo>
                  <a:pt x="19" y="492"/>
                </a:lnTo>
                <a:lnTo>
                  <a:pt x="18" y="418"/>
                </a:lnTo>
                <a:lnTo>
                  <a:pt x="17" y="345"/>
                </a:lnTo>
                <a:lnTo>
                  <a:pt x="15" y="274"/>
                </a:lnTo>
                <a:lnTo>
                  <a:pt x="11" y="205"/>
                </a:lnTo>
                <a:lnTo>
                  <a:pt x="8" y="135"/>
                </a:lnTo>
                <a:lnTo>
                  <a:pt x="7" y="101"/>
                </a:lnTo>
                <a:lnTo>
                  <a:pt x="4" y="68"/>
                </a:lnTo>
                <a:lnTo>
                  <a:pt x="2" y="34"/>
                </a:lnTo>
                <a:lnTo>
                  <a:pt x="0" y="0"/>
                </a:lnTo>
                <a:lnTo>
                  <a:pt x="10" y="5"/>
                </a:lnTo>
                <a:lnTo>
                  <a:pt x="21" y="10"/>
                </a:lnTo>
                <a:lnTo>
                  <a:pt x="31" y="14"/>
                </a:lnTo>
                <a:lnTo>
                  <a:pt x="42" y="19"/>
                </a:lnTo>
                <a:lnTo>
                  <a:pt x="51" y="24"/>
                </a:lnTo>
                <a:lnTo>
                  <a:pt x="59" y="28"/>
                </a:lnTo>
                <a:lnTo>
                  <a:pt x="68" y="32"/>
                </a:lnTo>
                <a:lnTo>
                  <a:pt x="76" y="36"/>
                </a:lnTo>
                <a:lnTo>
                  <a:pt x="85" y="40"/>
                </a:lnTo>
                <a:lnTo>
                  <a:pt x="93" y="45"/>
                </a:lnTo>
                <a:lnTo>
                  <a:pt x="100" y="48"/>
                </a:lnTo>
                <a:lnTo>
                  <a:pt x="107" y="52"/>
                </a:lnTo>
                <a:lnTo>
                  <a:pt x="114" y="55"/>
                </a:lnTo>
                <a:lnTo>
                  <a:pt x="119" y="59"/>
                </a:lnTo>
                <a:lnTo>
                  <a:pt x="125" y="62"/>
                </a:lnTo>
                <a:lnTo>
                  <a:pt x="131" y="65"/>
                </a:lnTo>
                <a:lnTo>
                  <a:pt x="137" y="69"/>
                </a:lnTo>
                <a:lnTo>
                  <a:pt x="141" y="72"/>
                </a:lnTo>
                <a:lnTo>
                  <a:pt x="146" y="75"/>
                </a:lnTo>
                <a:lnTo>
                  <a:pt x="150" y="78"/>
                </a:lnTo>
                <a:lnTo>
                  <a:pt x="153" y="81"/>
                </a:lnTo>
                <a:lnTo>
                  <a:pt x="157" y="83"/>
                </a:lnTo>
                <a:lnTo>
                  <a:pt x="160" y="85"/>
                </a:lnTo>
                <a:lnTo>
                  <a:pt x="162" y="89"/>
                </a:lnTo>
                <a:lnTo>
                  <a:pt x="165" y="91"/>
                </a:lnTo>
                <a:lnTo>
                  <a:pt x="167" y="92"/>
                </a:lnTo>
                <a:lnTo>
                  <a:pt x="169" y="94"/>
                </a:lnTo>
                <a:lnTo>
                  <a:pt x="170" y="97"/>
                </a:lnTo>
                <a:lnTo>
                  <a:pt x="170" y="99"/>
                </a:lnTo>
                <a:lnTo>
                  <a:pt x="172" y="100"/>
                </a:lnTo>
                <a:lnTo>
                  <a:pt x="172" y="103"/>
                </a:lnTo>
                <a:lnTo>
                  <a:pt x="172" y="104"/>
                </a:lnTo>
                <a:lnTo>
                  <a:pt x="170" y="110"/>
                </a:lnTo>
                <a:lnTo>
                  <a:pt x="168" y="117"/>
                </a:lnTo>
                <a:lnTo>
                  <a:pt x="166" y="124"/>
                </a:lnTo>
                <a:lnTo>
                  <a:pt x="164" y="130"/>
                </a:lnTo>
                <a:lnTo>
                  <a:pt x="160" y="139"/>
                </a:lnTo>
                <a:lnTo>
                  <a:pt x="157" y="147"/>
                </a:lnTo>
                <a:lnTo>
                  <a:pt x="152" y="155"/>
                </a:lnTo>
                <a:lnTo>
                  <a:pt x="147" y="163"/>
                </a:lnTo>
                <a:lnTo>
                  <a:pt x="147" y="163"/>
                </a:lnTo>
                <a:lnTo>
                  <a:pt x="147" y="163"/>
                </a:lnTo>
              </a:path>
            </a:pathLst>
          </a:custGeom>
          <a:solidFill>
            <a:srgbClr val="FF0000">
              <a:alpha val="100000"/>
            </a:srgbClr>
          </a:solidFill>
          <a:ln w="1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Freeform 44"/>
          <p:cNvSpPr/>
          <p:nvPr/>
        </p:nvSpPr>
        <p:spPr>
          <a:xfrm>
            <a:off x="5259388" y="1882458"/>
            <a:ext cx="288925" cy="93662"/>
          </a:xfrm>
          <a:custGeom>
            <a:avLst/>
            <a:gdLst/>
            <a:ahLst/>
            <a:cxnLst>
              <a:cxn ang="0">
                <a:pos x="234801" y="70838"/>
              </a:cxn>
              <a:cxn ang="0">
                <a:pos x="227638" y="72412"/>
              </a:cxn>
              <a:cxn ang="0">
                <a:pos x="218883" y="73986"/>
              </a:cxn>
              <a:cxn ang="0">
                <a:pos x="210127" y="76347"/>
              </a:cxn>
              <a:cxn ang="0">
                <a:pos x="198984" y="77921"/>
              </a:cxn>
              <a:cxn ang="0">
                <a:pos x="187045" y="79495"/>
              </a:cxn>
              <a:cxn ang="0">
                <a:pos x="174310" y="81070"/>
              </a:cxn>
              <a:cxn ang="0">
                <a:pos x="160779" y="82644"/>
              </a:cxn>
              <a:cxn ang="0">
                <a:pos x="145656" y="84218"/>
              </a:cxn>
              <a:cxn ang="0">
                <a:pos x="129738" y="85792"/>
              </a:cxn>
              <a:cxn ang="0">
                <a:pos x="113023" y="86579"/>
              </a:cxn>
              <a:cxn ang="0">
                <a:pos x="93921" y="88153"/>
              </a:cxn>
              <a:cxn ang="0">
                <a:pos x="75614" y="89728"/>
              </a:cxn>
              <a:cxn ang="0">
                <a:pos x="55716" y="90515"/>
              </a:cxn>
              <a:cxn ang="0">
                <a:pos x="34225" y="91302"/>
              </a:cxn>
              <a:cxn ang="0">
                <a:pos x="11939" y="92089"/>
              </a:cxn>
              <a:cxn ang="0">
                <a:pos x="0" y="39354"/>
              </a:cxn>
              <a:cxn ang="0">
                <a:pos x="32633" y="34632"/>
              </a:cxn>
              <a:cxn ang="0">
                <a:pos x="67655" y="28335"/>
              </a:cxn>
              <a:cxn ang="0">
                <a:pos x="104268" y="21251"/>
              </a:cxn>
              <a:cxn ang="0">
                <a:pos x="144065" y="11806"/>
              </a:cxn>
              <a:cxn ang="0">
                <a:pos x="164759" y="7084"/>
              </a:cxn>
              <a:cxn ang="0">
                <a:pos x="182269" y="4723"/>
              </a:cxn>
              <a:cxn ang="0">
                <a:pos x="199780" y="1574"/>
              </a:cxn>
              <a:cxn ang="0">
                <a:pos x="214107" y="0"/>
              </a:cxn>
              <a:cxn ang="0">
                <a:pos x="227638" y="0"/>
              </a:cxn>
              <a:cxn ang="0">
                <a:pos x="239577" y="0"/>
              </a:cxn>
              <a:cxn ang="0">
                <a:pos x="249924" y="1574"/>
              </a:cxn>
              <a:cxn ang="0">
                <a:pos x="257883" y="3935"/>
              </a:cxn>
              <a:cxn ang="0">
                <a:pos x="265047" y="6297"/>
              </a:cxn>
              <a:cxn ang="0">
                <a:pos x="271414" y="10232"/>
              </a:cxn>
              <a:cxn ang="0">
                <a:pos x="276986" y="14168"/>
              </a:cxn>
              <a:cxn ang="0">
                <a:pos x="281762" y="17316"/>
              </a:cxn>
              <a:cxn ang="0">
                <a:pos x="284945" y="21251"/>
              </a:cxn>
              <a:cxn ang="0">
                <a:pos x="287333" y="25974"/>
              </a:cxn>
              <a:cxn ang="0">
                <a:pos x="288925" y="29909"/>
              </a:cxn>
              <a:cxn ang="0">
                <a:pos x="288925" y="34632"/>
              </a:cxn>
              <a:cxn ang="0">
                <a:pos x="288129" y="39354"/>
              </a:cxn>
              <a:cxn ang="0">
                <a:pos x="286537" y="44077"/>
              </a:cxn>
              <a:cxn ang="0">
                <a:pos x="281762" y="48799"/>
              </a:cxn>
              <a:cxn ang="0">
                <a:pos x="276190" y="53522"/>
              </a:cxn>
              <a:cxn ang="0">
                <a:pos x="269823" y="57457"/>
              </a:cxn>
              <a:cxn ang="0">
                <a:pos x="260271" y="61393"/>
              </a:cxn>
              <a:cxn ang="0">
                <a:pos x="250720" y="66115"/>
              </a:cxn>
              <a:cxn ang="0">
                <a:pos x="238781" y="69263"/>
              </a:cxn>
              <a:cxn ang="0">
                <a:pos x="238781" y="69263"/>
              </a:cxn>
            </a:cxnLst>
            <a:rect l="0" t="0" r="0" b="0"/>
            <a:pathLst>
              <a:path w="363" h="119">
                <a:moveTo>
                  <a:pt x="300" y="88"/>
                </a:moveTo>
                <a:lnTo>
                  <a:pt x="295" y="90"/>
                </a:lnTo>
                <a:lnTo>
                  <a:pt x="291" y="91"/>
                </a:lnTo>
                <a:lnTo>
                  <a:pt x="286" y="92"/>
                </a:lnTo>
                <a:lnTo>
                  <a:pt x="281" y="93"/>
                </a:lnTo>
                <a:lnTo>
                  <a:pt x="275" y="94"/>
                </a:lnTo>
                <a:lnTo>
                  <a:pt x="269" y="95"/>
                </a:lnTo>
                <a:lnTo>
                  <a:pt x="264" y="97"/>
                </a:lnTo>
                <a:lnTo>
                  <a:pt x="257" y="98"/>
                </a:lnTo>
                <a:lnTo>
                  <a:pt x="250" y="99"/>
                </a:lnTo>
                <a:lnTo>
                  <a:pt x="243" y="100"/>
                </a:lnTo>
                <a:lnTo>
                  <a:pt x="235" y="101"/>
                </a:lnTo>
                <a:lnTo>
                  <a:pt x="228" y="102"/>
                </a:lnTo>
                <a:lnTo>
                  <a:pt x="219" y="103"/>
                </a:lnTo>
                <a:lnTo>
                  <a:pt x="210" y="105"/>
                </a:lnTo>
                <a:lnTo>
                  <a:pt x="202" y="105"/>
                </a:lnTo>
                <a:lnTo>
                  <a:pt x="193" y="106"/>
                </a:lnTo>
                <a:lnTo>
                  <a:pt x="183" y="107"/>
                </a:lnTo>
                <a:lnTo>
                  <a:pt x="173" y="108"/>
                </a:lnTo>
                <a:lnTo>
                  <a:pt x="163" y="109"/>
                </a:lnTo>
                <a:lnTo>
                  <a:pt x="152" y="109"/>
                </a:lnTo>
                <a:lnTo>
                  <a:pt x="142" y="110"/>
                </a:lnTo>
                <a:lnTo>
                  <a:pt x="130" y="112"/>
                </a:lnTo>
                <a:lnTo>
                  <a:pt x="118" y="112"/>
                </a:lnTo>
                <a:lnTo>
                  <a:pt x="107" y="113"/>
                </a:lnTo>
                <a:lnTo>
                  <a:pt x="95" y="114"/>
                </a:lnTo>
                <a:lnTo>
                  <a:pt x="82" y="114"/>
                </a:lnTo>
                <a:lnTo>
                  <a:pt x="70" y="115"/>
                </a:lnTo>
                <a:lnTo>
                  <a:pt x="56" y="116"/>
                </a:lnTo>
                <a:lnTo>
                  <a:pt x="43" y="116"/>
                </a:lnTo>
                <a:lnTo>
                  <a:pt x="29" y="117"/>
                </a:lnTo>
                <a:lnTo>
                  <a:pt x="15" y="117"/>
                </a:lnTo>
                <a:lnTo>
                  <a:pt x="0" y="119"/>
                </a:lnTo>
                <a:lnTo>
                  <a:pt x="0" y="50"/>
                </a:lnTo>
                <a:lnTo>
                  <a:pt x="20" y="48"/>
                </a:lnTo>
                <a:lnTo>
                  <a:pt x="41" y="44"/>
                </a:lnTo>
                <a:lnTo>
                  <a:pt x="63" y="41"/>
                </a:lnTo>
                <a:lnTo>
                  <a:pt x="85" y="36"/>
                </a:lnTo>
                <a:lnTo>
                  <a:pt x="108" y="32"/>
                </a:lnTo>
                <a:lnTo>
                  <a:pt x="131" y="27"/>
                </a:lnTo>
                <a:lnTo>
                  <a:pt x="156" y="21"/>
                </a:lnTo>
                <a:lnTo>
                  <a:pt x="181" y="15"/>
                </a:lnTo>
                <a:lnTo>
                  <a:pt x="194" y="13"/>
                </a:lnTo>
                <a:lnTo>
                  <a:pt x="207" y="9"/>
                </a:lnTo>
                <a:lnTo>
                  <a:pt x="218" y="7"/>
                </a:lnTo>
                <a:lnTo>
                  <a:pt x="229" y="6"/>
                </a:lnTo>
                <a:lnTo>
                  <a:pt x="240" y="4"/>
                </a:lnTo>
                <a:lnTo>
                  <a:pt x="251" y="2"/>
                </a:lnTo>
                <a:lnTo>
                  <a:pt x="260" y="1"/>
                </a:lnTo>
                <a:lnTo>
                  <a:pt x="269" y="0"/>
                </a:lnTo>
                <a:lnTo>
                  <a:pt x="278" y="0"/>
                </a:lnTo>
                <a:lnTo>
                  <a:pt x="286" y="0"/>
                </a:lnTo>
                <a:lnTo>
                  <a:pt x="294" y="0"/>
                </a:lnTo>
                <a:lnTo>
                  <a:pt x="301" y="0"/>
                </a:lnTo>
                <a:lnTo>
                  <a:pt x="308" y="1"/>
                </a:lnTo>
                <a:lnTo>
                  <a:pt x="314" y="2"/>
                </a:lnTo>
                <a:lnTo>
                  <a:pt x="319" y="4"/>
                </a:lnTo>
                <a:lnTo>
                  <a:pt x="324" y="5"/>
                </a:lnTo>
                <a:lnTo>
                  <a:pt x="329" y="7"/>
                </a:lnTo>
                <a:lnTo>
                  <a:pt x="333" y="8"/>
                </a:lnTo>
                <a:lnTo>
                  <a:pt x="338" y="11"/>
                </a:lnTo>
                <a:lnTo>
                  <a:pt x="341" y="13"/>
                </a:lnTo>
                <a:lnTo>
                  <a:pt x="345" y="15"/>
                </a:lnTo>
                <a:lnTo>
                  <a:pt x="348" y="18"/>
                </a:lnTo>
                <a:lnTo>
                  <a:pt x="351" y="20"/>
                </a:lnTo>
                <a:lnTo>
                  <a:pt x="354" y="22"/>
                </a:lnTo>
                <a:lnTo>
                  <a:pt x="357" y="25"/>
                </a:lnTo>
                <a:lnTo>
                  <a:pt x="358" y="27"/>
                </a:lnTo>
                <a:lnTo>
                  <a:pt x="360" y="30"/>
                </a:lnTo>
                <a:lnTo>
                  <a:pt x="361" y="33"/>
                </a:lnTo>
                <a:lnTo>
                  <a:pt x="362" y="35"/>
                </a:lnTo>
                <a:lnTo>
                  <a:pt x="363" y="38"/>
                </a:lnTo>
                <a:lnTo>
                  <a:pt x="363" y="41"/>
                </a:lnTo>
                <a:lnTo>
                  <a:pt x="363" y="44"/>
                </a:lnTo>
                <a:lnTo>
                  <a:pt x="363" y="48"/>
                </a:lnTo>
                <a:lnTo>
                  <a:pt x="362" y="50"/>
                </a:lnTo>
                <a:lnTo>
                  <a:pt x="361" y="54"/>
                </a:lnTo>
                <a:lnTo>
                  <a:pt x="360" y="56"/>
                </a:lnTo>
                <a:lnTo>
                  <a:pt x="358" y="59"/>
                </a:lnTo>
                <a:lnTo>
                  <a:pt x="354" y="62"/>
                </a:lnTo>
                <a:lnTo>
                  <a:pt x="352" y="65"/>
                </a:lnTo>
                <a:lnTo>
                  <a:pt x="347" y="68"/>
                </a:lnTo>
                <a:lnTo>
                  <a:pt x="344" y="71"/>
                </a:lnTo>
                <a:lnTo>
                  <a:pt x="339" y="73"/>
                </a:lnTo>
                <a:lnTo>
                  <a:pt x="333" y="76"/>
                </a:lnTo>
                <a:lnTo>
                  <a:pt x="327" y="78"/>
                </a:lnTo>
                <a:lnTo>
                  <a:pt x="322" y="81"/>
                </a:lnTo>
                <a:lnTo>
                  <a:pt x="315" y="84"/>
                </a:lnTo>
                <a:lnTo>
                  <a:pt x="308" y="86"/>
                </a:lnTo>
                <a:lnTo>
                  <a:pt x="300" y="88"/>
                </a:lnTo>
                <a:lnTo>
                  <a:pt x="300" y="88"/>
                </a:lnTo>
                <a:lnTo>
                  <a:pt x="300" y="88"/>
                </a:lnTo>
              </a:path>
            </a:pathLst>
          </a:custGeom>
          <a:solidFill>
            <a:srgbClr val="FF0000">
              <a:alpha val="100000"/>
            </a:srgbClr>
          </a:solidFill>
          <a:ln w="1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Freeform 45"/>
          <p:cNvSpPr/>
          <p:nvPr/>
        </p:nvSpPr>
        <p:spPr>
          <a:xfrm>
            <a:off x="5259388" y="2068195"/>
            <a:ext cx="288925" cy="95250"/>
          </a:xfrm>
          <a:custGeom>
            <a:avLst/>
            <a:gdLst/>
            <a:ahLst/>
            <a:cxnLst>
              <a:cxn ang="0">
                <a:pos x="11939" y="37131"/>
              </a:cxn>
              <a:cxn ang="0">
                <a:pos x="34225" y="33095"/>
              </a:cxn>
              <a:cxn ang="0">
                <a:pos x="55716" y="29059"/>
              </a:cxn>
              <a:cxn ang="0">
                <a:pos x="75614" y="25023"/>
              </a:cxn>
              <a:cxn ang="0">
                <a:pos x="93921" y="21794"/>
              </a:cxn>
              <a:cxn ang="0">
                <a:pos x="113023" y="17758"/>
              </a:cxn>
              <a:cxn ang="0">
                <a:pos x="129738" y="13722"/>
              </a:cxn>
              <a:cxn ang="0">
                <a:pos x="145656" y="11301"/>
              </a:cxn>
              <a:cxn ang="0">
                <a:pos x="160779" y="8879"/>
              </a:cxn>
              <a:cxn ang="0">
                <a:pos x="174310" y="6458"/>
              </a:cxn>
              <a:cxn ang="0">
                <a:pos x="187045" y="4843"/>
              </a:cxn>
              <a:cxn ang="0">
                <a:pos x="198984" y="4036"/>
              </a:cxn>
              <a:cxn ang="0">
                <a:pos x="210127" y="1614"/>
              </a:cxn>
              <a:cxn ang="0">
                <a:pos x="218883" y="807"/>
              </a:cxn>
              <a:cxn ang="0">
                <a:pos x="227638" y="0"/>
              </a:cxn>
              <a:cxn ang="0">
                <a:pos x="234801" y="0"/>
              </a:cxn>
              <a:cxn ang="0">
                <a:pos x="245148" y="0"/>
              </a:cxn>
              <a:cxn ang="0">
                <a:pos x="256292" y="807"/>
              </a:cxn>
              <a:cxn ang="0">
                <a:pos x="265047" y="2422"/>
              </a:cxn>
              <a:cxn ang="0">
                <a:pos x="273802" y="4843"/>
              </a:cxn>
              <a:cxn ang="0">
                <a:pos x="280170" y="7265"/>
              </a:cxn>
              <a:cxn ang="0">
                <a:pos x="284945" y="11301"/>
              </a:cxn>
              <a:cxn ang="0">
                <a:pos x="287333" y="16144"/>
              </a:cxn>
              <a:cxn ang="0">
                <a:pos x="288925" y="21794"/>
              </a:cxn>
              <a:cxn ang="0">
                <a:pos x="288925" y="25831"/>
              </a:cxn>
              <a:cxn ang="0">
                <a:pos x="286537" y="29059"/>
              </a:cxn>
              <a:cxn ang="0">
                <a:pos x="281762" y="33095"/>
              </a:cxn>
              <a:cxn ang="0">
                <a:pos x="275394" y="35517"/>
              </a:cxn>
              <a:cxn ang="0">
                <a:pos x="265843" y="39553"/>
              </a:cxn>
              <a:cxn ang="0">
                <a:pos x="255496" y="42782"/>
              </a:cxn>
              <a:cxn ang="0">
                <a:pos x="241169" y="47625"/>
              </a:cxn>
              <a:cxn ang="0">
                <a:pos x="225250" y="51661"/>
              </a:cxn>
              <a:cxn ang="0">
                <a:pos x="207739" y="56504"/>
              </a:cxn>
              <a:cxn ang="0">
                <a:pos x="187841" y="60540"/>
              </a:cxn>
              <a:cxn ang="0">
                <a:pos x="164759" y="65383"/>
              </a:cxn>
              <a:cxn ang="0">
                <a:pos x="139289" y="70227"/>
              </a:cxn>
              <a:cxn ang="0">
                <a:pos x="113023" y="75877"/>
              </a:cxn>
              <a:cxn ang="0">
                <a:pos x="82777" y="81528"/>
              </a:cxn>
              <a:cxn ang="0">
                <a:pos x="51736" y="87178"/>
              </a:cxn>
              <a:cxn ang="0">
                <a:pos x="17511" y="92828"/>
              </a:cxn>
              <a:cxn ang="0">
                <a:pos x="0" y="40360"/>
              </a:cxn>
            </a:cxnLst>
            <a:rect l="0" t="0" r="0" b="0"/>
            <a:pathLst>
              <a:path w="363" h="118">
                <a:moveTo>
                  <a:pt x="0" y="50"/>
                </a:moveTo>
                <a:lnTo>
                  <a:pt x="15" y="46"/>
                </a:lnTo>
                <a:lnTo>
                  <a:pt x="29" y="44"/>
                </a:lnTo>
                <a:lnTo>
                  <a:pt x="43" y="41"/>
                </a:lnTo>
                <a:lnTo>
                  <a:pt x="56" y="38"/>
                </a:lnTo>
                <a:lnTo>
                  <a:pt x="70" y="36"/>
                </a:lnTo>
                <a:lnTo>
                  <a:pt x="82" y="34"/>
                </a:lnTo>
                <a:lnTo>
                  <a:pt x="95" y="31"/>
                </a:lnTo>
                <a:lnTo>
                  <a:pt x="107" y="28"/>
                </a:lnTo>
                <a:lnTo>
                  <a:pt x="118" y="27"/>
                </a:lnTo>
                <a:lnTo>
                  <a:pt x="130" y="24"/>
                </a:lnTo>
                <a:lnTo>
                  <a:pt x="142" y="22"/>
                </a:lnTo>
                <a:lnTo>
                  <a:pt x="152" y="20"/>
                </a:lnTo>
                <a:lnTo>
                  <a:pt x="163" y="17"/>
                </a:lnTo>
                <a:lnTo>
                  <a:pt x="173" y="16"/>
                </a:lnTo>
                <a:lnTo>
                  <a:pt x="183" y="14"/>
                </a:lnTo>
                <a:lnTo>
                  <a:pt x="193" y="13"/>
                </a:lnTo>
                <a:lnTo>
                  <a:pt x="202" y="11"/>
                </a:lnTo>
                <a:lnTo>
                  <a:pt x="210" y="9"/>
                </a:lnTo>
                <a:lnTo>
                  <a:pt x="219" y="8"/>
                </a:lnTo>
                <a:lnTo>
                  <a:pt x="228" y="7"/>
                </a:lnTo>
                <a:lnTo>
                  <a:pt x="235" y="6"/>
                </a:lnTo>
                <a:lnTo>
                  <a:pt x="243" y="5"/>
                </a:lnTo>
                <a:lnTo>
                  <a:pt x="250" y="5"/>
                </a:lnTo>
                <a:lnTo>
                  <a:pt x="257" y="3"/>
                </a:lnTo>
                <a:lnTo>
                  <a:pt x="264" y="2"/>
                </a:lnTo>
                <a:lnTo>
                  <a:pt x="269" y="2"/>
                </a:lnTo>
                <a:lnTo>
                  <a:pt x="275" y="1"/>
                </a:lnTo>
                <a:lnTo>
                  <a:pt x="281" y="1"/>
                </a:lnTo>
                <a:lnTo>
                  <a:pt x="286" y="0"/>
                </a:lnTo>
                <a:lnTo>
                  <a:pt x="291" y="0"/>
                </a:lnTo>
                <a:lnTo>
                  <a:pt x="295" y="0"/>
                </a:lnTo>
                <a:lnTo>
                  <a:pt x="300" y="0"/>
                </a:lnTo>
                <a:lnTo>
                  <a:pt x="308" y="0"/>
                </a:lnTo>
                <a:lnTo>
                  <a:pt x="315" y="0"/>
                </a:lnTo>
                <a:lnTo>
                  <a:pt x="322" y="1"/>
                </a:lnTo>
                <a:lnTo>
                  <a:pt x="327" y="2"/>
                </a:lnTo>
                <a:lnTo>
                  <a:pt x="333" y="3"/>
                </a:lnTo>
                <a:lnTo>
                  <a:pt x="339" y="5"/>
                </a:lnTo>
                <a:lnTo>
                  <a:pt x="344" y="6"/>
                </a:lnTo>
                <a:lnTo>
                  <a:pt x="347" y="8"/>
                </a:lnTo>
                <a:lnTo>
                  <a:pt x="352" y="9"/>
                </a:lnTo>
                <a:lnTo>
                  <a:pt x="354" y="11"/>
                </a:lnTo>
                <a:lnTo>
                  <a:pt x="358" y="14"/>
                </a:lnTo>
                <a:lnTo>
                  <a:pt x="360" y="17"/>
                </a:lnTo>
                <a:lnTo>
                  <a:pt x="361" y="20"/>
                </a:lnTo>
                <a:lnTo>
                  <a:pt x="362" y="23"/>
                </a:lnTo>
                <a:lnTo>
                  <a:pt x="363" y="27"/>
                </a:lnTo>
                <a:lnTo>
                  <a:pt x="363" y="30"/>
                </a:lnTo>
                <a:lnTo>
                  <a:pt x="363" y="32"/>
                </a:lnTo>
                <a:lnTo>
                  <a:pt x="362" y="34"/>
                </a:lnTo>
                <a:lnTo>
                  <a:pt x="360" y="36"/>
                </a:lnTo>
                <a:lnTo>
                  <a:pt x="358" y="38"/>
                </a:lnTo>
                <a:lnTo>
                  <a:pt x="354" y="41"/>
                </a:lnTo>
                <a:lnTo>
                  <a:pt x="351" y="42"/>
                </a:lnTo>
                <a:lnTo>
                  <a:pt x="346" y="44"/>
                </a:lnTo>
                <a:lnTo>
                  <a:pt x="341" y="46"/>
                </a:lnTo>
                <a:lnTo>
                  <a:pt x="334" y="49"/>
                </a:lnTo>
                <a:lnTo>
                  <a:pt x="329" y="51"/>
                </a:lnTo>
                <a:lnTo>
                  <a:pt x="321" y="53"/>
                </a:lnTo>
                <a:lnTo>
                  <a:pt x="312" y="57"/>
                </a:lnTo>
                <a:lnTo>
                  <a:pt x="303" y="59"/>
                </a:lnTo>
                <a:lnTo>
                  <a:pt x="294" y="61"/>
                </a:lnTo>
                <a:lnTo>
                  <a:pt x="283" y="64"/>
                </a:lnTo>
                <a:lnTo>
                  <a:pt x="273" y="67"/>
                </a:lnTo>
                <a:lnTo>
                  <a:pt x="261" y="70"/>
                </a:lnTo>
                <a:lnTo>
                  <a:pt x="248" y="72"/>
                </a:lnTo>
                <a:lnTo>
                  <a:pt x="236" y="75"/>
                </a:lnTo>
                <a:lnTo>
                  <a:pt x="222" y="79"/>
                </a:lnTo>
                <a:lnTo>
                  <a:pt x="207" y="81"/>
                </a:lnTo>
                <a:lnTo>
                  <a:pt x="192" y="85"/>
                </a:lnTo>
                <a:lnTo>
                  <a:pt x="175" y="87"/>
                </a:lnTo>
                <a:lnTo>
                  <a:pt x="159" y="90"/>
                </a:lnTo>
                <a:lnTo>
                  <a:pt x="142" y="94"/>
                </a:lnTo>
                <a:lnTo>
                  <a:pt x="124" y="97"/>
                </a:lnTo>
                <a:lnTo>
                  <a:pt x="104" y="101"/>
                </a:lnTo>
                <a:lnTo>
                  <a:pt x="85" y="104"/>
                </a:lnTo>
                <a:lnTo>
                  <a:pt x="65" y="108"/>
                </a:lnTo>
                <a:lnTo>
                  <a:pt x="44" y="111"/>
                </a:lnTo>
                <a:lnTo>
                  <a:pt x="22" y="115"/>
                </a:lnTo>
                <a:lnTo>
                  <a:pt x="0" y="118"/>
                </a:lnTo>
                <a:lnTo>
                  <a:pt x="0" y="50"/>
                </a:lnTo>
                <a:lnTo>
                  <a:pt x="0" y="50"/>
                </a:lnTo>
              </a:path>
            </a:pathLst>
          </a:custGeom>
          <a:solidFill>
            <a:srgbClr val="FF0000">
              <a:alpha val="100000"/>
            </a:srgbClr>
          </a:solidFill>
          <a:ln w="1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Freeform 46"/>
          <p:cNvSpPr/>
          <p:nvPr/>
        </p:nvSpPr>
        <p:spPr>
          <a:xfrm>
            <a:off x="4970463" y="2193608"/>
            <a:ext cx="1022350" cy="211137"/>
          </a:xfrm>
          <a:custGeom>
            <a:avLst/>
            <a:gdLst/>
            <a:ahLst/>
            <a:cxnLst>
              <a:cxn ang="0">
                <a:pos x="15863" y="154569"/>
              </a:cxn>
              <a:cxn ang="0">
                <a:pos x="40450" y="151382"/>
              </a:cxn>
              <a:cxn ang="0">
                <a:pos x="69003" y="148195"/>
              </a:cxn>
              <a:cxn ang="0">
                <a:pos x="103107" y="143414"/>
              </a:cxn>
              <a:cxn ang="0">
                <a:pos x="140385" y="137837"/>
              </a:cxn>
              <a:cxn ang="0">
                <a:pos x="182421" y="131463"/>
              </a:cxn>
              <a:cxn ang="0">
                <a:pos x="228423" y="123496"/>
              </a:cxn>
              <a:cxn ang="0">
                <a:pos x="279183" y="115528"/>
              </a:cxn>
              <a:cxn ang="0">
                <a:pos x="371187" y="99593"/>
              </a:cxn>
              <a:cxn ang="0">
                <a:pos x="473501" y="81268"/>
              </a:cxn>
              <a:cxn ang="0">
                <a:pos x="572643" y="62943"/>
              </a:cxn>
              <a:cxn ang="0">
                <a:pos x="667026" y="43024"/>
              </a:cxn>
              <a:cxn ang="0">
                <a:pos x="723338" y="31870"/>
              </a:cxn>
              <a:cxn ang="0">
                <a:pos x="762995" y="23902"/>
              </a:cxn>
              <a:cxn ang="0">
                <a:pos x="797893" y="16732"/>
              </a:cxn>
              <a:cxn ang="0">
                <a:pos x="828825" y="11154"/>
              </a:cxn>
              <a:cxn ang="0">
                <a:pos x="854206" y="6374"/>
              </a:cxn>
              <a:cxn ang="0">
                <a:pos x="875620" y="2390"/>
              </a:cxn>
              <a:cxn ang="0">
                <a:pos x="891483" y="797"/>
              </a:cxn>
              <a:cxn ang="0">
                <a:pos x="903380" y="0"/>
              </a:cxn>
              <a:cxn ang="0">
                <a:pos x="929553" y="3187"/>
              </a:cxn>
              <a:cxn ang="0">
                <a:pos x="968417" y="19919"/>
              </a:cxn>
              <a:cxn ang="0">
                <a:pos x="993797" y="36650"/>
              </a:cxn>
              <a:cxn ang="0">
                <a:pos x="1008074" y="48602"/>
              </a:cxn>
              <a:cxn ang="0">
                <a:pos x="1017591" y="58959"/>
              </a:cxn>
              <a:cxn ang="0">
                <a:pos x="1022350" y="68520"/>
              </a:cxn>
              <a:cxn ang="0">
                <a:pos x="1020764" y="75691"/>
              </a:cxn>
              <a:cxn ang="0">
                <a:pos x="1015212" y="82065"/>
              </a:cxn>
              <a:cxn ang="0">
                <a:pos x="1007280" y="87642"/>
              </a:cxn>
              <a:cxn ang="0">
                <a:pos x="985866" y="94016"/>
              </a:cxn>
              <a:cxn ang="0">
                <a:pos x="962865" y="98000"/>
              </a:cxn>
              <a:cxn ang="0">
                <a:pos x="931140" y="100390"/>
              </a:cxn>
              <a:cxn ang="0">
                <a:pos x="888310" y="103577"/>
              </a:cxn>
              <a:cxn ang="0">
                <a:pos x="821687" y="105967"/>
              </a:cxn>
              <a:cxn ang="0">
                <a:pos x="713028" y="116325"/>
              </a:cxn>
              <a:cxn ang="0">
                <a:pos x="617852" y="132260"/>
              </a:cxn>
              <a:cxn ang="0">
                <a:pos x="556780" y="142618"/>
              </a:cxn>
              <a:cxn ang="0">
                <a:pos x="486984" y="155366"/>
              </a:cxn>
              <a:cxn ang="0">
                <a:pos x="407671" y="168910"/>
              </a:cxn>
              <a:cxn ang="0">
                <a:pos x="332323" y="182455"/>
              </a:cxn>
              <a:cxn ang="0">
                <a:pos x="290287" y="189626"/>
              </a:cxn>
              <a:cxn ang="0">
                <a:pos x="253803" y="195203"/>
              </a:cxn>
              <a:cxn ang="0">
                <a:pos x="221284" y="199984"/>
              </a:cxn>
              <a:cxn ang="0">
                <a:pos x="194318" y="203967"/>
              </a:cxn>
              <a:cxn ang="0">
                <a:pos x="171317" y="207154"/>
              </a:cxn>
              <a:cxn ang="0">
                <a:pos x="153075" y="208748"/>
              </a:cxn>
              <a:cxn ang="0">
                <a:pos x="140385" y="211138"/>
              </a:cxn>
              <a:cxn ang="0">
                <a:pos x="124522" y="211138"/>
              </a:cxn>
              <a:cxn ang="0">
                <a:pos x="92797" y="206358"/>
              </a:cxn>
              <a:cxn ang="0">
                <a:pos x="57106" y="196000"/>
              </a:cxn>
              <a:cxn ang="0">
                <a:pos x="24587" y="177675"/>
              </a:cxn>
              <a:cxn ang="0">
                <a:pos x="0" y="156162"/>
              </a:cxn>
            </a:cxnLst>
            <a:rect l="0" t="0" r="0" b="0"/>
            <a:pathLst>
              <a:path w="1289" h="265">
                <a:moveTo>
                  <a:pt x="0" y="196"/>
                </a:moveTo>
                <a:lnTo>
                  <a:pt x="6" y="196"/>
                </a:lnTo>
                <a:lnTo>
                  <a:pt x="13" y="195"/>
                </a:lnTo>
                <a:lnTo>
                  <a:pt x="20" y="194"/>
                </a:lnTo>
                <a:lnTo>
                  <a:pt x="27" y="194"/>
                </a:lnTo>
                <a:lnTo>
                  <a:pt x="35" y="193"/>
                </a:lnTo>
                <a:lnTo>
                  <a:pt x="43" y="191"/>
                </a:lnTo>
                <a:lnTo>
                  <a:pt x="51" y="190"/>
                </a:lnTo>
                <a:lnTo>
                  <a:pt x="60" y="189"/>
                </a:lnTo>
                <a:lnTo>
                  <a:pt x="69" y="188"/>
                </a:lnTo>
                <a:lnTo>
                  <a:pt x="78" y="187"/>
                </a:lnTo>
                <a:lnTo>
                  <a:pt x="87" y="186"/>
                </a:lnTo>
                <a:lnTo>
                  <a:pt x="98" y="184"/>
                </a:lnTo>
                <a:lnTo>
                  <a:pt x="108" y="183"/>
                </a:lnTo>
                <a:lnTo>
                  <a:pt x="119" y="181"/>
                </a:lnTo>
                <a:lnTo>
                  <a:pt x="130" y="180"/>
                </a:lnTo>
                <a:lnTo>
                  <a:pt x="141" y="179"/>
                </a:lnTo>
                <a:lnTo>
                  <a:pt x="153" y="176"/>
                </a:lnTo>
                <a:lnTo>
                  <a:pt x="165" y="174"/>
                </a:lnTo>
                <a:lnTo>
                  <a:pt x="177" y="173"/>
                </a:lnTo>
                <a:lnTo>
                  <a:pt x="190" y="170"/>
                </a:lnTo>
                <a:lnTo>
                  <a:pt x="204" y="169"/>
                </a:lnTo>
                <a:lnTo>
                  <a:pt x="216" y="167"/>
                </a:lnTo>
                <a:lnTo>
                  <a:pt x="230" y="165"/>
                </a:lnTo>
                <a:lnTo>
                  <a:pt x="244" y="162"/>
                </a:lnTo>
                <a:lnTo>
                  <a:pt x="258" y="160"/>
                </a:lnTo>
                <a:lnTo>
                  <a:pt x="273" y="158"/>
                </a:lnTo>
                <a:lnTo>
                  <a:pt x="288" y="155"/>
                </a:lnTo>
                <a:lnTo>
                  <a:pt x="304" y="153"/>
                </a:lnTo>
                <a:lnTo>
                  <a:pt x="320" y="151"/>
                </a:lnTo>
                <a:lnTo>
                  <a:pt x="336" y="148"/>
                </a:lnTo>
                <a:lnTo>
                  <a:pt x="352" y="145"/>
                </a:lnTo>
                <a:lnTo>
                  <a:pt x="369" y="143"/>
                </a:lnTo>
                <a:lnTo>
                  <a:pt x="402" y="137"/>
                </a:lnTo>
                <a:lnTo>
                  <a:pt x="436" y="131"/>
                </a:lnTo>
                <a:lnTo>
                  <a:pt x="468" y="125"/>
                </a:lnTo>
                <a:lnTo>
                  <a:pt x="501" y="119"/>
                </a:lnTo>
                <a:lnTo>
                  <a:pt x="534" y="114"/>
                </a:lnTo>
                <a:lnTo>
                  <a:pt x="566" y="108"/>
                </a:lnTo>
                <a:lnTo>
                  <a:pt x="597" y="102"/>
                </a:lnTo>
                <a:lnTo>
                  <a:pt x="629" y="96"/>
                </a:lnTo>
                <a:lnTo>
                  <a:pt x="660" y="90"/>
                </a:lnTo>
                <a:lnTo>
                  <a:pt x="691" y="85"/>
                </a:lnTo>
                <a:lnTo>
                  <a:pt x="722" y="79"/>
                </a:lnTo>
                <a:lnTo>
                  <a:pt x="752" y="73"/>
                </a:lnTo>
                <a:lnTo>
                  <a:pt x="782" y="67"/>
                </a:lnTo>
                <a:lnTo>
                  <a:pt x="812" y="60"/>
                </a:lnTo>
                <a:lnTo>
                  <a:pt x="841" y="54"/>
                </a:lnTo>
                <a:lnTo>
                  <a:pt x="870" y="49"/>
                </a:lnTo>
                <a:lnTo>
                  <a:pt x="884" y="45"/>
                </a:lnTo>
                <a:lnTo>
                  <a:pt x="898" y="43"/>
                </a:lnTo>
                <a:lnTo>
                  <a:pt x="912" y="40"/>
                </a:lnTo>
                <a:lnTo>
                  <a:pt x="925" y="37"/>
                </a:lnTo>
                <a:lnTo>
                  <a:pt x="938" y="35"/>
                </a:lnTo>
                <a:lnTo>
                  <a:pt x="951" y="32"/>
                </a:lnTo>
                <a:lnTo>
                  <a:pt x="962" y="30"/>
                </a:lnTo>
                <a:lnTo>
                  <a:pt x="974" y="28"/>
                </a:lnTo>
                <a:lnTo>
                  <a:pt x="985" y="25"/>
                </a:lnTo>
                <a:lnTo>
                  <a:pt x="996" y="23"/>
                </a:lnTo>
                <a:lnTo>
                  <a:pt x="1006" y="21"/>
                </a:lnTo>
                <a:lnTo>
                  <a:pt x="1017" y="18"/>
                </a:lnTo>
                <a:lnTo>
                  <a:pt x="1026" y="17"/>
                </a:lnTo>
                <a:lnTo>
                  <a:pt x="1035" y="15"/>
                </a:lnTo>
                <a:lnTo>
                  <a:pt x="1045" y="14"/>
                </a:lnTo>
                <a:lnTo>
                  <a:pt x="1053" y="13"/>
                </a:lnTo>
                <a:lnTo>
                  <a:pt x="1062" y="10"/>
                </a:lnTo>
                <a:lnTo>
                  <a:pt x="1069" y="9"/>
                </a:lnTo>
                <a:lnTo>
                  <a:pt x="1077" y="8"/>
                </a:lnTo>
                <a:lnTo>
                  <a:pt x="1084" y="7"/>
                </a:lnTo>
                <a:lnTo>
                  <a:pt x="1091" y="6"/>
                </a:lnTo>
                <a:lnTo>
                  <a:pt x="1097" y="4"/>
                </a:lnTo>
                <a:lnTo>
                  <a:pt x="1104" y="3"/>
                </a:lnTo>
                <a:lnTo>
                  <a:pt x="1108" y="3"/>
                </a:lnTo>
                <a:lnTo>
                  <a:pt x="1114" y="2"/>
                </a:lnTo>
                <a:lnTo>
                  <a:pt x="1119" y="1"/>
                </a:lnTo>
                <a:lnTo>
                  <a:pt x="1124" y="1"/>
                </a:lnTo>
                <a:lnTo>
                  <a:pt x="1128" y="1"/>
                </a:lnTo>
                <a:lnTo>
                  <a:pt x="1132" y="0"/>
                </a:lnTo>
                <a:lnTo>
                  <a:pt x="1135" y="0"/>
                </a:lnTo>
                <a:lnTo>
                  <a:pt x="1139" y="0"/>
                </a:lnTo>
                <a:lnTo>
                  <a:pt x="1141" y="0"/>
                </a:lnTo>
                <a:lnTo>
                  <a:pt x="1151" y="0"/>
                </a:lnTo>
                <a:lnTo>
                  <a:pt x="1161" y="2"/>
                </a:lnTo>
                <a:lnTo>
                  <a:pt x="1172" y="4"/>
                </a:lnTo>
                <a:lnTo>
                  <a:pt x="1184" y="8"/>
                </a:lnTo>
                <a:lnTo>
                  <a:pt x="1196" y="13"/>
                </a:lnTo>
                <a:lnTo>
                  <a:pt x="1208" y="18"/>
                </a:lnTo>
                <a:lnTo>
                  <a:pt x="1221" y="25"/>
                </a:lnTo>
                <a:lnTo>
                  <a:pt x="1234" y="33"/>
                </a:lnTo>
                <a:lnTo>
                  <a:pt x="1241" y="38"/>
                </a:lnTo>
                <a:lnTo>
                  <a:pt x="1247" y="42"/>
                </a:lnTo>
                <a:lnTo>
                  <a:pt x="1253" y="46"/>
                </a:lnTo>
                <a:lnTo>
                  <a:pt x="1257" y="50"/>
                </a:lnTo>
                <a:lnTo>
                  <a:pt x="1263" y="54"/>
                </a:lnTo>
                <a:lnTo>
                  <a:pt x="1268" y="58"/>
                </a:lnTo>
                <a:lnTo>
                  <a:pt x="1271" y="61"/>
                </a:lnTo>
                <a:lnTo>
                  <a:pt x="1275" y="65"/>
                </a:lnTo>
                <a:lnTo>
                  <a:pt x="1278" y="68"/>
                </a:lnTo>
                <a:lnTo>
                  <a:pt x="1280" y="72"/>
                </a:lnTo>
                <a:lnTo>
                  <a:pt x="1283" y="74"/>
                </a:lnTo>
                <a:lnTo>
                  <a:pt x="1285" y="78"/>
                </a:lnTo>
                <a:lnTo>
                  <a:pt x="1286" y="80"/>
                </a:lnTo>
                <a:lnTo>
                  <a:pt x="1287" y="83"/>
                </a:lnTo>
                <a:lnTo>
                  <a:pt x="1289" y="86"/>
                </a:lnTo>
                <a:lnTo>
                  <a:pt x="1289" y="88"/>
                </a:lnTo>
                <a:lnTo>
                  <a:pt x="1289" y="90"/>
                </a:lnTo>
                <a:lnTo>
                  <a:pt x="1287" y="93"/>
                </a:lnTo>
                <a:lnTo>
                  <a:pt x="1287" y="95"/>
                </a:lnTo>
                <a:lnTo>
                  <a:pt x="1286" y="97"/>
                </a:lnTo>
                <a:lnTo>
                  <a:pt x="1285" y="100"/>
                </a:lnTo>
                <a:lnTo>
                  <a:pt x="1283" y="101"/>
                </a:lnTo>
                <a:lnTo>
                  <a:pt x="1280" y="103"/>
                </a:lnTo>
                <a:lnTo>
                  <a:pt x="1278" y="105"/>
                </a:lnTo>
                <a:lnTo>
                  <a:pt x="1276" y="107"/>
                </a:lnTo>
                <a:lnTo>
                  <a:pt x="1272" y="109"/>
                </a:lnTo>
                <a:lnTo>
                  <a:pt x="1270" y="110"/>
                </a:lnTo>
                <a:lnTo>
                  <a:pt x="1266" y="112"/>
                </a:lnTo>
                <a:lnTo>
                  <a:pt x="1258" y="115"/>
                </a:lnTo>
                <a:lnTo>
                  <a:pt x="1249" y="117"/>
                </a:lnTo>
                <a:lnTo>
                  <a:pt x="1243" y="118"/>
                </a:lnTo>
                <a:lnTo>
                  <a:pt x="1237" y="119"/>
                </a:lnTo>
                <a:lnTo>
                  <a:pt x="1230" y="121"/>
                </a:lnTo>
                <a:lnTo>
                  <a:pt x="1223" y="122"/>
                </a:lnTo>
                <a:lnTo>
                  <a:pt x="1214" y="123"/>
                </a:lnTo>
                <a:lnTo>
                  <a:pt x="1205" y="124"/>
                </a:lnTo>
                <a:lnTo>
                  <a:pt x="1196" y="125"/>
                </a:lnTo>
                <a:lnTo>
                  <a:pt x="1185" y="126"/>
                </a:lnTo>
                <a:lnTo>
                  <a:pt x="1174" y="126"/>
                </a:lnTo>
                <a:lnTo>
                  <a:pt x="1161" y="128"/>
                </a:lnTo>
                <a:lnTo>
                  <a:pt x="1148" y="129"/>
                </a:lnTo>
                <a:lnTo>
                  <a:pt x="1134" y="130"/>
                </a:lnTo>
                <a:lnTo>
                  <a:pt x="1120" y="130"/>
                </a:lnTo>
                <a:lnTo>
                  <a:pt x="1104" y="131"/>
                </a:lnTo>
                <a:lnTo>
                  <a:pt x="1089" y="131"/>
                </a:lnTo>
                <a:lnTo>
                  <a:pt x="1071" y="132"/>
                </a:lnTo>
                <a:lnTo>
                  <a:pt x="1036" y="133"/>
                </a:lnTo>
                <a:lnTo>
                  <a:pt x="1003" y="136"/>
                </a:lnTo>
                <a:lnTo>
                  <a:pt x="968" y="139"/>
                </a:lnTo>
                <a:lnTo>
                  <a:pt x="934" y="143"/>
                </a:lnTo>
                <a:lnTo>
                  <a:pt x="899" y="146"/>
                </a:lnTo>
                <a:lnTo>
                  <a:pt x="865" y="151"/>
                </a:lnTo>
                <a:lnTo>
                  <a:pt x="831" y="157"/>
                </a:lnTo>
                <a:lnTo>
                  <a:pt x="796" y="162"/>
                </a:lnTo>
                <a:lnTo>
                  <a:pt x="779" y="166"/>
                </a:lnTo>
                <a:lnTo>
                  <a:pt x="760" y="168"/>
                </a:lnTo>
                <a:lnTo>
                  <a:pt x="741" y="172"/>
                </a:lnTo>
                <a:lnTo>
                  <a:pt x="722" y="175"/>
                </a:lnTo>
                <a:lnTo>
                  <a:pt x="702" y="179"/>
                </a:lnTo>
                <a:lnTo>
                  <a:pt x="681" y="183"/>
                </a:lnTo>
                <a:lnTo>
                  <a:pt x="659" y="187"/>
                </a:lnTo>
                <a:lnTo>
                  <a:pt x="637" y="190"/>
                </a:lnTo>
                <a:lnTo>
                  <a:pt x="614" y="195"/>
                </a:lnTo>
                <a:lnTo>
                  <a:pt x="589" y="198"/>
                </a:lnTo>
                <a:lnTo>
                  <a:pt x="565" y="203"/>
                </a:lnTo>
                <a:lnTo>
                  <a:pt x="540" y="208"/>
                </a:lnTo>
                <a:lnTo>
                  <a:pt x="514" y="212"/>
                </a:lnTo>
                <a:lnTo>
                  <a:pt x="488" y="217"/>
                </a:lnTo>
                <a:lnTo>
                  <a:pt x="460" y="222"/>
                </a:lnTo>
                <a:lnTo>
                  <a:pt x="432" y="226"/>
                </a:lnTo>
                <a:lnTo>
                  <a:pt x="419" y="229"/>
                </a:lnTo>
                <a:lnTo>
                  <a:pt x="405" y="231"/>
                </a:lnTo>
                <a:lnTo>
                  <a:pt x="392" y="233"/>
                </a:lnTo>
                <a:lnTo>
                  <a:pt x="379" y="235"/>
                </a:lnTo>
                <a:lnTo>
                  <a:pt x="366" y="238"/>
                </a:lnTo>
                <a:lnTo>
                  <a:pt x="355" y="239"/>
                </a:lnTo>
                <a:lnTo>
                  <a:pt x="342" y="241"/>
                </a:lnTo>
                <a:lnTo>
                  <a:pt x="331" y="242"/>
                </a:lnTo>
                <a:lnTo>
                  <a:pt x="320" y="245"/>
                </a:lnTo>
                <a:lnTo>
                  <a:pt x="309" y="246"/>
                </a:lnTo>
                <a:lnTo>
                  <a:pt x="299" y="248"/>
                </a:lnTo>
                <a:lnTo>
                  <a:pt x="290" y="249"/>
                </a:lnTo>
                <a:lnTo>
                  <a:pt x="279" y="251"/>
                </a:lnTo>
                <a:lnTo>
                  <a:pt x="270" y="253"/>
                </a:lnTo>
                <a:lnTo>
                  <a:pt x="262" y="254"/>
                </a:lnTo>
                <a:lnTo>
                  <a:pt x="254" y="255"/>
                </a:lnTo>
                <a:lnTo>
                  <a:pt x="245" y="256"/>
                </a:lnTo>
                <a:lnTo>
                  <a:pt x="237" y="258"/>
                </a:lnTo>
                <a:lnTo>
                  <a:pt x="230" y="259"/>
                </a:lnTo>
                <a:lnTo>
                  <a:pt x="223" y="259"/>
                </a:lnTo>
                <a:lnTo>
                  <a:pt x="216" y="260"/>
                </a:lnTo>
                <a:lnTo>
                  <a:pt x="209" y="261"/>
                </a:lnTo>
                <a:lnTo>
                  <a:pt x="204" y="261"/>
                </a:lnTo>
                <a:lnTo>
                  <a:pt x="199" y="262"/>
                </a:lnTo>
                <a:lnTo>
                  <a:pt x="193" y="262"/>
                </a:lnTo>
                <a:lnTo>
                  <a:pt x="189" y="263"/>
                </a:lnTo>
                <a:lnTo>
                  <a:pt x="184" y="263"/>
                </a:lnTo>
                <a:lnTo>
                  <a:pt x="180" y="265"/>
                </a:lnTo>
                <a:lnTo>
                  <a:pt x="177" y="265"/>
                </a:lnTo>
                <a:lnTo>
                  <a:pt x="173" y="265"/>
                </a:lnTo>
                <a:lnTo>
                  <a:pt x="170" y="265"/>
                </a:lnTo>
                <a:lnTo>
                  <a:pt x="168" y="265"/>
                </a:lnTo>
                <a:lnTo>
                  <a:pt x="157" y="265"/>
                </a:lnTo>
                <a:lnTo>
                  <a:pt x="148" y="263"/>
                </a:lnTo>
                <a:lnTo>
                  <a:pt x="137" y="262"/>
                </a:lnTo>
                <a:lnTo>
                  <a:pt x="127" y="261"/>
                </a:lnTo>
                <a:lnTo>
                  <a:pt x="117" y="259"/>
                </a:lnTo>
                <a:lnTo>
                  <a:pt x="106" y="256"/>
                </a:lnTo>
                <a:lnTo>
                  <a:pt x="94" y="254"/>
                </a:lnTo>
                <a:lnTo>
                  <a:pt x="84" y="251"/>
                </a:lnTo>
                <a:lnTo>
                  <a:pt x="72" y="246"/>
                </a:lnTo>
                <a:lnTo>
                  <a:pt x="62" y="241"/>
                </a:lnTo>
                <a:lnTo>
                  <a:pt x="51" y="235"/>
                </a:lnTo>
                <a:lnTo>
                  <a:pt x="41" y="230"/>
                </a:lnTo>
                <a:lnTo>
                  <a:pt x="31" y="223"/>
                </a:lnTo>
                <a:lnTo>
                  <a:pt x="20" y="215"/>
                </a:lnTo>
                <a:lnTo>
                  <a:pt x="10" y="205"/>
                </a:lnTo>
                <a:lnTo>
                  <a:pt x="0" y="196"/>
                </a:lnTo>
                <a:lnTo>
                  <a:pt x="0" y="196"/>
                </a:lnTo>
                <a:lnTo>
                  <a:pt x="0" y="196"/>
                </a:lnTo>
              </a:path>
            </a:pathLst>
          </a:custGeom>
          <a:solidFill>
            <a:srgbClr val="FF0000">
              <a:alpha val="100000"/>
            </a:srgbClr>
          </a:solidFill>
          <a:ln w="1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Freeform 47"/>
          <p:cNvSpPr/>
          <p:nvPr/>
        </p:nvSpPr>
        <p:spPr>
          <a:xfrm>
            <a:off x="5359400" y="2673033"/>
            <a:ext cx="836613" cy="534987"/>
          </a:xfrm>
          <a:custGeom>
            <a:avLst/>
            <a:gdLst/>
            <a:ahLst/>
            <a:cxnLst>
              <a:cxn ang="0">
                <a:pos x="435356" y="427198"/>
              </a:cxn>
              <a:cxn ang="0">
                <a:pos x="421082" y="410554"/>
              </a:cxn>
              <a:cxn ang="0">
                <a:pos x="404429" y="392325"/>
              </a:cxn>
              <a:cxn ang="0">
                <a:pos x="383811" y="370132"/>
              </a:cxn>
              <a:cxn ang="0">
                <a:pos x="358435" y="344770"/>
              </a:cxn>
              <a:cxn ang="0">
                <a:pos x="329887" y="317030"/>
              </a:cxn>
              <a:cxn ang="0">
                <a:pos x="298167" y="285327"/>
              </a:cxn>
              <a:cxn ang="0">
                <a:pos x="260896" y="252831"/>
              </a:cxn>
              <a:cxn ang="0">
                <a:pos x="222832" y="217165"/>
              </a:cxn>
              <a:cxn ang="0">
                <a:pos x="188734" y="185463"/>
              </a:cxn>
              <a:cxn ang="0">
                <a:pos x="157807" y="157722"/>
              </a:cxn>
              <a:cxn ang="0">
                <a:pos x="130052" y="133945"/>
              </a:cxn>
              <a:cxn ang="0">
                <a:pos x="106262" y="112546"/>
              </a:cxn>
              <a:cxn ang="0">
                <a:pos x="85644" y="95902"/>
              </a:cxn>
              <a:cxn ang="0">
                <a:pos x="68991" y="83220"/>
              </a:cxn>
              <a:cxn ang="0">
                <a:pos x="55510" y="73709"/>
              </a:cxn>
              <a:cxn ang="0">
                <a:pos x="38064" y="61821"/>
              </a:cxn>
              <a:cxn ang="0">
                <a:pos x="22204" y="49932"/>
              </a:cxn>
              <a:cxn ang="0">
                <a:pos x="10309" y="39629"/>
              </a:cxn>
              <a:cxn ang="0">
                <a:pos x="3172" y="30910"/>
              </a:cxn>
              <a:cxn ang="0">
                <a:pos x="0" y="22985"/>
              </a:cxn>
              <a:cxn ang="0">
                <a:pos x="2379" y="15851"/>
              </a:cxn>
              <a:cxn ang="0">
                <a:pos x="7930" y="9511"/>
              </a:cxn>
              <a:cxn ang="0">
                <a:pos x="17446" y="3170"/>
              </a:cxn>
              <a:cxn ang="0">
                <a:pos x="27755" y="0"/>
              </a:cxn>
              <a:cxn ang="0">
                <a:pos x="42822" y="4755"/>
              </a:cxn>
              <a:cxn ang="0">
                <a:pos x="62647" y="15059"/>
              </a:cxn>
              <a:cxn ang="0">
                <a:pos x="89609" y="30118"/>
              </a:cxn>
              <a:cxn ang="0">
                <a:pos x="122122" y="50725"/>
              </a:cxn>
              <a:cxn ang="0">
                <a:pos x="159393" y="77672"/>
              </a:cxn>
              <a:cxn ang="0">
                <a:pos x="203801" y="110168"/>
              </a:cxn>
              <a:cxn ang="0">
                <a:pos x="253759" y="147419"/>
              </a:cxn>
              <a:cxn ang="0">
                <a:pos x="347333" y="217165"/>
              </a:cxn>
              <a:cxn ang="0">
                <a:pos x="449630" y="286912"/>
              </a:cxn>
              <a:cxn ang="0">
                <a:pos x="547169" y="345563"/>
              </a:cxn>
              <a:cxn ang="0">
                <a:pos x="638363" y="392325"/>
              </a:cxn>
              <a:cxn ang="0">
                <a:pos x="692287" y="416102"/>
              </a:cxn>
              <a:cxn ang="0">
                <a:pos x="728765" y="433538"/>
              </a:cxn>
              <a:cxn ang="0">
                <a:pos x="761278" y="449390"/>
              </a:cxn>
              <a:cxn ang="0">
                <a:pos x="786654" y="462864"/>
              </a:cxn>
              <a:cxn ang="0">
                <a:pos x="807272" y="473960"/>
              </a:cxn>
              <a:cxn ang="0">
                <a:pos x="823132" y="484263"/>
              </a:cxn>
              <a:cxn ang="0">
                <a:pos x="831855" y="492982"/>
              </a:cxn>
              <a:cxn ang="0">
                <a:pos x="836613" y="499322"/>
              </a:cxn>
              <a:cxn ang="0">
                <a:pos x="835820" y="504078"/>
              </a:cxn>
              <a:cxn ang="0">
                <a:pos x="829476" y="508040"/>
              </a:cxn>
              <a:cxn ang="0">
                <a:pos x="819167" y="512796"/>
              </a:cxn>
              <a:cxn ang="0">
                <a:pos x="804100" y="516759"/>
              </a:cxn>
              <a:cxn ang="0">
                <a:pos x="784275" y="519929"/>
              </a:cxn>
              <a:cxn ang="0">
                <a:pos x="760485" y="523892"/>
              </a:cxn>
              <a:cxn ang="0">
                <a:pos x="730351" y="527855"/>
              </a:cxn>
              <a:cxn ang="0">
                <a:pos x="697838" y="530233"/>
              </a:cxn>
              <a:cxn ang="0">
                <a:pos x="636777" y="534988"/>
              </a:cxn>
              <a:cxn ang="0">
                <a:pos x="581268" y="534195"/>
              </a:cxn>
              <a:cxn ang="0">
                <a:pos x="540032" y="529440"/>
              </a:cxn>
              <a:cxn ang="0">
                <a:pos x="513070" y="519137"/>
              </a:cxn>
              <a:cxn ang="0">
                <a:pos x="484522" y="491396"/>
              </a:cxn>
              <a:cxn ang="0">
                <a:pos x="452009" y="449390"/>
              </a:cxn>
            </a:cxnLst>
            <a:rect l="0" t="0" r="0" b="0"/>
            <a:pathLst>
              <a:path w="1055" h="675">
                <a:moveTo>
                  <a:pt x="558" y="552"/>
                </a:moveTo>
                <a:lnTo>
                  <a:pt x="556" y="548"/>
                </a:lnTo>
                <a:lnTo>
                  <a:pt x="552" y="544"/>
                </a:lnTo>
                <a:lnTo>
                  <a:pt x="549" y="539"/>
                </a:lnTo>
                <a:lnTo>
                  <a:pt x="545" y="535"/>
                </a:lnTo>
                <a:lnTo>
                  <a:pt x="540" y="530"/>
                </a:lnTo>
                <a:lnTo>
                  <a:pt x="536" y="524"/>
                </a:lnTo>
                <a:lnTo>
                  <a:pt x="531" y="518"/>
                </a:lnTo>
                <a:lnTo>
                  <a:pt x="527" y="512"/>
                </a:lnTo>
                <a:lnTo>
                  <a:pt x="521" y="507"/>
                </a:lnTo>
                <a:lnTo>
                  <a:pt x="516" y="501"/>
                </a:lnTo>
                <a:lnTo>
                  <a:pt x="510" y="495"/>
                </a:lnTo>
                <a:lnTo>
                  <a:pt x="503" y="488"/>
                </a:lnTo>
                <a:lnTo>
                  <a:pt x="498" y="481"/>
                </a:lnTo>
                <a:lnTo>
                  <a:pt x="491" y="474"/>
                </a:lnTo>
                <a:lnTo>
                  <a:pt x="484" y="467"/>
                </a:lnTo>
                <a:lnTo>
                  <a:pt x="477" y="459"/>
                </a:lnTo>
                <a:lnTo>
                  <a:pt x="468" y="451"/>
                </a:lnTo>
                <a:lnTo>
                  <a:pt x="460" y="443"/>
                </a:lnTo>
                <a:lnTo>
                  <a:pt x="452" y="435"/>
                </a:lnTo>
                <a:lnTo>
                  <a:pt x="444" y="427"/>
                </a:lnTo>
                <a:lnTo>
                  <a:pt x="435" y="417"/>
                </a:lnTo>
                <a:lnTo>
                  <a:pt x="425" y="409"/>
                </a:lnTo>
                <a:lnTo>
                  <a:pt x="416" y="400"/>
                </a:lnTo>
                <a:lnTo>
                  <a:pt x="407" y="391"/>
                </a:lnTo>
                <a:lnTo>
                  <a:pt x="396" y="381"/>
                </a:lnTo>
                <a:lnTo>
                  <a:pt x="386" y="371"/>
                </a:lnTo>
                <a:lnTo>
                  <a:pt x="376" y="360"/>
                </a:lnTo>
                <a:lnTo>
                  <a:pt x="364" y="350"/>
                </a:lnTo>
                <a:lnTo>
                  <a:pt x="353" y="339"/>
                </a:lnTo>
                <a:lnTo>
                  <a:pt x="342" y="329"/>
                </a:lnTo>
                <a:lnTo>
                  <a:pt x="329" y="319"/>
                </a:lnTo>
                <a:lnTo>
                  <a:pt x="317" y="307"/>
                </a:lnTo>
                <a:lnTo>
                  <a:pt x="306" y="295"/>
                </a:lnTo>
                <a:lnTo>
                  <a:pt x="293" y="285"/>
                </a:lnTo>
                <a:lnTo>
                  <a:pt x="281" y="274"/>
                </a:lnTo>
                <a:lnTo>
                  <a:pt x="271" y="264"/>
                </a:lnTo>
                <a:lnTo>
                  <a:pt x="259" y="254"/>
                </a:lnTo>
                <a:lnTo>
                  <a:pt x="249" y="243"/>
                </a:lnTo>
                <a:lnTo>
                  <a:pt x="238" y="234"/>
                </a:lnTo>
                <a:lnTo>
                  <a:pt x="228" y="225"/>
                </a:lnTo>
                <a:lnTo>
                  <a:pt x="218" y="216"/>
                </a:lnTo>
                <a:lnTo>
                  <a:pt x="208" y="207"/>
                </a:lnTo>
                <a:lnTo>
                  <a:pt x="199" y="199"/>
                </a:lnTo>
                <a:lnTo>
                  <a:pt x="190" y="191"/>
                </a:lnTo>
                <a:lnTo>
                  <a:pt x="182" y="183"/>
                </a:lnTo>
                <a:lnTo>
                  <a:pt x="172" y="176"/>
                </a:lnTo>
                <a:lnTo>
                  <a:pt x="164" y="169"/>
                </a:lnTo>
                <a:lnTo>
                  <a:pt x="156" y="162"/>
                </a:lnTo>
                <a:lnTo>
                  <a:pt x="149" y="155"/>
                </a:lnTo>
                <a:lnTo>
                  <a:pt x="141" y="149"/>
                </a:lnTo>
                <a:lnTo>
                  <a:pt x="134" y="142"/>
                </a:lnTo>
                <a:lnTo>
                  <a:pt x="127" y="137"/>
                </a:lnTo>
                <a:lnTo>
                  <a:pt x="121" y="132"/>
                </a:lnTo>
                <a:lnTo>
                  <a:pt x="114" y="126"/>
                </a:lnTo>
                <a:lnTo>
                  <a:pt x="108" y="121"/>
                </a:lnTo>
                <a:lnTo>
                  <a:pt x="103" y="117"/>
                </a:lnTo>
                <a:lnTo>
                  <a:pt x="97" y="113"/>
                </a:lnTo>
                <a:lnTo>
                  <a:pt x="92" y="108"/>
                </a:lnTo>
                <a:lnTo>
                  <a:pt x="87" y="105"/>
                </a:lnTo>
                <a:lnTo>
                  <a:pt x="83" y="101"/>
                </a:lnTo>
                <a:lnTo>
                  <a:pt x="78" y="98"/>
                </a:lnTo>
                <a:lnTo>
                  <a:pt x="74" y="96"/>
                </a:lnTo>
                <a:lnTo>
                  <a:pt x="70" y="93"/>
                </a:lnTo>
                <a:lnTo>
                  <a:pt x="67" y="91"/>
                </a:lnTo>
                <a:lnTo>
                  <a:pt x="60" y="86"/>
                </a:lnTo>
                <a:lnTo>
                  <a:pt x="54" y="83"/>
                </a:lnTo>
                <a:lnTo>
                  <a:pt x="48" y="78"/>
                </a:lnTo>
                <a:lnTo>
                  <a:pt x="42" y="75"/>
                </a:lnTo>
                <a:lnTo>
                  <a:pt x="38" y="70"/>
                </a:lnTo>
                <a:lnTo>
                  <a:pt x="33" y="67"/>
                </a:lnTo>
                <a:lnTo>
                  <a:pt x="28" y="63"/>
                </a:lnTo>
                <a:lnTo>
                  <a:pt x="24" y="60"/>
                </a:lnTo>
                <a:lnTo>
                  <a:pt x="20" y="56"/>
                </a:lnTo>
                <a:lnTo>
                  <a:pt x="17" y="53"/>
                </a:lnTo>
                <a:lnTo>
                  <a:pt x="13" y="50"/>
                </a:lnTo>
                <a:lnTo>
                  <a:pt x="11" y="47"/>
                </a:lnTo>
                <a:lnTo>
                  <a:pt x="8" y="45"/>
                </a:lnTo>
                <a:lnTo>
                  <a:pt x="6" y="41"/>
                </a:lnTo>
                <a:lnTo>
                  <a:pt x="4" y="39"/>
                </a:lnTo>
                <a:lnTo>
                  <a:pt x="3" y="36"/>
                </a:lnTo>
                <a:lnTo>
                  <a:pt x="2" y="34"/>
                </a:lnTo>
                <a:lnTo>
                  <a:pt x="0" y="32"/>
                </a:lnTo>
                <a:lnTo>
                  <a:pt x="0" y="29"/>
                </a:lnTo>
                <a:lnTo>
                  <a:pt x="0" y="27"/>
                </a:lnTo>
                <a:lnTo>
                  <a:pt x="0" y="25"/>
                </a:lnTo>
                <a:lnTo>
                  <a:pt x="2" y="22"/>
                </a:lnTo>
                <a:lnTo>
                  <a:pt x="3" y="20"/>
                </a:lnTo>
                <a:lnTo>
                  <a:pt x="4" y="18"/>
                </a:lnTo>
                <a:lnTo>
                  <a:pt x="5" y="16"/>
                </a:lnTo>
                <a:lnTo>
                  <a:pt x="7" y="14"/>
                </a:lnTo>
                <a:lnTo>
                  <a:pt x="10" y="12"/>
                </a:lnTo>
                <a:lnTo>
                  <a:pt x="12" y="10"/>
                </a:lnTo>
                <a:lnTo>
                  <a:pt x="15" y="7"/>
                </a:lnTo>
                <a:lnTo>
                  <a:pt x="19" y="5"/>
                </a:lnTo>
                <a:lnTo>
                  <a:pt x="22" y="4"/>
                </a:lnTo>
                <a:lnTo>
                  <a:pt x="27" y="2"/>
                </a:lnTo>
                <a:lnTo>
                  <a:pt x="29" y="0"/>
                </a:lnTo>
                <a:lnTo>
                  <a:pt x="33" y="0"/>
                </a:lnTo>
                <a:lnTo>
                  <a:pt x="35" y="0"/>
                </a:lnTo>
                <a:lnTo>
                  <a:pt x="40" y="2"/>
                </a:lnTo>
                <a:lnTo>
                  <a:pt x="43" y="3"/>
                </a:lnTo>
                <a:lnTo>
                  <a:pt x="49" y="4"/>
                </a:lnTo>
                <a:lnTo>
                  <a:pt x="54" y="6"/>
                </a:lnTo>
                <a:lnTo>
                  <a:pt x="60" y="9"/>
                </a:lnTo>
                <a:lnTo>
                  <a:pt x="65" y="12"/>
                </a:lnTo>
                <a:lnTo>
                  <a:pt x="72" y="14"/>
                </a:lnTo>
                <a:lnTo>
                  <a:pt x="79" y="19"/>
                </a:lnTo>
                <a:lnTo>
                  <a:pt x="87" y="22"/>
                </a:lnTo>
                <a:lnTo>
                  <a:pt x="96" y="27"/>
                </a:lnTo>
                <a:lnTo>
                  <a:pt x="104" y="32"/>
                </a:lnTo>
                <a:lnTo>
                  <a:pt x="113" y="38"/>
                </a:lnTo>
                <a:lnTo>
                  <a:pt x="122" y="43"/>
                </a:lnTo>
                <a:lnTo>
                  <a:pt x="132" y="50"/>
                </a:lnTo>
                <a:lnTo>
                  <a:pt x="142" y="57"/>
                </a:lnTo>
                <a:lnTo>
                  <a:pt x="154" y="64"/>
                </a:lnTo>
                <a:lnTo>
                  <a:pt x="164" y="72"/>
                </a:lnTo>
                <a:lnTo>
                  <a:pt x="177" y="81"/>
                </a:lnTo>
                <a:lnTo>
                  <a:pt x="189" y="89"/>
                </a:lnTo>
                <a:lnTo>
                  <a:pt x="201" y="98"/>
                </a:lnTo>
                <a:lnTo>
                  <a:pt x="214" y="107"/>
                </a:lnTo>
                <a:lnTo>
                  <a:pt x="228" y="117"/>
                </a:lnTo>
                <a:lnTo>
                  <a:pt x="242" y="127"/>
                </a:lnTo>
                <a:lnTo>
                  <a:pt x="257" y="139"/>
                </a:lnTo>
                <a:lnTo>
                  <a:pt x="272" y="149"/>
                </a:lnTo>
                <a:lnTo>
                  <a:pt x="287" y="161"/>
                </a:lnTo>
                <a:lnTo>
                  <a:pt x="304" y="173"/>
                </a:lnTo>
                <a:lnTo>
                  <a:pt x="320" y="186"/>
                </a:lnTo>
                <a:lnTo>
                  <a:pt x="337" y="199"/>
                </a:lnTo>
                <a:lnTo>
                  <a:pt x="371" y="225"/>
                </a:lnTo>
                <a:lnTo>
                  <a:pt x="406" y="250"/>
                </a:lnTo>
                <a:lnTo>
                  <a:pt x="438" y="274"/>
                </a:lnTo>
                <a:lnTo>
                  <a:pt x="472" y="298"/>
                </a:lnTo>
                <a:lnTo>
                  <a:pt x="503" y="320"/>
                </a:lnTo>
                <a:lnTo>
                  <a:pt x="536" y="342"/>
                </a:lnTo>
                <a:lnTo>
                  <a:pt x="567" y="362"/>
                </a:lnTo>
                <a:lnTo>
                  <a:pt x="599" y="381"/>
                </a:lnTo>
                <a:lnTo>
                  <a:pt x="630" y="401"/>
                </a:lnTo>
                <a:lnTo>
                  <a:pt x="660" y="418"/>
                </a:lnTo>
                <a:lnTo>
                  <a:pt x="690" y="436"/>
                </a:lnTo>
                <a:lnTo>
                  <a:pt x="719" y="452"/>
                </a:lnTo>
                <a:lnTo>
                  <a:pt x="748" y="467"/>
                </a:lnTo>
                <a:lnTo>
                  <a:pt x="777" y="481"/>
                </a:lnTo>
                <a:lnTo>
                  <a:pt x="805" y="495"/>
                </a:lnTo>
                <a:lnTo>
                  <a:pt x="833" y="508"/>
                </a:lnTo>
                <a:lnTo>
                  <a:pt x="847" y="514"/>
                </a:lnTo>
                <a:lnTo>
                  <a:pt x="860" y="519"/>
                </a:lnTo>
                <a:lnTo>
                  <a:pt x="873" y="525"/>
                </a:lnTo>
                <a:lnTo>
                  <a:pt x="885" y="531"/>
                </a:lnTo>
                <a:lnTo>
                  <a:pt x="897" y="537"/>
                </a:lnTo>
                <a:lnTo>
                  <a:pt x="909" y="543"/>
                </a:lnTo>
                <a:lnTo>
                  <a:pt x="919" y="547"/>
                </a:lnTo>
                <a:lnTo>
                  <a:pt x="930" y="553"/>
                </a:lnTo>
                <a:lnTo>
                  <a:pt x="940" y="558"/>
                </a:lnTo>
                <a:lnTo>
                  <a:pt x="951" y="562"/>
                </a:lnTo>
                <a:lnTo>
                  <a:pt x="960" y="567"/>
                </a:lnTo>
                <a:lnTo>
                  <a:pt x="968" y="572"/>
                </a:lnTo>
                <a:lnTo>
                  <a:pt x="977" y="576"/>
                </a:lnTo>
                <a:lnTo>
                  <a:pt x="984" y="580"/>
                </a:lnTo>
                <a:lnTo>
                  <a:pt x="992" y="584"/>
                </a:lnTo>
                <a:lnTo>
                  <a:pt x="999" y="588"/>
                </a:lnTo>
                <a:lnTo>
                  <a:pt x="1006" y="591"/>
                </a:lnTo>
                <a:lnTo>
                  <a:pt x="1012" y="596"/>
                </a:lnTo>
                <a:lnTo>
                  <a:pt x="1018" y="598"/>
                </a:lnTo>
                <a:lnTo>
                  <a:pt x="1024" y="602"/>
                </a:lnTo>
                <a:lnTo>
                  <a:pt x="1028" y="605"/>
                </a:lnTo>
                <a:lnTo>
                  <a:pt x="1033" y="609"/>
                </a:lnTo>
                <a:lnTo>
                  <a:pt x="1038" y="611"/>
                </a:lnTo>
                <a:lnTo>
                  <a:pt x="1041" y="615"/>
                </a:lnTo>
                <a:lnTo>
                  <a:pt x="1045" y="617"/>
                </a:lnTo>
                <a:lnTo>
                  <a:pt x="1047" y="619"/>
                </a:lnTo>
                <a:lnTo>
                  <a:pt x="1049" y="622"/>
                </a:lnTo>
                <a:lnTo>
                  <a:pt x="1052" y="624"/>
                </a:lnTo>
                <a:lnTo>
                  <a:pt x="1053" y="626"/>
                </a:lnTo>
                <a:lnTo>
                  <a:pt x="1054" y="627"/>
                </a:lnTo>
                <a:lnTo>
                  <a:pt x="1055" y="630"/>
                </a:lnTo>
                <a:lnTo>
                  <a:pt x="1055" y="631"/>
                </a:lnTo>
                <a:lnTo>
                  <a:pt x="1055" y="632"/>
                </a:lnTo>
                <a:lnTo>
                  <a:pt x="1054" y="634"/>
                </a:lnTo>
                <a:lnTo>
                  <a:pt x="1054" y="636"/>
                </a:lnTo>
                <a:lnTo>
                  <a:pt x="1052" y="637"/>
                </a:lnTo>
                <a:lnTo>
                  <a:pt x="1050" y="638"/>
                </a:lnTo>
                <a:lnTo>
                  <a:pt x="1048" y="640"/>
                </a:lnTo>
                <a:lnTo>
                  <a:pt x="1046" y="641"/>
                </a:lnTo>
                <a:lnTo>
                  <a:pt x="1043" y="643"/>
                </a:lnTo>
                <a:lnTo>
                  <a:pt x="1040" y="644"/>
                </a:lnTo>
                <a:lnTo>
                  <a:pt x="1036" y="645"/>
                </a:lnTo>
                <a:lnTo>
                  <a:pt x="1033" y="647"/>
                </a:lnTo>
                <a:lnTo>
                  <a:pt x="1028" y="648"/>
                </a:lnTo>
                <a:lnTo>
                  <a:pt x="1024" y="649"/>
                </a:lnTo>
                <a:lnTo>
                  <a:pt x="1019" y="651"/>
                </a:lnTo>
                <a:lnTo>
                  <a:pt x="1014" y="652"/>
                </a:lnTo>
                <a:lnTo>
                  <a:pt x="1009" y="653"/>
                </a:lnTo>
                <a:lnTo>
                  <a:pt x="1002" y="654"/>
                </a:lnTo>
                <a:lnTo>
                  <a:pt x="996" y="655"/>
                </a:lnTo>
                <a:lnTo>
                  <a:pt x="989" y="656"/>
                </a:lnTo>
                <a:lnTo>
                  <a:pt x="982" y="658"/>
                </a:lnTo>
                <a:lnTo>
                  <a:pt x="975" y="659"/>
                </a:lnTo>
                <a:lnTo>
                  <a:pt x="967" y="660"/>
                </a:lnTo>
                <a:lnTo>
                  <a:pt x="959" y="661"/>
                </a:lnTo>
                <a:lnTo>
                  <a:pt x="949" y="662"/>
                </a:lnTo>
                <a:lnTo>
                  <a:pt x="941" y="663"/>
                </a:lnTo>
                <a:lnTo>
                  <a:pt x="932" y="665"/>
                </a:lnTo>
                <a:lnTo>
                  <a:pt x="921" y="666"/>
                </a:lnTo>
                <a:lnTo>
                  <a:pt x="912" y="667"/>
                </a:lnTo>
                <a:lnTo>
                  <a:pt x="902" y="668"/>
                </a:lnTo>
                <a:lnTo>
                  <a:pt x="890" y="668"/>
                </a:lnTo>
                <a:lnTo>
                  <a:pt x="880" y="669"/>
                </a:lnTo>
                <a:lnTo>
                  <a:pt x="868" y="670"/>
                </a:lnTo>
                <a:lnTo>
                  <a:pt x="845" y="673"/>
                </a:lnTo>
                <a:lnTo>
                  <a:pt x="824" y="674"/>
                </a:lnTo>
                <a:lnTo>
                  <a:pt x="803" y="675"/>
                </a:lnTo>
                <a:lnTo>
                  <a:pt x="784" y="675"/>
                </a:lnTo>
                <a:lnTo>
                  <a:pt x="766" y="675"/>
                </a:lnTo>
                <a:lnTo>
                  <a:pt x="748" y="675"/>
                </a:lnTo>
                <a:lnTo>
                  <a:pt x="733" y="674"/>
                </a:lnTo>
                <a:lnTo>
                  <a:pt x="718" y="673"/>
                </a:lnTo>
                <a:lnTo>
                  <a:pt x="704" y="672"/>
                </a:lnTo>
                <a:lnTo>
                  <a:pt x="693" y="670"/>
                </a:lnTo>
                <a:lnTo>
                  <a:pt x="681" y="668"/>
                </a:lnTo>
                <a:lnTo>
                  <a:pt x="671" y="665"/>
                </a:lnTo>
                <a:lnTo>
                  <a:pt x="661" y="662"/>
                </a:lnTo>
                <a:lnTo>
                  <a:pt x="654" y="659"/>
                </a:lnTo>
                <a:lnTo>
                  <a:pt x="647" y="655"/>
                </a:lnTo>
                <a:lnTo>
                  <a:pt x="642" y="651"/>
                </a:lnTo>
                <a:lnTo>
                  <a:pt x="632" y="641"/>
                </a:lnTo>
                <a:lnTo>
                  <a:pt x="622" y="632"/>
                </a:lnTo>
                <a:lnTo>
                  <a:pt x="611" y="620"/>
                </a:lnTo>
                <a:lnTo>
                  <a:pt x="602" y="609"/>
                </a:lnTo>
                <a:lnTo>
                  <a:pt x="590" y="596"/>
                </a:lnTo>
                <a:lnTo>
                  <a:pt x="580" y="582"/>
                </a:lnTo>
                <a:lnTo>
                  <a:pt x="570" y="567"/>
                </a:lnTo>
                <a:lnTo>
                  <a:pt x="558" y="552"/>
                </a:lnTo>
                <a:lnTo>
                  <a:pt x="558" y="552"/>
                </a:lnTo>
                <a:lnTo>
                  <a:pt x="558" y="552"/>
                </a:lnTo>
              </a:path>
            </a:pathLst>
          </a:custGeom>
          <a:solidFill>
            <a:srgbClr val="FF0000">
              <a:alpha val="100000"/>
            </a:srgbClr>
          </a:solidFill>
          <a:ln w="1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Freeform 48"/>
          <p:cNvSpPr/>
          <p:nvPr/>
        </p:nvSpPr>
        <p:spPr>
          <a:xfrm>
            <a:off x="4233863" y="2328545"/>
            <a:ext cx="642937" cy="563563"/>
          </a:xfrm>
          <a:custGeom>
            <a:avLst/>
            <a:gdLst/>
            <a:ahLst/>
            <a:cxnLst>
              <a:cxn ang="0">
                <a:pos x="125258" y="563563"/>
              </a:cxn>
              <a:cxn ang="0">
                <a:pos x="112574" y="561182"/>
              </a:cxn>
              <a:cxn ang="0">
                <a:pos x="98304" y="555625"/>
              </a:cxn>
              <a:cxn ang="0">
                <a:pos x="81656" y="546894"/>
              </a:cxn>
              <a:cxn ang="0">
                <a:pos x="63422" y="534988"/>
              </a:cxn>
              <a:cxn ang="0">
                <a:pos x="44395" y="519113"/>
              </a:cxn>
              <a:cxn ang="0">
                <a:pos x="26954" y="504032"/>
              </a:cxn>
              <a:cxn ang="0">
                <a:pos x="14270" y="489744"/>
              </a:cxn>
              <a:cxn ang="0">
                <a:pos x="5549" y="475457"/>
              </a:cxn>
              <a:cxn ang="0">
                <a:pos x="793" y="462757"/>
              </a:cxn>
              <a:cxn ang="0">
                <a:pos x="0" y="450850"/>
              </a:cxn>
              <a:cxn ang="0">
                <a:pos x="3171" y="440532"/>
              </a:cxn>
              <a:cxn ang="0">
                <a:pos x="6342" y="433388"/>
              </a:cxn>
              <a:cxn ang="0">
                <a:pos x="12684" y="428625"/>
              </a:cxn>
              <a:cxn ang="0">
                <a:pos x="21405" y="427832"/>
              </a:cxn>
              <a:cxn ang="0">
                <a:pos x="31711" y="431007"/>
              </a:cxn>
              <a:cxn ang="0">
                <a:pos x="49945" y="434975"/>
              </a:cxn>
              <a:cxn ang="0">
                <a:pos x="68971" y="434975"/>
              </a:cxn>
              <a:cxn ang="0">
                <a:pos x="80863" y="431007"/>
              </a:cxn>
              <a:cxn ang="0">
                <a:pos x="87205" y="426244"/>
              </a:cxn>
              <a:cxn ang="0">
                <a:pos x="94340" y="420688"/>
              </a:cxn>
              <a:cxn ang="0">
                <a:pos x="106231" y="410369"/>
              </a:cxn>
              <a:cxn ang="0">
                <a:pos x="121294" y="398463"/>
              </a:cxn>
              <a:cxn ang="0">
                <a:pos x="141906" y="381794"/>
              </a:cxn>
              <a:cxn ang="0">
                <a:pos x="166482" y="362744"/>
              </a:cxn>
              <a:cxn ang="0">
                <a:pos x="195022" y="338138"/>
              </a:cxn>
              <a:cxn ang="0">
                <a:pos x="228318" y="311944"/>
              </a:cxn>
              <a:cxn ang="0">
                <a:pos x="266371" y="280988"/>
              </a:cxn>
              <a:cxn ang="0">
                <a:pos x="307595" y="248444"/>
              </a:cxn>
              <a:cxn ang="0">
                <a:pos x="353576" y="210344"/>
              </a:cxn>
              <a:cxn ang="0">
                <a:pos x="402728" y="171450"/>
              </a:cxn>
              <a:cxn ang="0">
                <a:pos x="446331" y="135731"/>
              </a:cxn>
              <a:cxn ang="0">
                <a:pos x="485969" y="104775"/>
              </a:cxn>
              <a:cxn ang="0">
                <a:pos x="522437" y="77788"/>
              </a:cxn>
              <a:cxn ang="0">
                <a:pos x="552562" y="53975"/>
              </a:cxn>
              <a:cxn ang="0">
                <a:pos x="579516" y="34925"/>
              </a:cxn>
              <a:cxn ang="0">
                <a:pos x="600128" y="20638"/>
              </a:cxn>
              <a:cxn ang="0">
                <a:pos x="618362" y="9525"/>
              </a:cxn>
              <a:cxn ang="0">
                <a:pos x="631046" y="3175"/>
              </a:cxn>
              <a:cxn ang="0">
                <a:pos x="638974" y="0"/>
              </a:cxn>
              <a:cxn ang="0">
                <a:pos x="642938" y="2381"/>
              </a:cxn>
              <a:cxn ang="0">
                <a:pos x="642145" y="7938"/>
              </a:cxn>
              <a:cxn ang="0">
                <a:pos x="637389" y="17463"/>
              </a:cxn>
              <a:cxn ang="0">
                <a:pos x="627083" y="32544"/>
              </a:cxn>
              <a:cxn ang="0">
                <a:pos x="613605" y="51594"/>
              </a:cxn>
              <a:cxn ang="0">
                <a:pos x="594579" y="74613"/>
              </a:cxn>
              <a:cxn ang="0">
                <a:pos x="571589" y="103188"/>
              </a:cxn>
              <a:cxn ang="0">
                <a:pos x="544634" y="135731"/>
              </a:cxn>
              <a:cxn ang="0">
                <a:pos x="512131" y="171450"/>
              </a:cxn>
              <a:cxn ang="0">
                <a:pos x="476456" y="213519"/>
              </a:cxn>
              <a:cxn ang="0">
                <a:pos x="434439" y="257969"/>
              </a:cxn>
              <a:cxn ang="0">
                <a:pos x="390837" y="307182"/>
              </a:cxn>
              <a:cxn ang="0">
                <a:pos x="347234" y="354013"/>
              </a:cxn>
              <a:cxn ang="0">
                <a:pos x="308388" y="395288"/>
              </a:cxn>
              <a:cxn ang="0">
                <a:pos x="272714" y="433388"/>
              </a:cxn>
              <a:cxn ang="0">
                <a:pos x="241003" y="465932"/>
              </a:cxn>
              <a:cxn ang="0">
                <a:pos x="214048" y="493713"/>
              </a:cxn>
              <a:cxn ang="0">
                <a:pos x="191058" y="517525"/>
              </a:cxn>
              <a:cxn ang="0">
                <a:pos x="170446" y="535782"/>
              </a:cxn>
              <a:cxn ang="0">
                <a:pos x="154591" y="549275"/>
              </a:cxn>
              <a:cxn ang="0">
                <a:pos x="142699" y="558800"/>
              </a:cxn>
              <a:cxn ang="0">
                <a:pos x="134771" y="563563"/>
              </a:cxn>
              <a:cxn ang="0">
                <a:pos x="132393" y="563563"/>
              </a:cxn>
            </a:cxnLst>
            <a:rect l="0" t="0" r="0" b="0"/>
            <a:pathLst>
              <a:path w="811" h="710">
                <a:moveTo>
                  <a:pt x="167" y="710"/>
                </a:moveTo>
                <a:lnTo>
                  <a:pt x="163" y="710"/>
                </a:lnTo>
                <a:lnTo>
                  <a:pt x="158" y="710"/>
                </a:lnTo>
                <a:lnTo>
                  <a:pt x="153" y="710"/>
                </a:lnTo>
                <a:lnTo>
                  <a:pt x="148" y="709"/>
                </a:lnTo>
                <a:lnTo>
                  <a:pt x="142" y="707"/>
                </a:lnTo>
                <a:lnTo>
                  <a:pt x="136" y="705"/>
                </a:lnTo>
                <a:lnTo>
                  <a:pt x="130" y="703"/>
                </a:lnTo>
                <a:lnTo>
                  <a:pt x="124" y="700"/>
                </a:lnTo>
                <a:lnTo>
                  <a:pt x="117" y="697"/>
                </a:lnTo>
                <a:lnTo>
                  <a:pt x="110" y="694"/>
                </a:lnTo>
                <a:lnTo>
                  <a:pt x="103" y="689"/>
                </a:lnTo>
                <a:lnTo>
                  <a:pt x="97" y="684"/>
                </a:lnTo>
                <a:lnTo>
                  <a:pt x="88" y="680"/>
                </a:lnTo>
                <a:lnTo>
                  <a:pt x="80" y="674"/>
                </a:lnTo>
                <a:lnTo>
                  <a:pt x="72" y="668"/>
                </a:lnTo>
                <a:lnTo>
                  <a:pt x="64" y="661"/>
                </a:lnTo>
                <a:lnTo>
                  <a:pt x="56" y="654"/>
                </a:lnTo>
                <a:lnTo>
                  <a:pt x="48" y="648"/>
                </a:lnTo>
                <a:lnTo>
                  <a:pt x="41" y="641"/>
                </a:lnTo>
                <a:lnTo>
                  <a:pt x="34" y="635"/>
                </a:lnTo>
                <a:lnTo>
                  <a:pt x="28" y="628"/>
                </a:lnTo>
                <a:lnTo>
                  <a:pt x="22" y="623"/>
                </a:lnTo>
                <a:lnTo>
                  <a:pt x="18" y="617"/>
                </a:lnTo>
                <a:lnTo>
                  <a:pt x="13" y="611"/>
                </a:lnTo>
                <a:lnTo>
                  <a:pt x="9" y="605"/>
                </a:lnTo>
                <a:lnTo>
                  <a:pt x="7" y="599"/>
                </a:lnTo>
                <a:lnTo>
                  <a:pt x="4" y="594"/>
                </a:lnTo>
                <a:lnTo>
                  <a:pt x="2" y="588"/>
                </a:lnTo>
                <a:lnTo>
                  <a:pt x="1" y="583"/>
                </a:lnTo>
                <a:lnTo>
                  <a:pt x="0" y="579"/>
                </a:lnTo>
                <a:lnTo>
                  <a:pt x="0" y="573"/>
                </a:lnTo>
                <a:lnTo>
                  <a:pt x="0" y="568"/>
                </a:lnTo>
                <a:lnTo>
                  <a:pt x="1" y="563"/>
                </a:lnTo>
                <a:lnTo>
                  <a:pt x="2" y="559"/>
                </a:lnTo>
                <a:lnTo>
                  <a:pt x="4" y="555"/>
                </a:lnTo>
                <a:lnTo>
                  <a:pt x="5" y="552"/>
                </a:lnTo>
                <a:lnTo>
                  <a:pt x="7" y="548"/>
                </a:lnTo>
                <a:lnTo>
                  <a:pt x="8" y="546"/>
                </a:lnTo>
                <a:lnTo>
                  <a:pt x="11" y="544"/>
                </a:lnTo>
                <a:lnTo>
                  <a:pt x="14" y="543"/>
                </a:lnTo>
                <a:lnTo>
                  <a:pt x="16" y="540"/>
                </a:lnTo>
                <a:lnTo>
                  <a:pt x="20" y="540"/>
                </a:lnTo>
                <a:lnTo>
                  <a:pt x="23" y="539"/>
                </a:lnTo>
                <a:lnTo>
                  <a:pt x="27" y="539"/>
                </a:lnTo>
                <a:lnTo>
                  <a:pt x="30" y="540"/>
                </a:lnTo>
                <a:lnTo>
                  <a:pt x="35" y="540"/>
                </a:lnTo>
                <a:lnTo>
                  <a:pt x="40" y="543"/>
                </a:lnTo>
                <a:lnTo>
                  <a:pt x="44" y="544"/>
                </a:lnTo>
                <a:lnTo>
                  <a:pt x="54" y="547"/>
                </a:lnTo>
                <a:lnTo>
                  <a:pt x="63" y="548"/>
                </a:lnTo>
                <a:lnTo>
                  <a:pt x="71" y="550"/>
                </a:lnTo>
                <a:lnTo>
                  <a:pt x="80" y="550"/>
                </a:lnTo>
                <a:lnTo>
                  <a:pt x="87" y="548"/>
                </a:lnTo>
                <a:lnTo>
                  <a:pt x="95" y="546"/>
                </a:lnTo>
                <a:lnTo>
                  <a:pt x="99" y="545"/>
                </a:lnTo>
                <a:lnTo>
                  <a:pt x="102" y="543"/>
                </a:lnTo>
                <a:lnTo>
                  <a:pt x="105" y="540"/>
                </a:lnTo>
                <a:lnTo>
                  <a:pt x="108" y="538"/>
                </a:lnTo>
                <a:lnTo>
                  <a:pt x="110" y="537"/>
                </a:lnTo>
                <a:lnTo>
                  <a:pt x="113" y="534"/>
                </a:lnTo>
                <a:lnTo>
                  <a:pt x="115" y="532"/>
                </a:lnTo>
                <a:lnTo>
                  <a:pt x="119" y="530"/>
                </a:lnTo>
                <a:lnTo>
                  <a:pt x="123" y="526"/>
                </a:lnTo>
                <a:lnTo>
                  <a:pt x="128" y="522"/>
                </a:lnTo>
                <a:lnTo>
                  <a:pt x="134" y="517"/>
                </a:lnTo>
                <a:lnTo>
                  <a:pt x="139" y="512"/>
                </a:lnTo>
                <a:lnTo>
                  <a:pt x="146" y="508"/>
                </a:lnTo>
                <a:lnTo>
                  <a:pt x="153" y="502"/>
                </a:lnTo>
                <a:lnTo>
                  <a:pt x="162" y="495"/>
                </a:lnTo>
                <a:lnTo>
                  <a:pt x="170" y="488"/>
                </a:lnTo>
                <a:lnTo>
                  <a:pt x="179" y="481"/>
                </a:lnTo>
                <a:lnTo>
                  <a:pt x="189" y="473"/>
                </a:lnTo>
                <a:lnTo>
                  <a:pt x="199" y="465"/>
                </a:lnTo>
                <a:lnTo>
                  <a:pt x="210" y="457"/>
                </a:lnTo>
                <a:lnTo>
                  <a:pt x="222" y="447"/>
                </a:lnTo>
                <a:lnTo>
                  <a:pt x="234" y="437"/>
                </a:lnTo>
                <a:lnTo>
                  <a:pt x="246" y="426"/>
                </a:lnTo>
                <a:lnTo>
                  <a:pt x="260" y="416"/>
                </a:lnTo>
                <a:lnTo>
                  <a:pt x="274" y="404"/>
                </a:lnTo>
                <a:lnTo>
                  <a:pt x="288" y="393"/>
                </a:lnTo>
                <a:lnTo>
                  <a:pt x="303" y="381"/>
                </a:lnTo>
                <a:lnTo>
                  <a:pt x="320" y="368"/>
                </a:lnTo>
                <a:lnTo>
                  <a:pt x="336" y="354"/>
                </a:lnTo>
                <a:lnTo>
                  <a:pt x="352" y="342"/>
                </a:lnTo>
                <a:lnTo>
                  <a:pt x="371" y="327"/>
                </a:lnTo>
                <a:lnTo>
                  <a:pt x="388" y="313"/>
                </a:lnTo>
                <a:lnTo>
                  <a:pt x="407" y="298"/>
                </a:lnTo>
                <a:lnTo>
                  <a:pt x="426" y="281"/>
                </a:lnTo>
                <a:lnTo>
                  <a:pt x="446" y="265"/>
                </a:lnTo>
                <a:lnTo>
                  <a:pt x="467" y="249"/>
                </a:lnTo>
                <a:lnTo>
                  <a:pt x="488" y="233"/>
                </a:lnTo>
                <a:lnTo>
                  <a:pt x="508" y="216"/>
                </a:lnTo>
                <a:lnTo>
                  <a:pt x="527" y="200"/>
                </a:lnTo>
                <a:lnTo>
                  <a:pt x="546" y="186"/>
                </a:lnTo>
                <a:lnTo>
                  <a:pt x="563" y="171"/>
                </a:lnTo>
                <a:lnTo>
                  <a:pt x="581" y="157"/>
                </a:lnTo>
                <a:lnTo>
                  <a:pt x="598" y="144"/>
                </a:lnTo>
                <a:lnTo>
                  <a:pt x="613" y="132"/>
                </a:lnTo>
                <a:lnTo>
                  <a:pt x="630" y="120"/>
                </a:lnTo>
                <a:lnTo>
                  <a:pt x="645" y="108"/>
                </a:lnTo>
                <a:lnTo>
                  <a:pt x="659" y="98"/>
                </a:lnTo>
                <a:lnTo>
                  <a:pt x="671" y="87"/>
                </a:lnTo>
                <a:lnTo>
                  <a:pt x="685" y="77"/>
                </a:lnTo>
                <a:lnTo>
                  <a:pt x="697" y="68"/>
                </a:lnTo>
                <a:lnTo>
                  <a:pt x="709" y="60"/>
                </a:lnTo>
                <a:lnTo>
                  <a:pt x="720" y="51"/>
                </a:lnTo>
                <a:lnTo>
                  <a:pt x="731" y="44"/>
                </a:lnTo>
                <a:lnTo>
                  <a:pt x="740" y="37"/>
                </a:lnTo>
                <a:lnTo>
                  <a:pt x="749" y="32"/>
                </a:lnTo>
                <a:lnTo>
                  <a:pt x="757" y="26"/>
                </a:lnTo>
                <a:lnTo>
                  <a:pt x="766" y="20"/>
                </a:lnTo>
                <a:lnTo>
                  <a:pt x="773" y="17"/>
                </a:lnTo>
                <a:lnTo>
                  <a:pt x="780" y="12"/>
                </a:lnTo>
                <a:lnTo>
                  <a:pt x="785" y="8"/>
                </a:lnTo>
                <a:lnTo>
                  <a:pt x="791" y="6"/>
                </a:lnTo>
                <a:lnTo>
                  <a:pt x="796" y="4"/>
                </a:lnTo>
                <a:lnTo>
                  <a:pt x="799" y="3"/>
                </a:lnTo>
                <a:lnTo>
                  <a:pt x="803" y="1"/>
                </a:lnTo>
                <a:lnTo>
                  <a:pt x="806" y="0"/>
                </a:lnTo>
                <a:lnTo>
                  <a:pt x="809" y="0"/>
                </a:lnTo>
                <a:lnTo>
                  <a:pt x="810" y="1"/>
                </a:lnTo>
                <a:lnTo>
                  <a:pt x="811" y="3"/>
                </a:lnTo>
                <a:lnTo>
                  <a:pt x="811" y="5"/>
                </a:lnTo>
                <a:lnTo>
                  <a:pt x="811" y="7"/>
                </a:lnTo>
                <a:lnTo>
                  <a:pt x="810" y="10"/>
                </a:lnTo>
                <a:lnTo>
                  <a:pt x="809" y="14"/>
                </a:lnTo>
                <a:lnTo>
                  <a:pt x="806" y="18"/>
                </a:lnTo>
                <a:lnTo>
                  <a:pt x="804" y="22"/>
                </a:lnTo>
                <a:lnTo>
                  <a:pt x="800" y="28"/>
                </a:lnTo>
                <a:lnTo>
                  <a:pt x="796" y="35"/>
                </a:lnTo>
                <a:lnTo>
                  <a:pt x="791" y="41"/>
                </a:lnTo>
                <a:lnTo>
                  <a:pt x="786" y="49"/>
                </a:lnTo>
                <a:lnTo>
                  <a:pt x="781" y="57"/>
                </a:lnTo>
                <a:lnTo>
                  <a:pt x="774" y="65"/>
                </a:lnTo>
                <a:lnTo>
                  <a:pt x="767" y="75"/>
                </a:lnTo>
                <a:lnTo>
                  <a:pt x="759" y="84"/>
                </a:lnTo>
                <a:lnTo>
                  <a:pt x="750" y="94"/>
                </a:lnTo>
                <a:lnTo>
                  <a:pt x="741" y="106"/>
                </a:lnTo>
                <a:lnTo>
                  <a:pt x="732" y="118"/>
                </a:lnTo>
                <a:lnTo>
                  <a:pt x="721" y="130"/>
                </a:lnTo>
                <a:lnTo>
                  <a:pt x="710" y="143"/>
                </a:lnTo>
                <a:lnTo>
                  <a:pt x="698" y="156"/>
                </a:lnTo>
                <a:lnTo>
                  <a:pt x="687" y="171"/>
                </a:lnTo>
                <a:lnTo>
                  <a:pt x="674" y="185"/>
                </a:lnTo>
                <a:lnTo>
                  <a:pt x="660" y="200"/>
                </a:lnTo>
                <a:lnTo>
                  <a:pt x="646" y="216"/>
                </a:lnTo>
                <a:lnTo>
                  <a:pt x="632" y="234"/>
                </a:lnTo>
                <a:lnTo>
                  <a:pt x="616" y="250"/>
                </a:lnTo>
                <a:lnTo>
                  <a:pt x="601" y="269"/>
                </a:lnTo>
                <a:lnTo>
                  <a:pt x="583" y="286"/>
                </a:lnTo>
                <a:lnTo>
                  <a:pt x="567" y="306"/>
                </a:lnTo>
                <a:lnTo>
                  <a:pt x="548" y="325"/>
                </a:lnTo>
                <a:lnTo>
                  <a:pt x="530" y="345"/>
                </a:lnTo>
                <a:lnTo>
                  <a:pt x="511" y="366"/>
                </a:lnTo>
                <a:lnTo>
                  <a:pt x="493" y="387"/>
                </a:lnTo>
                <a:lnTo>
                  <a:pt x="474" y="407"/>
                </a:lnTo>
                <a:lnTo>
                  <a:pt x="455" y="426"/>
                </a:lnTo>
                <a:lnTo>
                  <a:pt x="438" y="446"/>
                </a:lnTo>
                <a:lnTo>
                  <a:pt x="421" y="464"/>
                </a:lnTo>
                <a:lnTo>
                  <a:pt x="404" y="482"/>
                </a:lnTo>
                <a:lnTo>
                  <a:pt x="389" y="498"/>
                </a:lnTo>
                <a:lnTo>
                  <a:pt x="373" y="515"/>
                </a:lnTo>
                <a:lnTo>
                  <a:pt x="359" y="531"/>
                </a:lnTo>
                <a:lnTo>
                  <a:pt x="344" y="546"/>
                </a:lnTo>
                <a:lnTo>
                  <a:pt x="331" y="560"/>
                </a:lnTo>
                <a:lnTo>
                  <a:pt x="317" y="574"/>
                </a:lnTo>
                <a:lnTo>
                  <a:pt x="304" y="587"/>
                </a:lnTo>
                <a:lnTo>
                  <a:pt x="293" y="599"/>
                </a:lnTo>
                <a:lnTo>
                  <a:pt x="281" y="611"/>
                </a:lnTo>
                <a:lnTo>
                  <a:pt x="270" y="622"/>
                </a:lnTo>
                <a:lnTo>
                  <a:pt x="259" y="632"/>
                </a:lnTo>
                <a:lnTo>
                  <a:pt x="250" y="642"/>
                </a:lnTo>
                <a:lnTo>
                  <a:pt x="241" y="652"/>
                </a:lnTo>
                <a:lnTo>
                  <a:pt x="231" y="660"/>
                </a:lnTo>
                <a:lnTo>
                  <a:pt x="223" y="668"/>
                </a:lnTo>
                <a:lnTo>
                  <a:pt x="215" y="675"/>
                </a:lnTo>
                <a:lnTo>
                  <a:pt x="208" y="681"/>
                </a:lnTo>
                <a:lnTo>
                  <a:pt x="201" y="687"/>
                </a:lnTo>
                <a:lnTo>
                  <a:pt x="195" y="692"/>
                </a:lnTo>
                <a:lnTo>
                  <a:pt x="189" y="697"/>
                </a:lnTo>
                <a:lnTo>
                  <a:pt x="185" y="700"/>
                </a:lnTo>
                <a:lnTo>
                  <a:pt x="180" y="704"/>
                </a:lnTo>
                <a:lnTo>
                  <a:pt x="175" y="706"/>
                </a:lnTo>
                <a:lnTo>
                  <a:pt x="173" y="709"/>
                </a:lnTo>
                <a:lnTo>
                  <a:pt x="170" y="710"/>
                </a:lnTo>
                <a:lnTo>
                  <a:pt x="167" y="710"/>
                </a:lnTo>
                <a:lnTo>
                  <a:pt x="167" y="710"/>
                </a:lnTo>
                <a:lnTo>
                  <a:pt x="167" y="710"/>
                </a:lnTo>
              </a:path>
            </a:pathLst>
          </a:custGeom>
          <a:solidFill>
            <a:srgbClr val="FF0000">
              <a:alpha val="100000"/>
            </a:srgbClr>
          </a:solidFill>
          <a:ln w="1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" name="Freeform 49"/>
          <p:cNvSpPr/>
          <p:nvPr/>
        </p:nvSpPr>
        <p:spPr>
          <a:xfrm>
            <a:off x="4930775" y="2722245"/>
            <a:ext cx="411163" cy="311150"/>
          </a:xfrm>
          <a:custGeom>
            <a:avLst/>
            <a:gdLst/>
            <a:ahLst/>
            <a:cxnLst>
              <a:cxn ang="0">
                <a:pos x="2386" y="3167"/>
              </a:cxn>
              <a:cxn ang="0">
                <a:pos x="11134" y="0"/>
              </a:cxn>
              <a:cxn ang="0">
                <a:pos x="28630" y="3167"/>
              </a:cxn>
              <a:cxn ang="0">
                <a:pos x="54079" y="9501"/>
              </a:cxn>
              <a:cxn ang="0">
                <a:pos x="87481" y="19002"/>
              </a:cxn>
              <a:cxn ang="0">
                <a:pos x="141561" y="40378"/>
              </a:cxn>
              <a:cxn ang="0">
                <a:pos x="221090" y="77590"/>
              </a:cxn>
              <a:cxn ang="0">
                <a:pos x="291075" y="118760"/>
              </a:cxn>
              <a:cxn ang="0">
                <a:pos x="334020" y="149637"/>
              </a:cxn>
              <a:cxn ang="0">
                <a:pos x="359469" y="171805"/>
              </a:cxn>
              <a:cxn ang="0">
                <a:pos x="380147" y="193974"/>
              </a:cxn>
              <a:cxn ang="0">
                <a:pos x="394462" y="214559"/>
              </a:cxn>
              <a:cxn ang="0">
                <a:pos x="404005" y="234352"/>
              </a:cxn>
              <a:cxn ang="0">
                <a:pos x="408777" y="254145"/>
              </a:cxn>
              <a:cxn ang="0">
                <a:pos x="410368" y="269980"/>
              </a:cxn>
              <a:cxn ang="0">
                <a:pos x="411163" y="284231"/>
              </a:cxn>
              <a:cxn ang="0">
                <a:pos x="411163" y="295315"/>
              </a:cxn>
              <a:cxn ang="0">
                <a:pos x="409572" y="304024"/>
              </a:cxn>
              <a:cxn ang="0">
                <a:pos x="407982" y="309567"/>
              </a:cxn>
              <a:cxn ang="0">
                <a:pos x="404801" y="311150"/>
              </a:cxn>
              <a:cxn ang="0">
                <a:pos x="399234" y="308775"/>
              </a:cxn>
              <a:cxn ang="0">
                <a:pos x="391281" y="305608"/>
              </a:cxn>
              <a:cxn ang="0">
                <a:pos x="380147" y="298482"/>
              </a:cxn>
              <a:cxn ang="0">
                <a:pos x="365832" y="290565"/>
              </a:cxn>
              <a:cxn ang="0">
                <a:pos x="349131" y="279481"/>
              </a:cxn>
              <a:cxn ang="0">
                <a:pos x="330044" y="266021"/>
              </a:cxn>
              <a:cxn ang="0">
                <a:pos x="307776" y="250187"/>
              </a:cxn>
              <a:cxn ang="0">
                <a:pos x="283122" y="232769"/>
              </a:cxn>
              <a:cxn ang="0">
                <a:pos x="255287" y="211392"/>
              </a:cxn>
              <a:cxn ang="0">
                <a:pos x="225066" y="189224"/>
              </a:cxn>
              <a:cxn ang="0">
                <a:pos x="196436" y="167055"/>
              </a:cxn>
              <a:cxn ang="0">
                <a:pos x="169396" y="147262"/>
              </a:cxn>
              <a:cxn ang="0">
                <a:pos x="145537" y="129052"/>
              </a:cxn>
              <a:cxn ang="0">
                <a:pos x="123269" y="112426"/>
              </a:cxn>
              <a:cxn ang="0">
                <a:pos x="103387" y="97383"/>
              </a:cxn>
              <a:cxn ang="0">
                <a:pos x="85096" y="84715"/>
              </a:cxn>
              <a:cxn ang="0">
                <a:pos x="70780" y="73631"/>
              </a:cxn>
              <a:cxn ang="0">
                <a:pos x="57261" y="63338"/>
              </a:cxn>
              <a:cxn ang="0">
                <a:pos x="46127" y="56213"/>
              </a:cxn>
              <a:cxn ang="0">
                <a:pos x="38174" y="50671"/>
              </a:cxn>
              <a:cxn ang="0">
                <a:pos x="27040" y="43545"/>
              </a:cxn>
              <a:cxn ang="0">
                <a:pos x="16701" y="34836"/>
              </a:cxn>
              <a:cxn ang="0">
                <a:pos x="9543" y="26919"/>
              </a:cxn>
              <a:cxn ang="0">
                <a:pos x="3976" y="18210"/>
              </a:cxn>
              <a:cxn ang="0">
                <a:pos x="1591" y="11084"/>
              </a:cxn>
              <a:cxn ang="0">
                <a:pos x="0" y="6334"/>
              </a:cxn>
            </a:cxnLst>
            <a:rect l="0" t="0" r="0" b="0"/>
            <a:pathLst>
              <a:path w="517" h="393">
                <a:moveTo>
                  <a:pt x="0" y="8"/>
                </a:moveTo>
                <a:lnTo>
                  <a:pt x="2" y="6"/>
                </a:lnTo>
                <a:lnTo>
                  <a:pt x="3" y="4"/>
                </a:lnTo>
                <a:lnTo>
                  <a:pt x="5" y="1"/>
                </a:lnTo>
                <a:lnTo>
                  <a:pt x="10" y="1"/>
                </a:lnTo>
                <a:lnTo>
                  <a:pt x="14" y="0"/>
                </a:lnTo>
                <a:lnTo>
                  <a:pt x="20" y="1"/>
                </a:lnTo>
                <a:lnTo>
                  <a:pt x="28" y="1"/>
                </a:lnTo>
                <a:lnTo>
                  <a:pt x="36" y="4"/>
                </a:lnTo>
                <a:lnTo>
                  <a:pt x="46" y="5"/>
                </a:lnTo>
                <a:lnTo>
                  <a:pt x="56" y="8"/>
                </a:lnTo>
                <a:lnTo>
                  <a:pt x="68" y="12"/>
                </a:lnTo>
                <a:lnTo>
                  <a:pt x="81" y="15"/>
                </a:lnTo>
                <a:lnTo>
                  <a:pt x="94" y="20"/>
                </a:lnTo>
                <a:lnTo>
                  <a:pt x="110" y="24"/>
                </a:lnTo>
                <a:lnTo>
                  <a:pt x="126" y="30"/>
                </a:lnTo>
                <a:lnTo>
                  <a:pt x="143" y="37"/>
                </a:lnTo>
                <a:lnTo>
                  <a:pt x="178" y="51"/>
                </a:lnTo>
                <a:lnTo>
                  <a:pt x="213" y="66"/>
                </a:lnTo>
                <a:lnTo>
                  <a:pt x="245" y="81"/>
                </a:lnTo>
                <a:lnTo>
                  <a:pt x="278" y="98"/>
                </a:lnTo>
                <a:lnTo>
                  <a:pt x="308" y="114"/>
                </a:lnTo>
                <a:lnTo>
                  <a:pt x="338" y="132"/>
                </a:lnTo>
                <a:lnTo>
                  <a:pt x="366" y="150"/>
                </a:lnTo>
                <a:lnTo>
                  <a:pt x="394" y="170"/>
                </a:lnTo>
                <a:lnTo>
                  <a:pt x="407" y="180"/>
                </a:lnTo>
                <a:lnTo>
                  <a:pt x="420" y="189"/>
                </a:lnTo>
                <a:lnTo>
                  <a:pt x="431" y="199"/>
                </a:lnTo>
                <a:lnTo>
                  <a:pt x="442" y="208"/>
                </a:lnTo>
                <a:lnTo>
                  <a:pt x="452" y="217"/>
                </a:lnTo>
                <a:lnTo>
                  <a:pt x="462" y="227"/>
                </a:lnTo>
                <a:lnTo>
                  <a:pt x="470" y="236"/>
                </a:lnTo>
                <a:lnTo>
                  <a:pt x="478" y="245"/>
                </a:lnTo>
                <a:lnTo>
                  <a:pt x="485" y="253"/>
                </a:lnTo>
                <a:lnTo>
                  <a:pt x="491" y="263"/>
                </a:lnTo>
                <a:lnTo>
                  <a:pt x="496" y="271"/>
                </a:lnTo>
                <a:lnTo>
                  <a:pt x="501" y="280"/>
                </a:lnTo>
                <a:lnTo>
                  <a:pt x="506" y="288"/>
                </a:lnTo>
                <a:lnTo>
                  <a:pt x="508" y="296"/>
                </a:lnTo>
                <a:lnTo>
                  <a:pt x="511" y="304"/>
                </a:lnTo>
                <a:lnTo>
                  <a:pt x="513" y="312"/>
                </a:lnTo>
                <a:lnTo>
                  <a:pt x="514" y="321"/>
                </a:lnTo>
                <a:lnTo>
                  <a:pt x="515" y="328"/>
                </a:lnTo>
                <a:lnTo>
                  <a:pt x="515" y="335"/>
                </a:lnTo>
                <a:lnTo>
                  <a:pt x="516" y="341"/>
                </a:lnTo>
                <a:lnTo>
                  <a:pt x="516" y="347"/>
                </a:lnTo>
                <a:lnTo>
                  <a:pt x="517" y="353"/>
                </a:lnTo>
                <a:lnTo>
                  <a:pt x="517" y="359"/>
                </a:lnTo>
                <a:lnTo>
                  <a:pt x="517" y="365"/>
                </a:lnTo>
                <a:lnTo>
                  <a:pt x="517" y="369"/>
                </a:lnTo>
                <a:lnTo>
                  <a:pt x="517" y="373"/>
                </a:lnTo>
                <a:lnTo>
                  <a:pt x="516" y="377"/>
                </a:lnTo>
                <a:lnTo>
                  <a:pt x="516" y="381"/>
                </a:lnTo>
                <a:lnTo>
                  <a:pt x="515" y="384"/>
                </a:lnTo>
                <a:lnTo>
                  <a:pt x="515" y="387"/>
                </a:lnTo>
                <a:lnTo>
                  <a:pt x="514" y="389"/>
                </a:lnTo>
                <a:lnTo>
                  <a:pt x="513" y="391"/>
                </a:lnTo>
                <a:lnTo>
                  <a:pt x="511" y="393"/>
                </a:lnTo>
                <a:lnTo>
                  <a:pt x="510" y="393"/>
                </a:lnTo>
                <a:lnTo>
                  <a:pt x="509" y="393"/>
                </a:lnTo>
                <a:lnTo>
                  <a:pt x="507" y="393"/>
                </a:lnTo>
                <a:lnTo>
                  <a:pt x="505" y="391"/>
                </a:lnTo>
                <a:lnTo>
                  <a:pt x="502" y="390"/>
                </a:lnTo>
                <a:lnTo>
                  <a:pt x="499" y="389"/>
                </a:lnTo>
                <a:lnTo>
                  <a:pt x="495" y="388"/>
                </a:lnTo>
                <a:lnTo>
                  <a:pt x="492" y="386"/>
                </a:lnTo>
                <a:lnTo>
                  <a:pt x="487" y="383"/>
                </a:lnTo>
                <a:lnTo>
                  <a:pt x="482" y="381"/>
                </a:lnTo>
                <a:lnTo>
                  <a:pt x="478" y="377"/>
                </a:lnTo>
                <a:lnTo>
                  <a:pt x="472" y="375"/>
                </a:lnTo>
                <a:lnTo>
                  <a:pt x="466" y="371"/>
                </a:lnTo>
                <a:lnTo>
                  <a:pt x="460" y="367"/>
                </a:lnTo>
                <a:lnTo>
                  <a:pt x="453" y="362"/>
                </a:lnTo>
                <a:lnTo>
                  <a:pt x="446" y="358"/>
                </a:lnTo>
                <a:lnTo>
                  <a:pt x="439" y="353"/>
                </a:lnTo>
                <a:lnTo>
                  <a:pt x="431" y="347"/>
                </a:lnTo>
                <a:lnTo>
                  <a:pt x="423" y="343"/>
                </a:lnTo>
                <a:lnTo>
                  <a:pt x="415" y="336"/>
                </a:lnTo>
                <a:lnTo>
                  <a:pt x="406" y="330"/>
                </a:lnTo>
                <a:lnTo>
                  <a:pt x="396" y="323"/>
                </a:lnTo>
                <a:lnTo>
                  <a:pt x="387" y="316"/>
                </a:lnTo>
                <a:lnTo>
                  <a:pt x="377" y="309"/>
                </a:lnTo>
                <a:lnTo>
                  <a:pt x="366" y="301"/>
                </a:lnTo>
                <a:lnTo>
                  <a:pt x="356" y="294"/>
                </a:lnTo>
                <a:lnTo>
                  <a:pt x="344" y="285"/>
                </a:lnTo>
                <a:lnTo>
                  <a:pt x="333" y="276"/>
                </a:lnTo>
                <a:lnTo>
                  <a:pt x="321" y="267"/>
                </a:lnTo>
                <a:lnTo>
                  <a:pt x="308" y="258"/>
                </a:lnTo>
                <a:lnTo>
                  <a:pt x="295" y="249"/>
                </a:lnTo>
                <a:lnTo>
                  <a:pt x="283" y="239"/>
                </a:lnTo>
                <a:lnTo>
                  <a:pt x="270" y="230"/>
                </a:lnTo>
                <a:lnTo>
                  <a:pt x="258" y="221"/>
                </a:lnTo>
                <a:lnTo>
                  <a:pt x="247" y="211"/>
                </a:lnTo>
                <a:lnTo>
                  <a:pt x="235" y="202"/>
                </a:lnTo>
                <a:lnTo>
                  <a:pt x="223" y="194"/>
                </a:lnTo>
                <a:lnTo>
                  <a:pt x="213" y="186"/>
                </a:lnTo>
                <a:lnTo>
                  <a:pt x="203" y="178"/>
                </a:lnTo>
                <a:lnTo>
                  <a:pt x="192" y="171"/>
                </a:lnTo>
                <a:lnTo>
                  <a:pt x="183" y="163"/>
                </a:lnTo>
                <a:lnTo>
                  <a:pt x="173" y="156"/>
                </a:lnTo>
                <a:lnTo>
                  <a:pt x="164" y="149"/>
                </a:lnTo>
                <a:lnTo>
                  <a:pt x="155" y="142"/>
                </a:lnTo>
                <a:lnTo>
                  <a:pt x="147" y="136"/>
                </a:lnTo>
                <a:lnTo>
                  <a:pt x="137" y="129"/>
                </a:lnTo>
                <a:lnTo>
                  <a:pt x="130" y="123"/>
                </a:lnTo>
                <a:lnTo>
                  <a:pt x="122" y="117"/>
                </a:lnTo>
                <a:lnTo>
                  <a:pt x="115" y="112"/>
                </a:lnTo>
                <a:lnTo>
                  <a:pt x="107" y="107"/>
                </a:lnTo>
                <a:lnTo>
                  <a:pt x="101" y="102"/>
                </a:lnTo>
                <a:lnTo>
                  <a:pt x="94" y="98"/>
                </a:lnTo>
                <a:lnTo>
                  <a:pt x="89" y="93"/>
                </a:lnTo>
                <a:lnTo>
                  <a:pt x="83" y="88"/>
                </a:lnTo>
                <a:lnTo>
                  <a:pt x="77" y="85"/>
                </a:lnTo>
                <a:lnTo>
                  <a:pt x="72" y="80"/>
                </a:lnTo>
                <a:lnTo>
                  <a:pt x="67" y="77"/>
                </a:lnTo>
                <a:lnTo>
                  <a:pt x="63" y="74"/>
                </a:lnTo>
                <a:lnTo>
                  <a:pt x="58" y="71"/>
                </a:lnTo>
                <a:lnTo>
                  <a:pt x="55" y="69"/>
                </a:lnTo>
                <a:lnTo>
                  <a:pt x="50" y="66"/>
                </a:lnTo>
                <a:lnTo>
                  <a:pt x="48" y="64"/>
                </a:lnTo>
                <a:lnTo>
                  <a:pt x="45" y="62"/>
                </a:lnTo>
                <a:lnTo>
                  <a:pt x="39" y="58"/>
                </a:lnTo>
                <a:lnTo>
                  <a:pt x="34" y="55"/>
                </a:lnTo>
                <a:lnTo>
                  <a:pt x="29" y="51"/>
                </a:lnTo>
                <a:lnTo>
                  <a:pt x="26" y="48"/>
                </a:lnTo>
                <a:lnTo>
                  <a:pt x="21" y="44"/>
                </a:lnTo>
                <a:lnTo>
                  <a:pt x="18" y="41"/>
                </a:lnTo>
                <a:lnTo>
                  <a:pt x="14" y="37"/>
                </a:lnTo>
                <a:lnTo>
                  <a:pt x="12" y="34"/>
                </a:lnTo>
                <a:lnTo>
                  <a:pt x="9" y="30"/>
                </a:lnTo>
                <a:lnTo>
                  <a:pt x="6" y="27"/>
                </a:lnTo>
                <a:lnTo>
                  <a:pt x="5" y="23"/>
                </a:lnTo>
                <a:lnTo>
                  <a:pt x="3" y="21"/>
                </a:lnTo>
                <a:lnTo>
                  <a:pt x="2" y="18"/>
                </a:lnTo>
                <a:lnTo>
                  <a:pt x="2" y="14"/>
                </a:lnTo>
                <a:lnTo>
                  <a:pt x="0" y="12"/>
                </a:lnTo>
                <a:lnTo>
                  <a:pt x="0" y="8"/>
                </a:lnTo>
                <a:lnTo>
                  <a:pt x="0" y="8"/>
                </a:lnTo>
                <a:lnTo>
                  <a:pt x="0" y="8"/>
                </a:lnTo>
              </a:path>
            </a:pathLst>
          </a:custGeom>
          <a:solidFill>
            <a:srgbClr val="FF0000">
              <a:alpha val="100000"/>
            </a:srgbClr>
          </a:solidFill>
          <a:ln w="1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" name="Freeform 50"/>
          <p:cNvSpPr/>
          <p:nvPr/>
        </p:nvSpPr>
        <p:spPr>
          <a:xfrm>
            <a:off x="4852988" y="2514283"/>
            <a:ext cx="512762" cy="668337"/>
          </a:xfrm>
          <a:custGeom>
            <a:avLst/>
            <a:gdLst/>
            <a:ahLst/>
            <a:cxnLst>
              <a:cxn ang="0">
                <a:pos x="104143" y="615157"/>
              </a:cxn>
              <a:cxn ang="0">
                <a:pos x="71548" y="635000"/>
              </a:cxn>
              <a:cxn ang="0">
                <a:pos x="46109" y="650082"/>
              </a:cxn>
              <a:cxn ang="0">
                <a:pos x="25439" y="660400"/>
              </a:cxn>
              <a:cxn ang="0">
                <a:pos x="11925" y="666750"/>
              </a:cxn>
              <a:cxn ang="0">
                <a:pos x="3180" y="668338"/>
              </a:cxn>
              <a:cxn ang="0">
                <a:pos x="795" y="662782"/>
              </a:cxn>
              <a:cxn ang="0">
                <a:pos x="13515" y="641350"/>
              </a:cxn>
              <a:cxn ang="0">
                <a:pos x="47699" y="605632"/>
              </a:cxn>
              <a:cxn ang="0">
                <a:pos x="102553" y="554832"/>
              </a:cxn>
              <a:cxn ang="0">
                <a:pos x="159791" y="496888"/>
              </a:cxn>
              <a:cxn ang="0">
                <a:pos x="210670" y="436563"/>
              </a:cxn>
              <a:cxn ang="0">
                <a:pos x="254394" y="373857"/>
              </a:cxn>
              <a:cxn ang="0">
                <a:pos x="291758" y="312738"/>
              </a:cxn>
              <a:cxn ang="0">
                <a:pos x="321172" y="257175"/>
              </a:cxn>
              <a:cxn ang="0">
                <a:pos x="341047" y="205581"/>
              </a:cxn>
              <a:cxn ang="0">
                <a:pos x="353767" y="160338"/>
              </a:cxn>
              <a:cxn ang="0">
                <a:pos x="360127" y="127794"/>
              </a:cxn>
              <a:cxn ang="0">
                <a:pos x="357742" y="108744"/>
              </a:cxn>
              <a:cxn ang="0">
                <a:pos x="348997" y="102394"/>
              </a:cxn>
              <a:cxn ang="0">
                <a:pos x="326737" y="102394"/>
              </a:cxn>
              <a:cxn ang="0">
                <a:pos x="290963" y="109538"/>
              </a:cxn>
              <a:cxn ang="0">
                <a:pos x="242469" y="122238"/>
              </a:cxn>
              <a:cxn ang="0">
                <a:pos x="202720" y="132556"/>
              </a:cxn>
              <a:cxn ang="0">
                <a:pos x="176486" y="138906"/>
              </a:cxn>
              <a:cxn ang="0">
                <a:pos x="162176" y="139700"/>
              </a:cxn>
              <a:cxn ang="0">
                <a:pos x="142302" y="133350"/>
              </a:cxn>
              <a:cxn ang="0">
                <a:pos x="105733" y="117475"/>
              </a:cxn>
              <a:cxn ang="0">
                <a:pos x="54854" y="92869"/>
              </a:cxn>
              <a:cxn ang="0">
                <a:pos x="140712" y="74613"/>
              </a:cxn>
              <a:cxn ang="0">
                <a:pos x="213850" y="57944"/>
              </a:cxn>
              <a:cxn ang="0">
                <a:pos x="274269" y="43656"/>
              </a:cxn>
              <a:cxn ang="0">
                <a:pos x="321172" y="31750"/>
              </a:cxn>
              <a:cxn ang="0">
                <a:pos x="354562" y="22225"/>
              </a:cxn>
              <a:cxn ang="0">
                <a:pos x="374436" y="14288"/>
              </a:cxn>
              <a:cxn ang="0">
                <a:pos x="389541" y="5556"/>
              </a:cxn>
              <a:cxn ang="0">
                <a:pos x="406235" y="0"/>
              </a:cxn>
              <a:cxn ang="0">
                <a:pos x="420545" y="794"/>
              </a:cxn>
              <a:cxn ang="0">
                <a:pos x="442010" y="11113"/>
              </a:cxn>
              <a:cxn ang="0">
                <a:pos x="476989" y="39688"/>
              </a:cxn>
              <a:cxn ang="0">
                <a:pos x="498453" y="61119"/>
              </a:cxn>
              <a:cxn ang="0">
                <a:pos x="508788" y="76200"/>
              </a:cxn>
              <a:cxn ang="0">
                <a:pos x="512763" y="88900"/>
              </a:cxn>
              <a:cxn ang="0">
                <a:pos x="506403" y="103981"/>
              </a:cxn>
              <a:cxn ang="0">
                <a:pos x="488914" y="116681"/>
              </a:cxn>
              <a:cxn ang="0">
                <a:pos x="475399" y="129381"/>
              </a:cxn>
              <a:cxn ang="0">
                <a:pos x="459499" y="157956"/>
              </a:cxn>
              <a:cxn ang="0">
                <a:pos x="442010" y="203200"/>
              </a:cxn>
              <a:cxn ang="0">
                <a:pos x="419750" y="260350"/>
              </a:cxn>
              <a:cxn ang="0">
                <a:pos x="389541" y="320675"/>
              </a:cxn>
              <a:cxn ang="0">
                <a:pos x="350587" y="383382"/>
              </a:cxn>
              <a:cxn ang="0">
                <a:pos x="302888" y="447675"/>
              </a:cxn>
              <a:cxn ang="0">
                <a:pos x="245649" y="508794"/>
              </a:cxn>
              <a:cxn ang="0">
                <a:pos x="178871" y="564357"/>
              </a:cxn>
              <a:cxn ang="0">
                <a:pos x="133557" y="596107"/>
              </a:cxn>
            </a:cxnLst>
            <a:rect l="0" t="0" r="0" b="0"/>
            <a:pathLst>
              <a:path w="645" h="842">
                <a:moveTo>
                  <a:pt x="168" y="751"/>
                </a:moveTo>
                <a:lnTo>
                  <a:pt x="159" y="758"/>
                </a:lnTo>
                <a:lnTo>
                  <a:pt x="148" y="764"/>
                </a:lnTo>
                <a:lnTo>
                  <a:pt x="140" y="770"/>
                </a:lnTo>
                <a:lnTo>
                  <a:pt x="131" y="775"/>
                </a:lnTo>
                <a:lnTo>
                  <a:pt x="123" y="781"/>
                </a:lnTo>
                <a:lnTo>
                  <a:pt x="114" y="786"/>
                </a:lnTo>
                <a:lnTo>
                  <a:pt x="105" y="790"/>
                </a:lnTo>
                <a:lnTo>
                  <a:pt x="98" y="795"/>
                </a:lnTo>
                <a:lnTo>
                  <a:pt x="90" y="800"/>
                </a:lnTo>
                <a:lnTo>
                  <a:pt x="83" y="804"/>
                </a:lnTo>
                <a:lnTo>
                  <a:pt x="76" y="809"/>
                </a:lnTo>
                <a:lnTo>
                  <a:pt x="71" y="812"/>
                </a:lnTo>
                <a:lnTo>
                  <a:pt x="64" y="816"/>
                </a:lnTo>
                <a:lnTo>
                  <a:pt x="58" y="819"/>
                </a:lnTo>
                <a:lnTo>
                  <a:pt x="52" y="823"/>
                </a:lnTo>
                <a:lnTo>
                  <a:pt x="47" y="825"/>
                </a:lnTo>
                <a:lnTo>
                  <a:pt x="41" y="828"/>
                </a:lnTo>
                <a:lnTo>
                  <a:pt x="37" y="830"/>
                </a:lnTo>
                <a:lnTo>
                  <a:pt x="32" y="832"/>
                </a:lnTo>
                <a:lnTo>
                  <a:pt x="29" y="835"/>
                </a:lnTo>
                <a:lnTo>
                  <a:pt x="24" y="836"/>
                </a:lnTo>
                <a:lnTo>
                  <a:pt x="21" y="838"/>
                </a:lnTo>
                <a:lnTo>
                  <a:pt x="17" y="839"/>
                </a:lnTo>
                <a:lnTo>
                  <a:pt x="15" y="840"/>
                </a:lnTo>
                <a:lnTo>
                  <a:pt x="11" y="842"/>
                </a:lnTo>
                <a:lnTo>
                  <a:pt x="9" y="842"/>
                </a:lnTo>
                <a:lnTo>
                  <a:pt x="8" y="842"/>
                </a:lnTo>
                <a:lnTo>
                  <a:pt x="5" y="842"/>
                </a:lnTo>
                <a:lnTo>
                  <a:pt x="4" y="842"/>
                </a:lnTo>
                <a:lnTo>
                  <a:pt x="2" y="842"/>
                </a:lnTo>
                <a:lnTo>
                  <a:pt x="2" y="842"/>
                </a:lnTo>
                <a:lnTo>
                  <a:pt x="1" y="840"/>
                </a:lnTo>
                <a:lnTo>
                  <a:pt x="0" y="838"/>
                </a:lnTo>
                <a:lnTo>
                  <a:pt x="1" y="835"/>
                </a:lnTo>
                <a:lnTo>
                  <a:pt x="2" y="831"/>
                </a:lnTo>
                <a:lnTo>
                  <a:pt x="4" y="826"/>
                </a:lnTo>
                <a:lnTo>
                  <a:pt x="8" y="821"/>
                </a:lnTo>
                <a:lnTo>
                  <a:pt x="12" y="815"/>
                </a:lnTo>
                <a:lnTo>
                  <a:pt x="17" y="808"/>
                </a:lnTo>
                <a:lnTo>
                  <a:pt x="24" y="801"/>
                </a:lnTo>
                <a:lnTo>
                  <a:pt x="32" y="792"/>
                </a:lnTo>
                <a:lnTo>
                  <a:pt x="40" y="783"/>
                </a:lnTo>
                <a:lnTo>
                  <a:pt x="50" y="773"/>
                </a:lnTo>
                <a:lnTo>
                  <a:pt x="60" y="763"/>
                </a:lnTo>
                <a:lnTo>
                  <a:pt x="73" y="751"/>
                </a:lnTo>
                <a:lnTo>
                  <a:pt x="86" y="739"/>
                </a:lnTo>
                <a:lnTo>
                  <a:pt x="98" y="727"/>
                </a:lnTo>
                <a:lnTo>
                  <a:pt x="114" y="713"/>
                </a:lnTo>
                <a:lnTo>
                  <a:pt x="129" y="699"/>
                </a:lnTo>
                <a:lnTo>
                  <a:pt x="144" y="684"/>
                </a:lnTo>
                <a:lnTo>
                  <a:pt x="159" y="670"/>
                </a:lnTo>
                <a:lnTo>
                  <a:pt x="173" y="656"/>
                </a:lnTo>
                <a:lnTo>
                  <a:pt x="187" y="641"/>
                </a:lnTo>
                <a:lnTo>
                  <a:pt x="201" y="626"/>
                </a:lnTo>
                <a:lnTo>
                  <a:pt x="213" y="610"/>
                </a:lnTo>
                <a:lnTo>
                  <a:pt x="227" y="595"/>
                </a:lnTo>
                <a:lnTo>
                  <a:pt x="240" y="580"/>
                </a:lnTo>
                <a:lnTo>
                  <a:pt x="252" y="565"/>
                </a:lnTo>
                <a:lnTo>
                  <a:pt x="265" y="550"/>
                </a:lnTo>
                <a:lnTo>
                  <a:pt x="276" y="535"/>
                </a:lnTo>
                <a:lnTo>
                  <a:pt x="288" y="519"/>
                </a:lnTo>
                <a:lnTo>
                  <a:pt x="299" y="504"/>
                </a:lnTo>
                <a:lnTo>
                  <a:pt x="310" y="487"/>
                </a:lnTo>
                <a:lnTo>
                  <a:pt x="320" y="471"/>
                </a:lnTo>
                <a:lnTo>
                  <a:pt x="331" y="455"/>
                </a:lnTo>
                <a:lnTo>
                  <a:pt x="340" y="440"/>
                </a:lnTo>
                <a:lnTo>
                  <a:pt x="349" y="425"/>
                </a:lnTo>
                <a:lnTo>
                  <a:pt x="359" y="410"/>
                </a:lnTo>
                <a:lnTo>
                  <a:pt x="367" y="394"/>
                </a:lnTo>
                <a:lnTo>
                  <a:pt x="375" y="379"/>
                </a:lnTo>
                <a:lnTo>
                  <a:pt x="383" y="365"/>
                </a:lnTo>
                <a:lnTo>
                  <a:pt x="390" y="352"/>
                </a:lnTo>
                <a:lnTo>
                  <a:pt x="397" y="338"/>
                </a:lnTo>
                <a:lnTo>
                  <a:pt x="404" y="324"/>
                </a:lnTo>
                <a:lnTo>
                  <a:pt x="410" y="310"/>
                </a:lnTo>
                <a:lnTo>
                  <a:pt x="414" y="297"/>
                </a:lnTo>
                <a:lnTo>
                  <a:pt x="420" y="283"/>
                </a:lnTo>
                <a:lnTo>
                  <a:pt x="425" y="270"/>
                </a:lnTo>
                <a:lnTo>
                  <a:pt x="429" y="259"/>
                </a:lnTo>
                <a:lnTo>
                  <a:pt x="433" y="246"/>
                </a:lnTo>
                <a:lnTo>
                  <a:pt x="436" y="234"/>
                </a:lnTo>
                <a:lnTo>
                  <a:pt x="440" y="223"/>
                </a:lnTo>
                <a:lnTo>
                  <a:pt x="442" y="212"/>
                </a:lnTo>
                <a:lnTo>
                  <a:pt x="445" y="202"/>
                </a:lnTo>
                <a:lnTo>
                  <a:pt x="447" y="192"/>
                </a:lnTo>
                <a:lnTo>
                  <a:pt x="449" y="183"/>
                </a:lnTo>
                <a:lnTo>
                  <a:pt x="450" y="175"/>
                </a:lnTo>
                <a:lnTo>
                  <a:pt x="452" y="168"/>
                </a:lnTo>
                <a:lnTo>
                  <a:pt x="453" y="161"/>
                </a:lnTo>
                <a:lnTo>
                  <a:pt x="453" y="155"/>
                </a:lnTo>
                <a:lnTo>
                  <a:pt x="453" y="149"/>
                </a:lnTo>
                <a:lnTo>
                  <a:pt x="453" y="145"/>
                </a:lnTo>
                <a:lnTo>
                  <a:pt x="452" y="141"/>
                </a:lnTo>
                <a:lnTo>
                  <a:pt x="450" y="137"/>
                </a:lnTo>
                <a:lnTo>
                  <a:pt x="449" y="134"/>
                </a:lnTo>
                <a:lnTo>
                  <a:pt x="448" y="132"/>
                </a:lnTo>
                <a:lnTo>
                  <a:pt x="446" y="131"/>
                </a:lnTo>
                <a:lnTo>
                  <a:pt x="442" y="130"/>
                </a:lnTo>
                <a:lnTo>
                  <a:pt x="439" y="129"/>
                </a:lnTo>
                <a:lnTo>
                  <a:pt x="435" y="127"/>
                </a:lnTo>
                <a:lnTo>
                  <a:pt x="429" y="127"/>
                </a:lnTo>
                <a:lnTo>
                  <a:pt x="424" y="127"/>
                </a:lnTo>
                <a:lnTo>
                  <a:pt x="418" y="127"/>
                </a:lnTo>
                <a:lnTo>
                  <a:pt x="411" y="129"/>
                </a:lnTo>
                <a:lnTo>
                  <a:pt x="403" y="130"/>
                </a:lnTo>
                <a:lnTo>
                  <a:pt x="395" y="131"/>
                </a:lnTo>
                <a:lnTo>
                  <a:pt x="385" y="133"/>
                </a:lnTo>
                <a:lnTo>
                  <a:pt x="376" y="136"/>
                </a:lnTo>
                <a:lnTo>
                  <a:pt x="366" y="138"/>
                </a:lnTo>
                <a:lnTo>
                  <a:pt x="354" y="140"/>
                </a:lnTo>
                <a:lnTo>
                  <a:pt x="342" y="144"/>
                </a:lnTo>
                <a:lnTo>
                  <a:pt x="330" y="147"/>
                </a:lnTo>
                <a:lnTo>
                  <a:pt x="317" y="151"/>
                </a:lnTo>
                <a:lnTo>
                  <a:pt x="305" y="154"/>
                </a:lnTo>
                <a:lnTo>
                  <a:pt x="294" y="158"/>
                </a:lnTo>
                <a:lnTo>
                  <a:pt x="283" y="160"/>
                </a:lnTo>
                <a:lnTo>
                  <a:pt x="274" y="162"/>
                </a:lnTo>
                <a:lnTo>
                  <a:pt x="265" y="165"/>
                </a:lnTo>
                <a:lnTo>
                  <a:pt x="255" y="167"/>
                </a:lnTo>
                <a:lnTo>
                  <a:pt x="247" y="169"/>
                </a:lnTo>
                <a:lnTo>
                  <a:pt x="240" y="170"/>
                </a:lnTo>
                <a:lnTo>
                  <a:pt x="233" y="173"/>
                </a:lnTo>
                <a:lnTo>
                  <a:pt x="227" y="174"/>
                </a:lnTo>
                <a:lnTo>
                  <a:pt x="222" y="175"/>
                </a:lnTo>
                <a:lnTo>
                  <a:pt x="217" y="175"/>
                </a:lnTo>
                <a:lnTo>
                  <a:pt x="213" y="176"/>
                </a:lnTo>
                <a:lnTo>
                  <a:pt x="210" y="176"/>
                </a:lnTo>
                <a:lnTo>
                  <a:pt x="206" y="176"/>
                </a:lnTo>
                <a:lnTo>
                  <a:pt x="204" y="176"/>
                </a:lnTo>
                <a:lnTo>
                  <a:pt x="201" y="175"/>
                </a:lnTo>
                <a:lnTo>
                  <a:pt x="196" y="174"/>
                </a:lnTo>
                <a:lnTo>
                  <a:pt x="191" y="173"/>
                </a:lnTo>
                <a:lnTo>
                  <a:pt x="184" y="170"/>
                </a:lnTo>
                <a:lnTo>
                  <a:pt x="179" y="168"/>
                </a:lnTo>
                <a:lnTo>
                  <a:pt x="170" y="165"/>
                </a:lnTo>
                <a:lnTo>
                  <a:pt x="162" y="161"/>
                </a:lnTo>
                <a:lnTo>
                  <a:pt x="154" y="158"/>
                </a:lnTo>
                <a:lnTo>
                  <a:pt x="144" y="153"/>
                </a:lnTo>
                <a:lnTo>
                  <a:pt x="133" y="148"/>
                </a:lnTo>
                <a:lnTo>
                  <a:pt x="123" y="143"/>
                </a:lnTo>
                <a:lnTo>
                  <a:pt x="110" y="137"/>
                </a:lnTo>
                <a:lnTo>
                  <a:pt x="97" y="131"/>
                </a:lnTo>
                <a:lnTo>
                  <a:pt x="83" y="124"/>
                </a:lnTo>
                <a:lnTo>
                  <a:pt x="69" y="117"/>
                </a:lnTo>
                <a:lnTo>
                  <a:pt x="93" y="112"/>
                </a:lnTo>
                <a:lnTo>
                  <a:pt x="115" y="108"/>
                </a:lnTo>
                <a:lnTo>
                  <a:pt x="137" y="103"/>
                </a:lnTo>
                <a:lnTo>
                  <a:pt x="158" y="98"/>
                </a:lnTo>
                <a:lnTo>
                  <a:pt x="177" y="94"/>
                </a:lnTo>
                <a:lnTo>
                  <a:pt x="197" y="89"/>
                </a:lnTo>
                <a:lnTo>
                  <a:pt x="217" y="86"/>
                </a:lnTo>
                <a:lnTo>
                  <a:pt x="234" y="81"/>
                </a:lnTo>
                <a:lnTo>
                  <a:pt x="253" y="77"/>
                </a:lnTo>
                <a:lnTo>
                  <a:pt x="269" y="73"/>
                </a:lnTo>
                <a:lnTo>
                  <a:pt x="285" y="69"/>
                </a:lnTo>
                <a:lnTo>
                  <a:pt x="302" y="66"/>
                </a:lnTo>
                <a:lnTo>
                  <a:pt x="317" y="62"/>
                </a:lnTo>
                <a:lnTo>
                  <a:pt x="331" y="59"/>
                </a:lnTo>
                <a:lnTo>
                  <a:pt x="345" y="55"/>
                </a:lnTo>
                <a:lnTo>
                  <a:pt x="357" y="52"/>
                </a:lnTo>
                <a:lnTo>
                  <a:pt x="370" y="50"/>
                </a:lnTo>
                <a:lnTo>
                  <a:pt x="382" y="46"/>
                </a:lnTo>
                <a:lnTo>
                  <a:pt x="393" y="44"/>
                </a:lnTo>
                <a:lnTo>
                  <a:pt x="404" y="40"/>
                </a:lnTo>
                <a:lnTo>
                  <a:pt x="413" y="38"/>
                </a:lnTo>
                <a:lnTo>
                  <a:pt x="422" y="36"/>
                </a:lnTo>
                <a:lnTo>
                  <a:pt x="431" y="32"/>
                </a:lnTo>
                <a:lnTo>
                  <a:pt x="439" y="30"/>
                </a:lnTo>
                <a:lnTo>
                  <a:pt x="446" y="28"/>
                </a:lnTo>
                <a:lnTo>
                  <a:pt x="453" y="25"/>
                </a:lnTo>
                <a:lnTo>
                  <a:pt x="458" y="24"/>
                </a:lnTo>
                <a:lnTo>
                  <a:pt x="463" y="22"/>
                </a:lnTo>
                <a:lnTo>
                  <a:pt x="468" y="19"/>
                </a:lnTo>
                <a:lnTo>
                  <a:pt x="471" y="18"/>
                </a:lnTo>
                <a:lnTo>
                  <a:pt x="475" y="16"/>
                </a:lnTo>
                <a:lnTo>
                  <a:pt x="477" y="15"/>
                </a:lnTo>
                <a:lnTo>
                  <a:pt x="482" y="12"/>
                </a:lnTo>
                <a:lnTo>
                  <a:pt x="485" y="9"/>
                </a:lnTo>
                <a:lnTo>
                  <a:pt x="490" y="7"/>
                </a:lnTo>
                <a:lnTo>
                  <a:pt x="494" y="5"/>
                </a:lnTo>
                <a:lnTo>
                  <a:pt x="498" y="3"/>
                </a:lnTo>
                <a:lnTo>
                  <a:pt x="503" y="2"/>
                </a:lnTo>
                <a:lnTo>
                  <a:pt x="506" y="1"/>
                </a:lnTo>
                <a:lnTo>
                  <a:pt x="511" y="0"/>
                </a:lnTo>
                <a:lnTo>
                  <a:pt x="514" y="0"/>
                </a:lnTo>
                <a:lnTo>
                  <a:pt x="518" y="0"/>
                </a:lnTo>
                <a:lnTo>
                  <a:pt x="522" y="0"/>
                </a:lnTo>
                <a:lnTo>
                  <a:pt x="526" y="0"/>
                </a:lnTo>
                <a:lnTo>
                  <a:pt x="529" y="1"/>
                </a:lnTo>
                <a:lnTo>
                  <a:pt x="534" y="2"/>
                </a:lnTo>
                <a:lnTo>
                  <a:pt x="537" y="3"/>
                </a:lnTo>
                <a:lnTo>
                  <a:pt x="541" y="4"/>
                </a:lnTo>
                <a:lnTo>
                  <a:pt x="549" y="9"/>
                </a:lnTo>
                <a:lnTo>
                  <a:pt x="556" y="14"/>
                </a:lnTo>
                <a:lnTo>
                  <a:pt x="564" y="19"/>
                </a:lnTo>
                <a:lnTo>
                  <a:pt x="573" y="25"/>
                </a:lnTo>
                <a:lnTo>
                  <a:pt x="582" y="32"/>
                </a:lnTo>
                <a:lnTo>
                  <a:pt x="591" y="40"/>
                </a:lnTo>
                <a:lnTo>
                  <a:pt x="600" y="50"/>
                </a:lnTo>
                <a:lnTo>
                  <a:pt x="609" y="59"/>
                </a:lnTo>
                <a:lnTo>
                  <a:pt x="614" y="64"/>
                </a:lnTo>
                <a:lnTo>
                  <a:pt x="619" y="68"/>
                </a:lnTo>
                <a:lnTo>
                  <a:pt x="623" y="73"/>
                </a:lnTo>
                <a:lnTo>
                  <a:pt x="627" y="77"/>
                </a:lnTo>
                <a:lnTo>
                  <a:pt x="630" y="81"/>
                </a:lnTo>
                <a:lnTo>
                  <a:pt x="633" y="86"/>
                </a:lnTo>
                <a:lnTo>
                  <a:pt x="636" y="89"/>
                </a:lnTo>
                <a:lnTo>
                  <a:pt x="639" y="93"/>
                </a:lnTo>
                <a:lnTo>
                  <a:pt x="640" y="96"/>
                </a:lnTo>
                <a:lnTo>
                  <a:pt x="642" y="100"/>
                </a:lnTo>
                <a:lnTo>
                  <a:pt x="643" y="103"/>
                </a:lnTo>
                <a:lnTo>
                  <a:pt x="644" y="107"/>
                </a:lnTo>
                <a:lnTo>
                  <a:pt x="644" y="109"/>
                </a:lnTo>
                <a:lnTo>
                  <a:pt x="645" y="112"/>
                </a:lnTo>
                <a:lnTo>
                  <a:pt x="644" y="115"/>
                </a:lnTo>
                <a:lnTo>
                  <a:pt x="644" y="117"/>
                </a:lnTo>
                <a:lnTo>
                  <a:pt x="643" y="122"/>
                </a:lnTo>
                <a:lnTo>
                  <a:pt x="641" y="126"/>
                </a:lnTo>
                <a:lnTo>
                  <a:pt x="637" y="131"/>
                </a:lnTo>
                <a:lnTo>
                  <a:pt x="635" y="134"/>
                </a:lnTo>
                <a:lnTo>
                  <a:pt x="630" y="138"/>
                </a:lnTo>
                <a:lnTo>
                  <a:pt x="626" y="141"/>
                </a:lnTo>
                <a:lnTo>
                  <a:pt x="621" y="145"/>
                </a:lnTo>
                <a:lnTo>
                  <a:pt x="615" y="147"/>
                </a:lnTo>
                <a:lnTo>
                  <a:pt x="612" y="148"/>
                </a:lnTo>
                <a:lnTo>
                  <a:pt x="609" y="152"/>
                </a:lnTo>
                <a:lnTo>
                  <a:pt x="606" y="154"/>
                </a:lnTo>
                <a:lnTo>
                  <a:pt x="603" y="159"/>
                </a:lnTo>
                <a:lnTo>
                  <a:pt x="598" y="163"/>
                </a:lnTo>
                <a:lnTo>
                  <a:pt x="594" y="169"/>
                </a:lnTo>
                <a:lnTo>
                  <a:pt x="591" y="176"/>
                </a:lnTo>
                <a:lnTo>
                  <a:pt x="587" y="183"/>
                </a:lnTo>
                <a:lnTo>
                  <a:pt x="583" y="191"/>
                </a:lnTo>
                <a:lnTo>
                  <a:pt x="578" y="199"/>
                </a:lnTo>
                <a:lnTo>
                  <a:pt x="575" y="210"/>
                </a:lnTo>
                <a:lnTo>
                  <a:pt x="570" y="220"/>
                </a:lnTo>
                <a:lnTo>
                  <a:pt x="565" y="232"/>
                </a:lnTo>
                <a:lnTo>
                  <a:pt x="561" y="244"/>
                </a:lnTo>
                <a:lnTo>
                  <a:pt x="556" y="256"/>
                </a:lnTo>
                <a:lnTo>
                  <a:pt x="551" y="270"/>
                </a:lnTo>
                <a:lnTo>
                  <a:pt x="547" y="284"/>
                </a:lnTo>
                <a:lnTo>
                  <a:pt x="541" y="299"/>
                </a:lnTo>
                <a:lnTo>
                  <a:pt x="534" y="313"/>
                </a:lnTo>
                <a:lnTo>
                  <a:pt x="528" y="328"/>
                </a:lnTo>
                <a:lnTo>
                  <a:pt x="521" y="342"/>
                </a:lnTo>
                <a:lnTo>
                  <a:pt x="514" y="357"/>
                </a:lnTo>
                <a:lnTo>
                  <a:pt x="506" y="372"/>
                </a:lnTo>
                <a:lnTo>
                  <a:pt x="498" y="388"/>
                </a:lnTo>
                <a:lnTo>
                  <a:pt x="490" y="404"/>
                </a:lnTo>
                <a:lnTo>
                  <a:pt x="481" y="419"/>
                </a:lnTo>
                <a:lnTo>
                  <a:pt x="471" y="434"/>
                </a:lnTo>
                <a:lnTo>
                  <a:pt x="462" y="450"/>
                </a:lnTo>
                <a:lnTo>
                  <a:pt x="452" y="466"/>
                </a:lnTo>
                <a:lnTo>
                  <a:pt x="441" y="483"/>
                </a:lnTo>
                <a:lnTo>
                  <a:pt x="429" y="499"/>
                </a:lnTo>
                <a:lnTo>
                  <a:pt x="418" y="515"/>
                </a:lnTo>
                <a:lnTo>
                  <a:pt x="406" y="531"/>
                </a:lnTo>
                <a:lnTo>
                  <a:pt x="393" y="548"/>
                </a:lnTo>
                <a:lnTo>
                  <a:pt x="381" y="564"/>
                </a:lnTo>
                <a:lnTo>
                  <a:pt x="368" y="580"/>
                </a:lnTo>
                <a:lnTo>
                  <a:pt x="354" y="595"/>
                </a:lnTo>
                <a:lnTo>
                  <a:pt x="339" y="612"/>
                </a:lnTo>
                <a:lnTo>
                  <a:pt x="325" y="627"/>
                </a:lnTo>
                <a:lnTo>
                  <a:pt x="309" y="641"/>
                </a:lnTo>
                <a:lnTo>
                  <a:pt x="294" y="656"/>
                </a:lnTo>
                <a:lnTo>
                  <a:pt x="277" y="670"/>
                </a:lnTo>
                <a:lnTo>
                  <a:pt x="260" y="684"/>
                </a:lnTo>
                <a:lnTo>
                  <a:pt x="242" y="698"/>
                </a:lnTo>
                <a:lnTo>
                  <a:pt x="225" y="711"/>
                </a:lnTo>
                <a:lnTo>
                  <a:pt x="206" y="725"/>
                </a:lnTo>
                <a:lnTo>
                  <a:pt x="188" y="738"/>
                </a:lnTo>
                <a:lnTo>
                  <a:pt x="168" y="751"/>
                </a:lnTo>
                <a:lnTo>
                  <a:pt x="168" y="751"/>
                </a:lnTo>
                <a:lnTo>
                  <a:pt x="168" y="751"/>
                </a:lnTo>
              </a:path>
            </a:pathLst>
          </a:custGeom>
          <a:solidFill>
            <a:srgbClr val="FF0000">
              <a:alpha val="100000"/>
            </a:srgbClr>
          </a:solidFill>
          <a:ln w="1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" name="Freeform 51"/>
          <p:cNvSpPr/>
          <p:nvPr/>
        </p:nvSpPr>
        <p:spPr>
          <a:xfrm>
            <a:off x="5187950" y="2444433"/>
            <a:ext cx="719138" cy="801687"/>
          </a:xfrm>
          <a:custGeom>
            <a:avLst/>
            <a:gdLst/>
            <a:ahLst/>
            <a:cxnLst>
              <a:cxn ang="0">
                <a:pos x="308316" y="658954"/>
              </a:cxn>
              <a:cxn ang="0">
                <a:pos x="231237" y="711290"/>
              </a:cxn>
              <a:cxn ang="0">
                <a:pos x="155747" y="750938"/>
              </a:cxn>
              <a:cxn ang="0">
                <a:pos x="85025" y="779485"/>
              </a:cxn>
              <a:cxn ang="0">
                <a:pos x="36553" y="796137"/>
              </a:cxn>
              <a:cxn ang="0">
                <a:pos x="7946" y="801688"/>
              </a:cxn>
              <a:cxn ang="0">
                <a:pos x="1589" y="795344"/>
              </a:cxn>
              <a:cxn ang="0">
                <a:pos x="14303" y="780278"/>
              </a:cxn>
              <a:cxn ang="0">
                <a:pos x="48472" y="755696"/>
              </a:cxn>
              <a:cxn ang="0">
                <a:pos x="102507" y="721598"/>
              </a:cxn>
              <a:cxn ang="0">
                <a:pos x="169256" y="674021"/>
              </a:cxn>
              <a:cxn ang="0">
                <a:pos x="243951" y="611376"/>
              </a:cxn>
              <a:cxn ang="0">
                <a:pos x="325003" y="534459"/>
              </a:cxn>
              <a:cxn ang="0">
                <a:pos x="402082" y="448818"/>
              </a:cxn>
              <a:cxn ang="0">
                <a:pos x="460884" y="363178"/>
              </a:cxn>
              <a:cxn ang="0">
                <a:pos x="502205" y="278331"/>
              </a:cxn>
              <a:cxn ang="0">
                <a:pos x="519686" y="228374"/>
              </a:cxn>
              <a:cxn ang="0">
                <a:pos x="530811" y="194277"/>
              </a:cxn>
              <a:cxn ang="0">
                <a:pos x="538758" y="165730"/>
              </a:cxn>
              <a:cxn ang="0">
                <a:pos x="544320" y="142734"/>
              </a:cxn>
              <a:cxn ang="0">
                <a:pos x="545909" y="126874"/>
              </a:cxn>
              <a:cxn ang="0">
                <a:pos x="545909" y="116566"/>
              </a:cxn>
              <a:cxn ang="0">
                <a:pos x="540347" y="111015"/>
              </a:cxn>
              <a:cxn ang="0">
                <a:pos x="517303" y="110222"/>
              </a:cxn>
              <a:cxn ang="0">
                <a:pos x="477571" y="117359"/>
              </a:cxn>
              <a:cxn ang="0">
                <a:pos x="421947" y="131632"/>
              </a:cxn>
              <a:cxn ang="0">
                <a:pos x="371091" y="145113"/>
              </a:cxn>
              <a:cxn ang="0">
                <a:pos x="335333" y="151456"/>
              </a:cxn>
              <a:cxn ang="0">
                <a:pos x="313083" y="152249"/>
              </a:cxn>
              <a:cxn ang="0">
                <a:pos x="296396" y="145906"/>
              </a:cxn>
              <a:cxn ang="0">
                <a:pos x="275736" y="130839"/>
              </a:cxn>
              <a:cxn ang="0">
                <a:pos x="248718" y="107050"/>
              </a:cxn>
              <a:cxn ang="0">
                <a:pos x="278120" y="93570"/>
              </a:cxn>
              <a:cxn ang="0">
                <a:pos x="330565" y="81675"/>
              </a:cxn>
              <a:cxn ang="0">
                <a:pos x="394135" y="67402"/>
              </a:cxn>
              <a:cxn ang="0">
                <a:pos x="464063" y="53922"/>
              </a:cxn>
              <a:cxn ang="0">
                <a:pos x="515713" y="39648"/>
              </a:cxn>
              <a:cxn ang="0">
                <a:pos x="548293" y="26961"/>
              </a:cxn>
              <a:cxn ang="0">
                <a:pos x="569748" y="11102"/>
              </a:cxn>
              <a:cxn ang="0">
                <a:pos x="593587" y="0"/>
              </a:cxn>
              <a:cxn ang="0">
                <a:pos x="610274" y="2379"/>
              </a:cxn>
              <a:cxn ang="0">
                <a:pos x="630934" y="10309"/>
              </a:cxn>
              <a:cxn ang="0">
                <a:pos x="656362" y="24582"/>
              </a:cxn>
              <a:cxn ang="0">
                <a:pos x="686558" y="42820"/>
              </a:cxn>
              <a:cxn ang="0">
                <a:pos x="706424" y="60265"/>
              </a:cxn>
              <a:cxn ang="0">
                <a:pos x="717549" y="74539"/>
              </a:cxn>
              <a:cxn ang="0">
                <a:pos x="717549" y="91191"/>
              </a:cxn>
              <a:cxn ang="0">
                <a:pos x="701656" y="111015"/>
              </a:cxn>
              <a:cxn ang="0">
                <a:pos x="684969" y="122910"/>
              </a:cxn>
              <a:cxn ang="0">
                <a:pos x="666693" y="146699"/>
              </a:cxn>
              <a:cxn ang="0">
                <a:pos x="646827" y="188726"/>
              </a:cxn>
              <a:cxn ang="0">
                <a:pos x="620604" y="259300"/>
              </a:cxn>
              <a:cxn ang="0">
                <a:pos x="570543" y="375073"/>
              </a:cxn>
              <a:cxn ang="0">
                <a:pos x="527633" y="448818"/>
              </a:cxn>
              <a:cxn ang="0">
                <a:pos x="479955" y="505912"/>
              </a:cxn>
              <a:cxn ang="0">
                <a:pos x="417974" y="568556"/>
              </a:cxn>
              <a:cxn ang="0">
                <a:pos x="372680" y="608204"/>
              </a:cxn>
            </a:cxnLst>
            <a:rect l="0" t="0" r="0" b="0"/>
            <a:pathLst>
              <a:path w="905" h="1011">
                <a:moveTo>
                  <a:pt x="469" y="767"/>
                </a:moveTo>
                <a:lnTo>
                  <a:pt x="449" y="784"/>
                </a:lnTo>
                <a:lnTo>
                  <a:pt x="428" y="800"/>
                </a:lnTo>
                <a:lnTo>
                  <a:pt x="408" y="816"/>
                </a:lnTo>
                <a:lnTo>
                  <a:pt x="388" y="831"/>
                </a:lnTo>
                <a:lnTo>
                  <a:pt x="369" y="845"/>
                </a:lnTo>
                <a:lnTo>
                  <a:pt x="349" y="859"/>
                </a:lnTo>
                <a:lnTo>
                  <a:pt x="329" y="872"/>
                </a:lnTo>
                <a:lnTo>
                  <a:pt x="311" y="884"/>
                </a:lnTo>
                <a:lnTo>
                  <a:pt x="291" y="897"/>
                </a:lnTo>
                <a:lnTo>
                  <a:pt x="271" y="907"/>
                </a:lnTo>
                <a:lnTo>
                  <a:pt x="253" y="919"/>
                </a:lnTo>
                <a:lnTo>
                  <a:pt x="234" y="928"/>
                </a:lnTo>
                <a:lnTo>
                  <a:pt x="214" y="939"/>
                </a:lnTo>
                <a:lnTo>
                  <a:pt x="196" y="947"/>
                </a:lnTo>
                <a:lnTo>
                  <a:pt x="177" y="955"/>
                </a:lnTo>
                <a:lnTo>
                  <a:pt x="158" y="963"/>
                </a:lnTo>
                <a:lnTo>
                  <a:pt x="141" y="970"/>
                </a:lnTo>
                <a:lnTo>
                  <a:pt x="124" y="977"/>
                </a:lnTo>
                <a:lnTo>
                  <a:pt x="107" y="983"/>
                </a:lnTo>
                <a:lnTo>
                  <a:pt x="93" y="989"/>
                </a:lnTo>
                <a:lnTo>
                  <a:pt x="79" y="993"/>
                </a:lnTo>
                <a:lnTo>
                  <a:pt x="67" y="997"/>
                </a:lnTo>
                <a:lnTo>
                  <a:pt x="55" y="1001"/>
                </a:lnTo>
                <a:lnTo>
                  <a:pt x="46" y="1004"/>
                </a:lnTo>
                <a:lnTo>
                  <a:pt x="36" y="1006"/>
                </a:lnTo>
                <a:lnTo>
                  <a:pt x="28" y="1008"/>
                </a:lnTo>
                <a:lnTo>
                  <a:pt x="20" y="1009"/>
                </a:lnTo>
                <a:lnTo>
                  <a:pt x="14" y="1011"/>
                </a:lnTo>
                <a:lnTo>
                  <a:pt x="10" y="1011"/>
                </a:lnTo>
                <a:lnTo>
                  <a:pt x="6" y="1009"/>
                </a:lnTo>
                <a:lnTo>
                  <a:pt x="3" y="1008"/>
                </a:lnTo>
                <a:lnTo>
                  <a:pt x="2" y="1007"/>
                </a:lnTo>
                <a:lnTo>
                  <a:pt x="0" y="1005"/>
                </a:lnTo>
                <a:lnTo>
                  <a:pt x="2" y="1003"/>
                </a:lnTo>
                <a:lnTo>
                  <a:pt x="3" y="1000"/>
                </a:lnTo>
                <a:lnTo>
                  <a:pt x="5" y="997"/>
                </a:lnTo>
                <a:lnTo>
                  <a:pt x="9" y="993"/>
                </a:lnTo>
                <a:lnTo>
                  <a:pt x="12" y="989"/>
                </a:lnTo>
                <a:lnTo>
                  <a:pt x="18" y="984"/>
                </a:lnTo>
                <a:lnTo>
                  <a:pt x="25" y="978"/>
                </a:lnTo>
                <a:lnTo>
                  <a:pt x="32" y="972"/>
                </a:lnTo>
                <a:lnTo>
                  <a:pt x="41" y="967"/>
                </a:lnTo>
                <a:lnTo>
                  <a:pt x="50" y="960"/>
                </a:lnTo>
                <a:lnTo>
                  <a:pt x="61" y="953"/>
                </a:lnTo>
                <a:lnTo>
                  <a:pt x="72" y="944"/>
                </a:lnTo>
                <a:lnTo>
                  <a:pt x="85" y="936"/>
                </a:lnTo>
                <a:lnTo>
                  <a:pt x="99" y="928"/>
                </a:lnTo>
                <a:lnTo>
                  <a:pt x="114" y="919"/>
                </a:lnTo>
                <a:lnTo>
                  <a:pt x="129" y="910"/>
                </a:lnTo>
                <a:lnTo>
                  <a:pt x="146" y="899"/>
                </a:lnTo>
                <a:lnTo>
                  <a:pt x="162" y="888"/>
                </a:lnTo>
                <a:lnTo>
                  <a:pt x="179" y="876"/>
                </a:lnTo>
                <a:lnTo>
                  <a:pt x="196" y="863"/>
                </a:lnTo>
                <a:lnTo>
                  <a:pt x="213" y="850"/>
                </a:lnTo>
                <a:lnTo>
                  <a:pt x="232" y="835"/>
                </a:lnTo>
                <a:lnTo>
                  <a:pt x="250" y="821"/>
                </a:lnTo>
                <a:lnTo>
                  <a:pt x="269" y="805"/>
                </a:lnTo>
                <a:lnTo>
                  <a:pt x="287" y="789"/>
                </a:lnTo>
                <a:lnTo>
                  <a:pt x="307" y="771"/>
                </a:lnTo>
                <a:lnTo>
                  <a:pt x="327" y="753"/>
                </a:lnTo>
                <a:lnTo>
                  <a:pt x="347" y="734"/>
                </a:lnTo>
                <a:lnTo>
                  <a:pt x="368" y="716"/>
                </a:lnTo>
                <a:lnTo>
                  <a:pt x="388" y="695"/>
                </a:lnTo>
                <a:lnTo>
                  <a:pt x="409" y="674"/>
                </a:lnTo>
                <a:lnTo>
                  <a:pt x="430" y="652"/>
                </a:lnTo>
                <a:lnTo>
                  <a:pt x="451" y="631"/>
                </a:lnTo>
                <a:lnTo>
                  <a:pt x="470" y="609"/>
                </a:lnTo>
                <a:lnTo>
                  <a:pt x="488" y="588"/>
                </a:lnTo>
                <a:lnTo>
                  <a:pt x="506" y="566"/>
                </a:lnTo>
                <a:lnTo>
                  <a:pt x="523" y="545"/>
                </a:lnTo>
                <a:lnTo>
                  <a:pt x="538" y="523"/>
                </a:lnTo>
                <a:lnTo>
                  <a:pt x="553" y="502"/>
                </a:lnTo>
                <a:lnTo>
                  <a:pt x="567" y="480"/>
                </a:lnTo>
                <a:lnTo>
                  <a:pt x="580" y="458"/>
                </a:lnTo>
                <a:lnTo>
                  <a:pt x="593" y="437"/>
                </a:lnTo>
                <a:lnTo>
                  <a:pt x="604" y="415"/>
                </a:lnTo>
                <a:lnTo>
                  <a:pt x="615" y="394"/>
                </a:lnTo>
                <a:lnTo>
                  <a:pt x="624" y="372"/>
                </a:lnTo>
                <a:lnTo>
                  <a:pt x="632" y="351"/>
                </a:lnTo>
                <a:lnTo>
                  <a:pt x="640" y="329"/>
                </a:lnTo>
                <a:lnTo>
                  <a:pt x="644" y="319"/>
                </a:lnTo>
                <a:lnTo>
                  <a:pt x="647" y="308"/>
                </a:lnTo>
                <a:lnTo>
                  <a:pt x="651" y="299"/>
                </a:lnTo>
                <a:lnTo>
                  <a:pt x="654" y="288"/>
                </a:lnTo>
                <a:lnTo>
                  <a:pt x="657" y="279"/>
                </a:lnTo>
                <a:lnTo>
                  <a:pt x="660" y="271"/>
                </a:lnTo>
                <a:lnTo>
                  <a:pt x="663" y="262"/>
                </a:lnTo>
                <a:lnTo>
                  <a:pt x="665" y="254"/>
                </a:lnTo>
                <a:lnTo>
                  <a:pt x="668" y="245"/>
                </a:lnTo>
                <a:lnTo>
                  <a:pt x="671" y="237"/>
                </a:lnTo>
                <a:lnTo>
                  <a:pt x="672" y="230"/>
                </a:lnTo>
                <a:lnTo>
                  <a:pt x="674" y="222"/>
                </a:lnTo>
                <a:lnTo>
                  <a:pt x="677" y="215"/>
                </a:lnTo>
                <a:lnTo>
                  <a:pt x="678" y="209"/>
                </a:lnTo>
                <a:lnTo>
                  <a:pt x="680" y="202"/>
                </a:lnTo>
                <a:lnTo>
                  <a:pt x="681" y="197"/>
                </a:lnTo>
                <a:lnTo>
                  <a:pt x="682" y="191"/>
                </a:lnTo>
                <a:lnTo>
                  <a:pt x="683" y="186"/>
                </a:lnTo>
                <a:lnTo>
                  <a:pt x="685" y="180"/>
                </a:lnTo>
                <a:lnTo>
                  <a:pt x="685" y="176"/>
                </a:lnTo>
                <a:lnTo>
                  <a:pt x="686" y="171"/>
                </a:lnTo>
                <a:lnTo>
                  <a:pt x="687" y="168"/>
                </a:lnTo>
                <a:lnTo>
                  <a:pt x="687" y="163"/>
                </a:lnTo>
                <a:lnTo>
                  <a:pt x="687" y="160"/>
                </a:lnTo>
                <a:lnTo>
                  <a:pt x="687" y="156"/>
                </a:lnTo>
                <a:lnTo>
                  <a:pt x="687" y="154"/>
                </a:lnTo>
                <a:lnTo>
                  <a:pt x="687" y="151"/>
                </a:lnTo>
                <a:lnTo>
                  <a:pt x="687" y="149"/>
                </a:lnTo>
                <a:lnTo>
                  <a:pt x="687" y="147"/>
                </a:lnTo>
                <a:lnTo>
                  <a:pt x="686" y="144"/>
                </a:lnTo>
                <a:lnTo>
                  <a:pt x="686" y="143"/>
                </a:lnTo>
                <a:lnTo>
                  <a:pt x="685" y="142"/>
                </a:lnTo>
                <a:lnTo>
                  <a:pt x="682" y="141"/>
                </a:lnTo>
                <a:lnTo>
                  <a:pt x="680" y="140"/>
                </a:lnTo>
                <a:lnTo>
                  <a:pt x="675" y="139"/>
                </a:lnTo>
                <a:lnTo>
                  <a:pt x="671" y="139"/>
                </a:lnTo>
                <a:lnTo>
                  <a:pt x="665" y="139"/>
                </a:lnTo>
                <a:lnTo>
                  <a:pt x="659" y="139"/>
                </a:lnTo>
                <a:lnTo>
                  <a:pt x="651" y="139"/>
                </a:lnTo>
                <a:lnTo>
                  <a:pt x="643" y="140"/>
                </a:lnTo>
                <a:lnTo>
                  <a:pt x="634" y="142"/>
                </a:lnTo>
                <a:lnTo>
                  <a:pt x="624" y="143"/>
                </a:lnTo>
                <a:lnTo>
                  <a:pt x="613" y="146"/>
                </a:lnTo>
                <a:lnTo>
                  <a:pt x="601" y="148"/>
                </a:lnTo>
                <a:lnTo>
                  <a:pt x="589" y="151"/>
                </a:lnTo>
                <a:lnTo>
                  <a:pt x="575" y="155"/>
                </a:lnTo>
                <a:lnTo>
                  <a:pt x="562" y="158"/>
                </a:lnTo>
                <a:lnTo>
                  <a:pt x="546" y="162"/>
                </a:lnTo>
                <a:lnTo>
                  <a:pt x="531" y="166"/>
                </a:lnTo>
                <a:lnTo>
                  <a:pt x="517" y="170"/>
                </a:lnTo>
                <a:lnTo>
                  <a:pt x="503" y="173"/>
                </a:lnTo>
                <a:lnTo>
                  <a:pt x="491" y="177"/>
                </a:lnTo>
                <a:lnTo>
                  <a:pt x="479" y="180"/>
                </a:lnTo>
                <a:lnTo>
                  <a:pt x="467" y="183"/>
                </a:lnTo>
                <a:lnTo>
                  <a:pt x="457" y="185"/>
                </a:lnTo>
                <a:lnTo>
                  <a:pt x="448" y="187"/>
                </a:lnTo>
                <a:lnTo>
                  <a:pt x="438" y="189"/>
                </a:lnTo>
                <a:lnTo>
                  <a:pt x="429" y="190"/>
                </a:lnTo>
                <a:lnTo>
                  <a:pt x="422" y="191"/>
                </a:lnTo>
                <a:lnTo>
                  <a:pt x="415" y="192"/>
                </a:lnTo>
                <a:lnTo>
                  <a:pt x="408" y="192"/>
                </a:lnTo>
                <a:lnTo>
                  <a:pt x="404" y="193"/>
                </a:lnTo>
                <a:lnTo>
                  <a:pt x="399" y="192"/>
                </a:lnTo>
                <a:lnTo>
                  <a:pt x="394" y="192"/>
                </a:lnTo>
                <a:lnTo>
                  <a:pt x="391" y="191"/>
                </a:lnTo>
                <a:lnTo>
                  <a:pt x="386" y="190"/>
                </a:lnTo>
                <a:lnTo>
                  <a:pt x="383" y="189"/>
                </a:lnTo>
                <a:lnTo>
                  <a:pt x="378" y="186"/>
                </a:lnTo>
                <a:lnTo>
                  <a:pt x="373" y="184"/>
                </a:lnTo>
                <a:lnTo>
                  <a:pt x="368" y="180"/>
                </a:lnTo>
                <a:lnTo>
                  <a:pt x="363" y="177"/>
                </a:lnTo>
                <a:lnTo>
                  <a:pt x="357" y="173"/>
                </a:lnTo>
                <a:lnTo>
                  <a:pt x="352" y="170"/>
                </a:lnTo>
                <a:lnTo>
                  <a:pt x="347" y="165"/>
                </a:lnTo>
                <a:lnTo>
                  <a:pt x="340" y="160"/>
                </a:lnTo>
                <a:lnTo>
                  <a:pt x="334" y="155"/>
                </a:lnTo>
                <a:lnTo>
                  <a:pt x="327" y="148"/>
                </a:lnTo>
                <a:lnTo>
                  <a:pt x="320" y="142"/>
                </a:lnTo>
                <a:lnTo>
                  <a:pt x="313" y="135"/>
                </a:lnTo>
                <a:lnTo>
                  <a:pt x="306" y="128"/>
                </a:lnTo>
                <a:lnTo>
                  <a:pt x="316" y="126"/>
                </a:lnTo>
                <a:lnTo>
                  <a:pt x="327" y="122"/>
                </a:lnTo>
                <a:lnTo>
                  <a:pt x="337" y="120"/>
                </a:lnTo>
                <a:lnTo>
                  <a:pt x="350" y="118"/>
                </a:lnTo>
                <a:lnTo>
                  <a:pt x="362" y="114"/>
                </a:lnTo>
                <a:lnTo>
                  <a:pt x="374" y="112"/>
                </a:lnTo>
                <a:lnTo>
                  <a:pt x="388" y="108"/>
                </a:lnTo>
                <a:lnTo>
                  <a:pt x="402" y="105"/>
                </a:lnTo>
                <a:lnTo>
                  <a:pt x="416" y="103"/>
                </a:lnTo>
                <a:lnTo>
                  <a:pt x="431" y="99"/>
                </a:lnTo>
                <a:lnTo>
                  <a:pt x="447" y="96"/>
                </a:lnTo>
                <a:lnTo>
                  <a:pt x="463" y="92"/>
                </a:lnTo>
                <a:lnTo>
                  <a:pt x="479" y="89"/>
                </a:lnTo>
                <a:lnTo>
                  <a:pt x="496" y="85"/>
                </a:lnTo>
                <a:lnTo>
                  <a:pt x="514" y="82"/>
                </a:lnTo>
                <a:lnTo>
                  <a:pt x="532" y="78"/>
                </a:lnTo>
                <a:lnTo>
                  <a:pt x="550" y="75"/>
                </a:lnTo>
                <a:lnTo>
                  <a:pt x="567" y="71"/>
                </a:lnTo>
                <a:lnTo>
                  <a:pt x="584" y="68"/>
                </a:lnTo>
                <a:lnTo>
                  <a:pt x="599" y="64"/>
                </a:lnTo>
                <a:lnTo>
                  <a:pt x="613" y="61"/>
                </a:lnTo>
                <a:lnTo>
                  <a:pt x="625" y="57"/>
                </a:lnTo>
                <a:lnTo>
                  <a:pt x="638" y="54"/>
                </a:lnTo>
                <a:lnTo>
                  <a:pt x="649" y="50"/>
                </a:lnTo>
                <a:lnTo>
                  <a:pt x="659" y="47"/>
                </a:lnTo>
                <a:lnTo>
                  <a:pt x="668" y="45"/>
                </a:lnTo>
                <a:lnTo>
                  <a:pt x="677" y="41"/>
                </a:lnTo>
                <a:lnTo>
                  <a:pt x="685" y="38"/>
                </a:lnTo>
                <a:lnTo>
                  <a:pt x="690" y="34"/>
                </a:lnTo>
                <a:lnTo>
                  <a:pt x="696" y="31"/>
                </a:lnTo>
                <a:lnTo>
                  <a:pt x="701" y="28"/>
                </a:lnTo>
                <a:lnTo>
                  <a:pt x="704" y="25"/>
                </a:lnTo>
                <a:lnTo>
                  <a:pt x="710" y="19"/>
                </a:lnTo>
                <a:lnTo>
                  <a:pt x="717" y="14"/>
                </a:lnTo>
                <a:lnTo>
                  <a:pt x="723" y="10"/>
                </a:lnTo>
                <a:lnTo>
                  <a:pt x="729" y="6"/>
                </a:lnTo>
                <a:lnTo>
                  <a:pt x="735" y="4"/>
                </a:lnTo>
                <a:lnTo>
                  <a:pt x="742" y="2"/>
                </a:lnTo>
                <a:lnTo>
                  <a:pt x="747" y="0"/>
                </a:lnTo>
                <a:lnTo>
                  <a:pt x="753" y="0"/>
                </a:lnTo>
                <a:lnTo>
                  <a:pt x="757" y="0"/>
                </a:lnTo>
                <a:lnTo>
                  <a:pt x="760" y="2"/>
                </a:lnTo>
                <a:lnTo>
                  <a:pt x="764" y="2"/>
                </a:lnTo>
                <a:lnTo>
                  <a:pt x="768" y="3"/>
                </a:lnTo>
                <a:lnTo>
                  <a:pt x="773" y="4"/>
                </a:lnTo>
                <a:lnTo>
                  <a:pt x="778" y="6"/>
                </a:lnTo>
                <a:lnTo>
                  <a:pt x="782" y="7"/>
                </a:lnTo>
                <a:lnTo>
                  <a:pt x="788" y="10"/>
                </a:lnTo>
                <a:lnTo>
                  <a:pt x="794" y="13"/>
                </a:lnTo>
                <a:lnTo>
                  <a:pt x="800" y="16"/>
                </a:lnTo>
                <a:lnTo>
                  <a:pt x="805" y="19"/>
                </a:lnTo>
                <a:lnTo>
                  <a:pt x="812" y="23"/>
                </a:lnTo>
                <a:lnTo>
                  <a:pt x="819" y="26"/>
                </a:lnTo>
                <a:lnTo>
                  <a:pt x="826" y="31"/>
                </a:lnTo>
                <a:lnTo>
                  <a:pt x="833" y="35"/>
                </a:lnTo>
                <a:lnTo>
                  <a:pt x="841" y="40"/>
                </a:lnTo>
                <a:lnTo>
                  <a:pt x="850" y="45"/>
                </a:lnTo>
                <a:lnTo>
                  <a:pt x="857" y="49"/>
                </a:lnTo>
                <a:lnTo>
                  <a:pt x="864" y="54"/>
                </a:lnTo>
                <a:lnTo>
                  <a:pt x="869" y="59"/>
                </a:lnTo>
                <a:lnTo>
                  <a:pt x="875" y="63"/>
                </a:lnTo>
                <a:lnTo>
                  <a:pt x="881" y="67"/>
                </a:lnTo>
                <a:lnTo>
                  <a:pt x="886" y="71"/>
                </a:lnTo>
                <a:lnTo>
                  <a:pt x="889" y="76"/>
                </a:lnTo>
                <a:lnTo>
                  <a:pt x="894" y="79"/>
                </a:lnTo>
                <a:lnTo>
                  <a:pt x="896" y="83"/>
                </a:lnTo>
                <a:lnTo>
                  <a:pt x="900" y="86"/>
                </a:lnTo>
                <a:lnTo>
                  <a:pt x="902" y="91"/>
                </a:lnTo>
                <a:lnTo>
                  <a:pt x="903" y="94"/>
                </a:lnTo>
                <a:lnTo>
                  <a:pt x="904" y="98"/>
                </a:lnTo>
                <a:lnTo>
                  <a:pt x="905" y="100"/>
                </a:lnTo>
                <a:lnTo>
                  <a:pt x="905" y="104"/>
                </a:lnTo>
                <a:lnTo>
                  <a:pt x="905" y="110"/>
                </a:lnTo>
                <a:lnTo>
                  <a:pt x="903" y="115"/>
                </a:lnTo>
                <a:lnTo>
                  <a:pt x="901" y="121"/>
                </a:lnTo>
                <a:lnTo>
                  <a:pt x="897" y="127"/>
                </a:lnTo>
                <a:lnTo>
                  <a:pt x="893" y="132"/>
                </a:lnTo>
                <a:lnTo>
                  <a:pt x="887" y="137"/>
                </a:lnTo>
                <a:lnTo>
                  <a:pt x="883" y="140"/>
                </a:lnTo>
                <a:lnTo>
                  <a:pt x="880" y="143"/>
                </a:lnTo>
                <a:lnTo>
                  <a:pt x="876" y="146"/>
                </a:lnTo>
                <a:lnTo>
                  <a:pt x="872" y="148"/>
                </a:lnTo>
                <a:lnTo>
                  <a:pt x="867" y="150"/>
                </a:lnTo>
                <a:lnTo>
                  <a:pt x="862" y="155"/>
                </a:lnTo>
                <a:lnTo>
                  <a:pt x="858" y="158"/>
                </a:lnTo>
                <a:lnTo>
                  <a:pt x="853" y="164"/>
                </a:lnTo>
                <a:lnTo>
                  <a:pt x="848" y="170"/>
                </a:lnTo>
                <a:lnTo>
                  <a:pt x="844" y="178"/>
                </a:lnTo>
                <a:lnTo>
                  <a:pt x="839" y="185"/>
                </a:lnTo>
                <a:lnTo>
                  <a:pt x="834" y="194"/>
                </a:lnTo>
                <a:lnTo>
                  <a:pt x="830" y="204"/>
                </a:lnTo>
                <a:lnTo>
                  <a:pt x="824" y="214"/>
                </a:lnTo>
                <a:lnTo>
                  <a:pt x="819" y="226"/>
                </a:lnTo>
                <a:lnTo>
                  <a:pt x="814" y="238"/>
                </a:lnTo>
                <a:lnTo>
                  <a:pt x="809" y="251"/>
                </a:lnTo>
                <a:lnTo>
                  <a:pt x="803" y="265"/>
                </a:lnTo>
                <a:lnTo>
                  <a:pt x="798" y="280"/>
                </a:lnTo>
                <a:lnTo>
                  <a:pt x="793" y="295"/>
                </a:lnTo>
                <a:lnTo>
                  <a:pt x="781" y="327"/>
                </a:lnTo>
                <a:lnTo>
                  <a:pt x="769" y="357"/>
                </a:lnTo>
                <a:lnTo>
                  <a:pt x="758" y="387"/>
                </a:lnTo>
                <a:lnTo>
                  <a:pt x="745" y="416"/>
                </a:lnTo>
                <a:lnTo>
                  <a:pt x="732" y="445"/>
                </a:lnTo>
                <a:lnTo>
                  <a:pt x="718" y="473"/>
                </a:lnTo>
                <a:lnTo>
                  <a:pt x="704" y="500"/>
                </a:lnTo>
                <a:lnTo>
                  <a:pt x="689" y="526"/>
                </a:lnTo>
                <a:lnTo>
                  <a:pt x="681" y="539"/>
                </a:lnTo>
                <a:lnTo>
                  <a:pt x="673" y="553"/>
                </a:lnTo>
                <a:lnTo>
                  <a:pt x="664" y="566"/>
                </a:lnTo>
                <a:lnTo>
                  <a:pt x="653" y="580"/>
                </a:lnTo>
                <a:lnTo>
                  <a:pt x="643" y="594"/>
                </a:lnTo>
                <a:lnTo>
                  <a:pt x="630" y="609"/>
                </a:lnTo>
                <a:lnTo>
                  <a:pt x="618" y="623"/>
                </a:lnTo>
                <a:lnTo>
                  <a:pt x="604" y="638"/>
                </a:lnTo>
                <a:lnTo>
                  <a:pt x="591" y="653"/>
                </a:lnTo>
                <a:lnTo>
                  <a:pt x="575" y="668"/>
                </a:lnTo>
                <a:lnTo>
                  <a:pt x="559" y="684"/>
                </a:lnTo>
                <a:lnTo>
                  <a:pt x="543" y="701"/>
                </a:lnTo>
                <a:lnTo>
                  <a:pt x="526" y="717"/>
                </a:lnTo>
                <a:lnTo>
                  <a:pt x="507" y="733"/>
                </a:lnTo>
                <a:lnTo>
                  <a:pt x="488" y="749"/>
                </a:lnTo>
                <a:lnTo>
                  <a:pt x="469" y="767"/>
                </a:lnTo>
                <a:lnTo>
                  <a:pt x="469" y="767"/>
                </a:lnTo>
                <a:lnTo>
                  <a:pt x="469" y="767"/>
                </a:lnTo>
              </a:path>
            </a:pathLst>
          </a:custGeom>
          <a:solidFill>
            <a:srgbClr val="FF0000">
              <a:alpha val="100000"/>
            </a:srgbClr>
          </a:solidFill>
          <a:ln w="1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626434" y="2992619"/>
            <a:ext cx="2926391" cy="1591324"/>
            <a:chOff x="626434" y="2992619"/>
            <a:chExt cx="2926391" cy="1591324"/>
          </a:xfrm>
        </p:grpSpPr>
        <p:sp>
          <p:nvSpPr>
            <p:cNvPr id="32" name="TextBox 31"/>
            <p:cNvSpPr txBox="1">
              <a:spLocks noChangeArrowheads="1"/>
            </p:cNvSpPr>
            <p:nvPr/>
          </p:nvSpPr>
          <p:spPr bwMode="auto">
            <a:xfrm>
              <a:off x="668966" y="2992619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结构：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cs typeface="+mn-cs"/>
                </a:rPr>
                <a:t>左右</a:t>
              </a:r>
            </a:p>
          </p:txBody>
        </p:sp>
        <p:sp>
          <p:nvSpPr>
            <p:cNvPr id="33" name="TextBox 32"/>
            <p:cNvSpPr txBox="1">
              <a:spLocks noChangeArrowheads="1"/>
            </p:cNvSpPr>
            <p:nvPr/>
          </p:nvSpPr>
          <p:spPr bwMode="auto">
            <a:xfrm>
              <a:off x="647700" y="3746202"/>
              <a:ext cx="2905125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组词：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ea"/>
                  <a:cs typeface="+mn-cs"/>
                </a:rPr>
                <a:t>摄制   摄政</a:t>
              </a:r>
            </a:p>
          </p:txBody>
        </p:sp>
        <p:sp>
          <p:nvSpPr>
            <p:cNvPr id="35" name="TextBox 34"/>
            <p:cNvSpPr txBox="1">
              <a:spLocks noChangeArrowheads="1"/>
            </p:cNvSpPr>
            <p:nvPr/>
          </p:nvSpPr>
          <p:spPr bwMode="auto">
            <a:xfrm>
              <a:off x="626434" y="3376315"/>
              <a:ext cx="290512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音序：</a:t>
              </a:r>
              <a:r>
                <a:rPr kumimoji="0" lang="en-US" altLang="zh-CN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S  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部首：</a:t>
              </a: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扌</a:t>
              </a: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644856" y="4122278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十三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线形标注 2 2"/>
          <p:cNvSpPr/>
          <p:nvPr/>
        </p:nvSpPr>
        <p:spPr>
          <a:xfrm>
            <a:off x="1804210" y="1098604"/>
            <a:ext cx="1977527" cy="1442879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44036"/>
              <a:gd name="adj6" fmla="val 13791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4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“耳”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要扁</a:t>
            </a:r>
            <a:r>
              <a:rPr lang="zh-CN" altLang="en-US" sz="24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，下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横与右竖交叉</a:t>
            </a:r>
            <a:r>
              <a:rPr lang="en-US" altLang="zh-CN" sz="24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,</a:t>
            </a:r>
            <a:r>
              <a:rPr lang="zh-CN" altLang="en-US" sz="24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注意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与</a:t>
            </a:r>
            <a:r>
              <a:rPr lang="zh-CN" altLang="en-US" sz="24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“目”不同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</a:rPr>
              <a:t>。</a:t>
            </a:r>
          </a:p>
        </p:txBody>
      </p:sp>
      <p:sp>
        <p:nvSpPr>
          <p:cNvPr id="17" name="线形标注 2 16"/>
          <p:cNvSpPr/>
          <p:nvPr/>
        </p:nvSpPr>
        <p:spPr>
          <a:xfrm>
            <a:off x="6796994" y="1605604"/>
            <a:ext cx="2123722" cy="1236980"/>
          </a:xfrm>
          <a:prstGeom prst="borderCallout2">
            <a:avLst>
              <a:gd name="adj1" fmla="val 48697"/>
              <a:gd name="adj2" fmla="val -1750"/>
              <a:gd name="adj3" fmla="val 55471"/>
              <a:gd name="adj4" fmla="val -9474"/>
              <a:gd name="adj5" fmla="val 82648"/>
              <a:gd name="adj6" fmla="val -37335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4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“双”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左边</a:t>
            </a:r>
            <a:r>
              <a:rPr lang="zh-CN" altLang="en-US" sz="24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“又”要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小，捺变为点。</a:t>
            </a:r>
            <a:endParaRPr kumimoji="0" lang="zh-CN" altLang="en-US" sz="24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sym typeface="+mn-ea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6833870" y="3150041"/>
            <a:ext cx="1800225" cy="1241425"/>
            <a:chOff x="6397625" y="2122488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6290"/>
                <a:gd name="adj2" fmla="val -24151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662738" y="2291871"/>
              <a:ext cx="1390650" cy="92202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b="1" dirty="0">
                  <a:latin typeface="+mj-ea"/>
                  <a:ea typeface="+mj-ea"/>
                </a:rPr>
                <a:t>易错提示：耳千万不要写成目哦！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019233" y="121031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8410" name="Freeform 42"/>
          <p:cNvSpPr/>
          <p:nvPr/>
        </p:nvSpPr>
        <p:spPr>
          <a:xfrm>
            <a:off x="4774883" y="1529398"/>
            <a:ext cx="742950" cy="393700"/>
          </a:xfrm>
          <a:custGeom>
            <a:avLst/>
            <a:gdLst>
              <a:gd name="txL" fmla="*/ 0 w 1170"/>
              <a:gd name="txT" fmla="*/ 0 h 621"/>
              <a:gd name="txR" fmla="*/ 1170 w 1170"/>
              <a:gd name="txB" fmla="*/ 621 h 62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170" h="621">
                <a:moveTo>
                  <a:pt x="0" y="583"/>
                </a:moveTo>
                <a:lnTo>
                  <a:pt x="76" y="545"/>
                </a:lnTo>
                <a:lnTo>
                  <a:pt x="153" y="507"/>
                </a:lnTo>
                <a:lnTo>
                  <a:pt x="229" y="469"/>
                </a:lnTo>
                <a:lnTo>
                  <a:pt x="305" y="443"/>
                </a:lnTo>
                <a:lnTo>
                  <a:pt x="369" y="418"/>
                </a:lnTo>
                <a:lnTo>
                  <a:pt x="432" y="380"/>
                </a:lnTo>
                <a:lnTo>
                  <a:pt x="483" y="355"/>
                </a:lnTo>
                <a:lnTo>
                  <a:pt x="534" y="329"/>
                </a:lnTo>
                <a:lnTo>
                  <a:pt x="585" y="316"/>
                </a:lnTo>
                <a:lnTo>
                  <a:pt x="636" y="291"/>
                </a:lnTo>
                <a:lnTo>
                  <a:pt x="674" y="266"/>
                </a:lnTo>
                <a:lnTo>
                  <a:pt x="712" y="253"/>
                </a:lnTo>
                <a:lnTo>
                  <a:pt x="738" y="228"/>
                </a:lnTo>
                <a:lnTo>
                  <a:pt x="763" y="215"/>
                </a:lnTo>
                <a:lnTo>
                  <a:pt x="789" y="202"/>
                </a:lnTo>
                <a:lnTo>
                  <a:pt x="814" y="190"/>
                </a:lnTo>
                <a:lnTo>
                  <a:pt x="840" y="164"/>
                </a:lnTo>
                <a:lnTo>
                  <a:pt x="852" y="152"/>
                </a:lnTo>
                <a:lnTo>
                  <a:pt x="878" y="126"/>
                </a:lnTo>
                <a:lnTo>
                  <a:pt x="890" y="114"/>
                </a:lnTo>
                <a:lnTo>
                  <a:pt x="903" y="88"/>
                </a:lnTo>
                <a:lnTo>
                  <a:pt x="903" y="76"/>
                </a:lnTo>
                <a:lnTo>
                  <a:pt x="916" y="63"/>
                </a:lnTo>
                <a:lnTo>
                  <a:pt x="903" y="50"/>
                </a:lnTo>
                <a:lnTo>
                  <a:pt x="903" y="38"/>
                </a:lnTo>
                <a:lnTo>
                  <a:pt x="890" y="25"/>
                </a:lnTo>
                <a:lnTo>
                  <a:pt x="890" y="12"/>
                </a:lnTo>
                <a:lnTo>
                  <a:pt x="903" y="12"/>
                </a:lnTo>
                <a:lnTo>
                  <a:pt x="903" y="0"/>
                </a:lnTo>
                <a:lnTo>
                  <a:pt x="916" y="0"/>
                </a:lnTo>
                <a:lnTo>
                  <a:pt x="941" y="0"/>
                </a:lnTo>
                <a:lnTo>
                  <a:pt x="967" y="0"/>
                </a:lnTo>
                <a:lnTo>
                  <a:pt x="992" y="0"/>
                </a:lnTo>
                <a:lnTo>
                  <a:pt x="1018" y="12"/>
                </a:lnTo>
                <a:lnTo>
                  <a:pt x="1043" y="25"/>
                </a:lnTo>
                <a:lnTo>
                  <a:pt x="1069" y="50"/>
                </a:lnTo>
                <a:lnTo>
                  <a:pt x="1107" y="76"/>
                </a:lnTo>
                <a:lnTo>
                  <a:pt x="1132" y="101"/>
                </a:lnTo>
                <a:lnTo>
                  <a:pt x="1145" y="126"/>
                </a:lnTo>
                <a:lnTo>
                  <a:pt x="1158" y="139"/>
                </a:lnTo>
                <a:lnTo>
                  <a:pt x="1170" y="164"/>
                </a:lnTo>
                <a:lnTo>
                  <a:pt x="1170" y="177"/>
                </a:lnTo>
                <a:lnTo>
                  <a:pt x="1170" y="190"/>
                </a:lnTo>
                <a:lnTo>
                  <a:pt x="1158" y="202"/>
                </a:lnTo>
                <a:lnTo>
                  <a:pt x="1145" y="228"/>
                </a:lnTo>
                <a:lnTo>
                  <a:pt x="1119" y="240"/>
                </a:lnTo>
                <a:lnTo>
                  <a:pt x="1094" y="253"/>
                </a:lnTo>
                <a:lnTo>
                  <a:pt x="1056" y="266"/>
                </a:lnTo>
                <a:lnTo>
                  <a:pt x="1018" y="291"/>
                </a:lnTo>
                <a:lnTo>
                  <a:pt x="980" y="316"/>
                </a:lnTo>
                <a:lnTo>
                  <a:pt x="929" y="342"/>
                </a:lnTo>
                <a:lnTo>
                  <a:pt x="865" y="355"/>
                </a:lnTo>
                <a:lnTo>
                  <a:pt x="814" y="380"/>
                </a:lnTo>
                <a:lnTo>
                  <a:pt x="751" y="405"/>
                </a:lnTo>
                <a:lnTo>
                  <a:pt x="687" y="431"/>
                </a:lnTo>
                <a:lnTo>
                  <a:pt x="623" y="443"/>
                </a:lnTo>
                <a:lnTo>
                  <a:pt x="483" y="494"/>
                </a:lnTo>
                <a:lnTo>
                  <a:pt x="420" y="519"/>
                </a:lnTo>
                <a:lnTo>
                  <a:pt x="356" y="545"/>
                </a:lnTo>
                <a:lnTo>
                  <a:pt x="305" y="557"/>
                </a:lnTo>
                <a:lnTo>
                  <a:pt x="254" y="583"/>
                </a:lnTo>
                <a:lnTo>
                  <a:pt x="216" y="595"/>
                </a:lnTo>
                <a:lnTo>
                  <a:pt x="178" y="595"/>
                </a:lnTo>
                <a:lnTo>
                  <a:pt x="153" y="608"/>
                </a:lnTo>
                <a:lnTo>
                  <a:pt x="140" y="621"/>
                </a:lnTo>
                <a:lnTo>
                  <a:pt x="102" y="621"/>
                </a:lnTo>
                <a:lnTo>
                  <a:pt x="76" y="621"/>
                </a:lnTo>
                <a:lnTo>
                  <a:pt x="63" y="621"/>
                </a:lnTo>
                <a:lnTo>
                  <a:pt x="38" y="608"/>
                </a:lnTo>
                <a:lnTo>
                  <a:pt x="25" y="595"/>
                </a:lnTo>
                <a:lnTo>
                  <a:pt x="13" y="595"/>
                </a:lnTo>
                <a:lnTo>
                  <a:pt x="0" y="58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12" name="Freeform 44"/>
          <p:cNvSpPr/>
          <p:nvPr/>
        </p:nvSpPr>
        <p:spPr>
          <a:xfrm>
            <a:off x="4903470" y="2075498"/>
            <a:ext cx="815975" cy="290512"/>
          </a:xfrm>
          <a:custGeom>
            <a:avLst/>
            <a:gdLst>
              <a:gd name="txL" fmla="*/ 0 w 1285"/>
              <a:gd name="txT" fmla="*/ 0 h 457"/>
              <a:gd name="txR" fmla="*/ 1285 w 1285"/>
              <a:gd name="txB" fmla="*/ 457 h 457"/>
            </a:gdLst>
            <a:ahLst/>
            <a:cxnLst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285" h="457">
                <a:moveTo>
                  <a:pt x="13" y="444"/>
                </a:moveTo>
                <a:lnTo>
                  <a:pt x="0" y="431"/>
                </a:lnTo>
                <a:lnTo>
                  <a:pt x="0" y="419"/>
                </a:lnTo>
                <a:lnTo>
                  <a:pt x="0" y="406"/>
                </a:lnTo>
                <a:lnTo>
                  <a:pt x="0" y="393"/>
                </a:lnTo>
                <a:lnTo>
                  <a:pt x="0" y="380"/>
                </a:lnTo>
                <a:lnTo>
                  <a:pt x="13" y="380"/>
                </a:lnTo>
                <a:lnTo>
                  <a:pt x="39" y="368"/>
                </a:lnTo>
                <a:lnTo>
                  <a:pt x="64" y="355"/>
                </a:lnTo>
                <a:lnTo>
                  <a:pt x="77" y="355"/>
                </a:lnTo>
                <a:lnTo>
                  <a:pt x="89" y="355"/>
                </a:lnTo>
                <a:lnTo>
                  <a:pt x="102" y="342"/>
                </a:lnTo>
                <a:lnTo>
                  <a:pt x="115" y="342"/>
                </a:lnTo>
                <a:lnTo>
                  <a:pt x="140" y="330"/>
                </a:lnTo>
                <a:lnTo>
                  <a:pt x="166" y="317"/>
                </a:lnTo>
                <a:lnTo>
                  <a:pt x="191" y="317"/>
                </a:lnTo>
                <a:lnTo>
                  <a:pt x="229" y="304"/>
                </a:lnTo>
                <a:lnTo>
                  <a:pt x="268" y="292"/>
                </a:lnTo>
                <a:lnTo>
                  <a:pt x="306" y="279"/>
                </a:lnTo>
                <a:lnTo>
                  <a:pt x="344" y="266"/>
                </a:lnTo>
                <a:lnTo>
                  <a:pt x="395" y="241"/>
                </a:lnTo>
                <a:lnTo>
                  <a:pt x="446" y="228"/>
                </a:lnTo>
                <a:lnTo>
                  <a:pt x="497" y="203"/>
                </a:lnTo>
                <a:lnTo>
                  <a:pt x="560" y="190"/>
                </a:lnTo>
                <a:lnTo>
                  <a:pt x="611" y="165"/>
                </a:lnTo>
                <a:lnTo>
                  <a:pt x="675" y="140"/>
                </a:lnTo>
                <a:lnTo>
                  <a:pt x="738" y="127"/>
                </a:lnTo>
                <a:lnTo>
                  <a:pt x="789" y="102"/>
                </a:lnTo>
                <a:lnTo>
                  <a:pt x="840" y="89"/>
                </a:lnTo>
                <a:lnTo>
                  <a:pt x="878" y="76"/>
                </a:lnTo>
                <a:lnTo>
                  <a:pt x="929" y="64"/>
                </a:lnTo>
                <a:lnTo>
                  <a:pt x="967" y="51"/>
                </a:lnTo>
                <a:lnTo>
                  <a:pt x="993" y="38"/>
                </a:lnTo>
                <a:lnTo>
                  <a:pt x="1031" y="26"/>
                </a:lnTo>
                <a:lnTo>
                  <a:pt x="1056" y="13"/>
                </a:lnTo>
                <a:lnTo>
                  <a:pt x="1082" y="13"/>
                </a:lnTo>
                <a:lnTo>
                  <a:pt x="1107" y="0"/>
                </a:lnTo>
                <a:lnTo>
                  <a:pt x="1120" y="0"/>
                </a:lnTo>
                <a:lnTo>
                  <a:pt x="1133" y="0"/>
                </a:lnTo>
                <a:lnTo>
                  <a:pt x="1145" y="0"/>
                </a:lnTo>
                <a:lnTo>
                  <a:pt x="1158" y="0"/>
                </a:lnTo>
                <a:lnTo>
                  <a:pt x="1184" y="0"/>
                </a:lnTo>
                <a:lnTo>
                  <a:pt x="1196" y="0"/>
                </a:lnTo>
                <a:lnTo>
                  <a:pt x="1222" y="13"/>
                </a:lnTo>
                <a:lnTo>
                  <a:pt x="1247" y="13"/>
                </a:lnTo>
                <a:lnTo>
                  <a:pt x="1273" y="26"/>
                </a:lnTo>
                <a:lnTo>
                  <a:pt x="1285" y="38"/>
                </a:lnTo>
                <a:lnTo>
                  <a:pt x="1285" y="51"/>
                </a:lnTo>
                <a:lnTo>
                  <a:pt x="1285" y="64"/>
                </a:lnTo>
                <a:lnTo>
                  <a:pt x="1285" y="76"/>
                </a:lnTo>
                <a:lnTo>
                  <a:pt x="1273" y="89"/>
                </a:lnTo>
                <a:lnTo>
                  <a:pt x="1260" y="89"/>
                </a:lnTo>
                <a:lnTo>
                  <a:pt x="1235" y="102"/>
                </a:lnTo>
                <a:lnTo>
                  <a:pt x="1209" y="114"/>
                </a:lnTo>
                <a:lnTo>
                  <a:pt x="1184" y="127"/>
                </a:lnTo>
                <a:lnTo>
                  <a:pt x="1158" y="140"/>
                </a:lnTo>
                <a:lnTo>
                  <a:pt x="1120" y="152"/>
                </a:lnTo>
                <a:lnTo>
                  <a:pt x="1082" y="165"/>
                </a:lnTo>
                <a:lnTo>
                  <a:pt x="1044" y="178"/>
                </a:lnTo>
                <a:lnTo>
                  <a:pt x="993" y="203"/>
                </a:lnTo>
                <a:lnTo>
                  <a:pt x="942" y="216"/>
                </a:lnTo>
                <a:lnTo>
                  <a:pt x="878" y="228"/>
                </a:lnTo>
                <a:lnTo>
                  <a:pt x="827" y="254"/>
                </a:lnTo>
                <a:lnTo>
                  <a:pt x="764" y="266"/>
                </a:lnTo>
                <a:lnTo>
                  <a:pt x="700" y="292"/>
                </a:lnTo>
                <a:lnTo>
                  <a:pt x="637" y="317"/>
                </a:lnTo>
                <a:lnTo>
                  <a:pt x="573" y="330"/>
                </a:lnTo>
                <a:lnTo>
                  <a:pt x="522" y="355"/>
                </a:lnTo>
                <a:lnTo>
                  <a:pt x="471" y="368"/>
                </a:lnTo>
                <a:lnTo>
                  <a:pt x="420" y="380"/>
                </a:lnTo>
                <a:lnTo>
                  <a:pt x="382" y="393"/>
                </a:lnTo>
                <a:lnTo>
                  <a:pt x="344" y="406"/>
                </a:lnTo>
                <a:lnTo>
                  <a:pt x="306" y="419"/>
                </a:lnTo>
                <a:lnTo>
                  <a:pt x="268" y="431"/>
                </a:lnTo>
                <a:lnTo>
                  <a:pt x="242" y="431"/>
                </a:lnTo>
                <a:lnTo>
                  <a:pt x="204" y="444"/>
                </a:lnTo>
                <a:lnTo>
                  <a:pt x="179" y="444"/>
                </a:lnTo>
                <a:lnTo>
                  <a:pt x="166" y="457"/>
                </a:lnTo>
                <a:lnTo>
                  <a:pt x="140" y="457"/>
                </a:lnTo>
                <a:lnTo>
                  <a:pt x="128" y="457"/>
                </a:lnTo>
                <a:lnTo>
                  <a:pt x="102" y="457"/>
                </a:lnTo>
                <a:lnTo>
                  <a:pt x="89" y="457"/>
                </a:lnTo>
                <a:lnTo>
                  <a:pt x="64" y="457"/>
                </a:lnTo>
                <a:lnTo>
                  <a:pt x="51" y="457"/>
                </a:lnTo>
                <a:lnTo>
                  <a:pt x="39" y="457"/>
                </a:lnTo>
                <a:lnTo>
                  <a:pt x="26" y="444"/>
                </a:lnTo>
                <a:lnTo>
                  <a:pt x="13" y="44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09" name="Freeform 41"/>
          <p:cNvSpPr/>
          <p:nvPr/>
        </p:nvSpPr>
        <p:spPr>
          <a:xfrm>
            <a:off x="4644708" y="1834198"/>
            <a:ext cx="549275" cy="1239837"/>
          </a:xfrm>
          <a:custGeom>
            <a:avLst/>
            <a:gdLst>
              <a:gd name="txL" fmla="*/ 0 w 865"/>
              <a:gd name="txT" fmla="*/ 0 h 1952"/>
              <a:gd name="txR" fmla="*/ 865 w 865"/>
              <a:gd name="txB" fmla="*/ 1952 h 195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865" h="1952">
                <a:moveTo>
                  <a:pt x="560" y="1533"/>
                </a:moveTo>
                <a:lnTo>
                  <a:pt x="496" y="1597"/>
                </a:lnTo>
                <a:lnTo>
                  <a:pt x="433" y="1660"/>
                </a:lnTo>
                <a:lnTo>
                  <a:pt x="382" y="1711"/>
                </a:lnTo>
                <a:lnTo>
                  <a:pt x="331" y="1749"/>
                </a:lnTo>
                <a:lnTo>
                  <a:pt x="293" y="1787"/>
                </a:lnTo>
                <a:lnTo>
                  <a:pt x="267" y="1812"/>
                </a:lnTo>
                <a:lnTo>
                  <a:pt x="242" y="1838"/>
                </a:lnTo>
                <a:lnTo>
                  <a:pt x="229" y="1863"/>
                </a:lnTo>
                <a:lnTo>
                  <a:pt x="217" y="1876"/>
                </a:lnTo>
                <a:lnTo>
                  <a:pt x="204" y="1888"/>
                </a:lnTo>
                <a:lnTo>
                  <a:pt x="191" y="1914"/>
                </a:lnTo>
                <a:lnTo>
                  <a:pt x="166" y="1926"/>
                </a:lnTo>
                <a:lnTo>
                  <a:pt x="153" y="1939"/>
                </a:lnTo>
                <a:lnTo>
                  <a:pt x="140" y="1952"/>
                </a:lnTo>
                <a:lnTo>
                  <a:pt x="128" y="1952"/>
                </a:lnTo>
                <a:lnTo>
                  <a:pt x="115" y="1939"/>
                </a:lnTo>
                <a:lnTo>
                  <a:pt x="102" y="1939"/>
                </a:lnTo>
                <a:lnTo>
                  <a:pt x="89" y="1926"/>
                </a:lnTo>
                <a:lnTo>
                  <a:pt x="77" y="1901"/>
                </a:lnTo>
                <a:lnTo>
                  <a:pt x="64" y="1888"/>
                </a:lnTo>
                <a:lnTo>
                  <a:pt x="51" y="1863"/>
                </a:lnTo>
                <a:lnTo>
                  <a:pt x="26" y="1812"/>
                </a:lnTo>
                <a:lnTo>
                  <a:pt x="13" y="1787"/>
                </a:lnTo>
                <a:lnTo>
                  <a:pt x="0" y="1762"/>
                </a:lnTo>
                <a:lnTo>
                  <a:pt x="0" y="1736"/>
                </a:lnTo>
                <a:lnTo>
                  <a:pt x="0" y="1724"/>
                </a:lnTo>
                <a:lnTo>
                  <a:pt x="13" y="1711"/>
                </a:lnTo>
                <a:lnTo>
                  <a:pt x="38" y="1685"/>
                </a:lnTo>
                <a:lnTo>
                  <a:pt x="64" y="1647"/>
                </a:lnTo>
                <a:lnTo>
                  <a:pt x="77" y="1647"/>
                </a:lnTo>
                <a:lnTo>
                  <a:pt x="77" y="1635"/>
                </a:lnTo>
                <a:lnTo>
                  <a:pt x="89" y="1622"/>
                </a:lnTo>
                <a:lnTo>
                  <a:pt x="102" y="1609"/>
                </a:lnTo>
                <a:lnTo>
                  <a:pt x="102" y="1584"/>
                </a:lnTo>
                <a:lnTo>
                  <a:pt x="115" y="1571"/>
                </a:lnTo>
                <a:lnTo>
                  <a:pt x="115" y="1546"/>
                </a:lnTo>
                <a:lnTo>
                  <a:pt x="128" y="1521"/>
                </a:lnTo>
                <a:lnTo>
                  <a:pt x="140" y="1470"/>
                </a:lnTo>
                <a:lnTo>
                  <a:pt x="140" y="1394"/>
                </a:lnTo>
                <a:lnTo>
                  <a:pt x="153" y="1331"/>
                </a:lnTo>
                <a:lnTo>
                  <a:pt x="166" y="1242"/>
                </a:lnTo>
                <a:lnTo>
                  <a:pt x="178" y="1065"/>
                </a:lnTo>
                <a:lnTo>
                  <a:pt x="178" y="887"/>
                </a:lnTo>
                <a:lnTo>
                  <a:pt x="178" y="710"/>
                </a:lnTo>
                <a:lnTo>
                  <a:pt x="178" y="520"/>
                </a:lnTo>
                <a:lnTo>
                  <a:pt x="178" y="482"/>
                </a:lnTo>
                <a:lnTo>
                  <a:pt x="166" y="431"/>
                </a:lnTo>
                <a:lnTo>
                  <a:pt x="166" y="393"/>
                </a:lnTo>
                <a:lnTo>
                  <a:pt x="166" y="355"/>
                </a:lnTo>
                <a:lnTo>
                  <a:pt x="166" y="317"/>
                </a:lnTo>
                <a:lnTo>
                  <a:pt x="166" y="292"/>
                </a:lnTo>
                <a:lnTo>
                  <a:pt x="153" y="254"/>
                </a:lnTo>
                <a:lnTo>
                  <a:pt x="153" y="228"/>
                </a:lnTo>
                <a:lnTo>
                  <a:pt x="153" y="203"/>
                </a:lnTo>
                <a:lnTo>
                  <a:pt x="153" y="178"/>
                </a:lnTo>
                <a:lnTo>
                  <a:pt x="140" y="165"/>
                </a:lnTo>
                <a:lnTo>
                  <a:pt x="140" y="140"/>
                </a:lnTo>
                <a:lnTo>
                  <a:pt x="140" y="127"/>
                </a:lnTo>
                <a:lnTo>
                  <a:pt x="128" y="114"/>
                </a:lnTo>
                <a:lnTo>
                  <a:pt x="128" y="102"/>
                </a:lnTo>
                <a:lnTo>
                  <a:pt x="115" y="102"/>
                </a:lnTo>
                <a:lnTo>
                  <a:pt x="115" y="89"/>
                </a:lnTo>
                <a:lnTo>
                  <a:pt x="102" y="76"/>
                </a:lnTo>
                <a:lnTo>
                  <a:pt x="89" y="64"/>
                </a:lnTo>
                <a:lnTo>
                  <a:pt x="89" y="51"/>
                </a:lnTo>
                <a:lnTo>
                  <a:pt x="89" y="38"/>
                </a:lnTo>
                <a:lnTo>
                  <a:pt x="89" y="26"/>
                </a:lnTo>
                <a:lnTo>
                  <a:pt x="102" y="26"/>
                </a:lnTo>
                <a:lnTo>
                  <a:pt x="115" y="13"/>
                </a:lnTo>
                <a:lnTo>
                  <a:pt x="128" y="0"/>
                </a:lnTo>
                <a:lnTo>
                  <a:pt x="140" y="0"/>
                </a:lnTo>
                <a:lnTo>
                  <a:pt x="166" y="0"/>
                </a:lnTo>
                <a:lnTo>
                  <a:pt x="191" y="0"/>
                </a:lnTo>
                <a:lnTo>
                  <a:pt x="217" y="13"/>
                </a:lnTo>
                <a:lnTo>
                  <a:pt x="242" y="13"/>
                </a:lnTo>
                <a:lnTo>
                  <a:pt x="280" y="38"/>
                </a:lnTo>
                <a:lnTo>
                  <a:pt x="318" y="51"/>
                </a:lnTo>
                <a:lnTo>
                  <a:pt x="318" y="178"/>
                </a:lnTo>
                <a:lnTo>
                  <a:pt x="318" y="292"/>
                </a:lnTo>
                <a:lnTo>
                  <a:pt x="318" y="406"/>
                </a:lnTo>
                <a:lnTo>
                  <a:pt x="318" y="520"/>
                </a:lnTo>
                <a:lnTo>
                  <a:pt x="318" y="621"/>
                </a:lnTo>
                <a:lnTo>
                  <a:pt x="318" y="710"/>
                </a:lnTo>
                <a:lnTo>
                  <a:pt x="318" y="799"/>
                </a:lnTo>
                <a:lnTo>
                  <a:pt x="318" y="875"/>
                </a:lnTo>
                <a:lnTo>
                  <a:pt x="318" y="951"/>
                </a:lnTo>
                <a:lnTo>
                  <a:pt x="318" y="1027"/>
                </a:lnTo>
                <a:lnTo>
                  <a:pt x="318" y="1077"/>
                </a:lnTo>
                <a:lnTo>
                  <a:pt x="318" y="1141"/>
                </a:lnTo>
                <a:lnTo>
                  <a:pt x="318" y="1191"/>
                </a:lnTo>
                <a:lnTo>
                  <a:pt x="306" y="1229"/>
                </a:lnTo>
                <a:lnTo>
                  <a:pt x="306" y="1267"/>
                </a:lnTo>
                <a:lnTo>
                  <a:pt x="306" y="1293"/>
                </a:lnTo>
                <a:lnTo>
                  <a:pt x="306" y="1343"/>
                </a:lnTo>
                <a:lnTo>
                  <a:pt x="306" y="1381"/>
                </a:lnTo>
                <a:lnTo>
                  <a:pt x="306" y="1419"/>
                </a:lnTo>
                <a:lnTo>
                  <a:pt x="306" y="1457"/>
                </a:lnTo>
                <a:lnTo>
                  <a:pt x="306" y="1483"/>
                </a:lnTo>
                <a:lnTo>
                  <a:pt x="306" y="1495"/>
                </a:lnTo>
                <a:lnTo>
                  <a:pt x="306" y="1508"/>
                </a:lnTo>
                <a:lnTo>
                  <a:pt x="306" y="1521"/>
                </a:lnTo>
                <a:lnTo>
                  <a:pt x="318" y="1521"/>
                </a:lnTo>
                <a:lnTo>
                  <a:pt x="331" y="1521"/>
                </a:lnTo>
                <a:lnTo>
                  <a:pt x="357" y="1508"/>
                </a:lnTo>
                <a:lnTo>
                  <a:pt x="382" y="1495"/>
                </a:lnTo>
                <a:lnTo>
                  <a:pt x="420" y="1470"/>
                </a:lnTo>
                <a:lnTo>
                  <a:pt x="471" y="1445"/>
                </a:lnTo>
                <a:lnTo>
                  <a:pt x="522" y="1419"/>
                </a:lnTo>
                <a:lnTo>
                  <a:pt x="586" y="1381"/>
                </a:lnTo>
                <a:lnTo>
                  <a:pt x="636" y="1343"/>
                </a:lnTo>
                <a:lnTo>
                  <a:pt x="700" y="1305"/>
                </a:lnTo>
                <a:lnTo>
                  <a:pt x="738" y="1280"/>
                </a:lnTo>
                <a:lnTo>
                  <a:pt x="776" y="1255"/>
                </a:lnTo>
                <a:lnTo>
                  <a:pt x="815" y="1242"/>
                </a:lnTo>
                <a:lnTo>
                  <a:pt x="840" y="1229"/>
                </a:lnTo>
                <a:lnTo>
                  <a:pt x="853" y="1229"/>
                </a:lnTo>
                <a:lnTo>
                  <a:pt x="865" y="1242"/>
                </a:lnTo>
                <a:lnTo>
                  <a:pt x="853" y="1242"/>
                </a:lnTo>
                <a:lnTo>
                  <a:pt x="853" y="1255"/>
                </a:lnTo>
                <a:lnTo>
                  <a:pt x="840" y="1267"/>
                </a:lnTo>
                <a:lnTo>
                  <a:pt x="840" y="1280"/>
                </a:lnTo>
                <a:lnTo>
                  <a:pt x="827" y="1293"/>
                </a:lnTo>
                <a:lnTo>
                  <a:pt x="815" y="1305"/>
                </a:lnTo>
                <a:lnTo>
                  <a:pt x="789" y="1318"/>
                </a:lnTo>
                <a:lnTo>
                  <a:pt x="776" y="1343"/>
                </a:lnTo>
                <a:lnTo>
                  <a:pt x="751" y="1369"/>
                </a:lnTo>
                <a:lnTo>
                  <a:pt x="725" y="1381"/>
                </a:lnTo>
                <a:lnTo>
                  <a:pt x="700" y="1407"/>
                </a:lnTo>
                <a:lnTo>
                  <a:pt x="662" y="1445"/>
                </a:lnTo>
                <a:lnTo>
                  <a:pt x="636" y="1470"/>
                </a:lnTo>
                <a:lnTo>
                  <a:pt x="598" y="1495"/>
                </a:lnTo>
                <a:lnTo>
                  <a:pt x="560" y="153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11" name="Freeform 43"/>
          <p:cNvSpPr/>
          <p:nvPr/>
        </p:nvSpPr>
        <p:spPr>
          <a:xfrm>
            <a:off x="5081270" y="1826260"/>
            <a:ext cx="1035050" cy="1376363"/>
          </a:xfrm>
          <a:custGeom>
            <a:avLst/>
            <a:gdLst>
              <a:gd name="txL" fmla="*/ 0 w 1629"/>
              <a:gd name="txT" fmla="*/ 0 h 2166"/>
              <a:gd name="txR" fmla="*/ 1629 w 1629"/>
              <a:gd name="txB" fmla="*/ 2166 h 216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629" h="2166">
                <a:moveTo>
                  <a:pt x="115" y="266"/>
                </a:moveTo>
                <a:lnTo>
                  <a:pt x="115" y="228"/>
                </a:lnTo>
                <a:lnTo>
                  <a:pt x="102" y="202"/>
                </a:lnTo>
                <a:lnTo>
                  <a:pt x="89" y="177"/>
                </a:lnTo>
                <a:lnTo>
                  <a:pt x="89" y="152"/>
                </a:lnTo>
                <a:lnTo>
                  <a:pt x="77" y="126"/>
                </a:lnTo>
                <a:lnTo>
                  <a:pt x="64" y="114"/>
                </a:lnTo>
                <a:lnTo>
                  <a:pt x="64" y="101"/>
                </a:lnTo>
                <a:lnTo>
                  <a:pt x="51" y="88"/>
                </a:lnTo>
                <a:lnTo>
                  <a:pt x="26" y="63"/>
                </a:lnTo>
                <a:lnTo>
                  <a:pt x="13" y="50"/>
                </a:lnTo>
                <a:lnTo>
                  <a:pt x="13" y="25"/>
                </a:lnTo>
                <a:lnTo>
                  <a:pt x="0" y="12"/>
                </a:lnTo>
                <a:lnTo>
                  <a:pt x="13" y="0"/>
                </a:lnTo>
                <a:lnTo>
                  <a:pt x="26" y="0"/>
                </a:lnTo>
                <a:lnTo>
                  <a:pt x="38" y="0"/>
                </a:lnTo>
                <a:lnTo>
                  <a:pt x="64" y="0"/>
                </a:lnTo>
                <a:lnTo>
                  <a:pt x="89" y="0"/>
                </a:lnTo>
                <a:lnTo>
                  <a:pt x="115" y="12"/>
                </a:lnTo>
                <a:lnTo>
                  <a:pt x="153" y="25"/>
                </a:lnTo>
                <a:lnTo>
                  <a:pt x="178" y="38"/>
                </a:lnTo>
                <a:lnTo>
                  <a:pt x="204" y="50"/>
                </a:lnTo>
                <a:lnTo>
                  <a:pt x="229" y="63"/>
                </a:lnTo>
                <a:lnTo>
                  <a:pt x="255" y="76"/>
                </a:lnTo>
                <a:lnTo>
                  <a:pt x="268" y="88"/>
                </a:lnTo>
                <a:lnTo>
                  <a:pt x="268" y="101"/>
                </a:lnTo>
                <a:lnTo>
                  <a:pt x="280" y="114"/>
                </a:lnTo>
                <a:lnTo>
                  <a:pt x="280" y="139"/>
                </a:lnTo>
                <a:lnTo>
                  <a:pt x="280" y="164"/>
                </a:lnTo>
                <a:lnTo>
                  <a:pt x="293" y="202"/>
                </a:lnTo>
                <a:lnTo>
                  <a:pt x="293" y="240"/>
                </a:lnTo>
                <a:lnTo>
                  <a:pt x="306" y="278"/>
                </a:lnTo>
                <a:lnTo>
                  <a:pt x="318" y="329"/>
                </a:lnTo>
                <a:lnTo>
                  <a:pt x="318" y="380"/>
                </a:lnTo>
                <a:lnTo>
                  <a:pt x="331" y="405"/>
                </a:lnTo>
                <a:lnTo>
                  <a:pt x="344" y="443"/>
                </a:lnTo>
                <a:lnTo>
                  <a:pt x="344" y="481"/>
                </a:lnTo>
                <a:lnTo>
                  <a:pt x="357" y="519"/>
                </a:lnTo>
                <a:lnTo>
                  <a:pt x="369" y="557"/>
                </a:lnTo>
                <a:lnTo>
                  <a:pt x="395" y="608"/>
                </a:lnTo>
                <a:lnTo>
                  <a:pt x="407" y="671"/>
                </a:lnTo>
                <a:lnTo>
                  <a:pt x="433" y="722"/>
                </a:lnTo>
                <a:lnTo>
                  <a:pt x="471" y="798"/>
                </a:lnTo>
                <a:lnTo>
                  <a:pt x="497" y="861"/>
                </a:lnTo>
                <a:lnTo>
                  <a:pt x="535" y="937"/>
                </a:lnTo>
                <a:lnTo>
                  <a:pt x="586" y="1026"/>
                </a:lnTo>
                <a:lnTo>
                  <a:pt x="624" y="1115"/>
                </a:lnTo>
                <a:lnTo>
                  <a:pt x="675" y="1203"/>
                </a:lnTo>
                <a:lnTo>
                  <a:pt x="726" y="1279"/>
                </a:lnTo>
                <a:lnTo>
                  <a:pt x="776" y="1355"/>
                </a:lnTo>
                <a:lnTo>
                  <a:pt x="840" y="1419"/>
                </a:lnTo>
                <a:lnTo>
                  <a:pt x="891" y="1495"/>
                </a:lnTo>
                <a:lnTo>
                  <a:pt x="955" y="1558"/>
                </a:lnTo>
                <a:lnTo>
                  <a:pt x="1018" y="1621"/>
                </a:lnTo>
                <a:lnTo>
                  <a:pt x="1082" y="1672"/>
                </a:lnTo>
                <a:lnTo>
                  <a:pt x="1145" y="1723"/>
                </a:lnTo>
                <a:lnTo>
                  <a:pt x="1196" y="1761"/>
                </a:lnTo>
                <a:lnTo>
                  <a:pt x="1234" y="1786"/>
                </a:lnTo>
                <a:lnTo>
                  <a:pt x="1273" y="1812"/>
                </a:lnTo>
                <a:lnTo>
                  <a:pt x="1298" y="1824"/>
                </a:lnTo>
                <a:lnTo>
                  <a:pt x="1323" y="1837"/>
                </a:lnTo>
                <a:lnTo>
                  <a:pt x="1336" y="1837"/>
                </a:lnTo>
                <a:lnTo>
                  <a:pt x="1349" y="1824"/>
                </a:lnTo>
                <a:lnTo>
                  <a:pt x="1362" y="1812"/>
                </a:lnTo>
                <a:lnTo>
                  <a:pt x="1387" y="1799"/>
                </a:lnTo>
                <a:lnTo>
                  <a:pt x="1400" y="1761"/>
                </a:lnTo>
                <a:lnTo>
                  <a:pt x="1413" y="1723"/>
                </a:lnTo>
                <a:lnTo>
                  <a:pt x="1425" y="1672"/>
                </a:lnTo>
                <a:lnTo>
                  <a:pt x="1438" y="1621"/>
                </a:lnTo>
                <a:lnTo>
                  <a:pt x="1451" y="1558"/>
                </a:lnTo>
                <a:lnTo>
                  <a:pt x="1463" y="1495"/>
                </a:lnTo>
                <a:lnTo>
                  <a:pt x="1476" y="1444"/>
                </a:lnTo>
                <a:lnTo>
                  <a:pt x="1489" y="1393"/>
                </a:lnTo>
                <a:lnTo>
                  <a:pt x="1502" y="1355"/>
                </a:lnTo>
                <a:lnTo>
                  <a:pt x="1514" y="1330"/>
                </a:lnTo>
                <a:lnTo>
                  <a:pt x="1514" y="1305"/>
                </a:lnTo>
                <a:lnTo>
                  <a:pt x="1527" y="1292"/>
                </a:lnTo>
                <a:lnTo>
                  <a:pt x="1540" y="1292"/>
                </a:lnTo>
                <a:lnTo>
                  <a:pt x="1540" y="1305"/>
                </a:lnTo>
                <a:lnTo>
                  <a:pt x="1552" y="1317"/>
                </a:lnTo>
                <a:lnTo>
                  <a:pt x="1552" y="1343"/>
                </a:lnTo>
                <a:lnTo>
                  <a:pt x="1552" y="1368"/>
                </a:lnTo>
                <a:lnTo>
                  <a:pt x="1552" y="1406"/>
                </a:lnTo>
                <a:lnTo>
                  <a:pt x="1565" y="1457"/>
                </a:lnTo>
                <a:lnTo>
                  <a:pt x="1565" y="1507"/>
                </a:lnTo>
                <a:lnTo>
                  <a:pt x="1565" y="1571"/>
                </a:lnTo>
                <a:lnTo>
                  <a:pt x="1565" y="1634"/>
                </a:lnTo>
                <a:lnTo>
                  <a:pt x="1565" y="1697"/>
                </a:lnTo>
                <a:lnTo>
                  <a:pt x="1565" y="1748"/>
                </a:lnTo>
                <a:lnTo>
                  <a:pt x="1565" y="1799"/>
                </a:lnTo>
                <a:lnTo>
                  <a:pt x="1578" y="1850"/>
                </a:lnTo>
                <a:lnTo>
                  <a:pt x="1591" y="1900"/>
                </a:lnTo>
                <a:lnTo>
                  <a:pt x="1591" y="1938"/>
                </a:lnTo>
                <a:lnTo>
                  <a:pt x="1603" y="1964"/>
                </a:lnTo>
                <a:lnTo>
                  <a:pt x="1616" y="2002"/>
                </a:lnTo>
                <a:lnTo>
                  <a:pt x="1616" y="2027"/>
                </a:lnTo>
                <a:lnTo>
                  <a:pt x="1629" y="2052"/>
                </a:lnTo>
                <a:lnTo>
                  <a:pt x="1629" y="2065"/>
                </a:lnTo>
                <a:lnTo>
                  <a:pt x="1629" y="2090"/>
                </a:lnTo>
                <a:lnTo>
                  <a:pt x="1629" y="2103"/>
                </a:lnTo>
                <a:lnTo>
                  <a:pt x="1629" y="2116"/>
                </a:lnTo>
                <a:lnTo>
                  <a:pt x="1629" y="2128"/>
                </a:lnTo>
                <a:lnTo>
                  <a:pt x="1616" y="2128"/>
                </a:lnTo>
                <a:lnTo>
                  <a:pt x="1616" y="2141"/>
                </a:lnTo>
                <a:lnTo>
                  <a:pt x="1603" y="2141"/>
                </a:lnTo>
                <a:lnTo>
                  <a:pt x="1591" y="2154"/>
                </a:lnTo>
                <a:lnTo>
                  <a:pt x="1552" y="2154"/>
                </a:lnTo>
                <a:lnTo>
                  <a:pt x="1514" y="2166"/>
                </a:lnTo>
                <a:lnTo>
                  <a:pt x="1489" y="2154"/>
                </a:lnTo>
                <a:lnTo>
                  <a:pt x="1463" y="2141"/>
                </a:lnTo>
                <a:lnTo>
                  <a:pt x="1438" y="2141"/>
                </a:lnTo>
                <a:lnTo>
                  <a:pt x="1400" y="2128"/>
                </a:lnTo>
                <a:lnTo>
                  <a:pt x="1362" y="2103"/>
                </a:lnTo>
                <a:lnTo>
                  <a:pt x="1323" y="2090"/>
                </a:lnTo>
                <a:lnTo>
                  <a:pt x="1285" y="2065"/>
                </a:lnTo>
                <a:lnTo>
                  <a:pt x="1247" y="2040"/>
                </a:lnTo>
                <a:lnTo>
                  <a:pt x="1196" y="2014"/>
                </a:lnTo>
                <a:lnTo>
                  <a:pt x="1145" y="1976"/>
                </a:lnTo>
                <a:lnTo>
                  <a:pt x="1107" y="1938"/>
                </a:lnTo>
                <a:lnTo>
                  <a:pt x="1056" y="1900"/>
                </a:lnTo>
                <a:lnTo>
                  <a:pt x="1018" y="1862"/>
                </a:lnTo>
                <a:lnTo>
                  <a:pt x="967" y="1824"/>
                </a:lnTo>
                <a:lnTo>
                  <a:pt x="929" y="1774"/>
                </a:lnTo>
                <a:lnTo>
                  <a:pt x="878" y="1723"/>
                </a:lnTo>
                <a:lnTo>
                  <a:pt x="827" y="1672"/>
                </a:lnTo>
                <a:lnTo>
                  <a:pt x="776" y="1621"/>
                </a:lnTo>
                <a:lnTo>
                  <a:pt x="738" y="1558"/>
                </a:lnTo>
                <a:lnTo>
                  <a:pt x="687" y="1507"/>
                </a:lnTo>
                <a:lnTo>
                  <a:pt x="598" y="1381"/>
                </a:lnTo>
                <a:lnTo>
                  <a:pt x="509" y="1241"/>
                </a:lnTo>
                <a:lnTo>
                  <a:pt x="471" y="1178"/>
                </a:lnTo>
                <a:lnTo>
                  <a:pt x="433" y="1102"/>
                </a:lnTo>
                <a:lnTo>
                  <a:pt x="395" y="1039"/>
                </a:lnTo>
                <a:lnTo>
                  <a:pt x="357" y="963"/>
                </a:lnTo>
                <a:lnTo>
                  <a:pt x="331" y="899"/>
                </a:lnTo>
                <a:lnTo>
                  <a:pt x="293" y="823"/>
                </a:lnTo>
                <a:lnTo>
                  <a:pt x="268" y="760"/>
                </a:lnTo>
                <a:lnTo>
                  <a:pt x="255" y="684"/>
                </a:lnTo>
                <a:lnTo>
                  <a:pt x="229" y="620"/>
                </a:lnTo>
                <a:lnTo>
                  <a:pt x="204" y="557"/>
                </a:lnTo>
                <a:lnTo>
                  <a:pt x="178" y="506"/>
                </a:lnTo>
                <a:lnTo>
                  <a:pt x="166" y="443"/>
                </a:lnTo>
                <a:lnTo>
                  <a:pt x="153" y="392"/>
                </a:lnTo>
                <a:lnTo>
                  <a:pt x="140" y="342"/>
                </a:lnTo>
                <a:lnTo>
                  <a:pt x="128" y="304"/>
                </a:lnTo>
                <a:lnTo>
                  <a:pt x="115" y="26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" name="矩形 4"/>
          <p:cNvSpPr/>
          <p:nvPr/>
        </p:nvSpPr>
        <p:spPr>
          <a:xfrm>
            <a:off x="568325" y="1390741"/>
            <a:ext cx="1216025" cy="1323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氏</a:t>
            </a:r>
          </a:p>
        </p:txBody>
      </p:sp>
      <p:sp>
        <p:nvSpPr>
          <p:cNvPr id="24" name="矩形 23"/>
          <p:cNvSpPr/>
          <p:nvPr/>
        </p:nvSpPr>
        <p:spPr>
          <a:xfrm>
            <a:off x="639763" y="668020"/>
            <a:ext cx="129730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shì</a:t>
            </a:r>
          </a:p>
        </p:txBody>
      </p:sp>
      <p:pic>
        <p:nvPicPr>
          <p:cNvPr id="26650" name="Picture 3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3483" y="215732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4" name="组合 3"/>
          <p:cNvGrpSpPr/>
          <p:nvPr/>
        </p:nvGrpSpPr>
        <p:grpSpPr>
          <a:xfrm>
            <a:off x="565332" y="2955660"/>
            <a:ext cx="3518528" cy="1631011"/>
            <a:chOff x="565332" y="2955660"/>
            <a:chExt cx="3518528" cy="1631011"/>
          </a:xfrm>
        </p:grpSpPr>
        <p:sp>
          <p:nvSpPr>
            <p:cNvPr id="25" name="TextBox 24"/>
            <p:cNvSpPr txBox="1">
              <a:spLocks noChangeArrowheads="1"/>
            </p:cNvSpPr>
            <p:nvPr/>
          </p:nvSpPr>
          <p:spPr bwMode="auto">
            <a:xfrm>
              <a:off x="597231" y="2955660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结构：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cs typeface="+mn-cs"/>
                </a:rPr>
                <a:t>独体字</a:t>
              </a:r>
              <a:endPara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86598" y="3755611"/>
              <a:ext cx="3497262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组词：</a:t>
              </a:r>
              <a:r>
                <a:rPr lang="zh-CN" altLang="en-US" sz="24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神农氏   太史氏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65332" y="3371585"/>
              <a:ext cx="290512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音序：</a:t>
              </a:r>
              <a:r>
                <a:rPr lang="en-US" altLang="zh-CN" sz="2400" b="1" dirty="0">
                  <a:latin typeface="宋体" panose="02010600030101010101" pitchFamily="2" charset="-122"/>
                </a:rPr>
                <a:t>S  </a:t>
              </a:r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部首：</a:t>
              </a:r>
              <a:r>
                <a:rPr lang="zh-CN" altLang="en-US" sz="2400" b="1" dirty="0">
                  <a:latin typeface="宋体" panose="02010600030101010101" pitchFamily="2" charset="-122"/>
                </a:rPr>
                <a:t>氏</a:t>
              </a: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586598" y="4125006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四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线形标注 2 4"/>
          <p:cNvSpPr/>
          <p:nvPr/>
        </p:nvSpPr>
        <p:spPr>
          <a:xfrm>
            <a:off x="2214880" y="1487669"/>
            <a:ext cx="1698625" cy="908050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第二笔</a:t>
            </a:r>
            <a:r>
              <a:rPr lang="zh-CN" altLang="en-US" sz="24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是竖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提不是撇。</a:t>
            </a:r>
            <a:endParaRPr kumimoji="0" lang="zh-CN" altLang="en-US" sz="24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11" name="线形标注 2 10"/>
          <p:cNvSpPr/>
          <p:nvPr/>
        </p:nvSpPr>
        <p:spPr>
          <a:xfrm>
            <a:off x="6860793" y="1095576"/>
            <a:ext cx="2155616" cy="1485900"/>
          </a:xfrm>
          <a:prstGeom prst="borderCallout2">
            <a:avLst>
              <a:gd name="adj1" fmla="val 48697"/>
              <a:gd name="adj2" fmla="val -1750"/>
              <a:gd name="adj3" fmla="val 55471"/>
              <a:gd name="adj4" fmla="val -9474"/>
              <a:gd name="adj5" fmla="val 65378"/>
              <a:gd name="adj6" fmla="val -48630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4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注意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下边没有点</a:t>
            </a:r>
            <a:r>
              <a:rPr lang="zh-CN" altLang="en-US" sz="24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，中间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一横稍</a:t>
            </a:r>
            <a:r>
              <a:rPr lang="zh-CN" altLang="en-US" sz="24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向上拉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，斜钩要长</a:t>
            </a:r>
            <a:r>
              <a:rPr lang="zh-CN" altLang="en-US" sz="24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。</a:t>
            </a:r>
            <a:endParaRPr kumimoji="0" lang="zh-CN" altLang="en-US" sz="24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103110" y="2735263"/>
            <a:ext cx="1800225" cy="1241425"/>
            <a:chOff x="6397625" y="2122488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6290"/>
                <a:gd name="adj2" fmla="val -24151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662738" y="2291871"/>
              <a:ext cx="1390650" cy="92202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b="1" dirty="0">
                  <a:latin typeface="+mj-ea"/>
                  <a:ea typeface="+mj-ea"/>
                </a:rPr>
                <a:t>易错提示：最后不要多加一点哦！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58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58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8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58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253548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4549" name="Freeform 37"/>
          <p:cNvSpPr/>
          <p:nvPr/>
        </p:nvSpPr>
        <p:spPr>
          <a:xfrm>
            <a:off x="5450523" y="1794193"/>
            <a:ext cx="654050" cy="193675"/>
          </a:xfrm>
          <a:custGeom>
            <a:avLst/>
            <a:gdLst>
              <a:gd name="txL" fmla="*/ 0 w 1031"/>
              <a:gd name="txT" fmla="*/ 0 h 304"/>
              <a:gd name="txR" fmla="*/ 1031 w 1031"/>
              <a:gd name="txB" fmla="*/ 304 h 30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031" h="304">
                <a:moveTo>
                  <a:pt x="471" y="102"/>
                </a:moveTo>
                <a:lnTo>
                  <a:pt x="560" y="76"/>
                </a:lnTo>
                <a:lnTo>
                  <a:pt x="624" y="51"/>
                </a:lnTo>
                <a:lnTo>
                  <a:pt x="687" y="38"/>
                </a:lnTo>
                <a:lnTo>
                  <a:pt x="738" y="25"/>
                </a:lnTo>
                <a:lnTo>
                  <a:pt x="789" y="13"/>
                </a:lnTo>
                <a:lnTo>
                  <a:pt x="827" y="0"/>
                </a:lnTo>
                <a:lnTo>
                  <a:pt x="865" y="0"/>
                </a:lnTo>
                <a:lnTo>
                  <a:pt x="891" y="0"/>
                </a:lnTo>
                <a:lnTo>
                  <a:pt x="916" y="0"/>
                </a:lnTo>
                <a:lnTo>
                  <a:pt x="942" y="0"/>
                </a:lnTo>
                <a:lnTo>
                  <a:pt x="967" y="0"/>
                </a:lnTo>
                <a:lnTo>
                  <a:pt x="992" y="13"/>
                </a:lnTo>
                <a:lnTo>
                  <a:pt x="1018" y="13"/>
                </a:lnTo>
                <a:lnTo>
                  <a:pt x="1031" y="38"/>
                </a:lnTo>
                <a:lnTo>
                  <a:pt x="1031" y="51"/>
                </a:lnTo>
                <a:lnTo>
                  <a:pt x="1031" y="64"/>
                </a:lnTo>
                <a:lnTo>
                  <a:pt x="1018" y="76"/>
                </a:lnTo>
                <a:lnTo>
                  <a:pt x="992" y="89"/>
                </a:lnTo>
                <a:lnTo>
                  <a:pt x="980" y="89"/>
                </a:lnTo>
                <a:lnTo>
                  <a:pt x="967" y="102"/>
                </a:lnTo>
                <a:lnTo>
                  <a:pt x="942" y="114"/>
                </a:lnTo>
                <a:lnTo>
                  <a:pt x="916" y="114"/>
                </a:lnTo>
                <a:lnTo>
                  <a:pt x="878" y="127"/>
                </a:lnTo>
                <a:lnTo>
                  <a:pt x="853" y="140"/>
                </a:lnTo>
                <a:lnTo>
                  <a:pt x="814" y="152"/>
                </a:lnTo>
                <a:lnTo>
                  <a:pt x="776" y="165"/>
                </a:lnTo>
                <a:lnTo>
                  <a:pt x="725" y="178"/>
                </a:lnTo>
                <a:lnTo>
                  <a:pt x="687" y="190"/>
                </a:lnTo>
                <a:lnTo>
                  <a:pt x="636" y="203"/>
                </a:lnTo>
                <a:lnTo>
                  <a:pt x="585" y="216"/>
                </a:lnTo>
                <a:lnTo>
                  <a:pt x="534" y="228"/>
                </a:lnTo>
                <a:lnTo>
                  <a:pt x="496" y="241"/>
                </a:lnTo>
                <a:lnTo>
                  <a:pt x="458" y="254"/>
                </a:lnTo>
                <a:lnTo>
                  <a:pt x="420" y="254"/>
                </a:lnTo>
                <a:lnTo>
                  <a:pt x="382" y="266"/>
                </a:lnTo>
                <a:lnTo>
                  <a:pt x="344" y="279"/>
                </a:lnTo>
                <a:lnTo>
                  <a:pt x="318" y="279"/>
                </a:lnTo>
                <a:lnTo>
                  <a:pt x="293" y="292"/>
                </a:lnTo>
                <a:lnTo>
                  <a:pt x="267" y="292"/>
                </a:lnTo>
                <a:lnTo>
                  <a:pt x="242" y="304"/>
                </a:lnTo>
                <a:lnTo>
                  <a:pt x="216" y="304"/>
                </a:lnTo>
                <a:lnTo>
                  <a:pt x="204" y="304"/>
                </a:lnTo>
                <a:lnTo>
                  <a:pt x="178" y="304"/>
                </a:lnTo>
                <a:lnTo>
                  <a:pt x="166" y="304"/>
                </a:lnTo>
                <a:lnTo>
                  <a:pt x="153" y="304"/>
                </a:lnTo>
                <a:lnTo>
                  <a:pt x="115" y="304"/>
                </a:lnTo>
                <a:lnTo>
                  <a:pt x="89" y="304"/>
                </a:lnTo>
                <a:lnTo>
                  <a:pt x="64" y="292"/>
                </a:lnTo>
                <a:lnTo>
                  <a:pt x="38" y="266"/>
                </a:lnTo>
                <a:lnTo>
                  <a:pt x="13" y="266"/>
                </a:lnTo>
                <a:lnTo>
                  <a:pt x="0" y="254"/>
                </a:lnTo>
                <a:lnTo>
                  <a:pt x="0" y="241"/>
                </a:lnTo>
                <a:lnTo>
                  <a:pt x="13" y="228"/>
                </a:lnTo>
                <a:lnTo>
                  <a:pt x="26" y="228"/>
                </a:lnTo>
                <a:lnTo>
                  <a:pt x="51" y="216"/>
                </a:lnTo>
                <a:lnTo>
                  <a:pt x="76" y="216"/>
                </a:lnTo>
                <a:lnTo>
                  <a:pt x="89" y="216"/>
                </a:lnTo>
                <a:lnTo>
                  <a:pt x="102" y="203"/>
                </a:lnTo>
                <a:lnTo>
                  <a:pt x="115" y="203"/>
                </a:lnTo>
                <a:lnTo>
                  <a:pt x="127" y="203"/>
                </a:lnTo>
                <a:lnTo>
                  <a:pt x="140" y="190"/>
                </a:lnTo>
                <a:lnTo>
                  <a:pt x="166" y="190"/>
                </a:lnTo>
                <a:lnTo>
                  <a:pt x="178" y="178"/>
                </a:lnTo>
                <a:lnTo>
                  <a:pt x="204" y="178"/>
                </a:lnTo>
                <a:lnTo>
                  <a:pt x="255" y="165"/>
                </a:lnTo>
                <a:lnTo>
                  <a:pt x="318" y="140"/>
                </a:lnTo>
                <a:lnTo>
                  <a:pt x="395" y="127"/>
                </a:lnTo>
                <a:lnTo>
                  <a:pt x="471" y="10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0" name="Freeform 38"/>
          <p:cNvSpPr/>
          <p:nvPr/>
        </p:nvSpPr>
        <p:spPr>
          <a:xfrm>
            <a:off x="5450523" y="2197418"/>
            <a:ext cx="96837" cy="836612"/>
          </a:xfrm>
          <a:custGeom>
            <a:avLst/>
            <a:gdLst>
              <a:gd name="txL" fmla="*/ 0 w 153"/>
              <a:gd name="txT" fmla="*/ 0 h 1318"/>
              <a:gd name="txR" fmla="*/ 153 w 153"/>
              <a:gd name="txB" fmla="*/ 1318 h 1318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53" h="1318">
                <a:moveTo>
                  <a:pt x="153" y="38"/>
                </a:moveTo>
                <a:lnTo>
                  <a:pt x="153" y="1318"/>
                </a:lnTo>
                <a:lnTo>
                  <a:pt x="38" y="1318"/>
                </a:lnTo>
                <a:lnTo>
                  <a:pt x="38" y="1178"/>
                </a:lnTo>
                <a:lnTo>
                  <a:pt x="38" y="1051"/>
                </a:lnTo>
                <a:lnTo>
                  <a:pt x="38" y="937"/>
                </a:lnTo>
                <a:lnTo>
                  <a:pt x="38" y="823"/>
                </a:lnTo>
                <a:lnTo>
                  <a:pt x="38" y="709"/>
                </a:lnTo>
                <a:lnTo>
                  <a:pt x="38" y="621"/>
                </a:lnTo>
                <a:lnTo>
                  <a:pt x="38" y="532"/>
                </a:lnTo>
                <a:lnTo>
                  <a:pt x="26" y="443"/>
                </a:lnTo>
                <a:lnTo>
                  <a:pt x="26" y="367"/>
                </a:lnTo>
                <a:lnTo>
                  <a:pt x="26" y="304"/>
                </a:lnTo>
                <a:lnTo>
                  <a:pt x="26" y="253"/>
                </a:lnTo>
                <a:lnTo>
                  <a:pt x="26" y="202"/>
                </a:lnTo>
                <a:lnTo>
                  <a:pt x="26" y="164"/>
                </a:lnTo>
                <a:lnTo>
                  <a:pt x="26" y="139"/>
                </a:lnTo>
                <a:lnTo>
                  <a:pt x="13" y="114"/>
                </a:lnTo>
                <a:lnTo>
                  <a:pt x="13" y="88"/>
                </a:lnTo>
                <a:lnTo>
                  <a:pt x="13" y="76"/>
                </a:lnTo>
                <a:lnTo>
                  <a:pt x="0" y="50"/>
                </a:lnTo>
                <a:lnTo>
                  <a:pt x="0" y="38"/>
                </a:lnTo>
                <a:lnTo>
                  <a:pt x="0" y="25"/>
                </a:lnTo>
                <a:lnTo>
                  <a:pt x="0" y="12"/>
                </a:lnTo>
                <a:lnTo>
                  <a:pt x="13" y="0"/>
                </a:lnTo>
                <a:lnTo>
                  <a:pt x="26" y="0"/>
                </a:lnTo>
                <a:lnTo>
                  <a:pt x="38" y="0"/>
                </a:lnTo>
                <a:lnTo>
                  <a:pt x="51" y="0"/>
                </a:lnTo>
                <a:lnTo>
                  <a:pt x="64" y="0"/>
                </a:lnTo>
                <a:lnTo>
                  <a:pt x="89" y="0"/>
                </a:lnTo>
                <a:lnTo>
                  <a:pt x="102" y="12"/>
                </a:lnTo>
                <a:lnTo>
                  <a:pt x="127" y="25"/>
                </a:lnTo>
                <a:lnTo>
                  <a:pt x="153" y="3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1" name="Freeform 39"/>
          <p:cNvSpPr/>
          <p:nvPr/>
        </p:nvSpPr>
        <p:spPr>
          <a:xfrm>
            <a:off x="5515610" y="2365693"/>
            <a:ext cx="298450" cy="96837"/>
          </a:xfrm>
          <a:custGeom>
            <a:avLst/>
            <a:gdLst>
              <a:gd name="txL" fmla="*/ 0 w 471"/>
              <a:gd name="txT" fmla="*/ 0 h 152"/>
              <a:gd name="txR" fmla="*/ 471 w 471"/>
              <a:gd name="txB" fmla="*/ 152 h 152"/>
            </a:gdLst>
            <a:ahLst/>
            <a:cxnLst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471" h="152">
                <a:moveTo>
                  <a:pt x="0" y="152"/>
                </a:moveTo>
                <a:lnTo>
                  <a:pt x="0" y="63"/>
                </a:lnTo>
                <a:lnTo>
                  <a:pt x="51" y="50"/>
                </a:lnTo>
                <a:lnTo>
                  <a:pt x="102" y="50"/>
                </a:lnTo>
                <a:lnTo>
                  <a:pt x="153" y="38"/>
                </a:lnTo>
                <a:lnTo>
                  <a:pt x="203" y="25"/>
                </a:lnTo>
                <a:lnTo>
                  <a:pt x="267" y="12"/>
                </a:lnTo>
                <a:lnTo>
                  <a:pt x="305" y="0"/>
                </a:lnTo>
                <a:lnTo>
                  <a:pt x="356" y="0"/>
                </a:lnTo>
                <a:lnTo>
                  <a:pt x="394" y="0"/>
                </a:lnTo>
                <a:lnTo>
                  <a:pt x="407" y="0"/>
                </a:lnTo>
                <a:lnTo>
                  <a:pt x="432" y="0"/>
                </a:lnTo>
                <a:lnTo>
                  <a:pt x="445" y="0"/>
                </a:lnTo>
                <a:lnTo>
                  <a:pt x="445" y="12"/>
                </a:lnTo>
                <a:lnTo>
                  <a:pt x="458" y="12"/>
                </a:lnTo>
                <a:lnTo>
                  <a:pt x="458" y="25"/>
                </a:lnTo>
                <a:lnTo>
                  <a:pt x="471" y="50"/>
                </a:lnTo>
                <a:lnTo>
                  <a:pt x="458" y="63"/>
                </a:lnTo>
                <a:lnTo>
                  <a:pt x="445" y="76"/>
                </a:lnTo>
                <a:lnTo>
                  <a:pt x="420" y="76"/>
                </a:lnTo>
                <a:lnTo>
                  <a:pt x="407" y="89"/>
                </a:lnTo>
                <a:lnTo>
                  <a:pt x="382" y="89"/>
                </a:lnTo>
                <a:lnTo>
                  <a:pt x="356" y="101"/>
                </a:lnTo>
                <a:lnTo>
                  <a:pt x="318" y="101"/>
                </a:lnTo>
                <a:lnTo>
                  <a:pt x="293" y="114"/>
                </a:lnTo>
                <a:lnTo>
                  <a:pt x="254" y="114"/>
                </a:lnTo>
                <a:lnTo>
                  <a:pt x="203" y="127"/>
                </a:lnTo>
                <a:lnTo>
                  <a:pt x="165" y="127"/>
                </a:lnTo>
                <a:lnTo>
                  <a:pt x="114" y="139"/>
                </a:lnTo>
                <a:lnTo>
                  <a:pt x="64" y="152"/>
                </a:lnTo>
                <a:lnTo>
                  <a:pt x="0" y="15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2" name="Freeform 40"/>
          <p:cNvSpPr/>
          <p:nvPr/>
        </p:nvSpPr>
        <p:spPr>
          <a:xfrm>
            <a:off x="5515610" y="2551430"/>
            <a:ext cx="306388" cy="95250"/>
          </a:xfrm>
          <a:custGeom>
            <a:avLst/>
            <a:gdLst>
              <a:gd name="txL" fmla="*/ 0 w 483"/>
              <a:gd name="txT" fmla="*/ 0 h 152"/>
              <a:gd name="txR" fmla="*/ 483 w 483"/>
              <a:gd name="txB" fmla="*/ 152 h 152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483" h="152">
                <a:moveTo>
                  <a:pt x="0" y="51"/>
                </a:moveTo>
                <a:lnTo>
                  <a:pt x="76" y="51"/>
                </a:lnTo>
                <a:lnTo>
                  <a:pt x="140" y="38"/>
                </a:lnTo>
                <a:lnTo>
                  <a:pt x="165" y="38"/>
                </a:lnTo>
                <a:lnTo>
                  <a:pt x="191" y="26"/>
                </a:lnTo>
                <a:lnTo>
                  <a:pt x="216" y="26"/>
                </a:lnTo>
                <a:lnTo>
                  <a:pt x="242" y="13"/>
                </a:lnTo>
                <a:lnTo>
                  <a:pt x="280" y="13"/>
                </a:lnTo>
                <a:lnTo>
                  <a:pt x="305" y="0"/>
                </a:lnTo>
                <a:lnTo>
                  <a:pt x="331" y="0"/>
                </a:lnTo>
                <a:lnTo>
                  <a:pt x="356" y="0"/>
                </a:lnTo>
                <a:lnTo>
                  <a:pt x="382" y="0"/>
                </a:lnTo>
                <a:lnTo>
                  <a:pt x="407" y="0"/>
                </a:lnTo>
                <a:lnTo>
                  <a:pt x="420" y="0"/>
                </a:lnTo>
                <a:lnTo>
                  <a:pt x="445" y="0"/>
                </a:lnTo>
                <a:lnTo>
                  <a:pt x="471" y="13"/>
                </a:lnTo>
                <a:lnTo>
                  <a:pt x="483" y="26"/>
                </a:lnTo>
                <a:lnTo>
                  <a:pt x="483" y="51"/>
                </a:lnTo>
                <a:lnTo>
                  <a:pt x="483" y="64"/>
                </a:lnTo>
                <a:lnTo>
                  <a:pt x="471" y="76"/>
                </a:lnTo>
                <a:lnTo>
                  <a:pt x="458" y="76"/>
                </a:lnTo>
                <a:lnTo>
                  <a:pt x="445" y="89"/>
                </a:lnTo>
                <a:lnTo>
                  <a:pt x="432" y="89"/>
                </a:lnTo>
                <a:lnTo>
                  <a:pt x="407" y="89"/>
                </a:lnTo>
                <a:lnTo>
                  <a:pt x="382" y="102"/>
                </a:lnTo>
                <a:lnTo>
                  <a:pt x="356" y="102"/>
                </a:lnTo>
                <a:lnTo>
                  <a:pt x="318" y="114"/>
                </a:lnTo>
                <a:lnTo>
                  <a:pt x="293" y="114"/>
                </a:lnTo>
                <a:lnTo>
                  <a:pt x="254" y="114"/>
                </a:lnTo>
                <a:lnTo>
                  <a:pt x="203" y="127"/>
                </a:lnTo>
                <a:lnTo>
                  <a:pt x="165" y="127"/>
                </a:lnTo>
                <a:lnTo>
                  <a:pt x="114" y="140"/>
                </a:lnTo>
                <a:lnTo>
                  <a:pt x="64" y="140"/>
                </a:lnTo>
                <a:lnTo>
                  <a:pt x="0" y="152"/>
                </a:lnTo>
                <a:lnTo>
                  <a:pt x="0" y="5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3" name="Freeform 41"/>
          <p:cNvSpPr/>
          <p:nvPr/>
        </p:nvSpPr>
        <p:spPr>
          <a:xfrm>
            <a:off x="5515610" y="2735580"/>
            <a:ext cx="314325" cy="104775"/>
          </a:xfrm>
          <a:custGeom>
            <a:avLst/>
            <a:gdLst>
              <a:gd name="txL" fmla="*/ 0 w 496"/>
              <a:gd name="txT" fmla="*/ 0 h 164"/>
              <a:gd name="txR" fmla="*/ 496 w 496"/>
              <a:gd name="txB" fmla="*/ 164 h 164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496" h="164">
                <a:moveTo>
                  <a:pt x="0" y="76"/>
                </a:moveTo>
                <a:lnTo>
                  <a:pt x="51" y="76"/>
                </a:lnTo>
                <a:lnTo>
                  <a:pt x="102" y="63"/>
                </a:lnTo>
                <a:lnTo>
                  <a:pt x="153" y="50"/>
                </a:lnTo>
                <a:lnTo>
                  <a:pt x="216" y="38"/>
                </a:lnTo>
                <a:lnTo>
                  <a:pt x="254" y="25"/>
                </a:lnTo>
                <a:lnTo>
                  <a:pt x="280" y="25"/>
                </a:lnTo>
                <a:lnTo>
                  <a:pt x="305" y="12"/>
                </a:lnTo>
                <a:lnTo>
                  <a:pt x="331" y="12"/>
                </a:lnTo>
                <a:lnTo>
                  <a:pt x="343" y="12"/>
                </a:lnTo>
                <a:lnTo>
                  <a:pt x="356" y="0"/>
                </a:lnTo>
                <a:lnTo>
                  <a:pt x="369" y="0"/>
                </a:lnTo>
                <a:lnTo>
                  <a:pt x="382" y="0"/>
                </a:lnTo>
                <a:lnTo>
                  <a:pt x="394" y="0"/>
                </a:lnTo>
                <a:lnTo>
                  <a:pt x="407" y="0"/>
                </a:lnTo>
                <a:lnTo>
                  <a:pt x="420" y="12"/>
                </a:lnTo>
                <a:lnTo>
                  <a:pt x="445" y="12"/>
                </a:lnTo>
                <a:lnTo>
                  <a:pt x="471" y="25"/>
                </a:lnTo>
                <a:lnTo>
                  <a:pt x="483" y="38"/>
                </a:lnTo>
                <a:lnTo>
                  <a:pt x="483" y="50"/>
                </a:lnTo>
                <a:lnTo>
                  <a:pt x="496" y="63"/>
                </a:lnTo>
                <a:lnTo>
                  <a:pt x="483" y="76"/>
                </a:lnTo>
                <a:lnTo>
                  <a:pt x="458" y="88"/>
                </a:lnTo>
                <a:lnTo>
                  <a:pt x="445" y="101"/>
                </a:lnTo>
                <a:lnTo>
                  <a:pt x="420" y="114"/>
                </a:lnTo>
                <a:lnTo>
                  <a:pt x="382" y="114"/>
                </a:lnTo>
                <a:lnTo>
                  <a:pt x="343" y="126"/>
                </a:lnTo>
                <a:lnTo>
                  <a:pt x="293" y="139"/>
                </a:lnTo>
                <a:lnTo>
                  <a:pt x="242" y="139"/>
                </a:lnTo>
                <a:lnTo>
                  <a:pt x="203" y="152"/>
                </a:lnTo>
                <a:lnTo>
                  <a:pt x="153" y="152"/>
                </a:lnTo>
                <a:lnTo>
                  <a:pt x="114" y="164"/>
                </a:lnTo>
                <a:lnTo>
                  <a:pt x="76" y="164"/>
                </a:lnTo>
                <a:lnTo>
                  <a:pt x="51" y="164"/>
                </a:lnTo>
                <a:lnTo>
                  <a:pt x="25" y="164"/>
                </a:lnTo>
                <a:lnTo>
                  <a:pt x="0" y="164"/>
                </a:lnTo>
                <a:lnTo>
                  <a:pt x="0" y="7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5" name="Freeform 43"/>
          <p:cNvSpPr/>
          <p:nvPr/>
        </p:nvSpPr>
        <p:spPr>
          <a:xfrm>
            <a:off x="4820285" y="1794193"/>
            <a:ext cx="573088" cy="185737"/>
          </a:xfrm>
          <a:custGeom>
            <a:avLst/>
            <a:gdLst>
              <a:gd name="txL" fmla="*/ 0 w 903"/>
              <a:gd name="txT" fmla="*/ 0 h 292"/>
              <a:gd name="txR" fmla="*/ 903 w 903"/>
              <a:gd name="txB" fmla="*/ 292 h 292"/>
            </a:gdLst>
            <a:ahLst/>
            <a:cxnLst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903" h="292">
                <a:moveTo>
                  <a:pt x="0" y="228"/>
                </a:moveTo>
                <a:lnTo>
                  <a:pt x="0" y="216"/>
                </a:lnTo>
                <a:lnTo>
                  <a:pt x="12" y="216"/>
                </a:lnTo>
                <a:lnTo>
                  <a:pt x="38" y="203"/>
                </a:lnTo>
                <a:lnTo>
                  <a:pt x="63" y="190"/>
                </a:lnTo>
                <a:lnTo>
                  <a:pt x="89" y="178"/>
                </a:lnTo>
                <a:lnTo>
                  <a:pt x="127" y="165"/>
                </a:lnTo>
                <a:lnTo>
                  <a:pt x="178" y="152"/>
                </a:lnTo>
                <a:lnTo>
                  <a:pt x="229" y="140"/>
                </a:lnTo>
                <a:lnTo>
                  <a:pt x="280" y="127"/>
                </a:lnTo>
                <a:lnTo>
                  <a:pt x="331" y="114"/>
                </a:lnTo>
                <a:lnTo>
                  <a:pt x="381" y="102"/>
                </a:lnTo>
                <a:lnTo>
                  <a:pt x="432" y="89"/>
                </a:lnTo>
                <a:lnTo>
                  <a:pt x="483" y="76"/>
                </a:lnTo>
                <a:lnTo>
                  <a:pt x="521" y="64"/>
                </a:lnTo>
                <a:lnTo>
                  <a:pt x="560" y="51"/>
                </a:lnTo>
                <a:lnTo>
                  <a:pt x="598" y="38"/>
                </a:lnTo>
                <a:lnTo>
                  <a:pt x="623" y="25"/>
                </a:lnTo>
                <a:lnTo>
                  <a:pt x="661" y="25"/>
                </a:lnTo>
                <a:lnTo>
                  <a:pt x="687" y="13"/>
                </a:lnTo>
                <a:lnTo>
                  <a:pt x="699" y="0"/>
                </a:lnTo>
                <a:lnTo>
                  <a:pt x="725" y="0"/>
                </a:lnTo>
                <a:lnTo>
                  <a:pt x="738" y="0"/>
                </a:lnTo>
                <a:lnTo>
                  <a:pt x="750" y="0"/>
                </a:lnTo>
                <a:lnTo>
                  <a:pt x="763" y="0"/>
                </a:lnTo>
                <a:lnTo>
                  <a:pt x="776" y="0"/>
                </a:lnTo>
                <a:lnTo>
                  <a:pt x="789" y="0"/>
                </a:lnTo>
                <a:lnTo>
                  <a:pt x="814" y="25"/>
                </a:lnTo>
                <a:lnTo>
                  <a:pt x="827" y="25"/>
                </a:lnTo>
                <a:lnTo>
                  <a:pt x="852" y="38"/>
                </a:lnTo>
                <a:lnTo>
                  <a:pt x="865" y="64"/>
                </a:lnTo>
                <a:lnTo>
                  <a:pt x="890" y="89"/>
                </a:lnTo>
                <a:lnTo>
                  <a:pt x="890" y="102"/>
                </a:lnTo>
                <a:lnTo>
                  <a:pt x="903" y="114"/>
                </a:lnTo>
                <a:lnTo>
                  <a:pt x="890" y="127"/>
                </a:lnTo>
                <a:lnTo>
                  <a:pt x="878" y="127"/>
                </a:lnTo>
                <a:lnTo>
                  <a:pt x="865" y="140"/>
                </a:lnTo>
                <a:lnTo>
                  <a:pt x="852" y="140"/>
                </a:lnTo>
                <a:lnTo>
                  <a:pt x="839" y="140"/>
                </a:lnTo>
                <a:lnTo>
                  <a:pt x="814" y="152"/>
                </a:lnTo>
                <a:lnTo>
                  <a:pt x="801" y="152"/>
                </a:lnTo>
                <a:lnTo>
                  <a:pt x="776" y="165"/>
                </a:lnTo>
                <a:lnTo>
                  <a:pt x="738" y="165"/>
                </a:lnTo>
                <a:lnTo>
                  <a:pt x="712" y="178"/>
                </a:lnTo>
                <a:lnTo>
                  <a:pt x="674" y="190"/>
                </a:lnTo>
                <a:lnTo>
                  <a:pt x="649" y="190"/>
                </a:lnTo>
                <a:lnTo>
                  <a:pt x="610" y="203"/>
                </a:lnTo>
                <a:lnTo>
                  <a:pt x="560" y="216"/>
                </a:lnTo>
                <a:lnTo>
                  <a:pt x="483" y="228"/>
                </a:lnTo>
                <a:lnTo>
                  <a:pt x="407" y="254"/>
                </a:lnTo>
                <a:lnTo>
                  <a:pt x="343" y="266"/>
                </a:lnTo>
                <a:lnTo>
                  <a:pt x="292" y="279"/>
                </a:lnTo>
                <a:lnTo>
                  <a:pt x="254" y="292"/>
                </a:lnTo>
                <a:lnTo>
                  <a:pt x="216" y="292"/>
                </a:lnTo>
                <a:lnTo>
                  <a:pt x="178" y="292"/>
                </a:lnTo>
                <a:lnTo>
                  <a:pt x="165" y="292"/>
                </a:lnTo>
                <a:lnTo>
                  <a:pt x="127" y="292"/>
                </a:lnTo>
                <a:lnTo>
                  <a:pt x="89" y="292"/>
                </a:lnTo>
                <a:lnTo>
                  <a:pt x="63" y="279"/>
                </a:lnTo>
                <a:lnTo>
                  <a:pt x="38" y="266"/>
                </a:lnTo>
                <a:lnTo>
                  <a:pt x="25" y="254"/>
                </a:lnTo>
                <a:lnTo>
                  <a:pt x="12" y="241"/>
                </a:lnTo>
                <a:lnTo>
                  <a:pt x="0" y="22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6" name="Freeform 44"/>
          <p:cNvSpPr/>
          <p:nvPr/>
        </p:nvSpPr>
        <p:spPr>
          <a:xfrm>
            <a:off x="4788535" y="1938655"/>
            <a:ext cx="395288" cy="684213"/>
          </a:xfrm>
          <a:custGeom>
            <a:avLst/>
            <a:gdLst>
              <a:gd name="txL" fmla="*/ 0 w 623"/>
              <a:gd name="txT" fmla="*/ 0 h 1077"/>
              <a:gd name="txR" fmla="*/ 623 w 623"/>
              <a:gd name="txB" fmla="*/ 1077 h 107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623" h="1077">
                <a:moveTo>
                  <a:pt x="458" y="494"/>
                </a:moveTo>
                <a:lnTo>
                  <a:pt x="407" y="558"/>
                </a:lnTo>
                <a:lnTo>
                  <a:pt x="369" y="634"/>
                </a:lnTo>
                <a:lnTo>
                  <a:pt x="331" y="697"/>
                </a:lnTo>
                <a:lnTo>
                  <a:pt x="292" y="761"/>
                </a:lnTo>
                <a:lnTo>
                  <a:pt x="254" y="811"/>
                </a:lnTo>
                <a:lnTo>
                  <a:pt x="216" y="862"/>
                </a:lnTo>
                <a:lnTo>
                  <a:pt x="191" y="900"/>
                </a:lnTo>
                <a:lnTo>
                  <a:pt x="153" y="951"/>
                </a:lnTo>
                <a:lnTo>
                  <a:pt x="114" y="976"/>
                </a:lnTo>
                <a:lnTo>
                  <a:pt x="89" y="1014"/>
                </a:lnTo>
                <a:lnTo>
                  <a:pt x="63" y="1039"/>
                </a:lnTo>
                <a:lnTo>
                  <a:pt x="38" y="1052"/>
                </a:lnTo>
                <a:lnTo>
                  <a:pt x="25" y="1065"/>
                </a:lnTo>
                <a:lnTo>
                  <a:pt x="13" y="1077"/>
                </a:lnTo>
                <a:lnTo>
                  <a:pt x="0" y="1077"/>
                </a:lnTo>
                <a:lnTo>
                  <a:pt x="0" y="1065"/>
                </a:lnTo>
                <a:lnTo>
                  <a:pt x="0" y="1052"/>
                </a:lnTo>
                <a:lnTo>
                  <a:pt x="13" y="1027"/>
                </a:lnTo>
                <a:lnTo>
                  <a:pt x="13" y="1014"/>
                </a:lnTo>
                <a:lnTo>
                  <a:pt x="38" y="989"/>
                </a:lnTo>
                <a:lnTo>
                  <a:pt x="51" y="951"/>
                </a:lnTo>
                <a:lnTo>
                  <a:pt x="76" y="925"/>
                </a:lnTo>
                <a:lnTo>
                  <a:pt x="89" y="887"/>
                </a:lnTo>
                <a:lnTo>
                  <a:pt x="114" y="849"/>
                </a:lnTo>
                <a:lnTo>
                  <a:pt x="140" y="811"/>
                </a:lnTo>
                <a:lnTo>
                  <a:pt x="165" y="773"/>
                </a:lnTo>
                <a:lnTo>
                  <a:pt x="216" y="684"/>
                </a:lnTo>
                <a:lnTo>
                  <a:pt x="267" y="583"/>
                </a:lnTo>
                <a:lnTo>
                  <a:pt x="318" y="482"/>
                </a:lnTo>
                <a:lnTo>
                  <a:pt x="356" y="393"/>
                </a:lnTo>
                <a:lnTo>
                  <a:pt x="382" y="317"/>
                </a:lnTo>
                <a:lnTo>
                  <a:pt x="407" y="241"/>
                </a:lnTo>
                <a:lnTo>
                  <a:pt x="420" y="203"/>
                </a:lnTo>
                <a:lnTo>
                  <a:pt x="420" y="178"/>
                </a:lnTo>
                <a:lnTo>
                  <a:pt x="420" y="152"/>
                </a:lnTo>
                <a:lnTo>
                  <a:pt x="432" y="127"/>
                </a:lnTo>
                <a:lnTo>
                  <a:pt x="432" y="114"/>
                </a:lnTo>
                <a:lnTo>
                  <a:pt x="420" y="102"/>
                </a:lnTo>
                <a:lnTo>
                  <a:pt x="420" y="89"/>
                </a:lnTo>
                <a:lnTo>
                  <a:pt x="420" y="76"/>
                </a:lnTo>
                <a:lnTo>
                  <a:pt x="420" y="64"/>
                </a:lnTo>
                <a:lnTo>
                  <a:pt x="407" y="51"/>
                </a:lnTo>
                <a:lnTo>
                  <a:pt x="420" y="38"/>
                </a:lnTo>
                <a:lnTo>
                  <a:pt x="420" y="26"/>
                </a:lnTo>
                <a:lnTo>
                  <a:pt x="420" y="13"/>
                </a:lnTo>
                <a:lnTo>
                  <a:pt x="432" y="13"/>
                </a:lnTo>
                <a:lnTo>
                  <a:pt x="445" y="0"/>
                </a:lnTo>
                <a:lnTo>
                  <a:pt x="458" y="0"/>
                </a:lnTo>
                <a:lnTo>
                  <a:pt x="471" y="0"/>
                </a:lnTo>
                <a:lnTo>
                  <a:pt x="483" y="13"/>
                </a:lnTo>
                <a:lnTo>
                  <a:pt x="509" y="26"/>
                </a:lnTo>
                <a:lnTo>
                  <a:pt x="534" y="38"/>
                </a:lnTo>
                <a:lnTo>
                  <a:pt x="560" y="64"/>
                </a:lnTo>
                <a:lnTo>
                  <a:pt x="598" y="89"/>
                </a:lnTo>
                <a:lnTo>
                  <a:pt x="611" y="114"/>
                </a:lnTo>
                <a:lnTo>
                  <a:pt x="623" y="127"/>
                </a:lnTo>
                <a:lnTo>
                  <a:pt x="623" y="140"/>
                </a:lnTo>
                <a:lnTo>
                  <a:pt x="611" y="165"/>
                </a:lnTo>
                <a:lnTo>
                  <a:pt x="598" y="203"/>
                </a:lnTo>
                <a:lnTo>
                  <a:pt x="585" y="241"/>
                </a:lnTo>
                <a:lnTo>
                  <a:pt x="560" y="292"/>
                </a:lnTo>
                <a:lnTo>
                  <a:pt x="534" y="355"/>
                </a:lnTo>
                <a:lnTo>
                  <a:pt x="496" y="418"/>
                </a:lnTo>
                <a:lnTo>
                  <a:pt x="458" y="49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7" name="Freeform 45"/>
          <p:cNvSpPr/>
          <p:nvPr/>
        </p:nvSpPr>
        <p:spPr>
          <a:xfrm>
            <a:off x="4739323" y="2221230"/>
            <a:ext cx="590550" cy="973138"/>
          </a:xfrm>
          <a:custGeom>
            <a:avLst/>
            <a:gdLst>
              <a:gd name="txL" fmla="*/ 0 w 928"/>
              <a:gd name="txT" fmla="*/ 0 h 1533"/>
              <a:gd name="txR" fmla="*/ 928 w 928"/>
              <a:gd name="txB" fmla="*/ 1533 h 1533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928" h="1533">
                <a:moveTo>
                  <a:pt x="458" y="1153"/>
                </a:moveTo>
                <a:lnTo>
                  <a:pt x="432" y="1191"/>
                </a:lnTo>
                <a:lnTo>
                  <a:pt x="394" y="1242"/>
                </a:lnTo>
                <a:lnTo>
                  <a:pt x="356" y="1280"/>
                </a:lnTo>
                <a:lnTo>
                  <a:pt x="318" y="1318"/>
                </a:lnTo>
                <a:lnTo>
                  <a:pt x="229" y="1381"/>
                </a:lnTo>
                <a:lnTo>
                  <a:pt x="165" y="1444"/>
                </a:lnTo>
                <a:lnTo>
                  <a:pt x="127" y="1470"/>
                </a:lnTo>
                <a:lnTo>
                  <a:pt x="89" y="1482"/>
                </a:lnTo>
                <a:lnTo>
                  <a:pt x="63" y="1508"/>
                </a:lnTo>
                <a:lnTo>
                  <a:pt x="50" y="1520"/>
                </a:lnTo>
                <a:lnTo>
                  <a:pt x="25" y="1533"/>
                </a:lnTo>
                <a:lnTo>
                  <a:pt x="12" y="1533"/>
                </a:lnTo>
                <a:lnTo>
                  <a:pt x="0" y="1533"/>
                </a:lnTo>
                <a:lnTo>
                  <a:pt x="0" y="1520"/>
                </a:lnTo>
                <a:lnTo>
                  <a:pt x="12" y="1508"/>
                </a:lnTo>
                <a:lnTo>
                  <a:pt x="25" y="1482"/>
                </a:lnTo>
                <a:lnTo>
                  <a:pt x="38" y="1457"/>
                </a:lnTo>
                <a:lnTo>
                  <a:pt x="63" y="1432"/>
                </a:lnTo>
                <a:lnTo>
                  <a:pt x="89" y="1406"/>
                </a:lnTo>
                <a:lnTo>
                  <a:pt x="127" y="1368"/>
                </a:lnTo>
                <a:lnTo>
                  <a:pt x="165" y="1330"/>
                </a:lnTo>
                <a:lnTo>
                  <a:pt x="190" y="1292"/>
                </a:lnTo>
                <a:lnTo>
                  <a:pt x="229" y="1254"/>
                </a:lnTo>
                <a:lnTo>
                  <a:pt x="254" y="1216"/>
                </a:lnTo>
                <a:lnTo>
                  <a:pt x="330" y="1127"/>
                </a:lnTo>
                <a:lnTo>
                  <a:pt x="394" y="1026"/>
                </a:lnTo>
                <a:lnTo>
                  <a:pt x="432" y="975"/>
                </a:lnTo>
                <a:lnTo>
                  <a:pt x="458" y="925"/>
                </a:lnTo>
                <a:lnTo>
                  <a:pt x="496" y="861"/>
                </a:lnTo>
                <a:lnTo>
                  <a:pt x="521" y="811"/>
                </a:lnTo>
                <a:lnTo>
                  <a:pt x="547" y="747"/>
                </a:lnTo>
                <a:lnTo>
                  <a:pt x="572" y="671"/>
                </a:lnTo>
                <a:lnTo>
                  <a:pt x="597" y="608"/>
                </a:lnTo>
                <a:lnTo>
                  <a:pt x="610" y="532"/>
                </a:lnTo>
                <a:lnTo>
                  <a:pt x="636" y="469"/>
                </a:lnTo>
                <a:lnTo>
                  <a:pt x="648" y="405"/>
                </a:lnTo>
                <a:lnTo>
                  <a:pt x="661" y="355"/>
                </a:lnTo>
                <a:lnTo>
                  <a:pt x="674" y="317"/>
                </a:lnTo>
                <a:lnTo>
                  <a:pt x="687" y="278"/>
                </a:lnTo>
                <a:lnTo>
                  <a:pt x="687" y="240"/>
                </a:lnTo>
                <a:lnTo>
                  <a:pt x="687" y="228"/>
                </a:lnTo>
                <a:lnTo>
                  <a:pt x="687" y="215"/>
                </a:lnTo>
                <a:lnTo>
                  <a:pt x="687" y="190"/>
                </a:lnTo>
                <a:lnTo>
                  <a:pt x="674" y="177"/>
                </a:lnTo>
                <a:lnTo>
                  <a:pt x="648" y="164"/>
                </a:lnTo>
                <a:lnTo>
                  <a:pt x="623" y="152"/>
                </a:lnTo>
                <a:lnTo>
                  <a:pt x="585" y="152"/>
                </a:lnTo>
                <a:lnTo>
                  <a:pt x="547" y="139"/>
                </a:lnTo>
                <a:lnTo>
                  <a:pt x="496" y="139"/>
                </a:lnTo>
                <a:lnTo>
                  <a:pt x="445" y="139"/>
                </a:lnTo>
                <a:lnTo>
                  <a:pt x="445" y="50"/>
                </a:lnTo>
                <a:lnTo>
                  <a:pt x="496" y="50"/>
                </a:lnTo>
                <a:lnTo>
                  <a:pt x="534" y="50"/>
                </a:lnTo>
                <a:lnTo>
                  <a:pt x="572" y="50"/>
                </a:lnTo>
                <a:lnTo>
                  <a:pt x="610" y="50"/>
                </a:lnTo>
                <a:lnTo>
                  <a:pt x="648" y="38"/>
                </a:lnTo>
                <a:lnTo>
                  <a:pt x="674" y="38"/>
                </a:lnTo>
                <a:lnTo>
                  <a:pt x="687" y="25"/>
                </a:lnTo>
                <a:lnTo>
                  <a:pt x="699" y="25"/>
                </a:lnTo>
                <a:lnTo>
                  <a:pt x="737" y="0"/>
                </a:lnTo>
                <a:lnTo>
                  <a:pt x="750" y="0"/>
                </a:lnTo>
                <a:lnTo>
                  <a:pt x="763" y="0"/>
                </a:lnTo>
                <a:lnTo>
                  <a:pt x="776" y="0"/>
                </a:lnTo>
                <a:lnTo>
                  <a:pt x="801" y="12"/>
                </a:lnTo>
                <a:lnTo>
                  <a:pt x="826" y="25"/>
                </a:lnTo>
                <a:lnTo>
                  <a:pt x="839" y="38"/>
                </a:lnTo>
                <a:lnTo>
                  <a:pt x="865" y="50"/>
                </a:lnTo>
                <a:lnTo>
                  <a:pt x="890" y="76"/>
                </a:lnTo>
                <a:lnTo>
                  <a:pt x="916" y="101"/>
                </a:lnTo>
                <a:lnTo>
                  <a:pt x="928" y="126"/>
                </a:lnTo>
                <a:lnTo>
                  <a:pt x="928" y="139"/>
                </a:lnTo>
                <a:lnTo>
                  <a:pt x="928" y="164"/>
                </a:lnTo>
                <a:lnTo>
                  <a:pt x="916" y="177"/>
                </a:lnTo>
                <a:lnTo>
                  <a:pt x="916" y="190"/>
                </a:lnTo>
                <a:lnTo>
                  <a:pt x="903" y="202"/>
                </a:lnTo>
                <a:lnTo>
                  <a:pt x="890" y="202"/>
                </a:lnTo>
                <a:lnTo>
                  <a:pt x="877" y="215"/>
                </a:lnTo>
                <a:lnTo>
                  <a:pt x="865" y="240"/>
                </a:lnTo>
                <a:lnTo>
                  <a:pt x="852" y="266"/>
                </a:lnTo>
                <a:lnTo>
                  <a:pt x="839" y="291"/>
                </a:lnTo>
                <a:lnTo>
                  <a:pt x="839" y="317"/>
                </a:lnTo>
                <a:lnTo>
                  <a:pt x="826" y="355"/>
                </a:lnTo>
                <a:lnTo>
                  <a:pt x="814" y="393"/>
                </a:lnTo>
                <a:lnTo>
                  <a:pt x="788" y="481"/>
                </a:lnTo>
                <a:lnTo>
                  <a:pt x="763" y="570"/>
                </a:lnTo>
                <a:lnTo>
                  <a:pt x="725" y="671"/>
                </a:lnTo>
                <a:lnTo>
                  <a:pt x="687" y="760"/>
                </a:lnTo>
                <a:lnTo>
                  <a:pt x="674" y="811"/>
                </a:lnTo>
                <a:lnTo>
                  <a:pt x="648" y="861"/>
                </a:lnTo>
                <a:lnTo>
                  <a:pt x="597" y="963"/>
                </a:lnTo>
                <a:lnTo>
                  <a:pt x="534" y="1051"/>
                </a:lnTo>
                <a:lnTo>
                  <a:pt x="458" y="115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8" name="Freeform 46"/>
          <p:cNvSpPr/>
          <p:nvPr/>
        </p:nvSpPr>
        <p:spPr>
          <a:xfrm>
            <a:off x="4853623" y="2519680"/>
            <a:ext cx="209550" cy="168275"/>
          </a:xfrm>
          <a:custGeom>
            <a:avLst/>
            <a:gdLst>
              <a:gd name="txL" fmla="*/ 0 w 330"/>
              <a:gd name="txT" fmla="*/ 0 h 266"/>
              <a:gd name="txR" fmla="*/ 330 w 330"/>
              <a:gd name="txB" fmla="*/ 266 h 26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30" h="266">
                <a:moveTo>
                  <a:pt x="267" y="50"/>
                </a:moveTo>
                <a:lnTo>
                  <a:pt x="292" y="76"/>
                </a:lnTo>
                <a:lnTo>
                  <a:pt x="318" y="101"/>
                </a:lnTo>
                <a:lnTo>
                  <a:pt x="330" y="139"/>
                </a:lnTo>
                <a:lnTo>
                  <a:pt x="330" y="177"/>
                </a:lnTo>
                <a:lnTo>
                  <a:pt x="330" y="202"/>
                </a:lnTo>
                <a:lnTo>
                  <a:pt x="318" y="215"/>
                </a:lnTo>
                <a:lnTo>
                  <a:pt x="318" y="228"/>
                </a:lnTo>
                <a:lnTo>
                  <a:pt x="318" y="240"/>
                </a:lnTo>
                <a:lnTo>
                  <a:pt x="305" y="253"/>
                </a:lnTo>
                <a:lnTo>
                  <a:pt x="292" y="266"/>
                </a:lnTo>
                <a:lnTo>
                  <a:pt x="280" y="253"/>
                </a:lnTo>
                <a:lnTo>
                  <a:pt x="267" y="240"/>
                </a:lnTo>
                <a:lnTo>
                  <a:pt x="241" y="228"/>
                </a:lnTo>
                <a:lnTo>
                  <a:pt x="203" y="202"/>
                </a:lnTo>
                <a:lnTo>
                  <a:pt x="165" y="164"/>
                </a:lnTo>
                <a:lnTo>
                  <a:pt x="114" y="114"/>
                </a:lnTo>
                <a:lnTo>
                  <a:pt x="63" y="63"/>
                </a:lnTo>
                <a:lnTo>
                  <a:pt x="0" y="12"/>
                </a:lnTo>
                <a:lnTo>
                  <a:pt x="51" y="0"/>
                </a:lnTo>
                <a:lnTo>
                  <a:pt x="89" y="0"/>
                </a:lnTo>
                <a:lnTo>
                  <a:pt x="127" y="0"/>
                </a:lnTo>
                <a:lnTo>
                  <a:pt x="165" y="12"/>
                </a:lnTo>
                <a:lnTo>
                  <a:pt x="190" y="12"/>
                </a:lnTo>
                <a:lnTo>
                  <a:pt x="229" y="25"/>
                </a:lnTo>
                <a:lnTo>
                  <a:pt x="241" y="38"/>
                </a:lnTo>
                <a:lnTo>
                  <a:pt x="267" y="5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48" name="Freeform 36"/>
          <p:cNvSpPr/>
          <p:nvPr/>
        </p:nvSpPr>
        <p:spPr>
          <a:xfrm>
            <a:off x="5594985" y="1537018"/>
            <a:ext cx="250825" cy="708025"/>
          </a:xfrm>
          <a:custGeom>
            <a:avLst/>
            <a:gdLst>
              <a:gd name="txL" fmla="*/ 0 w 395"/>
              <a:gd name="txT" fmla="*/ 0 h 1115"/>
              <a:gd name="txR" fmla="*/ 395 w 395"/>
              <a:gd name="txB" fmla="*/ 1115 h 111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95" h="1115">
                <a:moveTo>
                  <a:pt x="178" y="76"/>
                </a:moveTo>
                <a:lnTo>
                  <a:pt x="166" y="50"/>
                </a:lnTo>
                <a:lnTo>
                  <a:pt x="166" y="38"/>
                </a:lnTo>
                <a:lnTo>
                  <a:pt x="166" y="25"/>
                </a:lnTo>
                <a:lnTo>
                  <a:pt x="166" y="12"/>
                </a:lnTo>
                <a:lnTo>
                  <a:pt x="178" y="12"/>
                </a:lnTo>
                <a:lnTo>
                  <a:pt x="191" y="0"/>
                </a:lnTo>
                <a:lnTo>
                  <a:pt x="204" y="0"/>
                </a:lnTo>
                <a:lnTo>
                  <a:pt x="242" y="0"/>
                </a:lnTo>
                <a:lnTo>
                  <a:pt x="267" y="12"/>
                </a:lnTo>
                <a:lnTo>
                  <a:pt x="305" y="25"/>
                </a:lnTo>
                <a:lnTo>
                  <a:pt x="344" y="50"/>
                </a:lnTo>
                <a:lnTo>
                  <a:pt x="356" y="63"/>
                </a:lnTo>
                <a:lnTo>
                  <a:pt x="369" y="88"/>
                </a:lnTo>
                <a:lnTo>
                  <a:pt x="382" y="101"/>
                </a:lnTo>
                <a:lnTo>
                  <a:pt x="395" y="114"/>
                </a:lnTo>
                <a:lnTo>
                  <a:pt x="395" y="126"/>
                </a:lnTo>
                <a:lnTo>
                  <a:pt x="395" y="139"/>
                </a:lnTo>
                <a:lnTo>
                  <a:pt x="395" y="152"/>
                </a:lnTo>
                <a:lnTo>
                  <a:pt x="395" y="164"/>
                </a:lnTo>
                <a:lnTo>
                  <a:pt x="382" y="190"/>
                </a:lnTo>
                <a:lnTo>
                  <a:pt x="382" y="215"/>
                </a:lnTo>
                <a:lnTo>
                  <a:pt x="369" y="253"/>
                </a:lnTo>
                <a:lnTo>
                  <a:pt x="356" y="304"/>
                </a:lnTo>
                <a:lnTo>
                  <a:pt x="344" y="354"/>
                </a:lnTo>
                <a:lnTo>
                  <a:pt x="318" y="405"/>
                </a:lnTo>
                <a:lnTo>
                  <a:pt x="305" y="469"/>
                </a:lnTo>
                <a:lnTo>
                  <a:pt x="280" y="545"/>
                </a:lnTo>
                <a:lnTo>
                  <a:pt x="255" y="621"/>
                </a:lnTo>
                <a:lnTo>
                  <a:pt x="229" y="709"/>
                </a:lnTo>
                <a:lnTo>
                  <a:pt x="204" y="798"/>
                </a:lnTo>
                <a:lnTo>
                  <a:pt x="166" y="899"/>
                </a:lnTo>
                <a:lnTo>
                  <a:pt x="140" y="1001"/>
                </a:lnTo>
                <a:lnTo>
                  <a:pt x="102" y="1115"/>
                </a:lnTo>
                <a:lnTo>
                  <a:pt x="0" y="1115"/>
                </a:lnTo>
                <a:lnTo>
                  <a:pt x="13" y="1039"/>
                </a:lnTo>
                <a:lnTo>
                  <a:pt x="38" y="963"/>
                </a:lnTo>
                <a:lnTo>
                  <a:pt x="51" y="899"/>
                </a:lnTo>
                <a:lnTo>
                  <a:pt x="64" y="836"/>
                </a:lnTo>
                <a:lnTo>
                  <a:pt x="76" y="773"/>
                </a:lnTo>
                <a:lnTo>
                  <a:pt x="102" y="722"/>
                </a:lnTo>
                <a:lnTo>
                  <a:pt x="115" y="671"/>
                </a:lnTo>
                <a:lnTo>
                  <a:pt x="127" y="608"/>
                </a:lnTo>
                <a:lnTo>
                  <a:pt x="140" y="570"/>
                </a:lnTo>
                <a:lnTo>
                  <a:pt x="140" y="519"/>
                </a:lnTo>
                <a:lnTo>
                  <a:pt x="153" y="481"/>
                </a:lnTo>
                <a:lnTo>
                  <a:pt x="166" y="443"/>
                </a:lnTo>
                <a:lnTo>
                  <a:pt x="178" y="405"/>
                </a:lnTo>
                <a:lnTo>
                  <a:pt x="178" y="367"/>
                </a:lnTo>
                <a:lnTo>
                  <a:pt x="191" y="342"/>
                </a:lnTo>
                <a:lnTo>
                  <a:pt x="191" y="316"/>
                </a:lnTo>
                <a:lnTo>
                  <a:pt x="191" y="266"/>
                </a:lnTo>
                <a:lnTo>
                  <a:pt x="204" y="228"/>
                </a:lnTo>
                <a:lnTo>
                  <a:pt x="204" y="190"/>
                </a:lnTo>
                <a:lnTo>
                  <a:pt x="204" y="164"/>
                </a:lnTo>
                <a:lnTo>
                  <a:pt x="204" y="139"/>
                </a:lnTo>
                <a:lnTo>
                  <a:pt x="191" y="114"/>
                </a:lnTo>
                <a:lnTo>
                  <a:pt x="191" y="88"/>
                </a:lnTo>
                <a:lnTo>
                  <a:pt x="178" y="7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47" name="Freeform 35"/>
          <p:cNvSpPr/>
          <p:nvPr/>
        </p:nvSpPr>
        <p:spPr>
          <a:xfrm>
            <a:off x="5515610" y="2132330"/>
            <a:ext cx="515938" cy="860425"/>
          </a:xfrm>
          <a:custGeom>
            <a:avLst/>
            <a:gdLst>
              <a:gd name="txL" fmla="*/ 0 w 814"/>
              <a:gd name="txT" fmla="*/ 0 h 1356"/>
              <a:gd name="txR" fmla="*/ 814 w 814"/>
              <a:gd name="txB" fmla="*/ 1356 h 135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814" h="1356">
                <a:moveTo>
                  <a:pt x="789" y="216"/>
                </a:moveTo>
                <a:lnTo>
                  <a:pt x="776" y="228"/>
                </a:lnTo>
                <a:lnTo>
                  <a:pt x="776" y="241"/>
                </a:lnTo>
                <a:lnTo>
                  <a:pt x="776" y="266"/>
                </a:lnTo>
                <a:lnTo>
                  <a:pt x="776" y="304"/>
                </a:lnTo>
                <a:lnTo>
                  <a:pt x="776" y="342"/>
                </a:lnTo>
                <a:lnTo>
                  <a:pt x="763" y="393"/>
                </a:lnTo>
                <a:lnTo>
                  <a:pt x="763" y="444"/>
                </a:lnTo>
                <a:lnTo>
                  <a:pt x="763" y="520"/>
                </a:lnTo>
                <a:lnTo>
                  <a:pt x="763" y="596"/>
                </a:lnTo>
                <a:lnTo>
                  <a:pt x="751" y="672"/>
                </a:lnTo>
                <a:lnTo>
                  <a:pt x="751" y="773"/>
                </a:lnTo>
                <a:lnTo>
                  <a:pt x="751" y="875"/>
                </a:lnTo>
                <a:lnTo>
                  <a:pt x="751" y="976"/>
                </a:lnTo>
                <a:lnTo>
                  <a:pt x="738" y="1103"/>
                </a:lnTo>
                <a:lnTo>
                  <a:pt x="738" y="1229"/>
                </a:lnTo>
                <a:lnTo>
                  <a:pt x="738" y="1356"/>
                </a:lnTo>
                <a:lnTo>
                  <a:pt x="611" y="1356"/>
                </a:lnTo>
                <a:lnTo>
                  <a:pt x="611" y="1229"/>
                </a:lnTo>
                <a:lnTo>
                  <a:pt x="611" y="1090"/>
                </a:lnTo>
                <a:lnTo>
                  <a:pt x="611" y="976"/>
                </a:lnTo>
                <a:lnTo>
                  <a:pt x="611" y="862"/>
                </a:lnTo>
                <a:lnTo>
                  <a:pt x="611" y="761"/>
                </a:lnTo>
                <a:lnTo>
                  <a:pt x="611" y="672"/>
                </a:lnTo>
                <a:lnTo>
                  <a:pt x="598" y="583"/>
                </a:lnTo>
                <a:lnTo>
                  <a:pt x="598" y="507"/>
                </a:lnTo>
                <a:lnTo>
                  <a:pt x="598" y="431"/>
                </a:lnTo>
                <a:lnTo>
                  <a:pt x="598" y="368"/>
                </a:lnTo>
                <a:lnTo>
                  <a:pt x="598" y="317"/>
                </a:lnTo>
                <a:lnTo>
                  <a:pt x="598" y="279"/>
                </a:lnTo>
                <a:lnTo>
                  <a:pt x="598" y="241"/>
                </a:lnTo>
                <a:lnTo>
                  <a:pt x="585" y="216"/>
                </a:lnTo>
                <a:lnTo>
                  <a:pt x="585" y="190"/>
                </a:lnTo>
                <a:lnTo>
                  <a:pt x="585" y="178"/>
                </a:lnTo>
                <a:lnTo>
                  <a:pt x="572" y="178"/>
                </a:lnTo>
                <a:lnTo>
                  <a:pt x="560" y="165"/>
                </a:lnTo>
                <a:lnTo>
                  <a:pt x="534" y="165"/>
                </a:lnTo>
                <a:lnTo>
                  <a:pt x="522" y="165"/>
                </a:lnTo>
                <a:lnTo>
                  <a:pt x="496" y="165"/>
                </a:lnTo>
                <a:lnTo>
                  <a:pt x="458" y="165"/>
                </a:lnTo>
                <a:lnTo>
                  <a:pt x="420" y="178"/>
                </a:lnTo>
                <a:lnTo>
                  <a:pt x="382" y="178"/>
                </a:lnTo>
                <a:lnTo>
                  <a:pt x="343" y="178"/>
                </a:lnTo>
                <a:lnTo>
                  <a:pt x="293" y="190"/>
                </a:lnTo>
                <a:lnTo>
                  <a:pt x="242" y="190"/>
                </a:lnTo>
                <a:lnTo>
                  <a:pt x="191" y="203"/>
                </a:lnTo>
                <a:lnTo>
                  <a:pt x="127" y="216"/>
                </a:lnTo>
                <a:lnTo>
                  <a:pt x="64" y="216"/>
                </a:lnTo>
                <a:lnTo>
                  <a:pt x="0" y="228"/>
                </a:lnTo>
                <a:lnTo>
                  <a:pt x="0" y="140"/>
                </a:lnTo>
                <a:lnTo>
                  <a:pt x="25" y="140"/>
                </a:lnTo>
                <a:lnTo>
                  <a:pt x="51" y="140"/>
                </a:lnTo>
                <a:lnTo>
                  <a:pt x="89" y="127"/>
                </a:lnTo>
                <a:lnTo>
                  <a:pt x="127" y="127"/>
                </a:lnTo>
                <a:lnTo>
                  <a:pt x="165" y="114"/>
                </a:lnTo>
                <a:lnTo>
                  <a:pt x="216" y="114"/>
                </a:lnTo>
                <a:lnTo>
                  <a:pt x="267" y="102"/>
                </a:lnTo>
                <a:lnTo>
                  <a:pt x="318" y="89"/>
                </a:lnTo>
                <a:lnTo>
                  <a:pt x="369" y="76"/>
                </a:lnTo>
                <a:lnTo>
                  <a:pt x="420" y="76"/>
                </a:lnTo>
                <a:lnTo>
                  <a:pt x="458" y="64"/>
                </a:lnTo>
                <a:lnTo>
                  <a:pt x="496" y="51"/>
                </a:lnTo>
                <a:lnTo>
                  <a:pt x="522" y="51"/>
                </a:lnTo>
                <a:lnTo>
                  <a:pt x="547" y="38"/>
                </a:lnTo>
                <a:lnTo>
                  <a:pt x="560" y="38"/>
                </a:lnTo>
                <a:lnTo>
                  <a:pt x="572" y="26"/>
                </a:lnTo>
                <a:lnTo>
                  <a:pt x="585" y="26"/>
                </a:lnTo>
                <a:lnTo>
                  <a:pt x="598" y="13"/>
                </a:lnTo>
                <a:lnTo>
                  <a:pt x="611" y="0"/>
                </a:lnTo>
                <a:lnTo>
                  <a:pt x="623" y="0"/>
                </a:lnTo>
                <a:lnTo>
                  <a:pt x="636" y="0"/>
                </a:lnTo>
                <a:lnTo>
                  <a:pt x="649" y="13"/>
                </a:lnTo>
                <a:lnTo>
                  <a:pt x="661" y="13"/>
                </a:lnTo>
                <a:lnTo>
                  <a:pt x="687" y="26"/>
                </a:lnTo>
                <a:lnTo>
                  <a:pt x="712" y="38"/>
                </a:lnTo>
                <a:lnTo>
                  <a:pt x="725" y="51"/>
                </a:lnTo>
                <a:lnTo>
                  <a:pt x="763" y="76"/>
                </a:lnTo>
                <a:lnTo>
                  <a:pt x="776" y="89"/>
                </a:lnTo>
                <a:lnTo>
                  <a:pt x="789" y="102"/>
                </a:lnTo>
                <a:lnTo>
                  <a:pt x="801" y="114"/>
                </a:lnTo>
                <a:lnTo>
                  <a:pt x="814" y="127"/>
                </a:lnTo>
                <a:lnTo>
                  <a:pt x="814" y="140"/>
                </a:lnTo>
                <a:lnTo>
                  <a:pt x="814" y="152"/>
                </a:lnTo>
                <a:lnTo>
                  <a:pt x="814" y="165"/>
                </a:lnTo>
                <a:lnTo>
                  <a:pt x="801" y="190"/>
                </a:lnTo>
                <a:lnTo>
                  <a:pt x="801" y="203"/>
                </a:lnTo>
                <a:lnTo>
                  <a:pt x="789" y="21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4" name="Freeform 42"/>
          <p:cNvSpPr/>
          <p:nvPr/>
        </p:nvSpPr>
        <p:spPr>
          <a:xfrm>
            <a:off x="5152073" y="2937193"/>
            <a:ext cx="1179512" cy="201612"/>
          </a:xfrm>
          <a:custGeom>
            <a:avLst/>
            <a:gdLst>
              <a:gd name="txL" fmla="*/ 0 w 1858"/>
              <a:gd name="txT" fmla="*/ 0 h 317"/>
              <a:gd name="txR" fmla="*/ 1858 w 1858"/>
              <a:gd name="txB" fmla="*/ 317 h 31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858" h="317">
                <a:moveTo>
                  <a:pt x="1095" y="165"/>
                </a:moveTo>
                <a:lnTo>
                  <a:pt x="1005" y="178"/>
                </a:lnTo>
                <a:lnTo>
                  <a:pt x="929" y="178"/>
                </a:lnTo>
                <a:lnTo>
                  <a:pt x="853" y="191"/>
                </a:lnTo>
                <a:lnTo>
                  <a:pt x="776" y="191"/>
                </a:lnTo>
                <a:lnTo>
                  <a:pt x="713" y="203"/>
                </a:lnTo>
                <a:lnTo>
                  <a:pt x="637" y="216"/>
                </a:lnTo>
                <a:lnTo>
                  <a:pt x="573" y="229"/>
                </a:lnTo>
                <a:lnTo>
                  <a:pt x="509" y="241"/>
                </a:lnTo>
                <a:lnTo>
                  <a:pt x="446" y="254"/>
                </a:lnTo>
                <a:lnTo>
                  <a:pt x="395" y="267"/>
                </a:lnTo>
                <a:lnTo>
                  <a:pt x="357" y="279"/>
                </a:lnTo>
                <a:lnTo>
                  <a:pt x="318" y="279"/>
                </a:lnTo>
                <a:lnTo>
                  <a:pt x="280" y="292"/>
                </a:lnTo>
                <a:lnTo>
                  <a:pt x="255" y="305"/>
                </a:lnTo>
                <a:lnTo>
                  <a:pt x="242" y="305"/>
                </a:lnTo>
                <a:lnTo>
                  <a:pt x="229" y="317"/>
                </a:lnTo>
                <a:lnTo>
                  <a:pt x="204" y="305"/>
                </a:lnTo>
                <a:lnTo>
                  <a:pt x="166" y="305"/>
                </a:lnTo>
                <a:lnTo>
                  <a:pt x="140" y="292"/>
                </a:lnTo>
                <a:lnTo>
                  <a:pt x="115" y="279"/>
                </a:lnTo>
                <a:lnTo>
                  <a:pt x="102" y="267"/>
                </a:lnTo>
                <a:lnTo>
                  <a:pt x="77" y="254"/>
                </a:lnTo>
                <a:lnTo>
                  <a:pt x="51" y="241"/>
                </a:lnTo>
                <a:lnTo>
                  <a:pt x="39" y="241"/>
                </a:lnTo>
                <a:lnTo>
                  <a:pt x="26" y="229"/>
                </a:lnTo>
                <a:lnTo>
                  <a:pt x="13" y="216"/>
                </a:lnTo>
                <a:lnTo>
                  <a:pt x="0" y="216"/>
                </a:lnTo>
                <a:lnTo>
                  <a:pt x="0" y="203"/>
                </a:lnTo>
                <a:lnTo>
                  <a:pt x="0" y="191"/>
                </a:lnTo>
                <a:lnTo>
                  <a:pt x="13" y="191"/>
                </a:lnTo>
                <a:lnTo>
                  <a:pt x="26" y="191"/>
                </a:lnTo>
                <a:lnTo>
                  <a:pt x="39" y="178"/>
                </a:lnTo>
                <a:lnTo>
                  <a:pt x="64" y="178"/>
                </a:lnTo>
                <a:lnTo>
                  <a:pt x="77" y="165"/>
                </a:lnTo>
                <a:lnTo>
                  <a:pt x="102" y="165"/>
                </a:lnTo>
                <a:lnTo>
                  <a:pt x="128" y="165"/>
                </a:lnTo>
                <a:lnTo>
                  <a:pt x="140" y="165"/>
                </a:lnTo>
                <a:lnTo>
                  <a:pt x="166" y="153"/>
                </a:lnTo>
                <a:lnTo>
                  <a:pt x="191" y="153"/>
                </a:lnTo>
                <a:lnTo>
                  <a:pt x="217" y="153"/>
                </a:lnTo>
                <a:lnTo>
                  <a:pt x="242" y="153"/>
                </a:lnTo>
                <a:lnTo>
                  <a:pt x="280" y="140"/>
                </a:lnTo>
                <a:lnTo>
                  <a:pt x="318" y="140"/>
                </a:lnTo>
                <a:lnTo>
                  <a:pt x="357" y="127"/>
                </a:lnTo>
                <a:lnTo>
                  <a:pt x="407" y="127"/>
                </a:lnTo>
                <a:lnTo>
                  <a:pt x="458" y="115"/>
                </a:lnTo>
                <a:lnTo>
                  <a:pt x="509" y="115"/>
                </a:lnTo>
                <a:lnTo>
                  <a:pt x="573" y="102"/>
                </a:lnTo>
                <a:lnTo>
                  <a:pt x="624" y="89"/>
                </a:lnTo>
                <a:lnTo>
                  <a:pt x="687" y="76"/>
                </a:lnTo>
                <a:lnTo>
                  <a:pt x="764" y="76"/>
                </a:lnTo>
                <a:lnTo>
                  <a:pt x="827" y="64"/>
                </a:lnTo>
                <a:lnTo>
                  <a:pt x="891" y="51"/>
                </a:lnTo>
                <a:lnTo>
                  <a:pt x="955" y="51"/>
                </a:lnTo>
                <a:lnTo>
                  <a:pt x="1005" y="38"/>
                </a:lnTo>
                <a:lnTo>
                  <a:pt x="1069" y="38"/>
                </a:lnTo>
                <a:lnTo>
                  <a:pt x="1120" y="26"/>
                </a:lnTo>
                <a:lnTo>
                  <a:pt x="1171" y="26"/>
                </a:lnTo>
                <a:lnTo>
                  <a:pt x="1209" y="13"/>
                </a:lnTo>
                <a:lnTo>
                  <a:pt x="1260" y="13"/>
                </a:lnTo>
                <a:lnTo>
                  <a:pt x="1298" y="13"/>
                </a:lnTo>
                <a:lnTo>
                  <a:pt x="1349" y="0"/>
                </a:lnTo>
                <a:lnTo>
                  <a:pt x="1387" y="0"/>
                </a:lnTo>
                <a:lnTo>
                  <a:pt x="1413" y="0"/>
                </a:lnTo>
                <a:lnTo>
                  <a:pt x="1451" y="0"/>
                </a:lnTo>
                <a:lnTo>
                  <a:pt x="1476" y="0"/>
                </a:lnTo>
                <a:lnTo>
                  <a:pt x="1502" y="0"/>
                </a:lnTo>
                <a:lnTo>
                  <a:pt x="1553" y="0"/>
                </a:lnTo>
                <a:lnTo>
                  <a:pt x="1603" y="0"/>
                </a:lnTo>
                <a:lnTo>
                  <a:pt x="1642" y="0"/>
                </a:lnTo>
                <a:lnTo>
                  <a:pt x="1680" y="13"/>
                </a:lnTo>
                <a:lnTo>
                  <a:pt x="1705" y="13"/>
                </a:lnTo>
                <a:lnTo>
                  <a:pt x="1743" y="26"/>
                </a:lnTo>
                <a:lnTo>
                  <a:pt x="1756" y="38"/>
                </a:lnTo>
                <a:lnTo>
                  <a:pt x="1782" y="51"/>
                </a:lnTo>
                <a:lnTo>
                  <a:pt x="1807" y="76"/>
                </a:lnTo>
                <a:lnTo>
                  <a:pt x="1820" y="89"/>
                </a:lnTo>
                <a:lnTo>
                  <a:pt x="1845" y="115"/>
                </a:lnTo>
                <a:lnTo>
                  <a:pt x="1858" y="140"/>
                </a:lnTo>
                <a:lnTo>
                  <a:pt x="1858" y="165"/>
                </a:lnTo>
                <a:lnTo>
                  <a:pt x="1858" y="178"/>
                </a:lnTo>
                <a:lnTo>
                  <a:pt x="1845" y="191"/>
                </a:lnTo>
                <a:lnTo>
                  <a:pt x="1832" y="191"/>
                </a:lnTo>
                <a:lnTo>
                  <a:pt x="1820" y="191"/>
                </a:lnTo>
                <a:lnTo>
                  <a:pt x="1807" y="191"/>
                </a:lnTo>
                <a:lnTo>
                  <a:pt x="1782" y="191"/>
                </a:lnTo>
                <a:lnTo>
                  <a:pt x="1756" y="178"/>
                </a:lnTo>
                <a:lnTo>
                  <a:pt x="1731" y="178"/>
                </a:lnTo>
                <a:lnTo>
                  <a:pt x="1692" y="178"/>
                </a:lnTo>
                <a:lnTo>
                  <a:pt x="1654" y="165"/>
                </a:lnTo>
                <a:lnTo>
                  <a:pt x="1616" y="165"/>
                </a:lnTo>
                <a:lnTo>
                  <a:pt x="1565" y="165"/>
                </a:lnTo>
                <a:lnTo>
                  <a:pt x="1514" y="165"/>
                </a:lnTo>
                <a:lnTo>
                  <a:pt x="1463" y="153"/>
                </a:lnTo>
                <a:lnTo>
                  <a:pt x="1400" y="153"/>
                </a:lnTo>
                <a:lnTo>
                  <a:pt x="1324" y="153"/>
                </a:lnTo>
                <a:lnTo>
                  <a:pt x="1260" y="165"/>
                </a:lnTo>
                <a:lnTo>
                  <a:pt x="1184" y="165"/>
                </a:lnTo>
                <a:lnTo>
                  <a:pt x="1095" y="16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" name="矩形 4"/>
          <p:cNvSpPr/>
          <p:nvPr/>
        </p:nvSpPr>
        <p:spPr>
          <a:xfrm>
            <a:off x="623894" y="1340576"/>
            <a:ext cx="1216025" cy="1323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殖</a:t>
            </a:r>
          </a:p>
        </p:txBody>
      </p:sp>
      <p:sp>
        <p:nvSpPr>
          <p:cNvPr id="34" name="矩形 33"/>
          <p:cNvSpPr/>
          <p:nvPr/>
        </p:nvSpPr>
        <p:spPr>
          <a:xfrm>
            <a:off x="576269" y="668020"/>
            <a:ext cx="149479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zhí</a:t>
            </a:r>
          </a:p>
        </p:txBody>
      </p:sp>
      <p:pic>
        <p:nvPicPr>
          <p:cNvPr id="27682" name="Picture 3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8223" y="704850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4" name="组合 3"/>
          <p:cNvGrpSpPr/>
          <p:nvPr/>
        </p:nvGrpSpPr>
        <p:grpSpPr>
          <a:xfrm>
            <a:off x="618497" y="2976926"/>
            <a:ext cx="3507895" cy="1631970"/>
            <a:chOff x="618497" y="2976926"/>
            <a:chExt cx="3507895" cy="1631970"/>
          </a:xfrm>
        </p:grpSpPr>
        <p:sp>
          <p:nvSpPr>
            <p:cNvPr id="35" name="TextBox 34"/>
            <p:cNvSpPr txBox="1">
              <a:spLocks noChangeArrowheads="1"/>
            </p:cNvSpPr>
            <p:nvPr/>
          </p:nvSpPr>
          <p:spPr bwMode="auto">
            <a:xfrm>
              <a:off x="650396" y="2976926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结构：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cs typeface="+mn-cs"/>
                </a:rPr>
                <a:t>左右</a:t>
              </a:r>
              <a:endPara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629130" y="3776877"/>
              <a:ext cx="3497262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组词：</a:t>
              </a:r>
              <a:r>
                <a:rPr lang="zh-CN" altLang="en-US" sz="24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养殖  殖民地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618497" y="3392851"/>
              <a:ext cx="290512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音序：</a:t>
              </a:r>
              <a:r>
                <a:rPr lang="en-US" altLang="zh-CN" sz="2400" b="1" dirty="0">
                  <a:latin typeface="宋体" panose="02010600030101010101" pitchFamily="2" charset="-122"/>
                </a:rPr>
                <a:t>Z  </a:t>
              </a:r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部首：</a:t>
              </a:r>
              <a:r>
                <a:rPr lang="zh-CN" altLang="en-US" sz="2400" b="1" dirty="0">
                  <a:latin typeface="宋体" panose="02010600030101010101" pitchFamily="2" charset="-122"/>
                </a:rPr>
                <a:t>歹</a:t>
              </a: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639763" y="4147231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十二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线形标注 2 4"/>
          <p:cNvSpPr/>
          <p:nvPr/>
        </p:nvSpPr>
        <p:spPr>
          <a:xfrm>
            <a:off x="1979878" y="1221844"/>
            <a:ext cx="2114389" cy="1181634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68592"/>
              <a:gd name="adj6" fmla="val 130112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4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“歹”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要窄</a:t>
            </a:r>
            <a:r>
              <a:rPr lang="zh-CN" altLang="en-US" sz="24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、上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撇短、横撇</a:t>
            </a:r>
            <a:r>
              <a:rPr lang="zh-CN" altLang="en-US" sz="24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横短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撇长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</a:rPr>
              <a:t>。</a:t>
            </a:r>
          </a:p>
        </p:txBody>
      </p:sp>
      <p:sp>
        <p:nvSpPr>
          <p:cNvPr id="11" name="线形标注 2 10"/>
          <p:cNvSpPr/>
          <p:nvPr/>
        </p:nvSpPr>
        <p:spPr>
          <a:xfrm>
            <a:off x="7020287" y="1367965"/>
            <a:ext cx="1973263" cy="1202690"/>
          </a:xfrm>
          <a:prstGeom prst="borderCallout2">
            <a:avLst>
              <a:gd name="adj1" fmla="val 48697"/>
              <a:gd name="adj2" fmla="val -1750"/>
              <a:gd name="adj3" fmla="val 55471"/>
              <a:gd name="adj4" fmla="val -9474"/>
              <a:gd name="adj5" fmla="val 70184"/>
              <a:gd name="adj6" fmla="val -4625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4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“直”上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竖稍往左拉</a:t>
            </a:r>
            <a:r>
              <a:rPr lang="zh-CN" altLang="en-US" sz="24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、框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内是三横。</a:t>
            </a:r>
            <a:endParaRPr kumimoji="0" lang="zh-CN" altLang="en-US" sz="24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103110" y="2735263"/>
            <a:ext cx="1800225" cy="1241425"/>
            <a:chOff x="6397625" y="2122488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6290"/>
                <a:gd name="adj2" fmla="val -24151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673371" y="2302504"/>
              <a:ext cx="1390650" cy="92202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b="1" dirty="0">
                  <a:latin typeface="+mj-ea"/>
                  <a:ea typeface="+mj-ea"/>
                </a:rPr>
                <a:t>易错提示：右部里面是三横哦！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4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64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64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64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4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64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64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64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64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64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64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64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3916998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6608" name="Freeform 48"/>
          <p:cNvSpPr/>
          <p:nvPr/>
        </p:nvSpPr>
        <p:spPr>
          <a:xfrm>
            <a:off x="4455160" y="2203768"/>
            <a:ext cx="695325" cy="201612"/>
          </a:xfrm>
          <a:custGeom>
            <a:avLst/>
            <a:gdLst>
              <a:gd name="txL" fmla="*/ 0 w 1094"/>
              <a:gd name="txT" fmla="*/ 0 h 317"/>
              <a:gd name="txR" fmla="*/ 1094 w 1094"/>
              <a:gd name="txB" fmla="*/ 317 h 31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094" h="317">
                <a:moveTo>
                  <a:pt x="827" y="164"/>
                </a:moveTo>
                <a:lnTo>
                  <a:pt x="700" y="190"/>
                </a:lnTo>
                <a:lnTo>
                  <a:pt x="585" y="215"/>
                </a:lnTo>
                <a:lnTo>
                  <a:pt x="471" y="240"/>
                </a:lnTo>
                <a:lnTo>
                  <a:pt x="369" y="266"/>
                </a:lnTo>
                <a:lnTo>
                  <a:pt x="318" y="279"/>
                </a:lnTo>
                <a:lnTo>
                  <a:pt x="267" y="291"/>
                </a:lnTo>
                <a:lnTo>
                  <a:pt x="229" y="304"/>
                </a:lnTo>
                <a:lnTo>
                  <a:pt x="191" y="304"/>
                </a:lnTo>
                <a:lnTo>
                  <a:pt x="165" y="317"/>
                </a:lnTo>
                <a:lnTo>
                  <a:pt x="140" y="317"/>
                </a:lnTo>
                <a:lnTo>
                  <a:pt x="127" y="317"/>
                </a:lnTo>
                <a:lnTo>
                  <a:pt x="114" y="304"/>
                </a:lnTo>
                <a:lnTo>
                  <a:pt x="89" y="291"/>
                </a:lnTo>
                <a:lnTo>
                  <a:pt x="63" y="279"/>
                </a:lnTo>
                <a:lnTo>
                  <a:pt x="51" y="266"/>
                </a:lnTo>
                <a:lnTo>
                  <a:pt x="38" y="253"/>
                </a:lnTo>
                <a:lnTo>
                  <a:pt x="13" y="228"/>
                </a:lnTo>
                <a:lnTo>
                  <a:pt x="0" y="215"/>
                </a:lnTo>
                <a:lnTo>
                  <a:pt x="102" y="190"/>
                </a:lnTo>
                <a:lnTo>
                  <a:pt x="191" y="177"/>
                </a:lnTo>
                <a:lnTo>
                  <a:pt x="280" y="152"/>
                </a:lnTo>
                <a:lnTo>
                  <a:pt x="369" y="139"/>
                </a:lnTo>
                <a:lnTo>
                  <a:pt x="458" y="126"/>
                </a:lnTo>
                <a:lnTo>
                  <a:pt x="534" y="101"/>
                </a:lnTo>
                <a:lnTo>
                  <a:pt x="611" y="88"/>
                </a:lnTo>
                <a:lnTo>
                  <a:pt x="674" y="63"/>
                </a:lnTo>
                <a:lnTo>
                  <a:pt x="750" y="50"/>
                </a:lnTo>
                <a:lnTo>
                  <a:pt x="801" y="38"/>
                </a:lnTo>
                <a:lnTo>
                  <a:pt x="852" y="25"/>
                </a:lnTo>
                <a:lnTo>
                  <a:pt x="890" y="12"/>
                </a:lnTo>
                <a:lnTo>
                  <a:pt x="929" y="0"/>
                </a:lnTo>
                <a:lnTo>
                  <a:pt x="954" y="0"/>
                </a:lnTo>
                <a:lnTo>
                  <a:pt x="967" y="0"/>
                </a:lnTo>
                <a:lnTo>
                  <a:pt x="979" y="0"/>
                </a:lnTo>
                <a:lnTo>
                  <a:pt x="992" y="0"/>
                </a:lnTo>
                <a:lnTo>
                  <a:pt x="1005" y="0"/>
                </a:lnTo>
                <a:lnTo>
                  <a:pt x="1030" y="12"/>
                </a:lnTo>
                <a:lnTo>
                  <a:pt x="1043" y="12"/>
                </a:lnTo>
                <a:lnTo>
                  <a:pt x="1069" y="25"/>
                </a:lnTo>
                <a:lnTo>
                  <a:pt x="1081" y="38"/>
                </a:lnTo>
                <a:lnTo>
                  <a:pt x="1094" y="50"/>
                </a:lnTo>
                <a:lnTo>
                  <a:pt x="1094" y="63"/>
                </a:lnTo>
                <a:lnTo>
                  <a:pt x="1094" y="76"/>
                </a:lnTo>
                <a:lnTo>
                  <a:pt x="1081" y="76"/>
                </a:lnTo>
                <a:lnTo>
                  <a:pt x="1056" y="88"/>
                </a:lnTo>
                <a:lnTo>
                  <a:pt x="1030" y="101"/>
                </a:lnTo>
                <a:lnTo>
                  <a:pt x="992" y="114"/>
                </a:lnTo>
                <a:lnTo>
                  <a:pt x="941" y="126"/>
                </a:lnTo>
                <a:lnTo>
                  <a:pt x="890" y="139"/>
                </a:lnTo>
                <a:lnTo>
                  <a:pt x="827" y="16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11" name="Freeform 51"/>
          <p:cNvSpPr/>
          <p:nvPr/>
        </p:nvSpPr>
        <p:spPr>
          <a:xfrm>
            <a:off x="5279073" y="1810068"/>
            <a:ext cx="541337" cy="611187"/>
          </a:xfrm>
          <a:custGeom>
            <a:avLst/>
            <a:gdLst>
              <a:gd name="txL" fmla="*/ 0 w 852"/>
              <a:gd name="txT" fmla="*/ 0 h 963"/>
              <a:gd name="txR" fmla="*/ 852 w 852"/>
              <a:gd name="txB" fmla="*/ 963 h 963"/>
            </a:gdLst>
            <a:ahLst/>
            <a:cxnLst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852" h="963">
                <a:moveTo>
                  <a:pt x="572" y="38"/>
                </a:moveTo>
                <a:lnTo>
                  <a:pt x="585" y="25"/>
                </a:lnTo>
                <a:lnTo>
                  <a:pt x="610" y="13"/>
                </a:lnTo>
                <a:lnTo>
                  <a:pt x="623" y="0"/>
                </a:lnTo>
                <a:lnTo>
                  <a:pt x="636" y="0"/>
                </a:lnTo>
                <a:lnTo>
                  <a:pt x="648" y="0"/>
                </a:lnTo>
                <a:lnTo>
                  <a:pt x="648" y="13"/>
                </a:lnTo>
                <a:lnTo>
                  <a:pt x="661" y="13"/>
                </a:lnTo>
                <a:lnTo>
                  <a:pt x="674" y="25"/>
                </a:lnTo>
                <a:lnTo>
                  <a:pt x="699" y="25"/>
                </a:lnTo>
                <a:lnTo>
                  <a:pt x="712" y="38"/>
                </a:lnTo>
                <a:lnTo>
                  <a:pt x="763" y="63"/>
                </a:lnTo>
                <a:lnTo>
                  <a:pt x="788" y="76"/>
                </a:lnTo>
                <a:lnTo>
                  <a:pt x="801" y="101"/>
                </a:lnTo>
                <a:lnTo>
                  <a:pt x="814" y="114"/>
                </a:lnTo>
                <a:lnTo>
                  <a:pt x="826" y="127"/>
                </a:lnTo>
                <a:lnTo>
                  <a:pt x="839" y="139"/>
                </a:lnTo>
                <a:lnTo>
                  <a:pt x="852" y="152"/>
                </a:lnTo>
                <a:lnTo>
                  <a:pt x="852" y="165"/>
                </a:lnTo>
                <a:lnTo>
                  <a:pt x="839" y="177"/>
                </a:lnTo>
                <a:lnTo>
                  <a:pt x="826" y="190"/>
                </a:lnTo>
                <a:lnTo>
                  <a:pt x="801" y="203"/>
                </a:lnTo>
                <a:lnTo>
                  <a:pt x="801" y="215"/>
                </a:lnTo>
                <a:lnTo>
                  <a:pt x="788" y="215"/>
                </a:lnTo>
                <a:lnTo>
                  <a:pt x="788" y="228"/>
                </a:lnTo>
                <a:lnTo>
                  <a:pt x="776" y="241"/>
                </a:lnTo>
                <a:lnTo>
                  <a:pt x="763" y="266"/>
                </a:lnTo>
                <a:lnTo>
                  <a:pt x="763" y="279"/>
                </a:lnTo>
                <a:lnTo>
                  <a:pt x="750" y="304"/>
                </a:lnTo>
                <a:lnTo>
                  <a:pt x="750" y="317"/>
                </a:lnTo>
                <a:lnTo>
                  <a:pt x="737" y="355"/>
                </a:lnTo>
                <a:lnTo>
                  <a:pt x="725" y="380"/>
                </a:lnTo>
                <a:lnTo>
                  <a:pt x="725" y="405"/>
                </a:lnTo>
                <a:lnTo>
                  <a:pt x="712" y="443"/>
                </a:lnTo>
                <a:lnTo>
                  <a:pt x="699" y="469"/>
                </a:lnTo>
                <a:lnTo>
                  <a:pt x="687" y="507"/>
                </a:lnTo>
                <a:lnTo>
                  <a:pt x="687" y="545"/>
                </a:lnTo>
                <a:lnTo>
                  <a:pt x="674" y="595"/>
                </a:lnTo>
                <a:lnTo>
                  <a:pt x="661" y="633"/>
                </a:lnTo>
                <a:lnTo>
                  <a:pt x="648" y="671"/>
                </a:lnTo>
                <a:lnTo>
                  <a:pt x="648" y="709"/>
                </a:lnTo>
                <a:lnTo>
                  <a:pt x="636" y="747"/>
                </a:lnTo>
                <a:lnTo>
                  <a:pt x="623" y="785"/>
                </a:lnTo>
                <a:lnTo>
                  <a:pt x="623" y="811"/>
                </a:lnTo>
                <a:lnTo>
                  <a:pt x="610" y="836"/>
                </a:lnTo>
                <a:lnTo>
                  <a:pt x="610" y="861"/>
                </a:lnTo>
                <a:lnTo>
                  <a:pt x="597" y="887"/>
                </a:lnTo>
                <a:lnTo>
                  <a:pt x="597" y="900"/>
                </a:lnTo>
                <a:lnTo>
                  <a:pt x="585" y="912"/>
                </a:lnTo>
                <a:lnTo>
                  <a:pt x="585" y="925"/>
                </a:lnTo>
                <a:lnTo>
                  <a:pt x="572" y="938"/>
                </a:lnTo>
                <a:lnTo>
                  <a:pt x="572" y="950"/>
                </a:lnTo>
                <a:lnTo>
                  <a:pt x="559" y="950"/>
                </a:lnTo>
                <a:lnTo>
                  <a:pt x="547" y="963"/>
                </a:lnTo>
                <a:lnTo>
                  <a:pt x="534" y="950"/>
                </a:lnTo>
                <a:lnTo>
                  <a:pt x="521" y="950"/>
                </a:lnTo>
                <a:lnTo>
                  <a:pt x="508" y="938"/>
                </a:lnTo>
                <a:lnTo>
                  <a:pt x="508" y="925"/>
                </a:lnTo>
                <a:lnTo>
                  <a:pt x="508" y="912"/>
                </a:lnTo>
                <a:lnTo>
                  <a:pt x="508" y="887"/>
                </a:lnTo>
                <a:lnTo>
                  <a:pt x="508" y="849"/>
                </a:lnTo>
                <a:lnTo>
                  <a:pt x="508" y="811"/>
                </a:lnTo>
                <a:lnTo>
                  <a:pt x="508" y="747"/>
                </a:lnTo>
                <a:lnTo>
                  <a:pt x="521" y="684"/>
                </a:lnTo>
                <a:lnTo>
                  <a:pt x="534" y="621"/>
                </a:lnTo>
                <a:lnTo>
                  <a:pt x="547" y="545"/>
                </a:lnTo>
                <a:lnTo>
                  <a:pt x="547" y="481"/>
                </a:lnTo>
                <a:lnTo>
                  <a:pt x="559" y="431"/>
                </a:lnTo>
                <a:lnTo>
                  <a:pt x="559" y="380"/>
                </a:lnTo>
                <a:lnTo>
                  <a:pt x="572" y="342"/>
                </a:lnTo>
                <a:lnTo>
                  <a:pt x="572" y="304"/>
                </a:lnTo>
                <a:lnTo>
                  <a:pt x="572" y="279"/>
                </a:lnTo>
                <a:lnTo>
                  <a:pt x="572" y="266"/>
                </a:lnTo>
                <a:lnTo>
                  <a:pt x="572" y="241"/>
                </a:lnTo>
                <a:lnTo>
                  <a:pt x="572" y="215"/>
                </a:lnTo>
                <a:lnTo>
                  <a:pt x="572" y="203"/>
                </a:lnTo>
                <a:lnTo>
                  <a:pt x="559" y="177"/>
                </a:lnTo>
                <a:lnTo>
                  <a:pt x="547" y="177"/>
                </a:lnTo>
                <a:lnTo>
                  <a:pt x="534" y="177"/>
                </a:lnTo>
                <a:lnTo>
                  <a:pt x="521" y="177"/>
                </a:lnTo>
                <a:lnTo>
                  <a:pt x="508" y="190"/>
                </a:lnTo>
                <a:lnTo>
                  <a:pt x="483" y="190"/>
                </a:lnTo>
                <a:lnTo>
                  <a:pt x="445" y="190"/>
                </a:lnTo>
                <a:lnTo>
                  <a:pt x="419" y="203"/>
                </a:lnTo>
                <a:lnTo>
                  <a:pt x="381" y="203"/>
                </a:lnTo>
                <a:lnTo>
                  <a:pt x="343" y="215"/>
                </a:lnTo>
                <a:lnTo>
                  <a:pt x="292" y="215"/>
                </a:lnTo>
                <a:lnTo>
                  <a:pt x="241" y="228"/>
                </a:lnTo>
                <a:lnTo>
                  <a:pt x="190" y="241"/>
                </a:lnTo>
                <a:lnTo>
                  <a:pt x="127" y="241"/>
                </a:lnTo>
                <a:lnTo>
                  <a:pt x="63" y="253"/>
                </a:lnTo>
                <a:lnTo>
                  <a:pt x="0" y="266"/>
                </a:lnTo>
                <a:lnTo>
                  <a:pt x="0" y="165"/>
                </a:lnTo>
                <a:lnTo>
                  <a:pt x="76" y="152"/>
                </a:lnTo>
                <a:lnTo>
                  <a:pt x="152" y="152"/>
                </a:lnTo>
                <a:lnTo>
                  <a:pt x="203" y="139"/>
                </a:lnTo>
                <a:lnTo>
                  <a:pt x="241" y="139"/>
                </a:lnTo>
                <a:lnTo>
                  <a:pt x="292" y="127"/>
                </a:lnTo>
                <a:lnTo>
                  <a:pt x="343" y="114"/>
                </a:lnTo>
                <a:lnTo>
                  <a:pt x="394" y="101"/>
                </a:lnTo>
                <a:lnTo>
                  <a:pt x="445" y="89"/>
                </a:lnTo>
                <a:lnTo>
                  <a:pt x="483" y="76"/>
                </a:lnTo>
                <a:lnTo>
                  <a:pt x="508" y="63"/>
                </a:lnTo>
                <a:lnTo>
                  <a:pt x="534" y="63"/>
                </a:lnTo>
                <a:lnTo>
                  <a:pt x="559" y="51"/>
                </a:lnTo>
                <a:lnTo>
                  <a:pt x="572" y="3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12" name="Freeform 52"/>
          <p:cNvSpPr/>
          <p:nvPr/>
        </p:nvSpPr>
        <p:spPr>
          <a:xfrm>
            <a:off x="5310823" y="2098993"/>
            <a:ext cx="260350" cy="120650"/>
          </a:xfrm>
          <a:custGeom>
            <a:avLst/>
            <a:gdLst>
              <a:gd name="txL" fmla="*/ 0 w 408"/>
              <a:gd name="txT" fmla="*/ 0 h 190"/>
              <a:gd name="txR" fmla="*/ 408 w 408"/>
              <a:gd name="txB" fmla="*/ 190 h 19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408" h="190">
                <a:moveTo>
                  <a:pt x="369" y="101"/>
                </a:moveTo>
                <a:lnTo>
                  <a:pt x="369" y="101"/>
                </a:lnTo>
                <a:lnTo>
                  <a:pt x="357" y="114"/>
                </a:lnTo>
                <a:lnTo>
                  <a:pt x="344" y="114"/>
                </a:lnTo>
                <a:lnTo>
                  <a:pt x="331" y="114"/>
                </a:lnTo>
                <a:lnTo>
                  <a:pt x="318" y="127"/>
                </a:lnTo>
                <a:lnTo>
                  <a:pt x="293" y="127"/>
                </a:lnTo>
                <a:lnTo>
                  <a:pt x="255" y="139"/>
                </a:lnTo>
                <a:lnTo>
                  <a:pt x="191" y="152"/>
                </a:lnTo>
                <a:lnTo>
                  <a:pt x="140" y="165"/>
                </a:lnTo>
                <a:lnTo>
                  <a:pt x="77" y="177"/>
                </a:lnTo>
                <a:lnTo>
                  <a:pt x="0" y="190"/>
                </a:lnTo>
                <a:lnTo>
                  <a:pt x="0" y="101"/>
                </a:lnTo>
                <a:lnTo>
                  <a:pt x="77" y="76"/>
                </a:lnTo>
                <a:lnTo>
                  <a:pt x="140" y="63"/>
                </a:lnTo>
                <a:lnTo>
                  <a:pt x="191" y="38"/>
                </a:lnTo>
                <a:lnTo>
                  <a:pt x="242" y="25"/>
                </a:lnTo>
                <a:lnTo>
                  <a:pt x="280" y="13"/>
                </a:lnTo>
                <a:lnTo>
                  <a:pt x="306" y="13"/>
                </a:lnTo>
                <a:lnTo>
                  <a:pt x="331" y="0"/>
                </a:lnTo>
                <a:lnTo>
                  <a:pt x="357" y="0"/>
                </a:lnTo>
                <a:lnTo>
                  <a:pt x="369" y="13"/>
                </a:lnTo>
                <a:lnTo>
                  <a:pt x="395" y="25"/>
                </a:lnTo>
                <a:lnTo>
                  <a:pt x="408" y="25"/>
                </a:lnTo>
                <a:lnTo>
                  <a:pt x="408" y="38"/>
                </a:lnTo>
                <a:lnTo>
                  <a:pt x="408" y="51"/>
                </a:lnTo>
                <a:lnTo>
                  <a:pt x="395" y="63"/>
                </a:lnTo>
                <a:lnTo>
                  <a:pt x="382" y="76"/>
                </a:lnTo>
                <a:lnTo>
                  <a:pt x="369" y="10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13" name="Freeform 53"/>
          <p:cNvSpPr/>
          <p:nvPr/>
        </p:nvSpPr>
        <p:spPr>
          <a:xfrm>
            <a:off x="5304473" y="2324418"/>
            <a:ext cx="330200" cy="128587"/>
          </a:xfrm>
          <a:custGeom>
            <a:avLst/>
            <a:gdLst>
              <a:gd name="txL" fmla="*/ 0 w 521"/>
              <a:gd name="txT" fmla="*/ 0 h 203"/>
              <a:gd name="txR" fmla="*/ 521 w 521"/>
              <a:gd name="txB" fmla="*/ 203 h 203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521" h="203">
                <a:moveTo>
                  <a:pt x="0" y="89"/>
                </a:moveTo>
                <a:lnTo>
                  <a:pt x="254" y="50"/>
                </a:lnTo>
                <a:lnTo>
                  <a:pt x="521" y="0"/>
                </a:lnTo>
                <a:lnTo>
                  <a:pt x="521" y="101"/>
                </a:lnTo>
                <a:lnTo>
                  <a:pt x="254" y="152"/>
                </a:lnTo>
                <a:lnTo>
                  <a:pt x="0" y="203"/>
                </a:lnTo>
                <a:lnTo>
                  <a:pt x="0" y="8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14" name="Freeform 54"/>
          <p:cNvSpPr/>
          <p:nvPr/>
        </p:nvSpPr>
        <p:spPr>
          <a:xfrm>
            <a:off x="5182235" y="1897380"/>
            <a:ext cx="420688" cy="1344613"/>
          </a:xfrm>
          <a:custGeom>
            <a:avLst/>
            <a:gdLst>
              <a:gd name="txL" fmla="*/ 0 w 661"/>
              <a:gd name="txT" fmla="*/ 0 h 2116"/>
              <a:gd name="txR" fmla="*/ 661 w 661"/>
              <a:gd name="txB" fmla="*/ 2116 h 211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661" h="2116">
                <a:moveTo>
                  <a:pt x="102" y="228"/>
                </a:moveTo>
                <a:lnTo>
                  <a:pt x="89" y="178"/>
                </a:lnTo>
                <a:lnTo>
                  <a:pt x="89" y="140"/>
                </a:lnTo>
                <a:lnTo>
                  <a:pt x="89" y="102"/>
                </a:lnTo>
                <a:lnTo>
                  <a:pt x="89" y="76"/>
                </a:lnTo>
                <a:lnTo>
                  <a:pt x="76" y="51"/>
                </a:lnTo>
                <a:lnTo>
                  <a:pt x="76" y="26"/>
                </a:lnTo>
                <a:lnTo>
                  <a:pt x="76" y="13"/>
                </a:lnTo>
                <a:lnTo>
                  <a:pt x="76" y="0"/>
                </a:lnTo>
                <a:lnTo>
                  <a:pt x="89" y="0"/>
                </a:lnTo>
                <a:lnTo>
                  <a:pt x="102" y="0"/>
                </a:lnTo>
                <a:lnTo>
                  <a:pt x="114" y="0"/>
                </a:lnTo>
                <a:lnTo>
                  <a:pt x="140" y="0"/>
                </a:lnTo>
                <a:lnTo>
                  <a:pt x="165" y="13"/>
                </a:lnTo>
                <a:lnTo>
                  <a:pt x="203" y="26"/>
                </a:lnTo>
                <a:lnTo>
                  <a:pt x="242" y="38"/>
                </a:lnTo>
                <a:lnTo>
                  <a:pt x="242" y="140"/>
                </a:lnTo>
                <a:lnTo>
                  <a:pt x="242" y="228"/>
                </a:lnTo>
                <a:lnTo>
                  <a:pt x="242" y="330"/>
                </a:lnTo>
                <a:lnTo>
                  <a:pt x="242" y="418"/>
                </a:lnTo>
                <a:lnTo>
                  <a:pt x="242" y="507"/>
                </a:lnTo>
                <a:lnTo>
                  <a:pt x="242" y="596"/>
                </a:lnTo>
                <a:lnTo>
                  <a:pt x="242" y="684"/>
                </a:lnTo>
                <a:lnTo>
                  <a:pt x="242" y="761"/>
                </a:lnTo>
                <a:lnTo>
                  <a:pt x="242" y="837"/>
                </a:lnTo>
                <a:lnTo>
                  <a:pt x="242" y="913"/>
                </a:lnTo>
                <a:lnTo>
                  <a:pt x="242" y="976"/>
                </a:lnTo>
                <a:lnTo>
                  <a:pt x="229" y="1052"/>
                </a:lnTo>
                <a:lnTo>
                  <a:pt x="229" y="1115"/>
                </a:lnTo>
                <a:lnTo>
                  <a:pt x="229" y="1166"/>
                </a:lnTo>
                <a:lnTo>
                  <a:pt x="229" y="1229"/>
                </a:lnTo>
                <a:lnTo>
                  <a:pt x="229" y="1280"/>
                </a:lnTo>
                <a:lnTo>
                  <a:pt x="229" y="1331"/>
                </a:lnTo>
                <a:lnTo>
                  <a:pt x="229" y="1381"/>
                </a:lnTo>
                <a:lnTo>
                  <a:pt x="229" y="1419"/>
                </a:lnTo>
                <a:lnTo>
                  <a:pt x="229" y="1470"/>
                </a:lnTo>
                <a:lnTo>
                  <a:pt x="216" y="1508"/>
                </a:lnTo>
                <a:lnTo>
                  <a:pt x="216" y="1546"/>
                </a:lnTo>
                <a:lnTo>
                  <a:pt x="216" y="1571"/>
                </a:lnTo>
                <a:lnTo>
                  <a:pt x="216" y="1597"/>
                </a:lnTo>
                <a:lnTo>
                  <a:pt x="216" y="1635"/>
                </a:lnTo>
                <a:lnTo>
                  <a:pt x="216" y="1647"/>
                </a:lnTo>
                <a:lnTo>
                  <a:pt x="216" y="1673"/>
                </a:lnTo>
                <a:lnTo>
                  <a:pt x="229" y="1686"/>
                </a:lnTo>
                <a:lnTo>
                  <a:pt x="229" y="1698"/>
                </a:lnTo>
                <a:lnTo>
                  <a:pt x="229" y="1711"/>
                </a:lnTo>
                <a:lnTo>
                  <a:pt x="229" y="1724"/>
                </a:lnTo>
                <a:lnTo>
                  <a:pt x="242" y="1736"/>
                </a:lnTo>
                <a:lnTo>
                  <a:pt x="267" y="1736"/>
                </a:lnTo>
                <a:lnTo>
                  <a:pt x="292" y="1724"/>
                </a:lnTo>
                <a:lnTo>
                  <a:pt x="318" y="1711"/>
                </a:lnTo>
                <a:lnTo>
                  <a:pt x="356" y="1698"/>
                </a:lnTo>
                <a:lnTo>
                  <a:pt x="394" y="1673"/>
                </a:lnTo>
                <a:lnTo>
                  <a:pt x="445" y="1647"/>
                </a:lnTo>
                <a:lnTo>
                  <a:pt x="496" y="1609"/>
                </a:lnTo>
                <a:lnTo>
                  <a:pt x="534" y="1584"/>
                </a:lnTo>
                <a:lnTo>
                  <a:pt x="572" y="1571"/>
                </a:lnTo>
                <a:lnTo>
                  <a:pt x="598" y="1559"/>
                </a:lnTo>
                <a:lnTo>
                  <a:pt x="623" y="1546"/>
                </a:lnTo>
                <a:lnTo>
                  <a:pt x="649" y="1546"/>
                </a:lnTo>
                <a:lnTo>
                  <a:pt x="661" y="1546"/>
                </a:lnTo>
                <a:lnTo>
                  <a:pt x="661" y="1559"/>
                </a:lnTo>
                <a:lnTo>
                  <a:pt x="649" y="1571"/>
                </a:lnTo>
                <a:lnTo>
                  <a:pt x="636" y="1584"/>
                </a:lnTo>
                <a:lnTo>
                  <a:pt x="611" y="1609"/>
                </a:lnTo>
                <a:lnTo>
                  <a:pt x="585" y="1647"/>
                </a:lnTo>
                <a:lnTo>
                  <a:pt x="547" y="1686"/>
                </a:lnTo>
                <a:lnTo>
                  <a:pt x="509" y="1724"/>
                </a:lnTo>
                <a:lnTo>
                  <a:pt x="458" y="1774"/>
                </a:lnTo>
                <a:lnTo>
                  <a:pt x="407" y="1825"/>
                </a:lnTo>
                <a:lnTo>
                  <a:pt x="356" y="1863"/>
                </a:lnTo>
                <a:lnTo>
                  <a:pt x="318" y="1914"/>
                </a:lnTo>
                <a:lnTo>
                  <a:pt x="280" y="1939"/>
                </a:lnTo>
                <a:lnTo>
                  <a:pt x="254" y="1977"/>
                </a:lnTo>
                <a:lnTo>
                  <a:pt x="229" y="2002"/>
                </a:lnTo>
                <a:lnTo>
                  <a:pt x="203" y="2028"/>
                </a:lnTo>
                <a:lnTo>
                  <a:pt x="191" y="2053"/>
                </a:lnTo>
                <a:lnTo>
                  <a:pt x="178" y="2078"/>
                </a:lnTo>
                <a:lnTo>
                  <a:pt x="165" y="2091"/>
                </a:lnTo>
                <a:lnTo>
                  <a:pt x="153" y="2104"/>
                </a:lnTo>
                <a:lnTo>
                  <a:pt x="140" y="2116"/>
                </a:lnTo>
                <a:lnTo>
                  <a:pt x="127" y="2104"/>
                </a:lnTo>
                <a:lnTo>
                  <a:pt x="102" y="2091"/>
                </a:lnTo>
                <a:lnTo>
                  <a:pt x="76" y="2078"/>
                </a:lnTo>
                <a:lnTo>
                  <a:pt x="51" y="2053"/>
                </a:lnTo>
                <a:lnTo>
                  <a:pt x="38" y="2015"/>
                </a:lnTo>
                <a:lnTo>
                  <a:pt x="13" y="1990"/>
                </a:lnTo>
                <a:lnTo>
                  <a:pt x="0" y="1964"/>
                </a:lnTo>
                <a:lnTo>
                  <a:pt x="0" y="1939"/>
                </a:lnTo>
                <a:lnTo>
                  <a:pt x="0" y="1914"/>
                </a:lnTo>
                <a:lnTo>
                  <a:pt x="13" y="1888"/>
                </a:lnTo>
                <a:lnTo>
                  <a:pt x="25" y="1876"/>
                </a:lnTo>
                <a:lnTo>
                  <a:pt x="38" y="1850"/>
                </a:lnTo>
                <a:lnTo>
                  <a:pt x="51" y="1825"/>
                </a:lnTo>
                <a:lnTo>
                  <a:pt x="63" y="1800"/>
                </a:lnTo>
                <a:lnTo>
                  <a:pt x="63" y="1774"/>
                </a:lnTo>
                <a:lnTo>
                  <a:pt x="76" y="1724"/>
                </a:lnTo>
                <a:lnTo>
                  <a:pt x="76" y="1698"/>
                </a:lnTo>
                <a:lnTo>
                  <a:pt x="89" y="1673"/>
                </a:lnTo>
                <a:lnTo>
                  <a:pt x="89" y="1647"/>
                </a:lnTo>
                <a:lnTo>
                  <a:pt x="89" y="1609"/>
                </a:lnTo>
                <a:lnTo>
                  <a:pt x="89" y="1584"/>
                </a:lnTo>
                <a:lnTo>
                  <a:pt x="89" y="1546"/>
                </a:lnTo>
                <a:lnTo>
                  <a:pt x="102" y="1508"/>
                </a:lnTo>
                <a:lnTo>
                  <a:pt x="102" y="1457"/>
                </a:lnTo>
                <a:lnTo>
                  <a:pt x="102" y="1293"/>
                </a:lnTo>
                <a:lnTo>
                  <a:pt x="114" y="1128"/>
                </a:lnTo>
                <a:lnTo>
                  <a:pt x="114" y="951"/>
                </a:lnTo>
                <a:lnTo>
                  <a:pt x="114" y="773"/>
                </a:lnTo>
                <a:lnTo>
                  <a:pt x="114" y="684"/>
                </a:lnTo>
                <a:lnTo>
                  <a:pt x="114" y="608"/>
                </a:lnTo>
                <a:lnTo>
                  <a:pt x="114" y="532"/>
                </a:lnTo>
                <a:lnTo>
                  <a:pt x="114" y="456"/>
                </a:lnTo>
                <a:lnTo>
                  <a:pt x="114" y="393"/>
                </a:lnTo>
                <a:lnTo>
                  <a:pt x="102" y="330"/>
                </a:lnTo>
                <a:lnTo>
                  <a:pt x="102" y="279"/>
                </a:lnTo>
                <a:lnTo>
                  <a:pt x="102" y="22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15" name="Freeform 55"/>
          <p:cNvSpPr/>
          <p:nvPr/>
        </p:nvSpPr>
        <p:spPr>
          <a:xfrm>
            <a:off x="5537835" y="2340293"/>
            <a:ext cx="331788" cy="322262"/>
          </a:xfrm>
          <a:custGeom>
            <a:avLst/>
            <a:gdLst>
              <a:gd name="txL" fmla="*/ 0 w 521"/>
              <a:gd name="txT" fmla="*/ 0 h 507"/>
              <a:gd name="txR" fmla="*/ 521 w 521"/>
              <a:gd name="txB" fmla="*/ 507 h 50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21" h="507">
                <a:moveTo>
                  <a:pt x="381" y="304"/>
                </a:moveTo>
                <a:lnTo>
                  <a:pt x="356" y="330"/>
                </a:lnTo>
                <a:lnTo>
                  <a:pt x="318" y="355"/>
                </a:lnTo>
                <a:lnTo>
                  <a:pt x="280" y="380"/>
                </a:lnTo>
                <a:lnTo>
                  <a:pt x="229" y="406"/>
                </a:lnTo>
                <a:lnTo>
                  <a:pt x="178" y="431"/>
                </a:lnTo>
                <a:lnTo>
                  <a:pt x="140" y="456"/>
                </a:lnTo>
                <a:lnTo>
                  <a:pt x="76" y="482"/>
                </a:lnTo>
                <a:lnTo>
                  <a:pt x="25" y="507"/>
                </a:lnTo>
                <a:lnTo>
                  <a:pt x="0" y="482"/>
                </a:lnTo>
                <a:lnTo>
                  <a:pt x="51" y="418"/>
                </a:lnTo>
                <a:lnTo>
                  <a:pt x="101" y="380"/>
                </a:lnTo>
                <a:lnTo>
                  <a:pt x="152" y="330"/>
                </a:lnTo>
                <a:lnTo>
                  <a:pt x="190" y="292"/>
                </a:lnTo>
                <a:lnTo>
                  <a:pt x="229" y="254"/>
                </a:lnTo>
                <a:lnTo>
                  <a:pt x="254" y="228"/>
                </a:lnTo>
                <a:lnTo>
                  <a:pt x="267" y="203"/>
                </a:lnTo>
                <a:lnTo>
                  <a:pt x="292" y="178"/>
                </a:lnTo>
                <a:lnTo>
                  <a:pt x="305" y="140"/>
                </a:lnTo>
                <a:lnTo>
                  <a:pt x="330" y="102"/>
                </a:lnTo>
                <a:lnTo>
                  <a:pt x="330" y="89"/>
                </a:lnTo>
                <a:lnTo>
                  <a:pt x="330" y="76"/>
                </a:lnTo>
                <a:lnTo>
                  <a:pt x="330" y="64"/>
                </a:lnTo>
                <a:lnTo>
                  <a:pt x="330" y="38"/>
                </a:lnTo>
                <a:lnTo>
                  <a:pt x="330" y="25"/>
                </a:lnTo>
                <a:lnTo>
                  <a:pt x="330" y="13"/>
                </a:lnTo>
                <a:lnTo>
                  <a:pt x="343" y="0"/>
                </a:lnTo>
                <a:lnTo>
                  <a:pt x="356" y="0"/>
                </a:lnTo>
                <a:lnTo>
                  <a:pt x="369" y="0"/>
                </a:lnTo>
                <a:lnTo>
                  <a:pt x="381" y="13"/>
                </a:lnTo>
                <a:lnTo>
                  <a:pt x="419" y="25"/>
                </a:lnTo>
                <a:lnTo>
                  <a:pt x="445" y="51"/>
                </a:lnTo>
                <a:lnTo>
                  <a:pt x="483" y="89"/>
                </a:lnTo>
                <a:lnTo>
                  <a:pt x="496" y="114"/>
                </a:lnTo>
                <a:lnTo>
                  <a:pt x="509" y="140"/>
                </a:lnTo>
                <a:lnTo>
                  <a:pt x="521" y="165"/>
                </a:lnTo>
                <a:lnTo>
                  <a:pt x="509" y="178"/>
                </a:lnTo>
                <a:lnTo>
                  <a:pt x="509" y="190"/>
                </a:lnTo>
                <a:lnTo>
                  <a:pt x="496" y="216"/>
                </a:lnTo>
                <a:lnTo>
                  <a:pt x="483" y="228"/>
                </a:lnTo>
                <a:lnTo>
                  <a:pt x="458" y="241"/>
                </a:lnTo>
                <a:lnTo>
                  <a:pt x="445" y="266"/>
                </a:lnTo>
                <a:lnTo>
                  <a:pt x="419" y="292"/>
                </a:lnTo>
                <a:lnTo>
                  <a:pt x="381" y="30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16" name="Freeform 56"/>
          <p:cNvSpPr/>
          <p:nvPr/>
        </p:nvSpPr>
        <p:spPr>
          <a:xfrm>
            <a:off x="5304473" y="2445068"/>
            <a:ext cx="839787" cy="547687"/>
          </a:xfrm>
          <a:custGeom>
            <a:avLst/>
            <a:gdLst>
              <a:gd name="txL" fmla="*/ 0 w 1323"/>
              <a:gd name="txT" fmla="*/ 0 h 862"/>
              <a:gd name="txR" fmla="*/ 1323 w 1323"/>
              <a:gd name="txB" fmla="*/ 862 h 862"/>
            </a:gdLst>
            <a:ahLst/>
            <a:cxnLst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1323" h="862">
                <a:moveTo>
                  <a:pt x="0" y="89"/>
                </a:moveTo>
                <a:lnTo>
                  <a:pt x="12" y="0"/>
                </a:lnTo>
                <a:lnTo>
                  <a:pt x="63" y="38"/>
                </a:lnTo>
                <a:lnTo>
                  <a:pt x="101" y="76"/>
                </a:lnTo>
                <a:lnTo>
                  <a:pt x="152" y="114"/>
                </a:lnTo>
                <a:lnTo>
                  <a:pt x="191" y="152"/>
                </a:lnTo>
                <a:lnTo>
                  <a:pt x="241" y="190"/>
                </a:lnTo>
                <a:lnTo>
                  <a:pt x="305" y="228"/>
                </a:lnTo>
                <a:lnTo>
                  <a:pt x="356" y="266"/>
                </a:lnTo>
                <a:lnTo>
                  <a:pt x="420" y="317"/>
                </a:lnTo>
                <a:lnTo>
                  <a:pt x="483" y="355"/>
                </a:lnTo>
                <a:lnTo>
                  <a:pt x="547" y="393"/>
                </a:lnTo>
                <a:lnTo>
                  <a:pt x="610" y="431"/>
                </a:lnTo>
                <a:lnTo>
                  <a:pt x="674" y="469"/>
                </a:lnTo>
                <a:lnTo>
                  <a:pt x="750" y="507"/>
                </a:lnTo>
                <a:lnTo>
                  <a:pt x="827" y="545"/>
                </a:lnTo>
                <a:lnTo>
                  <a:pt x="903" y="570"/>
                </a:lnTo>
                <a:lnTo>
                  <a:pt x="992" y="595"/>
                </a:lnTo>
                <a:lnTo>
                  <a:pt x="1030" y="621"/>
                </a:lnTo>
                <a:lnTo>
                  <a:pt x="1068" y="633"/>
                </a:lnTo>
                <a:lnTo>
                  <a:pt x="1107" y="646"/>
                </a:lnTo>
                <a:lnTo>
                  <a:pt x="1132" y="659"/>
                </a:lnTo>
                <a:lnTo>
                  <a:pt x="1170" y="671"/>
                </a:lnTo>
                <a:lnTo>
                  <a:pt x="1196" y="684"/>
                </a:lnTo>
                <a:lnTo>
                  <a:pt x="1208" y="684"/>
                </a:lnTo>
                <a:lnTo>
                  <a:pt x="1234" y="697"/>
                </a:lnTo>
                <a:lnTo>
                  <a:pt x="1259" y="709"/>
                </a:lnTo>
                <a:lnTo>
                  <a:pt x="1272" y="709"/>
                </a:lnTo>
                <a:lnTo>
                  <a:pt x="1285" y="722"/>
                </a:lnTo>
                <a:lnTo>
                  <a:pt x="1297" y="735"/>
                </a:lnTo>
                <a:lnTo>
                  <a:pt x="1310" y="735"/>
                </a:lnTo>
                <a:lnTo>
                  <a:pt x="1323" y="747"/>
                </a:lnTo>
                <a:lnTo>
                  <a:pt x="1310" y="747"/>
                </a:lnTo>
                <a:lnTo>
                  <a:pt x="1310" y="760"/>
                </a:lnTo>
                <a:lnTo>
                  <a:pt x="1310" y="773"/>
                </a:lnTo>
                <a:lnTo>
                  <a:pt x="1297" y="773"/>
                </a:lnTo>
                <a:lnTo>
                  <a:pt x="1272" y="785"/>
                </a:lnTo>
                <a:lnTo>
                  <a:pt x="1259" y="798"/>
                </a:lnTo>
                <a:lnTo>
                  <a:pt x="1234" y="798"/>
                </a:lnTo>
                <a:lnTo>
                  <a:pt x="1208" y="798"/>
                </a:lnTo>
                <a:lnTo>
                  <a:pt x="1157" y="824"/>
                </a:lnTo>
                <a:lnTo>
                  <a:pt x="1107" y="836"/>
                </a:lnTo>
                <a:lnTo>
                  <a:pt x="1056" y="849"/>
                </a:lnTo>
                <a:lnTo>
                  <a:pt x="1017" y="849"/>
                </a:lnTo>
                <a:lnTo>
                  <a:pt x="979" y="862"/>
                </a:lnTo>
                <a:lnTo>
                  <a:pt x="928" y="862"/>
                </a:lnTo>
                <a:lnTo>
                  <a:pt x="903" y="862"/>
                </a:lnTo>
                <a:lnTo>
                  <a:pt x="865" y="849"/>
                </a:lnTo>
                <a:lnTo>
                  <a:pt x="852" y="849"/>
                </a:lnTo>
                <a:lnTo>
                  <a:pt x="827" y="836"/>
                </a:lnTo>
                <a:lnTo>
                  <a:pt x="801" y="824"/>
                </a:lnTo>
                <a:lnTo>
                  <a:pt x="776" y="798"/>
                </a:lnTo>
                <a:lnTo>
                  <a:pt x="738" y="773"/>
                </a:lnTo>
                <a:lnTo>
                  <a:pt x="699" y="735"/>
                </a:lnTo>
                <a:lnTo>
                  <a:pt x="661" y="697"/>
                </a:lnTo>
                <a:lnTo>
                  <a:pt x="610" y="659"/>
                </a:lnTo>
                <a:lnTo>
                  <a:pt x="547" y="608"/>
                </a:lnTo>
                <a:lnTo>
                  <a:pt x="483" y="545"/>
                </a:lnTo>
                <a:lnTo>
                  <a:pt x="420" y="481"/>
                </a:lnTo>
                <a:lnTo>
                  <a:pt x="343" y="418"/>
                </a:lnTo>
                <a:lnTo>
                  <a:pt x="267" y="342"/>
                </a:lnTo>
                <a:lnTo>
                  <a:pt x="178" y="266"/>
                </a:lnTo>
                <a:lnTo>
                  <a:pt x="89" y="177"/>
                </a:lnTo>
                <a:lnTo>
                  <a:pt x="0" y="8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17" name="Freeform 57"/>
          <p:cNvSpPr/>
          <p:nvPr/>
        </p:nvSpPr>
        <p:spPr>
          <a:xfrm>
            <a:off x="4617085" y="1930718"/>
            <a:ext cx="153988" cy="207962"/>
          </a:xfrm>
          <a:custGeom>
            <a:avLst/>
            <a:gdLst>
              <a:gd name="txL" fmla="*/ 0 w 242"/>
              <a:gd name="txT" fmla="*/ 0 h 329"/>
              <a:gd name="txR" fmla="*/ 242 w 242"/>
              <a:gd name="txB" fmla="*/ 329 h 32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42" h="329">
                <a:moveTo>
                  <a:pt x="64" y="215"/>
                </a:moveTo>
                <a:lnTo>
                  <a:pt x="51" y="190"/>
                </a:lnTo>
                <a:lnTo>
                  <a:pt x="38" y="165"/>
                </a:lnTo>
                <a:lnTo>
                  <a:pt x="26" y="127"/>
                </a:lnTo>
                <a:lnTo>
                  <a:pt x="13" y="101"/>
                </a:lnTo>
                <a:lnTo>
                  <a:pt x="0" y="76"/>
                </a:lnTo>
                <a:lnTo>
                  <a:pt x="0" y="51"/>
                </a:lnTo>
                <a:lnTo>
                  <a:pt x="0" y="25"/>
                </a:lnTo>
                <a:lnTo>
                  <a:pt x="0" y="0"/>
                </a:lnTo>
                <a:lnTo>
                  <a:pt x="51" y="25"/>
                </a:lnTo>
                <a:lnTo>
                  <a:pt x="89" y="38"/>
                </a:lnTo>
                <a:lnTo>
                  <a:pt x="128" y="51"/>
                </a:lnTo>
                <a:lnTo>
                  <a:pt x="153" y="63"/>
                </a:lnTo>
                <a:lnTo>
                  <a:pt x="178" y="76"/>
                </a:lnTo>
                <a:lnTo>
                  <a:pt x="204" y="89"/>
                </a:lnTo>
                <a:lnTo>
                  <a:pt x="217" y="101"/>
                </a:lnTo>
                <a:lnTo>
                  <a:pt x="229" y="114"/>
                </a:lnTo>
                <a:lnTo>
                  <a:pt x="242" y="139"/>
                </a:lnTo>
                <a:lnTo>
                  <a:pt x="242" y="165"/>
                </a:lnTo>
                <a:lnTo>
                  <a:pt x="242" y="203"/>
                </a:lnTo>
                <a:lnTo>
                  <a:pt x="242" y="241"/>
                </a:lnTo>
                <a:lnTo>
                  <a:pt x="242" y="266"/>
                </a:lnTo>
                <a:lnTo>
                  <a:pt x="229" y="279"/>
                </a:lnTo>
                <a:lnTo>
                  <a:pt x="229" y="304"/>
                </a:lnTo>
                <a:lnTo>
                  <a:pt x="217" y="317"/>
                </a:lnTo>
                <a:lnTo>
                  <a:pt x="217" y="329"/>
                </a:lnTo>
                <a:lnTo>
                  <a:pt x="204" y="329"/>
                </a:lnTo>
                <a:lnTo>
                  <a:pt x="191" y="329"/>
                </a:lnTo>
                <a:lnTo>
                  <a:pt x="166" y="329"/>
                </a:lnTo>
                <a:lnTo>
                  <a:pt x="153" y="317"/>
                </a:lnTo>
                <a:lnTo>
                  <a:pt x="140" y="317"/>
                </a:lnTo>
                <a:lnTo>
                  <a:pt x="128" y="291"/>
                </a:lnTo>
                <a:lnTo>
                  <a:pt x="102" y="279"/>
                </a:lnTo>
                <a:lnTo>
                  <a:pt x="89" y="253"/>
                </a:lnTo>
                <a:lnTo>
                  <a:pt x="64" y="21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18" name="Freeform 58"/>
          <p:cNvSpPr/>
          <p:nvPr/>
        </p:nvSpPr>
        <p:spPr>
          <a:xfrm>
            <a:off x="5367973" y="1551305"/>
            <a:ext cx="234950" cy="201613"/>
          </a:xfrm>
          <a:custGeom>
            <a:avLst/>
            <a:gdLst>
              <a:gd name="txL" fmla="*/ 0 w 369"/>
              <a:gd name="txT" fmla="*/ 0 h 317"/>
              <a:gd name="txR" fmla="*/ 369 w 369"/>
              <a:gd name="txB" fmla="*/ 317 h 31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69" h="317">
                <a:moveTo>
                  <a:pt x="191" y="228"/>
                </a:moveTo>
                <a:lnTo>
                  <a:pt x="128" y="178"/>
                </a:lnTo>
                <a:lnTo>
                  <a:pt x="90" y="140"/>
                </a:lnTo>
                <a:lnTo>
                  <a:pt x="39" y="89"/>
                </a:lnTo>
                <a:lnTo>
                  <a:pt x="0" y="38"/>
                </a:lnTo>
                <a:lnTo>
                  <a:pt x="26" y="26"/>
                </a:lnTo>
                <a:lnTo>
                  <a:pt x="64" y="13"/>
                </a:lnTo>
                <a:lnTo>
                  <a:pt x="115" y="0"/>
                </a:lnTo>
                <a:lnTo>
                  <a:pt x="166" y="0"/>
                </a:lnTo>
                <a:lnTo>
                  <a:pt x="191" y="0"/>
                </a:lnTo>
                <a:lnTo>
                  <a:pt x="217" y="13"/>
                </a:lnTo>
                <a:lnTo>
                  <a:pt x="229" y="13"/>
                </a:lnTo>
                <a:lnTo>
                  <a:pt x="255" y="26"/>
                </a:lnTo>
                <a:lnTo>
                  <a:pt x="280" y="38"/>
                </a:lnTo>
                <a:lnTo>
                  <a:pt x="293" y="51"/>
                </a:lnTo>
                <a:lnTo>
                  <a:pt x="306" y="76"/>
                </a:lnTo>
                <a:lnTo>
                  <a:pt x="331" y="102"/>
                </a:lnTo>
                <a:lnTo>
                  <a:pt x="344" y="140"/>
                </a:lnTo>
                <a:lnTo>
                  <a:pt x="357" y="178"/>
                </a:lnTo>
                <a:lnTo>
                  <a:pt x="369" y="216"/>
                </a:lnTo>
                <a:lnTo>
                  <a:pt x="357" y="254"/>
                </a:lnTo>
                <a:lnTo>
                  <a:pt x="344" y="279"/>
                </a:lnTo>
                <a:lnTo>
                  <a:pt x="344" y="292"/>
                </a:lnTo>
                <a:lnTo>
                  <a:pt x="331" y="304"/>
                </a:lnTo>
                <a:lnTo>
                  <a:pt x="319" y="317"/>
                </a:lnTo>
                <a:lnTo>
                  <a:pt x="306" y="317"/>
                </a:lnTo>
                <a:lnTo>
                  <a:pt x="306" y="304"/>
                </a:lnTo>
                <a:lnTo>
                  <a:pt x="293" y="304"/>
                </a:lnTo>
                <a:lnTo>
                  <a:pt x="280" y="292"/>
                </a:lnTo>
                <a:lnTo>
                  <a:pt x="255" y="279"/>
                </a:lnTo>
                <a:lnTo>
                  <a:pt x="242" y="266"/>
                </a:lnTo>
                <a:lnTo>
                  <a:pt x="217" y="254"/>
                </a:lnTo>
                <a:lnTo>
                  <a:pt x="191" y="22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19" name="Freeform 59"/>
          <p:cNvSpPr/>
          <p:nvPr/>
        </p:nvSpPr>
        <p:spPr>
          <a:xfrm>
            <a:off x="4996498" y="1849755"/>
            <a:ext cx="209550" cy="249238"/>
          </a:xfrm>
          <a:custGeom>
            <a:avLst/>
            <a:gdLst>
              <a:gd name="txL" fmla="*/ 0 w 331"/>
              <a:gd name="txT" fmla="*/ 0 h 393"/>
              <a:gd name="txR" fmla="*/ 331 w 331"/>
              <a:gd name="txB" fmla="*/ 393 h 393"/>
            </a:gdLst>
            <a:ahLst/>
            <a:cxnLst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331" h="393">
                <a:moveTo>
                  <a:pt x="0" y="380"/>
                </a:moveTo>
                <a:lnTo>
                  <a:pt x="0" y="380"/>
                </a:lnTo>
                <a:lnTo>
                  <a:pt x="0" y="368"/>
                </a:lnTo>
                <a:lnTo>
                  <a:pt x="0" y="355"/>
                </a:lnTo>
                <a:lnTo>
                  <a:pt x="13" y="330"/>
                </a:lnTo>
                <a:lnTo>
                  <a:pt x="26" y="317"/>
                </a:lnTo>
                <a:lnTo>
                  <a:pt x="38" y="304"/>
                </a:lnTo>
                <a:lnTo>
                  <a:pt x="51" y="279"/>
                </a:lnTo>
                <a:lnTo>
                  <a:pt x="89" y="228"/>
                </a:lnTo>
                <a:lnTo>
                  <a:pt x="127" y="190"/>
                </a:lnTo>
                <a:lnTo>
                  <a:pt x="140" y="152"/>
                </a:lnTo>
                <a:lnTo>
                  <a:pt x="166" y="114"/>
                </a:lnTo>
                <a:lnTo>
                  <a:pt x="166" y="89"/>
                </a:lnTo>
                <a:lnTo>
                  <a:pt x="166" y="64"/>
                </a:lnTo>
                <a:lnTo>
                  <a:pt x="166" y="51"/>
                </a:lnTo>
                <a:lnTo>
                  <a:pt x="166" y="38"/>
                </a:lnTo>
                <a:lnTo>
                  <a:pt x="153" y="26"/>
                </a:lnTo>
                <a:lnTo>
                  <a:pt x="153" y="13"/>
                </a:lnTo>
                <a:lnTo>
                  <a:pt x="166" y="13"/>
                </a:lnTo>
                <a:lnTo>
                  <a:pt x="178" y="0"/>
                </a:lnTo>
                <a:lnTo>
                  <a:pt x="191" y="0"/>
                </a:lnTo>
                <a:lnTo>
                  <a:pt x="217" y="0"/>
                </a:lnTo>
                <a:lnTo>
                  <a:pt x="242" y="13"/>
                </a:lnTo>
                <a:lnTo>
                  <a:pt x="267" y="26"/>
                </a:lnTo>
                <a:lnTo>
                  <a:pt x="293" y="51"/>
                </a:lnTo>
                <a:lnTo>
                  <a:pt x="306" y="76"/>
                </a:lnTo>
                <a:lnTo>
                  <a:pt x="318" y="89"/>
                </a:lnTo>
                <a:lnTo>
                  <a:pt x="331" y="114"/>
                </a:lnTo>
                <a:lnTo>
                  <a:pt x="318" y="140"/>
                </a:lnTo>
                <a:lnTo>
                  <a:pt x="318" y="152"/>
                </a:lnTo>
                <a:lnTo>
                  <a:pt x="306" y="165"/>
                </a:lnTo>
                <a:lnTo>
                  <a:pt x="293" y="190"/>
                </a:lnTo>
                <a:lnTo>
                  <a:pt x="267" y="203"/>
                </a:lnTo>
                <a:lnTo>
                  <a:pt x="242" y="228"/>
                </a:lnTo>
                <a:lnTo>
                  <a:pt x="204" y="254"/>
                </a:lnTo>
                <a:lnTo>
                  <a:pt x="178" y="279"/>
                </a:lnTo>
                <a:lnTo>
                  <a:pt x="140" y="304"/>
                </a:lnTo>
                <a:lnTo>
                  <a:pt x="102" y="330"/>
                </a:lnTo>
                <a:lnTo>
                  <a:pt x="77" y="355"/>
                </a:lnTo>
                <a:lnTo>
                  <a:pt x="51" y="368"/>
                </a:lnTo>
                <a:lnTo>
                  <a:pt x="38" y="380"/>
                </a:lnTo>
                <a:lnTo>
                  <a:pt x="13" y="380"/>
                </a:lnTo>
                <a:lnTo>
                  <a:pt x="13" y="393"/>
                </a:lnTo>
                <a:lnTo>
                  <a:pt x="0" y="38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07" name="Freeform 47"/>
          <p:cNvSpPr/>
          <p:nvPr/>
        </p:nvSpPr>
        <p:spPr>
          <a:xfrm>
            <a:off x="4818698" y="1560830"/>
            <a:ext cx="146050" cy="1641475"/>
          </a:xfrm>
          <a:custGeom>
            <a:avLst/>
            <a:gdLst>
              <a:gd name="txL" fmla="*/ 0 w 229"/>
              <a:gd name="txT" fmla="*/ 0 h 2585"/>
              <a:gd name="txR" fmla="*/ 229 w 229"/>
              <a:gd name="txB" fmla="*/ 2585 h 2585"/>
            </a:gdLst>
            <a:ahLst/>
            <a:cxnLst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29" h="2585">
                <a:moveTo>
                  <a:pt x="26" y="101"/>
                </a:moveTo>
                <a:lnTo>
                  <a:pt x="13" y="76"/>
                </a:lnTo>
                <a:lnTo>
                  <a:pt x="0" y="51"/>
                </a:lnTo>
                <a:lnTo>
                  <a:pt x="0" y="25"/>
                </a:lnTo>
                <a:lnTo>
                  <a:pt x="13" y="13"/>
                </a:lnTo>
                <a:lnTo>
                  <a:pt x="26" y="0"/>
                </a:lnTo>
                <a:lnTo>
                  <a:pt x="39" y="0"/>
                </a:lnTo>
                <a:lnTo>
                  <a:pt x="51" y="0"/>
                </a:lnTo>
                <a:lnTo>
                  <a:pt x="64" y="0"/>
                </a:lnTo>
                <a:lnTo>
                  <a:pt x="89" y="13"/>
                </a:lnTo>
                <a:lnTo>
                  <a:pt x="102" y="13"/>
                </a:lnTo>
                <a:lnTo>
                  <a:pt x="128" y="25"/>
                </a:lnTo>
                <a:lnTo>
                  <a:pt x="166" y="51"/>
                </a:lnTo>
                <a:lnTo>
                  <a:pt x="191" y="63"/>
                </a:lnTo>
                <a:lnTo>
                  <a:pt x="217" y="89"/>
                </a:lnTo>
                <a:lnTo>
                  <a:pt x="229" y="101"/>
                </a:lnTo>
                <a:lnTo>
                  <a:pt x="229" y="127"/>
                </a:lnTo>
                <a:lnTo>
                  <a:pt x="217" y="139"/>
                </a:lnTo>
                <a:lnTo>
                  <a:pt x="217" y="165"/>
                </a:lnTo>
                <a:lnTo>
                  <a:pt x="217" y="190"/>
                </a:lnTo>
                <a:lnTo>
                  <a:pt x="204" y="203"/>
                </a:lnTo>
                <a:lnTo>
                  <a:pt x="204" y="215"/>
                </a:lnTo>
                <a:lnTo>
                  <a:pt x="204" y="228"/>
                </a:lnTo>
                <a:lnTo>
                  <a:pt x="204" y="253"/>
                </a:lnTo>
                <a:lnTo>
                  <a:pt x="204" y="266"/>
                </a:lnTo>
                <a:lnTo>
                  <a:pt x="204" y="291"/>
                </a:lnTo>
                <a:lnTo>
                  <a:pt x="204" y="317"/>
                </a:lnTo>
                <a:lnTo>
                  <a:pt x="191" y="355"/>
                </a:lnTo>
                <a:lnTo>
                  <a:pt x="191" y="380"/>
                </a:lnTo>
                <a:lnTo>
                  <a:pt x="191" y="418"/>
                </a:lnTo>
                <a:lnTo>
                  <a:pt x="191" y="456"/>
                </a:lnTo>
                <a:lnTo>
                  <a:pt x="191" y="494"/>
                </a:lnTo>
                <a:lnTo>
                  <a:pt x="191" y="532"/>
                </a:lnTo>
                <a:lnTo>
                  <a:pt x="178" y="570"/>
                </a:lnTo>
                <a:lnTo>
                  <a:pt x="178" y="672"/>
                </a:lnTo>
                <a:lnTo>
                  <a:pt x="178" y="748"/>
                </a:lnTo>
                <a:lnTo>
                  <a:pt x="178" y="836"/>
                </a:lnTo>
                <a:lnTo>
                  <a:pt x="178" y="900"/>
                </a:lnTo>
                <a:lnTo>
                  <a:pt x="178" y="976"/>
                </a:lnTo>
                <a:lnTo>
                  <a:pt x="178" y="1026"/>
                </a:lnTo>
                <a:lnTo>
                  <a:pt x="178" y="1090"/>
                </a:lnTo>
                <a:lnTo>
                  <a:pt x="178" y="1140"/>
                </a:lnTo>
                <a:lnTo>
                  <a:pt x="178" y="1166"/>
                </a:lnTo>
                <a:lnTo>
                  <a:pt x="178" y="1191"/>
                </a:lnTo>
                <a:lnTo>
                  <a:pt x="178" y="1229"/>
                </a:lnTo>
                <a:lnTo>
                  <a:pt x="178" y="1267"/>
                </a:lnTo>
                <a:lnTo>
                  <a:pt x="178" y="1305"/>
                </a:lnTo>
                <a:lnTo>
                  <a:pt x="178" y="1343"/>
                </a:lnTo>
                <a:lnTo>
                  <a:pt x="178" y="1394"/>
                </a:lnTo>
                <a:lnTo>
                  <a:pt x="178" y="1445"/>
                </a:lnTo>
                <a:lnTo>
                  <a:pt x="178" y="1495"/>
                </a:lnTo>
                <a:lnTo>
                  <a:pt x="178" y="1546"/>
                </a:lnTo>
                <a:lnTo>
                  <a:pt x="178" y="1609"/>
                </a:lnTo>
                <a:lnTo>
                  <a:pt x="178" y="1673"/>
                </a:lnTo>
                <a:lnTo>
                  <a:pt x="178" y="1736"/>
                </a:lnTo>
                <a:lnTo>
                  <a:pt x="178" y="1812"/>
                </a:lnTo>
                <a:lnTo>
                  <a:pt x="178" y="1875"/>
                </a:lnTo>
                <a:lnTo>
                  <a:pt x="178" y="1951"/>
                </a:lnTo>
                <a:lnTo>
                  <a:pt x="166" y="2040"/>
                </a:lnTo>
                <a:lnTo>
                  <a:pt x="166" y="2103"/>
                </a:lnTo>
                <a:lnTo>
                  <a:pt x="166" y="2167"/>
                </a:lnTo>
                <a:lnTo>
                  <a:pt x="166" y="2230"/>
                </a:lnTo>
                <a:lnTo>
                  <a:pt x="166" y="2294"/>
                </a:lnTo>
                <a:lnTo>
                  <a:pt x="166" y="2344"/>
                </a:lnTo>
                <a:lnTo>
                  <a:pt x="153" y="2382"/>
                </a:lnTo>
                <a:lnTo>
                  <a:pt x="153" y="2433"/>
                </a:lnTo>
                <a:lnTo>
                  <a:pt x="153" y="2458"/>
                </a:lnTo>
                <a:lnTo>
                  <a:pt x="153" y="2496"/>
                </a:lnTo>
                <a:lnTo>
                  <a:pt x="153" y="2522"/>
                </a:lnTo>
                <a:lnTo>
                  <a:pt x="140" y="2547"/>
                </a:lnTo>
                <a:lnTo>
                  <a:pt x="140" y="2560"/>
                </a:lnTo>
                <a:lnTo>
                  <a:pt x="140" y="2572"/>
                </a:lnTo>
                <a:lnTo>
                  <a:pt x="128" y="2585"/>
                </a:lnTo>
                <a:lnTo>
                  <a:pt x="115" y="2585"/>
                </a:lnTo>
                <a:lnTo>
                  <a:pt x="115" y="2572"/>
                </a:lnTo>
                <a:lnTo>
                  <a:pt x="102" y="2572"/>
                </a:lnTo>
                <a:lnTo>
                  <a:pt x="89" y="2560"/>
                </a:lnTo>
                <a:lnTo>
                  <a:pt x="89" y="2534"/>
                </a:lnTo>
                <a:lnTo>
                  <a:pt x="77" y="2522"/>
                </a:lnTo>
                <a:lnTo>
                  <a:pt x="64" y="2496"/>
                </a:lnTo>
                <a:lnTo>
                  <a:pt x="51" y="2471"/>
                </a:lnTo>
                <a:lnTo>
                  <a:pt x="26" y="2420"/>
                </a:lnTo>
                <a:lnTo>
                  <a:pt x="13" y="2370"/>
                </a:lnTo>
                <a:lnTo>
                  <a:pt x="13" y="2344"/>
                </a:lnTo>
                <a:lnTo>
                  <a:pt x="13" y="2306"/>
                </a:lnTo>
                <a:lnTo>
                  <a:pt x="13" y="2281"/>
                </a:lnTo>
                <a:lnTo>
                  <a:pt x="13" y="2256"/>
                </a:lnTo>
                <a:lnTo>
                  <a:pt x="13" y="2243"/>
                </a:lnTo>
                <a:lnTo>
                  <a:pt x="13" y="2230"/>
                </a:lnTo>
                <a:lnTo>
                  <a:pt x="13" y="2205"/>
                </a:lnTo>
                <a:lnTo>
                  <a:pt x="13" y="2192"/>
                </a:lnTo>
                <a:lnTo>
                  <a:pt x="26" y="2167"/>
                </a:lnTo>
                <a:lnTo>
                  <a:pt x="26" y="2129"/>
                </a:lnTo>
                <a:lnTo>
                  <a:pt x="26" y="2103"/>
                </a:lnTo>
                <a:lnTo>
                  <a:pt x="26" y="2065"/>
                </a:lnTo>
                <a:lnTo>
                  <a:pt x="26" y="2027"/>
                </a:lnTo>
                <a:lnTo>
                  <a:pt x="39" y="1989"/>
                </a:lnTo>
                <a:lnTo>
                  <a:pt x="39" y="1951"/>
                </a:lnTo>
                <a:lnTo>
                  <a:pt x="39" y="1901"/>
                </a:lnTo>
                <a:lnTo>
                  <a:pt x="39" y="1850"/>
                </a:lnTo>
                <a:lnTo>
                  <a:pt x="51" y="1799"/>
                </a:lnTo>
                <a:lnTo>
                  <a:pt x="51" y="1736"/>
                </a:lnTo>
                <a:lnTo>
                  <a:pt x="51" y="1685"/>
                </a:lnTo>
                <a:lnTo>
                  <a:pt x="64" y="1432"/>
                </a:lnTo>
                <a:lnTo>
                  <a:pt x="77" y="1178"/>
                </a:lnTo>
                <a:lnTo>
                  <a:pt x="77" y="925"/>
                </a:lnTo>
                <a:lnTo>
                  <a:pt x="77" y="659"/>
                </a:lnTo>
                <a:lnTo>
                  <a:pt x="77" y="596"/>
                </a:lnTo>
                <a:lnTo>
                  <a:pt x="77" y="532"/>
                </a:lnTo>
                <a:lnTo>
                  <a:pt x="64" y="482"/>
                </a:lnTo>
                <a:lnTo>
                  <a:pt x="64" y="431"/>
                </a:lnTo>
                <a:lnTo>
                  <a:pt x="64" y="380"/>
                </a:lnTo>
                <a:lnTo>
                  <a:pt x="64" y="329"/>
                </a:lnTo>
                <a:lnTo>
                  <a:pt x="51" y="291"/>
                </a:lnTo>
                <a:lnTo>
                  <a:pt x="51" y="253"/>
                </a:lnTo>
                <a:lnTo>
                  <a:pt x="51" y="228"/>
                </a:lnTo>
                <a:lnTo>
                  <a:pt x="39" y="190"/>
                </a:lnTo>
                <a:lnTo>
                  <a:pt x="39" y="165"/>
                </a:lnTo>
                <a:lnTo>
                  <a:pt x="39" y="139"/>
                </a:lnTo>
                <a:lnTo>
                  <a:pt x="39" y="127"/>
                </a:lnTo>
                <a:lnTo>
                  <a:pt x="26" y="114"/>
                </a:lnTo>
                <a:lnTo>
                  <a:pt x="26" y="10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09" name="Freeform 49"/>
          <p:cNvSpPr/>
          <p:nvPr/>
        </p:nvSpPr>
        <p:spPr>
          <a:xfrm>
            <a:off x="4415473" y="2300605"/>
            <a:ext cx="500062" cy="635000"/>
          </a:xfrm>
          <a:custGeom>
            <a:avLst/>
            <a:gdLst>
              <a:gd name="txL" fmla="*/ 0 w 789"/>
              <a:gd name="txT" fmla="*/ 0 h 1001"/>
              <a:gd name="txR" fmla="*/ 789 w 789"/>
              <a:gd name="txB" fmla="*/ 1001 h 1001"/>
            </a:gdLst>
            <a:ahLst/>
            <a:cxnLst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</a:cxnLst>
            <a:rect l="txL" t="txT" r="txR" b="txB"/>
            <a:pathLst>
              <a:path w="789" h="1001">
                <a:moveTo>
                  <a:pt x="662" y="0"/>
                </a:moveTo>
                <a:lnTo>
                  <a:pt x="789" y="63"/>
                </a:lnTo>
                <a:lnTo>
                  <a:pt x="751" y="139"/>
                </a:lnTo>
                <a:lnTo>
                  <a:pt x="713" y="215"/>
                </a:lnTo>
                <a:lnTo>
                  <a:pt x="675" y="291"/>
                </a:lnTo>
                <a:lnTo>
                  <a:pt x="636" y="355"/>
                </a:lnTo>
                <a:lnTo>
                  <a:pt x="598" y="405"/>
                </a:lnTo>
                <a:lnTo>
                  <a:pt x="560" y="456"/>
                </a:lnTo>
                <a:lnTo>
                  <a:pt x="535" y="507"/>
                </a:lnTo>
                <a:lnTo>
                  <a:pt x="509" y="557"/>
                </a:lnTo>
                <a:lnTo>
                  <a:pt x="471" y="595"/>
                </a:lnTo>
                <a:lnTo>
                  <a:pt x="446" y="633"/>
                </a:lnTo>
                <a:lnTo>
                  <a:pt x="407" y="671"/>
                </a:lnTo>
                <a:lnTo>
                  <a:pt x="369" y="709"/>
                </a:lnTo>
                <a:lnTo>
                  <a:pt x="293" y="785"/>
                </a:lnTo>
                <a:lnTo>
                  <a:pt x="204" y="861"/>
                </a:lnTo>
                <a:lnTo>
                  <a:pt x="153" y="899"/>
                </a:lnTo>
                <a:lnTo>
                  <a:pt x="115" y="937"/>
                </a:lnTo>
                <a:lnTo>
                  <a:pt x="77" y="963"/>
                </a:lnTo>
                <a:lnTo>
                  <a:pt x="51" y="975"/>
                </a:lnTo>
                <a:lnTo>
                  <a:pt x="38" y="988"/>
                </a:lnTo>
                <a:lnTo>
                  <a:pt x="13" y="1001"/>
                </a:lnTo>
                <a:lnTo>
                  <a:pt x="0" y="1001"/>
                </a:lnTo>
                <a:lnTo>
                  <a:pt x="0" y="988"/>
                </a:lnTo>
                <a:lnTo>
                  <a:pt x="13" y="975"/>
                </a:lnTo>
                <a:lnTo>
                  <a:pt x="26" y="950"/>
                </a:lnTo>
                <a:lnTo>
                  <a:pt x="38" y="925"/>
                </a:lnTo>
                <a:lnTo>
                  <a:pt x="64" y="899"/>
                </a:lnTo>
                <a:lnTo>
                  <a:pt x="102" y="861"/>
                </a:lnTo>
                <a:lnTo>
                  <a:pt x="140" y="811"/>
                </a:lnTo>
                <a:lnTo>
                  <a:pt x="178" y="773"/>
                </a:lnTo>
                <a:lnTo>
                  <a:pt x="204" y="747"/>
                </a:lnTo>
                <a:lnTo>
                  <a:pt x="229" y="709"/>
                </a:lnTo>
                <a:lnTo>
                  <a:pt x="255" y="684"/>
                </a:lnTo>
                <a:lnTo>
                  <a:pt x="280" y="646"/>
                </a:lnTo>
                <a:lnTo>
                  <a:pt x="306" y="608"/>
                </a:lnTo>
                <a:lnTo>
                  <a:pt x="331" y="570"/>
                </a:lnTo>
                <a:lnTo>
                  <a:pt x="356" y="519"/>
                </a:lnTo>
                <a:lnTo>
                  <a:pt x="395" y="481"/>
                </a:lnTo>
                <a:lnTo>
                  <a:pt x="420" y="431"/>
                </a:lnTo>
                <a:lnTo>
                  <a:pt x="458" y="380"/>
                </a:lnTo>
                <a:lnTo>
                  <a:pt x="484" y="317"/>
                </a:lnTo>
                <a:lnTo>
                  <a:pt x="522" y="266"/>
                </a:lnTo>
                <a:lnTo>
                  <a:pt x="560" y="203"/>
                </a:lnTo>
                <a:lnTo>
                  <a:pt x="598" y="139"/>
                </a:lnTo>
                <a:lnTo>
                  <a:pt x="624" y="76"/>
                </a:lnTo>
                <a:lnTo>
                  <a:pt x="662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10" name="Freeform 50"/>
          <p:cNvSpPr/>
          <p:nvPr/>
        </p:nvSpPr>
        <p:spPr>
          <a:xfrm>
            <a:off x="4915535" y="2468880"/>
            <a:ext cx="201613" cy="169863"/>
          </a:xfrm>
          <a:custGeom>
            <a:avLst/>
            <a:gdLst>
              <a:gd name="txL" fmla="*/ 0 w 318"/>
              <a:gd name="txT" fmla="*/ 0 h 266"/>
              <a:gd name="txR" fmla="*/ 318 w 318"/>
              <a:gd name="txB" fmla="*/ 266 h 266"/>
            </a:gdLst>
            <a:ahLst/>
            <a:cxnLst>
              <a:cxn ang="0">
                <a:pos x="0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0"/>
              </a:cxn>
            </a:cxnLst>
            <a:rect l="txL" t="txT" r="txR" b="txB"/>
            <a:pathLst>
              <a:path w="318" h="266">
                <a:moveTo>
                  <a:pt x="0" y="0"/>
                </a:moveTo>
                <a:lnTo>
                  <a:pt x="38" y="0"/>
                </a:lnTo>
                <a:lnTo>
                  <a:pt x="89" y="13"/>
                </a:lnTo>
                <a:lnTo>
                  <a:pt x="153" y="25"/>
                </a:lnTo>
                <a:lnTo>
                  <a:pt x="178" y="38"/>
                </a:lnTo>
                <a:lnTo>
                  <a:pt x="204" y="51"/>
                </a:lnTo>
                <a:lnTo>
                  <a:pt x="229" y="63"/>
                </a:lnTo>
                <a:lnTo>
                  <a:pt x="254" y="76"/>
                </a:lnTo>
                <a:lnTo>
                  <a:pt x="267" y="89"/>
                </a:lnTo>
                <a:lnTo>
                  <a:pt x="293" y="101"/>
                </a:lnTo>
                <a:lnTo>
                  <a:pt x="293" y="114"/>
                </a:lnTo>
                <a:lnTo>
                  <a:pt x="305" y="127"/>
                </a:lnTo>
                <a:lnTo>
                  <a:pt x="305" y="152"/>
                </a:lnTo>
                <a:lnTo>
                  <a:pt x="318" y="165"/>
                </a:lnTo>
                <a:lnTo>
                  <a:pt x="318" y="190"/>
                </a:lnTo>
                <a:lnTo>
                  <a:pt x="318" y="203"/>
                </a:lnTo>
                <a:lnTo>
                  <a:pt x="318" y="215"/>
                </a:lnTo>
                <a:lnTo>
                  <a:pt x="305" y="228"/>
                </a:lnTo>
                <a:lnTo>
                  <a:pt x="305" y="253"/>
                </a:lnTo>
                <a:lnTo>
                  <a:pt x="305" y="266"/>
                </a:lnTo>
                <a:lnTo>
                  <a:pt x="293" y="266"/>
                </a:lnTo>
                <a:lnTo>
                  <a:pt x="280" y="266"/>
                </a:lnTo>
                <a:lnTo>
                  <a:pt x="267" y="253"/>
                </a:lnTo>
                <a:lnTo>
                  <a:pt x="254" y="253"/>
                </a:lnTo>
                <a:lnTo>
                  <a:pt x="229" y="241"/>
                </a:lnTo>
                <a:lnTo>
                  <a:pt x="216" y="241"/>
                </a:lnTo>
                <a:lnTo>
                  <a:pt x="191" y="228"/>
                </a:lnTo>
                <a:lnTo>
                  <a:pt x="165" y="203"/>
                </a:lnTo>
                <a:lnTo>
                  <a:pt x="140" y="190"/>
                </a:lnTo>
                <a:lnTo>
                  <a:pt x="115" y="152"/>
                </a:lnTo>
                <a:lnTo>
                  <a:pt x="89" y="127"/>
                </a:lnTo>
                <a:lnTo>
                  <a:pt x="64" y="89"/>
                </a:lnTo>
                <a:lnTo>
                  <a:pt x="25" y="51"/>
                </a:lnTo>
                <a:lnTo>
                  <a:pt x="0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" name="矩形 4"/>
          <p:cNvSpPr/>
          <p:nvPr/>
        </p:nvSpPr>
        <p:spPr>
          <a:xfrm>
            <a:off x="730250" y="1460364"/>
            <a:ext cx="1216025" cy="1323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粮</a:t>
            </a:r>
          </a:p>
        </p:txBody>
      </p:sp>
      <p:sp>
        <p:nvSpPr>
          <p:cNvPr id="30" name="矩形 29"/>
          <p:cNvSpPr/>
          <p:nvPr/>
        </p:nvSpPr>
        <p:spPr>
          <a:xfrm>
            <a:off x="445544" y="704533"/>
            <a:ext cx="1851098" cy="83026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liáng</a:t>
            </a:r>
          </a:p>
        </p:txBody>
      </p:sp>
      <p:pic>
        <p:nvPicPr>
          <p:cNvPr id="28707" name="Picture 3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9813" y="704850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4" name="组合 3"/>
          <p:cNvGrpSpPr/>
          <p:nvPr/>
        </p:nvGrpSpPr>
        <p:grpSpPr>
          <a:xfrm>
            <a:off x="501352" y="2954040"/>
            <a:ext cx="3529162" cy="1655614"/>
            <a:chOff x="533251" y="2985939"/>
            <a:chExt cx="3529162" cy="1655614"/>
          </a:xfrm>
        </p:grpSpPr>
        <p:sp>
          <p:nvSpPr>
            <p:cNvPr id="31" name="TextBox 30"/>
            <p:cNvSpPr txBox="1">
              <a:spLocks noChangeArrowheads="1"/>
            </p:cNvSpPr>
            <p:nvPr/>
          </p:nvSpPr>
          <p:spPr bwMode="auto">
            <a:xfrm>
              <a:off x="543884" y="2985939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结构：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cs typeface="+mn-cs"/>
                </a:rPr>
                <a:t>左右</a:t>
              </a:r>
              <a:endPara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65150" y="3781574"/>
              <a:ext cx="3497263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组词：</a:t>
              </a:r>
              <a:r>
                <a:rPr lang="zh-CN" altLang="en-US" sz="24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粮仓   弹尽粮绝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533251" y="3372330"/>
              <a:ext cx="290512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音序：</a:t>
              </a:r>
              <a:r>
                <a:rPr lang="en-US" altLang="zh-CN" sz="2400" b="1" dirty="0">
                  <a:latin typeface="宋体" panose="02010600030101010101" pitchFamily="2" charset="-122"/>
                </a:rPr>
                <a:t>L  </a:t>
              </a:r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部首：</a:t>
              </a:r>
              <a:r>
                <a:rPr lang="zh-CN" altLang="en-US" sz="2400" b="1" dirty="0">
                  <a:latin typeface="宋体" panose="02010600030101010101" pitchFamily="2" charset="-122"/>
                </a:rPr>
                <a:t>米</a:t>
              </a: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564833" y="4179888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十三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线形标注 2 4"/>
          <p:cNvSpPr/>
          <p:nvPr/>
        </p:nvSpPr>
        <p:spPr>
          <a:xfrm>
            <a:off x="2087284" y="1519568"/>
            <a:ext cx="1698625" cy="1301750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要写匀称</a:t>
            </a:r>
            <a:r>
              <a:rPr lang="zh-CN" altLang="en-US" sz="20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，“米”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横短竖长</a:t>
            </a:r>
            <a:r>
              <a:rPr lang="zh-CN" altLang="en-US" sz="20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、下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撇长、其他</a:t>
            </a:r>
            <a:r>
              <a:rPr lang="zh-CN" altLang="en-US" sz="20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三笔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要小</a:t>
            </a: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  <a:cs typeface="+mn-cs"/>
              </a:rPr>
              <a:t>。</a:t>
            </a:r>
          </a:p>
        </p:txBody>
      </p:sp>
      <p:sp>
        <p:nvSpPr>
          <p:cNvPr id="11" name="线形标注 2 10"/>
          <p:cNvSpPr/>
          <p:nvPr/>
        </p:nvSpPr>
        <p:spPr>
          <a:xfrm>
            <a:off x="6967123" y="1491628"/>
            <a:ext cx="1668780" cy="1104900"/>
          </a:xfrm>
          <a:prstGeom prst="borderCallout2">
            <a:avLst>
              <a:gd name="adj1" fmla="val 48697"/>
              <a:gd name="adj2" fmla="val -1750"/>
              <a:gd name="adj3" fmla="val 55471"/>
              <a:gd name="adj4" fmla="val -9474"/>
              <a:gd name="adj5" fmla="val 44676"/>
              <a:gd name="adj6" fmla="val -4748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“良”</a:t>
            </a:r>
            <a:r>
              <a:rPr lang="zh-CN" altLang="en-US" sz="24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要窄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、框内有一横。</a:t>
            </a:r>
            <a:endParaRPr kumimoji="0" lang="zh-CN" altLang="en-US" sz="24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056755" y="2970848"/>
            <a:ext cx="1800225" cy="1241425"/>
            <a:chOff x="6397625" y="2122488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6290"/>
                <a:gd name="adj2" fmla="val -24151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684004" y="2281238"/>
              <a:ext cx="1390650" cy="92202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b="1" dirty="0">
                  <a:latin typeface="+mj-ea"/>
                  <a:ea typeface="+mj-ea"/>
                </a:rPr>
                <a:t>易错提示：右部最后一笔是捺哦！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6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66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6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66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66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66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66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66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66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66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66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66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66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085908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0699" name="Freeform 43"/>
          <p:cNvSpPr/>
          <p:nvPr/>
        </p:nvSpPr>
        <p:spPr>
          <a:xfrm>
            <a:off x="4716145" y="2122805"/>
            <a:ext cx="1074738" cy="241300"/>
          </a:xfrm>
          <a:custGeom>
            <a:avLst/>
            <a:gdLst>
              <a:gd name="txL" fmla="*/ 0 w 1692"/>
              <a:gd name="txT" fmla="*/ 0 h 380"/>
              <a:gd name="txR" fmla="*/ 1692 w 1692"/>
              <a:gd name="txB" fmla="*/ 380 h 38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692" h="380">
                <a:moveTo>
                  <a:pt x="1221" y="50"/>
                </a:moveTo>
                <a:lnTo>
                  <a:pt x="1285" y="38"/>
                </a:lnTo>
                <a:lnTo>
                  <a:pt x="1349" y="25"/>
                </a:lnTo>
                <a:lnTo>
                  <a:pt x="1412" y="12"/>
                </a:lnTo>
                <a:lnTo>
                  <a:pt x="1463" y="12"/>
                </a:lnTo>
                <a:lnTo>
                  <a:pt x="1501" y="0"/>
                </a:lnTo>
                <a:lnTo>
                  <a:pt x="1540" y="0"/>
                </a:lnTo>
                <a:lnTo>
                  <a:pt x="1578" y="12"/>
                </a:lnTo>
                <a:lnTo>
                  <a:pt x="1603" y="12"/>
                </a:lnTo>
                <a:lnTo>
                  <a:pt x="1629" y="25"/>
                </a:lnTo>
                <a:lnTo>
                  <a:pt x="1641" y="38"/>
                </a:lnTo>
                <a:lnTo>
                  <a:pt x="1654" y="38"/>
                </a:lnTo>
                <a:lnTo>
                  <a:pt x="1667" y="50"/>
                </a:lnTo>
                <a:lnTo>
                  <a:pt x="1679" y="63"/>
                </a:lnTo>
                <a:lnTo>
                  <a:pt x="1692" y="63"/>
                </a:lnTo>
                <a:lnTo>
                  <a:pt x="1692" y="76"/>
                </a:lnTo>
                <a:lnTo>
                  <a:pt x="1692" y="88"/>
                </a:lnTo>
                <a:lnTo>
                  <a:pt x="1692" y="101"/>
                </a:lnTo>
                <a:lnTo>
                  <a:pt x="1667" y="101"/>
                </a:lnTo>
                <a:lnTo>
                  <a:pt x="1654" y="114"/>
                </a:lnTo>
                <a:lnTo>
                  <a:pt x="1629" y="126"/>
                </a:lnTo>
                <a:lnTo>
                  <a:pt x="1590" y="126"/>
                </a:lnTo>
                <a:lnTo>
                  <a:pt x="1552" y="139"/>
                </a:lnTo>
                <a:lnTo>
                  <a:pt x="1514" y="152"/>
                </a:lnTo>
                <a:lnTo>
                  <a:pt x="1489" y="152"/>
                </a:lnTo>
                <a:lnTo>
                  <a:pt x="1463" y="164"/>
                </a:lnTo>
                <a:lnTo>
                  <a:pt x="1425" y="164"/>
                </a:lnTo>
                <a:lnTo>
                  <a:pt x="1400" y="177"/>
                </a:lnTo>
                <a:lnTo>
                  <a:pt x="1361" y="177"/>
                </a:lnTo>
                <a:lnTo>
                  <a:pt x="1323" y="190"/>
                </a:lnTo>
                <a:lnTo>
                  <a:pt x="1272" y="190"/>
                </a:lnTo>
                <a:lnTo>
                  <a:pt x="1234" y="202"/>
                </a:lnTo>
                <a:lnTo>
                  <a:pt x="1183" y="215"/>
                </a:lnTo>
                <a:lnTo>
                  <a:pt x="1132" y="215"/>
                </a:lnTo>
                <a:lnTo>
                  <a:pt x="1082" y="228"/>
                </a:lnTo>
                <a:lnTo>
                  <a:pt x="1018" y="240"/>
                </a:lnTo>
                <a:lnTo>
                  <a:pt x="954" y="253"/>
                </a:lnTo>
                <a:lnTo>
                  <a:pt x="891" y="266"/>
                </a:lnTo>
                <a:lnTo>
                  <a:pt x="827" y="266"/>
                </a:lnTo>
                <a:lnTo>
                  <a:pt x="763" y="278"/>
                </a:lnTo>
                <a:lnTo>
                  <a:pt x="687" y="291"/>
                </a:lnTo>
                <a:lnTo>
                  <a:pt x="623" y="304"/>
                </a:lnTo>
                <a:lnTo>
                  <a:pt x="560" y="316"/>
                </a:lnTo>
                <a:lnTo>
                  <a:pt x="509" y="329"/>
                </a:lnTo>
                <a:lnTo>
                  <a:pt x="458" y="342"/>
                </a:lnTo>
                <a:lnTo>
                  <a:pt x="407" y="354"/>
                </a:lnTo>
                <a:lnTo>
                  <a:pt x="356" y="354"/>
                </a:lnTo>
                <a:lnTo>
                  <a:pt x="318" y="367"/>
                </a:lnTo>
                <a:lnTo>
                  <a:pt x="280" y="367"/>
                </a:lnTo>
                <a:lnTo>
                  <a:pt x="242" y="380"/>
                </a:lnTo>
                <a:lnTo>
                  <a:pt x="216" y="380"/>
                </a:lnTo>
                <a:lnTo>
                  <a:pt x="191" y="380"/>
                </a:lnTo>
                <a:lnTo>
                  <a:pt x="165" y="380"/>
                </a:lnTo>
                <a:lnTo>
                  <a:pt x="153" y="380"/>
                </a:lnTo>
                <a:lnTo>
                  <a:pt x="140" y="380"/>
                </a:lnTo>
                <a:lnTo>
                  <a:pt x="127" y="380"/>
                </a:lnTo>
                <a:lnTo>
                  <a:pt x="102" y="367"/>
                </a:lnTo>
                <a:lnTo>
                  <a:pt x="64" y="342"/>
                </a:lnTo>
                <a:lnTo>
                  <a:pt x="38" y="316"/>
                </a:lnTo>
                <a:lnTo>
                  <a:pt x="13" y="291"/>
                </a:lnTo>
                <a:lnTo>
                  <a:pt x="0" y="266"/>
                </a:lnTo>
                <a:lnTo>
                  <a:pt x="38" y="266"/>
                </a:lnTo>
                <a:lnTo>
                  <a:pt x="76" y="266"/>
                </a:lnTo>
                <a:lnTo>
                  <a:pt x="115" y="266"/>
                </a:lnTo>
                <a:lnTo>
                  <a:pt x="153" y="266"/>
                </a:lnTo>
                <a:lnTo>
                  <a:pt x="204" y="253"/>
                </a:lnTo>
                <a:lnTo>
                  <a:pt x="255" y="253"/>
                </a:lnTo>
                <a:lnTo>
                  <a:pt x="305" y="240"/>
                </a:lnTo>
                <a:lnTo>
                  <a:pt x="356" y="240"/>
                </a:lnTo>
                <a:lnTo>
                  <a:pt x="471" y="215"/>
                </a:lnTo>
                <a:lnTo>
                  <a:pt x="573" y="202"/>
                </a:lnTo>
                <a:lnTo>
                  <a:pt x="662" y="177"/>
                </a:lnTo>
                <a:lnTo>
                  <a:pt x="763" y="164"/>
                </a:lnTo>
                <a:lnTo>
                  <a:pt x="802" y="152"/>
                </a:lnTo>
                <a:lnTo>
                  <a:pt x="853" y="139"/>
                </a:lnTo>
                <a:lnTo>
                  <a:pt x="916" y="126"/>
                </a:lnTo>
                <a:lnTo>
                  <a:pt x="967" y="114"/>
                </a:lnTo>
                <a:lnTo>
                  <a:pt x="1031" y="101"/>
                </a:lnTo>
                <a:lnTo>
                  <a:pt x="1082" y="88"/>
                </a:lnTo>
                <a:lnTo>
                  <a:pt x="1145" y="76"/>
                </a:lnTo>
                <a:lnTo>
                  <a:pt x="1221" y="5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0700" name="Freeform 44"/>
          <p:cNvSpPr/>
          <p:nvPr/>
        </p:nvSpPr>
        <p:spPr>
          <a:xfrm>
            <a:off x="4466908" y="2057718"/>
            <a:ext cx="727075" cy="1150937"/>
          </a:xfrm>
          <a:custGeom>
            <a:avLst/>
            <a:gdLst>
              <a:gd name="txL" fmla="*/ 0 w 1145"/>
              <a:gd name="txT" fmla="*/ 0 h 1812"/>
              <a:gd name="txR" fmla="*/ 1145 w 1145"/>
              <a:gd name="txB" fmla="*/ 1812 h 181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145" h="1812">
                <a:moveTo>
                  <a:pt x="534" y="1407"/>
                </a:moveTo>
                <a:lnTo>
                  <a:pt x="483" y="1458"/>
                </a:lnTo>
                <a:lnTo>
                  <a:pt x="445" y="1508"/>
                </a:lnTo>
                <a:lnTo>
                  <a:pt x="394" y="1559"/>
                </a:lnTo>
                <a:lnTo>
                  <a:pt x="356" y="1597"/>
                </a:lnTo>
                <a:lnTo>
                  <a:pt x="305" y="1635"/>
                </a:lnTo>
                <a:lnTo>
                  <a:pt x="267" y="1673"/>
                </a:lnTo>
                <a:lnTo>
                  <a:pt x="216" y="1711"/>
                </a:lnTo>
                <a:lnTo>
                  <a:pt x="178" y="1736"/>
                </a:lnTo>
                <a:lnTo>
                  <a:pt x="140" y="1762"/>
                </a:lnTo>
                <a:lnTo>
                  <a:pt x="101" y="1774"/>
                </a:lnTo>
                <a:lnTo>
                  <a:pt x="76" y="1787"/>
                </a:lnTo>
                <a:lnTo>
                  <a:pt x="51" y="1800"/>
                </a:lnTo>
                <a:lnTo>
                  <a:pt x="25" y="1812"/>
                </a:lnTo>
                <a:lnTo>
                  <a:pt x="12" y="1812"/>
                </a:lnTo>
                <a:lnTo>
                  <a:pt x="0" y="1812"/>
                </a:lnTo>
                <a:lnTo>
                  <a:pt x="0" y="1800"/>
                </a:lnTo>
                <a:lnTo>
                  <a:pt x="0" y="1787"/>
                </a:lnTo>
                <a:lnTo>
                  <a:pt x="12" y="1774"/>
                </a:lnTo>
                <a:lnTo>
                  <a:pt x="25" y="1762"/>
                </a:lnTo>
                <a:lnTo>
                  <a:pt x="38" y="1749"/>
                </a:lnTo>
                <a:lnTo>
                  <a:pt x="63" y="1724"/>
                </a:lnTo>
                <a:lnTo>
                  <a:pt x="89" y="1698"/>
                </a:lnTo>
                <a:lnTo>
                  <a:pt x="127" y="1660"/>
                </a:lnTo>
                <a:lnTo>
                  <a:pt x="165" y="1635"/>
                </a:lnTo>
                <a:lnTo>
                  <a:pt x="203" y="1597"/>
                </a:lnTo>
                <a:lnTo>
                  <a:pt x="241" y="1546"/>
                </a:lnTo>
                <a:lnTo>
                  <a:pt x="292" y="1508"/>
                </a:lnTo>
                <a:lnTo>
                  <a:pt x="330" y="1458"/>
                </a:lnTo>
                <a:lnTo>
                  <a:pt x="381" y="1407"/>
                </a:lnTo>
                <a:lnTo>
                  <a:pt x="420" y="1343"/>
                </a:lnTo>
                <a:lnTo>
                  <a:pt x="470" y="1280"/>
                </a:lnTo>
                <a:lnTo>
                  <a:pt x="509" y="1217"/>
                </a:lnTo>
                <a:lnTo>
                  <a:pt x="559" y="1153"/>
                </a:lnTo>
                <a:lnTo>
                  <a:pt x="598" y="1090"/>
                </a:lnTo>
                <a:lnTo>
                  <a:pt x="636" y="1027"/>
                </a:lnTo>
                <a:lnTo>
                  <a:pt x="699" y="887"/>
                </a:lnTo>
                <a:lnTo>
                  <a:pt x="763" y="761"/>
                </a:lnTo>
                <a:lnTo>
                  <a:pt x="814" y="634"/>
                </a:lnTo>
                <a:lnTo>
                  <a:pt x="852" y="520"/>
                </a:lnTo>
                <a:lnTo>
                  <a:pt x="890" y="406"/>
                </a:lnTo>
                <a:lnTo>
                  <a:pt x="916" y="355"/>
                </a:lnTo>
                <a:lnTo>
                  <a:pt x="928" y="304"/>
                </a:lnTo>
                <a:lnTo>
                  <a:pt x="941" y="254"/>
                </a:lnTo>
                <a:lnTo>
                  <a:pt x="941" y="216"/>
                </a:lnTo>
                <a:lnTo>
                  <a:pt x="954" y="178"/>
                </a:lnTo>
                <a:lnTo>
                  <a:pt x="954" y="140"/>
                </a:lnTo>
                <a:lnTo>
                  <a:pt x="954" y="114"/>
                </a:lnTo>
                <a:lnTo>
                  <a:pt x="954" y="89"/>
                </a:lnTo>
                <a:lnTo>
                  <a:pt x="941" y="76"/>
                </a:lnTo>
                <a:lnTo>
                  <a:pt x="916" y="64"/>
                </a:lnTo>
                <a:lnTo>
                  <a:pt x="916" y="51"/>
                </a:lnTo>
                <a:lnTo>
                  <a:pt x="903" y="26"/>
                </a:lnTo>
                <a:lnTo>
                  <a:pt x="916" y="13"/>
                </a:lnTo>
                <a:lnTo>
                  <a:pt x="916" y="0"/>
                </a:lnTo>
                <a:lnTo>
                  <a:pt x="928" y="0"/>
                </a:lnTo>
                <a:lnTo>
                  <a:pt x="941" y="0"/>
                </a:lnTo>
                <a:lnTo>
                  <a:pt x="954" y="0"/>
                </a:lnTo>
                <a:lnTo>
                  <a:pt x="967" y="0"/>
                </a:lnTo>
                <a:lnTo>
                  <a:pt x="979" y="0"/>
                </a:lnTo>
                <a:lnTo>
                  <a:pt x="1005" y="0"/>
                </a:lnTo>
                <a:lnTo>
                  <a:pt x="1030" y="13"/>
                </a:lnTo>
                <a:lnTo>
                  <a:pt x="1068" y="26"/>
                </a:lnTo>
                <a:lnTo>
                  <a:pt x="1107" y="51"/>
                </a:lnTo>
                <a:lnTo>
                  <a:pt x="1119" y="51"/>
                </a:lnTo>
                <a:lnTo>
                  <a:pt x="1132" y="64"/>
                </a:lnTo>
                <a:lnTo>
                  <a:pt x="1132" y="76"/>
                </a:lnTo>
                <a:lnTo>
                  <a:pt x="1145" y="89"/>
                </a:lnTo>
                <a:lnTo>
                  <a:pt x="1145" y="102"/>
                </a:lnTo>
                <a:lnTo>
                  <a:pt x="1145" y="127"/>
                </a:lnTo>
                <a:lnTo>
                  <a:pt x="1145" y="152"/>
                </a:lnTo>
                <a:lnTo>
                  <a:pt x="1132" y="178"/>
                </a:lnTo>
                <a:lnTo>
                  <a:pt x="1119" y="228"/>
                </a:lnTo>
                <a:lnTo>
                  <a:pt x="1107" y="266"/>
                </a:lnTo>
                <a:lnTo>
                  <a:pt x="1094" y="330"/>
                </a:lnTo>
                <a:lnTo>
                  <a:pt x="1068" y="380"/>
                </a:lnTo>
                <a:lnTo>
                  <a:pt x="1056" y="444"/>
                </a:lnTo>
                <a:lnTo>
                  <a:pt x="1030" y="507"/>
                </a:lnTo>
                <a:lnTo>
                  <a:pt x="979" y="634"/>
                </a:lnTo>
                <a:lnTo>
                  <a:pt x="916" y="773"/>
                </a:lnTo>
                <a:lnTo>
                  <a:pt x="852" y="900"/>
                </a:lnTo>
                <a:lnTo>
                  <a:pt x="827" y="976"/>
                </a:lnTo>
                <a:lnTo>
                  <a:pt x="788" y="1039"/>
                </a:lnTo>
                <a:lnTo>
                  <a:pt x="750" y="1103"/>
                </a:lnTo>
                <a:lnTo>
                  <a:pt x="712" y="1166"/>
                </a:lnTo>
                <a:lnTo>
                  <a:pt x="623" y="1293"/>
                </a:lnTo>
                <a:lnTo>
                  <a:pt x="534" y="140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0701" name="Freeform 45"/>
          <p:cNvSpPr/>
          <p:nvPr/>
        </p:nvSpPr>
        <p:spPr>
          <a:xfrm>
            <a:off x="4846320" y="2338705"/>
            <a:ext cx="620713" cy="885825"/>
          </a:xfrm>
          <a:custGeom>
            <a:avLst/>
            <a:gdLst>
              <a:gd name="txL" fmla="*/ 0 w 979"/>
              <a:gd name="txT" fmla="*/ 0 h 1394"/>
              <a:gd name="txR" fmla="*/ 979 w 979"/>
              <a:gd name="txB" fmla="*/ 1394 h 139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979" h="1394">
                <a:moveTo>
                  <a:pt x="229" y="1318"/>
                </a:moveTo>
                <a:lnTo>
                  <a:pt x="178" y="1343"/>
                </a:lnTo>
                <a:lnTo>
                  <a:pt x="127" y="1356"/>
                </a:lnTo>
                <a:lnTo>
                  <a:pt x="89" y="1368"/>
                </a:lnTo>
                <a:lnTo>
                  <a:pt x="51" y="1381"/>
                </a:lnTo>
                <a:lnTo>
                  <a:pt x="25" y="1381"/>
                </a:lnTo>
                <a:lnTo>
                  <a:pt x="12" y="1394"/>
                </a:lnTo>
                <a:lnTo>
                  <a:pt x="0" y="1394"/>
                </a:lnTo>
                <a:lnTo>
                  <a:pt x="0" y="1381"/>
                </a:lnTo>
                <a:lnTo>
                  <a:pt x="0" y="1368"/>
                </a:lnTo>
                <a:lnTo>
                  <a:pt x="12" y="1356"/>
                </a:lnTo>
                <a:lnTo>
                  <a:pt x="38" y="1330"/>
                </a:lnTo>
                <a:lnTo>
                  <a:pt x="63" y="1318"/>
                </a:lnTo>
                <a:lnTo>
                  <a:pt x="101" y="1292"/>
                </a:lnTo>
                <a:lnTo>
                  <a:pt x="140" y="1267"/>
                </a:lnTo>
                <a:lnTo>
                  <a:pt x="190" y="1229"/>
                </a:lnTo>
                <a:lnTo>
                  <a:pt x="280" y="1166"/>
                </a:lnTo>
                <a:lnTo>
                  <a:pt x="381" y="1090"/>
                </a:lnTo>
                <a:lnTo>
                  <a:pt x="419" y="1039"/>
                </a:lnTo>
                <a:lnTo>
                  <a:pt x="458" y="1001"/>
                </a:lnTo>
                <a:lnTo>
                  <a:pt x="509" y="950"/>
                </a:lnTo>
                <a:lnTo>
                  <a:pt x="547" y="899"/>
                </a:lnTo>
                <a:lnTo>
                  <a:pt x="585" y="861"/>
                </a:lnTo>
                <a:lnTo>
                  <a:pt x="610" y="811"/>
                </a:lnTo>
                <a:lnTo>
                  <a:pt x="649" y="760"/>
                </a:lnTo>
                <a:lnTo>
                  <a:pt x="674" y="709"/>
                </a:lnTo>
                <a:lnTo>
                  <a:pt x="699" y="671"/>
                </a:lnTo>
                <a:lnTo>
                  <a:pt x="712" y="633"/>
                </a:lnTo>
                <a:lnTo>
                  <a:pt x="738" y="583"/>
                </a:lnTo>
                <a:lnTo>
                  <a:pt x="750" y="545"/>
                </a:lnTo>
                <a:lnTo>
                  <a:pt x="763" y="469"/>
                </a:lnTo>
                <a:lnTo>
                  <a:pt x="776" y="393"/>
                </a:lnTo>
                <a:lnTo>
                  <a:pt x="788" y="317"/>
                </a:lnTo>
                <a:lnTo>
                  <a:pt x="801" y="253"/>
                </a:lnTo>
                <a:lnTo>
                  <a:pt x="801" y="190"/>
                </a:lnTo>
                <a:lnTo>
                  <a:pt x="801" y="152"/>
                </a:lnTo>
                <a:lnTo>
                  <a:pt x="788" y="101"/>
                </a:lnTo>
                <a:lnTo>
                  <a:pt x="776" y="76"/>
                </a:lnTo>
                <a:lnTo>
                  <a:pt x="763" y="51"/>
                </a:lnTo>
                <a:lnTo>
                  <a:pt x="750" y="38"/>
                </a:lnTo>
                <a:lnTo>
                  <a:pt x="750" y="25"/>
                </a:lnTo>
                <a:lnTo>
                  <a:pt x="763" y="12"/>
                </a:lnTo>
                <a:lnTo>
                  <a:pt x="776" y="0"/>
                </a:lnTo>
                <a:lnTo>
                  <a:pt x="788" y="0"/>
                </a:lnTo>
                <a:lnTo>
                  <a:pt x="801" y="0"/>
                </a:lnTo>
                <a:lnTo>
                  <a:pt x="814" y="0"/>
                </a:lnTo>
                <a:lnTo>
                  <a:pt x="827" y="0"/>
                </a:lnTo>
                <a:lnTo>
                  <a:pt x="852" y="0"/>
                </a:lnTo>
                <a:lnTo>
                  <a:pt x="878" y="0"/>
                </a:lnTo>
                <a:lnTo>
                  <a:pt x="916" y="12"/>
                </a:lnTo>
                <a:lnTo>
                  <a:pt x="941" y="25"/>
                </a:lnTo>
                <a:lnTo>
                  <a:pt x="967" y="38"/>
                </a:lnTo>
                <a:lnTo>
                  <a:pt x="979" y="51"/>
                </a:lnTo>
                <a:lnTo>
                  <a:pt x="979" y="63"/>
                </a:lnTo>
                <a:lnTo>
                  <a:pt x="979" y="76"/>
                </a:lnTo>
                <a:lnTo>
                  <a:pt x="979" y="89"/>
                </a:lnTo>
                <a:lnTo>
                  <a:pt x="979" y="101"/>
                </a:lnTo>
                <a:lnTo>
                  <a:pt x="979" y="127"/>
                </a:lnTo>
                <a:lnTo>
                  <a:pt x="979" y="152"/>
                </a:lnTo>
                <a:lnTo>
                  <a:pt x="967" y="177"/>
                </a:lnTo>
                <a:lnTo>
                  <a:pt x="967" y="203"/>
                </a:lnTo>
                <a:lnTo>
                  <a:pt x="967" y="241"/>
                </a:lnTo>
                <a:lnTo>
                  <a:pt x="954" y="279"/>
                </a:lnTo>
                <a:lnTo>
                  <a:pt x="941" y="317"/>
                </a:lnTo>
                <a:lnTo>
                  <a:pt x="941" y="355"/>
                </a:lnTo>
                <a:lnTo>
                  <a:pt x="928" y="405"/>
                </a:lnTo>
                <a:lnTo>
                  <a:pt x="916" y="456"/>
                </a:lnTo>
                <a:lnTo>
                  <a:pt x="903" y="507"/>
                </a:lnTo>
                <a:lnTo>
                  <a:pt x="890" y="570"/>
                </a:lnTo>
                <a:lnTo>
                  <a:pt x="878" y="621"/>
                </a:lnTo>
                <a:lnTo>
                  <a:pt x="852" y="684"/>
                </a:lnTo>
                <a:lnTo>
                  <a:pt x="827" y="747"/>
                </a:lnTo>
                <a:lnTo>
                  <a:pt x="801" y="798"/>
                </a:lnTo>
                <a:lnTo>
                  <a:pt x="763" y="861"/>
                </a:lnTo>
                <a:lnTo>
                  <a:pt x="738" y="912"/>
                </a:lnTo>
                <a:lnTo>
                  <a:pt x="687" y="963"/>
                </a:lnTo>
                <a:lnTo>
                  <a:pt x="649" y="1014"/>
                </a:lnTo>
                <a:lnTo>
                  <a:pt x="598" y="1064"/>
                </a:lnTo>
                <a:lnTo>
                  <a:pt x="547" y="1115"/>
                </a:lnTo>
                <a:lnTo>
                  <a:pt x="496" y="1153"/>
                </a:lnTo>
                <a:lnTo>
                  <a:pt x="445" y="1191"/>
                </a:lnTo>
                <a:lnTo>
                  <a:pt x="394" y="1229"/>
                </a:lnTo>
                <a:lnTo>
                  <a:pt x="330" y="1267"/>
                </a:lnTo>
                <a:lnTo>
                  <a:pt x="280" y="1292"/>
                </a:lnTo>
                <a:lnTo>
                  <a:pt x="229" y="131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0702" name="Freeform 46"/>
          <p:cNvSpPr/>
          <p:nvPr/>
        </p:nvSpPr>
        <p:spPr>
          <a:xfrm>
            <a:off x="5500370" y="2372043"/>
            <a:ext cx="363538" cy="273050"/>
          </a:xfrm>
          <a:custGeom>
            <a:avLst/>
            <a:gdLst>
              <a:gd name="txL" fmla="*/ 0 w 573"/>
              <a:gd name="txT" fmla="*/ 0 h 430"/>
              <a:gd name="txR" fmla="*/ 573 w 573"/>
              <a:gd name="txB" fmla="*/ 430 h 430"/>
            </a:gdLst>
            <a:ahLst/>
            <a:cxnLst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573" h="430">
                <a:moveTo>
                  <a:pt x="0" y="418"/>
                </a:moveTo>
                <a:lnTo>
                  <a:pt x="0" y="418"/>
                </a:lnTo>
                <a:lnTo>
                  <a:pt x="0" y="405"/>
                </a:lnTo>
                <a:lnTo>
                  <a:pt x="13" y="392"/>
                </a:lnTo>
                <a:lnTo>
                  <a:pt x="26" y="392"/>
                </a:lnTo>
                <a:lnTo>
                  <a:pt x="38" y="367"/>
                </a:lnTo>
                <a:lnTo>
                  <a:pt x="51" y="354"/>
                </a:lnTo>
                <a:lnTo>
                  <a:pt x="77" y="342"/>
                </a:lnTo>
                <a:lnTo>
                  <a:pt x="102" y="329"/>
                </a:lnTo>
                <a:lnTo>
                  <a:pt x="153" y="291"/>
                </a:lnTo>
                <a:lnTo>
                  <a:pt x="191" y="253"/>
                </a:lnTo>
                <a:lnTo>
                  <a:pt x="242" y="215"/>
                </a:lnTo>
                <a:lnTo>
                  <a:pt x="280" y="164"/>
                </a:lnTo>
                <a:lnTo>
                  <a:pt x="293" y="152"/>
                </a:lnTo>
                <a:lnTo>
                  <a:pt x="306" y="126"/>
                </a:lnTo>
                <a:lnTo>
                  <a:pt x="318" y="114"/>
                </a:lnTo>
                <a:lnTo>
                  <a:pt x="331" y="88"/>
                </a:lnTo>
                <a:lnTo>
                  <a:pt x="331" y="76"/>
                </a:lnTo>
                <a:lnTo>
                  <a:pt x="344" y="63"/>
                </a:lnTo>
                <a:lnTo>
                  <a:pt x="344" y="50"/>
                </a:lnTo>
                <a:lnTo>
                  <a:pt x="344" y="38"/>
                </a:lnTo>
                <a:lnTo>
                  <a:pt x="331" y="12"/>
                </a:lnTo>
                <a:lnTo>
                  <a:pt x="344" y="0"/>
                </a:lnTo>
                <a:lnTo>
                  <a:pt x="356" y="0"/>
                </a:lnTo>
                <a:lnTo>
                  <a:pt x="369" y="0"/>
                </a:lnTo>
                <a:lnTo>
                  <a:pt x="395" y="12"/>
                </a:lnTo>
                <a:lnTo>
                  <a:pt x="420" y="25"/>
                </a:lnTo>
                <a:lnTo>
                  <a:pt x="458" y="38"/>
                </a:lnTo>
                <a:lnTo>
                  <a:pt x="484" y="50"/>
                </a:lnTo>
                <a:lnTo>
                  <a:pt x="496" y="63"/>
                </a:lnTo>
                <a:lnTo>
                  <a:pt x="522" y="76"/>
                </a:lnTo>
                <a:lnTo>
                  <a:pt x="535" y="88"/>
                </a:lnTo>
                <a:lnTo>
                  <a:pt x="547" y="101"/>
                </a:lnTo>
                <a:lnTo>
                  <a:pt x="560" y="101"/>
                </a:lnTo>
                <a:lnTo>
                  <a:pt x="560" y="114"/>
                </a:lnTo>
                <a:lnTo>
                  <a:pt x="573" y="126"/>
                </a:lnTo>
                <a:lnTo>
                  <a:pt x="573" y="139"/>
                </a:lnTo>
                <a:lnTo>
                  <a:pt x="560" y="139"/>
                </a:lnTo>
                <a:lnTo>
                  <a:pt x="560" y="152"/>
                </a:lnTo>
                <a:lnTo>
                  <a:pt x="547" y="164"/>
                </a:lnTo>
                <a:lnTo>
                  <a:pt x="535" y="177"/>
                </a:lnTo>
                <a:lnTo>
                  <a:pt x="522" y="190"/>
                </a:lnTo>
                <a:lnTo>
                  <a:pt x="496" y="202"/>
                </a:lnTo>
                <a:lnTo>
                  <a:pt x="471" y="215"/>
                </a:lnTo>
                <a:lnTo>
                  <a:pt x="445" y="228"/>
                </a:lnTo>
                <a:lnTo>
                  <a:pt x="420" y="253"/>
                </a:lnTo>
                <a:lnTo>
                  <a:pt x="382" y="278"/>
                </a:lnTo>
                <a:lnTo>
                  <a:pt x="356" y="291"/>
                </a:lnTo>
                <a:lnTo>
                  <a:pt x="293" y="329"/>
                </a:lnTo>
                <a:lnTo>
                  <a:pt x="229" y="354"/>
                </a:lnTo>
                <a:lnTo>
                  <a:pt x="166" y="380"/>
                </a:lnTo>
                <a:lnTo>
                  <a:pt x="127" y="392"/>
                </a:lnTo>
                <a:lnTo>
                  <a:pt x="102" y="405"/>
                </a:lnTo>
                <a:lnTo>
                  <a:pt x="77" y="418"/>
                </a:lnTo>
                <a:lnTo>
                  <a:pt x="51" y="418"/>
                </a:lnTo>
                <a:lnTo>
                  <a:pt x="38" y="430"/>
                </a:lnTo>
                <a:lnTo>
                  <a:pt x="26" y="430"/>
                </a:lnTo>
                <a:lnTo>
                  <a:pt x="13" y="418"/>
                </a:lnTo>
                <a:lnTo>
                  <a:pt x="0" y="41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0703" name="Freeform 47"/>
          <p:cNvSpPr/>
          <p:nvPr/>
        </p:nvSpPr>
        <p:spPr>
          <a:xfrm>
            <a:off x="5378133" y="2595880"/>
            <a:ext cx="839787" cy="604838"/>
          </a:xfrm>
          <a:custGeom>
            <a:avLst/>
            <a:gdLst>
              <a:gd name="txL" fmla="*/ 0 w 1323"/>
              <a:gd name="txT" fmla="*/ 0 h 951"/>
              <a:gd name="txR" fmla="*/ 1323 w 1323"/>
              <a:gd name="txB" fmla="*/ 951 h 95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323" h="951">
                <a:moveTo>
                  <a:pt x="789" y="951"/>
                </a:moveTo>
                <a:lnTo>
                  <a:pt x="764" y="938"/>
                </a:lnTo>
                <a:lnTo>
                  <a:pt x="738" y="938"/>
                </a:lnTo>
                <a:lnTo>
                  <a:pt x="713" y="925"/>
                </a:lnTo>
                <a:lnTo>
                  <a:pt x="687" y="913"/>
                </a:lnTo>
                <a:lnTo>
                  <a:pt x="662" y="887"/>
                </a:lnTo>
                <a:lnTo>
                  <a:pt x="636" y="875"/>
                </a:lnTo>
                <a:lnTo>
                  <a:pt x="624" y="849"/>
                </a:lnTo>
                <a:lnTo>
                  <a:pt x="598" y="824"/>
                </a:lnTo>
                <a:lnTo>
                  <a:pt x="586" y="811"/>
                </a:lnTo>
                <a:lnTo>
                  <a:pt x="573" y="786"/>
                </a:lnTo>
                <a:lnTo>
                  <a:pt x="547" y="761"/>
                </a:lnTo>
                <a:lnTo>
                  <a:pt x="522" y="735"/>
                </a:lnTo>
                <a:lnTo>
                  <a:pt x="497" y="710"/>
                </a:lnTo>
                <a:lnTo>
                  <a:pt x="471" y="672"/>
                </a:lnTo>
                <a:lnTo>
                  <a:pt x="433" y="634"/>
                </a:lnTo>
                <a:lnTo>
                  <a:pt x="407" y="583"/>
                </a:lnTo>
                <a:lnTo>
                  <a:pt x="357" y="532"/>
                </a:lnTo>
                <a:lnTo>
                  <a:pt x="318" y="482"/>
                </a:lnTo>
                <a:lnTo>
                  <a:pt x="280" y="418"/>
                </a:lnTo>
                <a:lnTo>
                  <a:pt x="229" y="355"/>
                </a:lnTo>
                <a:lnTo>
                  <a:pt x="178" y="292"/>
                </a:lnTo>
                <a:lnTo>
                  <a:pt x="115" y="216"/>
                </a:lnTo>
                <a:lnTo>
                  <a:pt x="64" y="152"/>
                </a:lnTo>
                <a:lnTo>
                  <a:pt x="0" y="64"/>
                </a:lnTo>
                <a:lnTo>
                  <a:pt x="39" y="0"/>
                </a:lnTo>
                <a:lnTo>
                  <a:pt x="51" y="26"/>
                </a:lnTo>
                <a:lnTo>
                  <a:pt x="89" y="64"/>
                </a:lnTo>
                <a:lnTo>
                  <a:pt x="115" y="102"/>
                </a:lnTo>
                <a:lnTo>
                  <a:pt x="153" y="140"/>
                </a:lnTo>
                <a:lnTo>
                  <a:pt x="204" y="190"/>
                </a:lnTo>
                <a:lnTo>
                  <a:pt x="255" y="241"/>
                </a:lnTo>
                <a:lnTo>
                  <a:pt x="318" y="292"/>
                </a:lnTo>
                <a:lnTo>
                  <a:pt x="382" y="355"/>
                </a:lnTo>
                <a:lnTo>
                  <a:pt x="446" y="418"/>
                </a:lnTo>
                <a:lnTo>
                  <a:pt x="509" y="469"/>
                </a:lnTo>
                <a:lnTo>
                  <a:pt x="573" y="520"/>
                </a:lnTo>
                <a:lnTo>
                  <a:pt x="636" y="571"/>
                </a:lnTo>
                <a:lnTo>
                  <a:pt x="687" y="596"/>
                </a:lnTo>
                <a:lnTo>
                  <a:pt x="751" y="634"/>
                </a:lnTo>
                <a:lnTo>
                  <a:pt x="802" y="659"/>
                </a:lnTo>
                <a:lnTo>
                  <a:pt x="853" y="685"/>
                </a:lnTo>
                <a:lnTo>
                  <a:pt x="891" y="697"/>
                </a:lnTo>
                <a:lnTo>
                  <a:pt x="942" y="723"/>
                </a:lnTo>
                <a:lnTo>
                  <a:pt x="1031" y="761"/>
                </a:lnTo>
                <a:lnTo>
                  <a:pt x="1107" y="786"/>
                </a:lnTo>
                <a:lnTo>
                  <a:pt x="1184" y="799"/>
                </a:lnTo>
                <a:lnTo>
                  <a:pt x="1209" y="811"/>
                </a:lnTo>
                <a:lnTo>
                  <a:pt x="1234" y="824"/>
                </a:lnTo>
                <a:lnTo>
                  <a:pt x="1260" y="824"/>
                </a:lnTo>
                <a:lnTo>
                  <a:pt x="1285" y="837"/>
                </a:lnTo>
                <a:lnTo>
                  <a:pt x="1298" y="849"/>
                </a:lnTo>
                <a:lnTo>
                  <a:pt x="1311" y="862"/>
                </a:lnTo>
                <a:lnTo>
                  <a:pt x="1323" y="875"/>
                </a:lnTo>
                <a:lnTo>
                  <a:pt x="1311" y="875"/>
                </a:lnTo>
                <a:lnTo>
                  <a:pt x="1311" y="887"/>
                </a:lnTo>
                <a:lnTo>
                  <a:pt x="1285" y="887"/>
                </a:lnTo>
                <a:lnTo>
                  <a:pt x="1260" y="900"/>
                </a:lnTo>
                <a:lnTo>
                  <a:pt x="1234" y="900"/>
                </a:lnTo>
                <a:lnTo>
                  <a:pt x="1196" y="913"/>
                </a:lnTo>
                <a:lnTo>
                  <a:pt x="1158" y="913"/>
                </a:lnTo>
                <a:lnTo>
                  <a:pt x="1107" y="925"/>
                </a:lnTo>
                <a:lnTo>
                  <a:pt x="1056" y="925"/>
                </a:lnTo>
                <a:lnTo>
                  <a:pt x="1018" y="938"/>
                </a:lnTo>
                <a:lnTo>
                  <a:pt x="967" y="938"/>
                </a:lnTo>
                <a:lnTo>
                  <a:pt x="929" y="938"/>
                </a:lnTo>
                <a:lnTo>
                  <a:pt x="891" y="938"/>
                </a:lnTo>
                <a:lnTo>
                  <a:pt x="853" y="951"/>
                </a:lnTo>
                <a:lnTo>
                  <a:pt x="827" y="951"/>
                </a:lnTo>
                <a:lnTo>
                  <a:pt x="789" y="95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0704" name="Freeform 48"/>
          <p:cNvSpPr/>
          <p:nvPr/>
        </p:nvSpPr>
        <p:spPr>
          <a:xfrm>
            <a:off x="5184458" y="1517968"/>
            <a:ext cx="169862" cy="419100"/>
          </a:xfrm>
          <a:custGeom>
            <a:avLst/>
            <a:gdLst>
              <a:gd name="txL" fmla="*/ 0 w 267"/>
              <a:gd name="txT" fmla="*/ 0 h 659"/>
              <a:gd name="txR" fmla="*/ 267 w 267"/>
              <a:gd name="txB" fmla="*/ 659 h 65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67" h="659">
                <a:moveTo>
                  <a:pt x="25" y="76"/>
                </a:moveTo>
                <a:lnTo>
                  <a:pt x="13" y="64"/>
                </a:lnTo>
                <a:lnTo>
                  <a:pt x="0" y="51"/>
                </a:lnTo>
                <a:lnTo>
                  <a:pt x="0" y="38"/>
                </a:lnTo>
                <a:lnTo>
                  <a:pt x="0" y="13"/>
                </a:lnTo>
                <a:lnTo>
                  <a:pt x="0" y="0"/>
                </a:lnTo>
                <a:lnTo>
                  <a:pt x="13" y="0"/>
                </a:lnTo>
                <a:lnTo>
                  <a:pt x="25" y="0"/>
                </a:lnTo>
                <a:lnTo>
                  <a:pt x="38" y="0"/>
                </a:lnTo>
                <a:lnTo>
                  <a:pt x="64" y="0"/>
                </a:lnTo>
                <a:lnTo>
                  <a:pt x="89" y="0"/>
                </a:lnTo>
                <a:lnTo>
                  <a:pt x="115" y="0"/>
                </a:lnTo>
                <a:lnTo>
                  <a:pt x="140" y="13"/>
                </a:lnTo>
                <a:lnTo>
                  <a:pt x="165" y="26"/>
                </a:lnTo>
                <a:lnTo>
                  <a:pt x="191" y="26"/>
                </a:lnTo>
                <a:lnTo>
                  <a:pt x="204" y="38"/>
                </a:lnTo>
                <a:lnTo>
                  <a:pt x="229" y="51"/>
                </a:lnTo>
                <a:lnTo>
                  <a:pt x="242" y="51"/>
                </a:lnTo>
                <a:lnTo>
                  <a:pt x="242" y="64"/>
                </a:lnTo>
                <a:lnTo>
                  <a:pt x="254" y="76"/>
                </a:lnTo>
                <a:lnTo>
                  <a:pt x="254" y="102"/>
                </a:lnTo>
                <a:lnTo>
                  <a:pt x="267" y="127"/>
                </a:lnTo>
                <a:lnTo>
                  <a:pt x="267" y="152"/>
                </a:lnTo>
                <a:lnTo>
                  <a:pt x="267" y="178"/>
                </a:lnTo>
                <a:lnTo>
                  <a:pt x="254" y="203"/>
                </a:lnTo>
                <a:lnTo>
                  <a:pt x="242" y="241"/>
                </a:lnTo>
                <a:lnTo>
                  <a:pt x="242" y="279"/>
                </a:lnTo>
                <a:lnTo>
                  <a:pt x="229" y="330"/>
                </a:lnTo>
                <a:lnTo>
                  <a:pt x="229" y="355"/>
                </a:lnTo>
                <a:lnTo>
                  <a:pt x="216" y="393"/>
                </a:lnTo>
                <a:lnTo>
                  <a:pt x="216" y="419"/>
                </a:lnTo>
                <a:lnTo>
                  <a:pt x="216" y="457"/>
                </a:lnTo>
                <a:lnTo>
                  <a:pt x="216" y="495"/>
                </a:lnTo>
                <a:lnTo>
                  <a:pt x="216" y="533"/>
                </a:lnTo>
                <a:lnTo>
                  <a:pt x="216" y="583"/>
                </a:lnTo>
                <a:lnTo>
                  <a:pt x="216" y="634"/>
                </a:lnTo>
                <a:lnTo>
                  <a:pt x="76" y="659"/>
                </a:lnTo>
                <a:lnTo>
                  <a:pt x="76" y="558"/>
                </a:lnTo>
                <a:lnTo>
                  <a:pt x="76" y="482"/>
                </a:lnTo>
                <a:lnTo>
                  <a:pt x="76" y="406"/>
                </a:lnTo>
                <a:lnTo>
                  <a:pt x="76" y="342"/>
                </a:lnTo>
                <a:lnTo>
                  <a:pt x="76" y="292"/>
                </a:lnTo>
                <a:lnTo>
                  <a:pt x="76" y="241"/>
                </a:lnTo>
                <a:lnTo>
                  <a:pt x="76" y="216"/>
                </a:lnTo>
                <a:lnTo>
                  <a:pt x="64" y="178"/>
                </a:lnTo>
                <a:lnTo>
                  <a:pt x="64" y="140"/>
                </a:lnTo>
                <a:lnTo>
                  <a:pt x="51" y="114"/>
                </a:lnTo>
                <a:lnTo>
                  <a:pt x="38" y="89"/>
                </a:lnTo>
                <a:lnTo>
                  <a:pt x="25" y="7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0706" name="Freeform 50"/>
          <p:cNvSpPr/>
          <p:nvPr/>
        </p:nvSpPr>
        <p:spPr>
          <a:xfrm>
            <a:off x="5055870" y="2556193"/>
            <a:ext cx="177800" cy="193675"/>
          </a:xfrm>
          <a:custGeom>
            <a:avLst/>
            <a:gdLst>
              <a:gd name="txL" fmla="*/ 0 w 280"/>
              <a:gd name="txT" fmla="*/ 0 h 304"/>
              <a:gd name="txR" fmla="*/ 280 w 280"/>
              <a:gd name="txB" fmla="*/ 304 h 30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80" h="304">
                <a:moveTo>
                  <a:pt x="268" y="228"/>
                </a:moveTo>
                <a:lnTo>
                  <a:pt x="268" y="241"/>
                </a:lnTo>
                <a:lnTo>
                  <a:pt x="255" y="266"/>
                </a:lnTo>
                <a:lnTo>
                  <a:pt x="255" y="279"/>
                </a:lnTo>
                <a:lnTo>
                  <a:pt x="242" y="291"/>
                </a:lnTo>
                <a:lnTo>
                  <a:pt x="242" y="304"/>
                </a:lnTo>
                <a:lnTo>
                  <a:pt x="229" y="304"/>
                </a:lnTo>
                <a:lnTo>
                  <a:pt x="217" y="304"/>
                </a:lnTo>
                <a:lnTo>
                  <a:pt x="204" y="304"/>
                </a:lnTo>
                <a:lnTo>
                  <a:pt x="191" y="304"/>
                </a:lnTo>
                <a:lnTo>
                  <a:pt x="179" y="291"/>
                </a:lnTo>
                <a:lnTo>
                  <a:pt x="166" y="279"/>
                </a:lnTo>
                <a:lnTo>
                  <a:pt x="166" y="266"/>
                </a:lnTo>
                <a:lnTo>
                  <a:pt x="153" y="241"/>
                </a:lnTo>
                <a:lnTo>
                  <a:pt x="140" y="228"/>
                </a:lnTo>
                <a:lnTo>
                  <a:pt x="102" y="190"/>
                </a:lnTo>
                <a:lnTo>
                  <a:pt x="77" y="152"/>
                </a:lnTo>
                <a:lnTo>
                  <a:pt x="51" y="114"/>
                </a:lnTo>
                <a:lnTo>
                  <a:pt x="26" y="76"/>
                </a:lnTo>
                <a:lnTo>
                  <a:pt x="26" y="63"/>
                </a:lnTo>
                <a:lnTo>
                  <a:pt x="13" y="51"/>
                </a:lnTo>
                <a:lnTo>
                  <a:pt x="0" y="51"/>
                </a:lnTo>
                <a:lnTo>
                  <a:pt x="0" y="38"/>
                </a:lnTo>
                <a:lnTo>
                  <a:pt x="0" y="25"/>
                </a:lnTo>
                <a:lnTo>
                  <a:pt x="13" y="13"/>
                </a:lnTo>
                <a:lnTo>
                  <a:pt x="13" y="0"/>
                </a:lnTo>
                <a:lnTo>
                  <a:pt x="39" y="0"/>
                </a:lnTo>
                <a:lnTo>
                  <a:pt x="64" y="0"/>
                </a:lnTo>
                <a:lnTo>
                  <a:pt x="89" y="0"/>
                </a:lnTo>
                <a:lnTo>
                  <a:pt x="115" y="0"/>
                </a:lnTo>
                <a:lnTo>
                  <a:pt x="153" y="13"/>
                </a:lnTo>
                <a:lnTo>
                  <a:pt x="191" y="38"/>
                </a:lnTo>
                <a:lnTo>
                  <a:pt x="229" y="63"/>
                </a:lnTo>
                <a:lnTo>
                  <a:pt x="242" y="76"/>
                </a:lnTo>
                <a:lnTo>
                  <a:pt x="255" y="101"/>
                </a:lnTo>
                <a:lnTo>
                  <a:pt x="268" y="114"/>
                </a:lnTo>
                <a:lnTo>
                  <a:pt x="268" y="139"/>
                </a:lnTo>
                <a:lnTo>
                  <a:pt x="268" y="165"/>
                </a:lnTo>
                <a:lnTo>
                  <a:pt x="280" y="177"/>
                </a:lnTo>
                <a:lnTo>
                  <a:pt x="280" y="203"/>
                </a:lnTo>
                <a:lnTo>
                  <a:pt x="268" y="22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0707" name="Freeform 51"/>
          <p:cNvSpPr/>
          <p:nvPr/>
        </p:nvSpPr>
        <p:spPr>
          <a:xfrm>
            <a:off x="4805045" y="1727518"/>
            <a:ext cx="831850" cy="361950"/>
          </a:xfrm>
          <a:custGeom>
            <a:avLst/>
            <a:gdLst>
              <a:gd name="txL" fmla="*/ 0 w 1310"/>
              <a:gd name="txT" fmla="*/ 0 h 570"/>
              <a:gd name="txR" fmla="*/ 1310 w 1310"/>
              <a:gd name="txB" fmla="*/ 570 h 57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310" h="570">
                <a:moveTo>
                  <a:pt x="191" y="519"/>
                </a:moveTo>
                <a:lnTo>
                  <a:pt x="165" y="532"/>
                </a:lnTo>
                <a:lnTo>
                  <a:pt x="153" y="545"/>
                </a:lnTo>
                <a:lnTo>
                  <a:pt x="127" y="557"/>
                </a:lnTo>
                <a:lnTo>
                  <a:pt x="115" y="557"/>
                </a:lnTo>
                <a:lnTo>
                  <a:pt x="102" y="570"/>
                </a:lnTo>
                <a:lnTo>
                  <a:pt x="89" y="557"/>
                </a:lnTo>
                <a:lnTo>
                  <a:pt x="76" y="557"/>
                </a:lnTo>
                <a:lnTo>
                  <a:pt x="64" y="545"/>
                </a:lnTo>
                <a:lnTo>
                  <a:pt x="51" y="532"/>
                </a:lnTo>
                <a:lnTo>
                  <a:pt x="51" y="519"/>
                </a:lnTo>
                <a:lnTo>
                  <a:pt x="25" y="494"/>
                </a:lnTo>
                <a:lnTo>
                  <a:pt x="13" y="469"/>
                </a:lnTo>
                <a:lnTo>
                  <a:pt x="0" y="456"/>
                </a:lnTo>
                <a:lnTo>
                  <a:pt x="0" y="431"/>
                </a:lnTo>
                <a:lnTo>
                  <a:pt x="0" y="418"/>
                </a:lnTo>
                <a:lnTo>
                  <a:pt x="13" y="405"/>
                </a:lnTo>
                <a:lnTo>
                  <a:pt x="38" y="393"/>
                </a:lnTo>
                <a:lnTo>
                  <a:pt x="64" y="367"/>
                </a:lnTo>
                <a:lnTo>
                  <a:pt x="76" y="367"/>
                </a:lnTo>
                <a:lnTo>
                  <a:pt x="89" y="355"/>
                </a:lnTo>
                <a:lnTo>
                  <a:pt x="89" y="342"/>
                </a:lnTo>
                <a:lnTo>
                  <a:pt x="102" y="329"/>
                </a:lnTo>
                <a:lnTo>
                  <a:pt x="115" y="317"/>
                </a:lnTo>
                <a:lnTo>
                  <a:pt x="115" y="291"/>
                </a:lnTo>
                <a:lnTo>
                  <a:pt x="127" y="266"/>
                </a:lnTo>
                <a:lnTo>
                  <a:pt x="127" y="241"/>
                </a:lnTo>
                <a:lnTo>
                  <a:pt x="127" y="203"/>
                </a:lnTo>
                <a:lnTo>
                  <a:pt x="115" y="165"/>
                </a:lnTo>
                <a:lnTo>
                  <a:pt x="115" y="127"/>
                </a:lnTo>
                <a:lnTo>
                  <a:pt x="89" y="101"/>
                </a:lnTo>
                <a:lnTo>
                  <a:pt x="76" y="76"/>
                </a:lnTo>
                <a:lnTo>
                  <a:pt x="64" y="50"/>
                </a:lnTo>
                <a:lnTo>
                  <a:pt x="51" y="25"/>
                </a:lnTo>
                <a:lnTo>
                  <a:pt x="64" y="12"/>
                </a:lnTo>
                <a:lnTo>
                  <a:pt x="76" y="0"/>
                </a:lnTo>
                <a:lnTo>
                  <a:pt x="89" y="0"/>
                </a:lnTo>
                <a:lnTo>
                  <a:pt x="102" y="0"/>
                </a:lnTo>
                <a:lnTo>
                  <a:pt x="115" y="0"/>
                </a:lnTo>
                <a:lnTo>
                  <a:pt x="127" y="12"/>
                </a:lnTo>
                <a:lnTo>
                  <a:pt x="153" y="12"/>
                </a:lnTo>
                <a:lnTo>
                  <a:pt x="191" y="25"/>
                </a:lnTo>
                <a:lnTo>
                  <a:pt x="216" y="25"/>
                </a:lnTo>
                <a:lnTo>
                  <a:pt x="242" y="38"/>
                </a:lnTo>
                <a:lnTo>
                  <a:pt x="254" y="50"/>
                </a:lnTo>
                <a:lnTo>
                  <a:pt x="254" y="63"/>
                </a:lnTo>
                <a:lnTo>
                  <a:pt x="267" y="76"/>
                </a:lnTo>
                <a:lnTo>
                  <a:pt x="267" y="114"/>
                </a:lnTo>
                <a:lnTo>
                  <a:pt x="267" y="139"/>
                </a:lnTo>
                <a:lnTo>
                  <a:pt x="254" y="190"/>
                </a:lnTo>
                <a:lnTo>
                  <a:pt x="254" y="215"/>
                </a:lnTo>
                <a:lnTo>
                  <a:pt x="254" y="241"/>
                </a:lnTo>
                <a:lnTo>
                  <a:pt x="242" y="266"/>
                </a:lnTo>
                <a:lnTo>
                  <a:pt x="242" y="291"/>
                </a:lnTo>
                <a:lnTo>
                  <a:pt x="242" y="304"/>
                </a:lnTo>
                <a:lnTo>
                  <a:pt x="242" y="317"/>
                </a:lnTo>
                <a:lnTo>
                  <a:pt x="254" y="329"/>
                </a:lnTo>
                <a:lnTo>
                  <a:pt x="267" y="329"/>
                </a:lnTo>
                <a:lnTo>
                  <a:pt x="293" y="329"/>
                </a:lnTo>
                <a:lnTo>
                  <a:pt x="331" y="317"/>
                </a:lnTo>
                <a:lnTo>
                  <a:pt x="356" y="317"/>
                </a:lnTo>
                <a:lnTo>
                  <a:pt x="407" y="317"/>
                </a:lnTo>
                <a:lnTo>
                  <a:pt x="458" y="304"/>
                </a:lnTo>
                <a:lnTo>
                  <a:pt x="522" y="304"/>
                </a:lnTo>
                <a:lnTo>
                  <a:pt x="598" y="291"/>
                </a:lnTo>
                <a:lnTo>
                  <a:pt x="674" y="279"/>
                </a:lnTo>
                <a:lnTo>
                  <a:pt x="751" y="279"/>
                </a:lnTo>
                <a:lnTo>
                  <a:pt x="852" y="266"/>
                </a:lnTo>
                <a:lnTo>
                  <a:pt x="954" y="253"/>
                </a:lnTo>
                <a:lnTo>
                  <a:pt x="1056" y="228"/>
                </a:lnTo>
                <a:lnTo>
                  <a:pt x="1183" y="215"/>
                </a:lnTo>
                <a:lnTo>
                  <a:pt x="1310" y="203"/>
                </a:lnTo>
                <a:lnTo>
                  <a:pt x="1310" y="317"/>
                </a:lnTo>
                <a:lnTo>
                  <a:pt x="1285" y="317"/>
                </a:lnTo>
                <a:lnTo>
                  <a:pt x="1260" y="317"/>
                </a:lnTo>
                <a:lnTo>
                  <a:pt x="1221" y="329"/>
                </a:lnTo>
                <a:lnTo>
                  <a:pt x="1183" y="329"/>
                </a:lnTo>
                <a:lnTo>
                  <a:pt x="1145" y="329"/>
                </a:lnTo>
                <a:lnTo>
                  <a:pt x="1107" y="342"/>
                </a:lnTo>
                <a:lnTo>
                  <a:pt x="1069" y="342"/>
                </a:lnTo>
                <a:lnTo>
                  <a:pt x="1018" y="355"/>
                </a:lnTo>
                <a:lnTo>
                  <a:pt x="916" y="355"/>
                </a:lnTo>
                <a:lnTo>
                  <a:pt x="802" y="367"/>
                </a:lnTo>
                <a:lnTo>
                  <a:pt x="674" y="380"/>
                </a:lnTo>
                <a:lnTo>
                  <a:pt x="611" y="393"/>
                </a:lnTo>
                <a:lnTo>
                  <a:pt x="534" y="405"/>
                </a:lnTo>
                <a:lnTo>
                  <a:pt x="471" y="418"/>
                </a:lnTo>
                <a:lnTo>
                  <a:pt x="420" y="431"/>
                </a:lnTo>
                <a:lnTo>
                  <a:pt x="356" y="456"/>
                </a:lnTo>
                <a:lnTo>
                  <a:pt x="318" y="469"/>
                </a:lnTo>
                <a:lnTo>
                  <a:pt x="280" y="481"/>
                </a:lnTo>
                <a:lnTo>
                  <a:pt x="242" y="494"/>
                </a:lnTo>
                <a:lnTo>
                  <a:pt x="204" y="507"/>
                </a:lnTo>
                <a:lnTo>
                  <a:pt x="191" y="51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0705" name="Freeform 49"/>
          <p:cNvSpPr/>
          <p:nvPr/>
        </p:nvSpPr>
        <p:spPr>
          <a:xfrm>
            <a:off x="5589270" y="1606868"/>
            <a:ext cx="193675" cy="395287"/>
          </a:xfrm>
          <a:custGeom>
            <a:avLst/>
            <a:gdLst>
              <a:gd name="txL" fmla="*/ 0 w 305"/>
              <a:gd name="txT" fmla="*/ 0 h 621"/>
              <a:gd name="txR" fmla="*/ 305 w 305"/>
              <a:gd name="txB" fmla="*/ 621 h 62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05" h="621">
                <a:moveTo>
                  <a:pt x="89" y="76"/>
                </a:moveTo>
                <a:lnTo>
                  <a:pt x="76" y="63"/>
                </a:lnTo>
                <a:lnTo>
                  <a:pt x="64" y="50"/>
                </a:lnTo>
                <a:lnTo>
                  <a:pt x="64" y="38"/>
                </a:lnTo>
                <a:lnTo>
                  <a:pt x="76" y="25"/>
                </a:lnTo>
                <a:lnTo>
                  <a:pt x="76" y="12"/>
                </a:lnTo>
                <a:lnTo>
                  <a:pt x="76" y="0"/>
                </a:lnTo>
                <a:lnTo>
                  <a:pt x="89" y="0"/>
                </a:lnTo>
                <a:lnTo>
                  <a:pt x="102" y="0"/>
                </a:lnTo>
                <a:lnTo>
                  <a:pt x="115" y="0"/>
                </a:lnTo>
                <a:lnTo>
                  <a:pt x="127" y="0"/>
                </a:lnTo>
                <a:lnTo>
                  <a:pt x="153" y="12"/>
                </a:lnTo>
                <a:lnTo>
                  <a:pt x="178" y="25"/>
                </a:lnTo>
                <a:lnTo>
                  <a:pt x="216" y="50"/>
                </a:lnTo>
                <a:lnTo>
                  <a:pt x="242" y="63"/>
                </a:lnTo>
                <a:lnTo>
                  <a:pt x="267" y="88"/>
                </a:lnTo>
                <a:lnTo>
                  <a:pt x="293" y="114"/>
                </a:lnTo>
                <a:lnTo>
                  <a:pt x="305" y="139"/>
                </a:lnTo>
                <a:lnTo>
                  <a:pt x="305" y="164"/>
                </a:lnTo>
                <a:lnTo>
                  <a:pt x="305" y="190"/>
                </a:lnTo>
                <a:lnTo>
                  <a:pt x="305" y="202"/>
                </a:lnTo>
                <a:lnTo>
                  <a:pt x="305" y="228"/>
                </a:lnTo>
                <a:lnTo>
                  <a:pt x="293" y="240"/>
                </a:lnTo>
                <a:lnTo>
                  <a:pt x="280" y="279"/>
                </a:lnTo>
                <a:lnTo>
                  <a:pt x="255" y="304"/>
                </a:lnTo>
                <a:lnTo>
                  <a:pt x="229" y="342"/>
                </a:lnTo>
                <a:lnTo>
                  <a:pt x="204" y="380"/>
                </a:lnTo>
                <a:lnTo>
                  <a:pt x="178" y="431"/>
                </a:lnTo>
                <a:lnTo>
                  <a:pt x="140" y="481"/>
                </a:lnTo>
                <a:lnTo>
                  <a:pt x="115" y="519"/>
                </a:lnTo>
                <a:lnTo>
                  <a:pt x="89" y="545"/>
                </a:lnTo>
                <a:lnTo>
                  <a:pt x="64" y="583"/>
                </a:lnTo>
                <a:lnTo>
                  <a:pt x="51" y="595"/>
                </a:lnTo>
                <a:lnTo>
                  <a:pt x="26" y="608"/>
                </a:lnTo>
                <a:lnTo>
                  <a:pt x="26" y="621"/>
                </a:lnTo>
                <a:lnTo>
                  <a:pt x="13" y="621"/>
                </a:lnTo>
                <a:lnTo>
                  <a:pt x="0" y="608"/>
                </a:lnTo>
                <a:lnTo>
                  <a:pt x="0" y="583"/>
                </a:lnTo>
                <a:lnTo>
                  <a:pt x="0" y="557"/>
                </a:lnTo>
                <a:lnTo>
                  <a:pt x="13" y="519"/>
                </a:lnTo>
                <a:lnTo>
                  <a:pt x="26" y="481"/>
                </a:lnTo>
                <a:lnTo>
                  <a:pt x="38" y="418"/>
                </a:lnTo>
                <a:lnTo>
                  <a:pt x="51" y="355"/>
                </a:lnTo>
                <a:lnTo>
                  <a:pt x="64" y="291"/>
                </a:lnTo>
                <a:lnTo>
                  <a:pt x="76" y="240"/>
                </a:lnTo>
                <a:lnTo>
                  <a:pt x="89" y="202"/>
                </a:lnTo>
                <a:lnTo>
                  <a:pt x="89" y="164"/>
                </a:lnTo>
                <a:lnTo>
                  <a:pt x="89" y="126"/>
                </a:lnTo>
                <a:lnTo>
                  <a:pt x="89" y="101"/>
                </a:lnTo>
                <a:lnTo>
                  <a:pt x="89" y="88"/>
                </a:lnTo>
                <a:lnTo>
                  <a:pt x="89" y="7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" name="矩形 4"/>
          <p:cNvSpPr/>
          <p:nvPr/>
        </p:nvSpPr>
        <p:spPr>
          <a:xfrm>
            <a:off x="621179" y="1283860"/>
            <a:ext cx="1216025" cy="1323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炭</a:t>
            </a:r>
          </a:p>
        </p:txBody>
      </p:sp>
      <p:sp>
        <p:nvSpPr>
          <p:cNvPr id="27" name="矩形 26"/>
          <p:cNvSpPr/>
          <p:nvPr/>
        </p:nvSpPr>
        <p:spPr>
          <a:xfrm>
            <a:off x="567139" y="555988"/>
            <a:ext cx="163195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tàn</a:t>
            </a:r>
          </a:p>
        </p:txBody>
      </p:sp>
      <p:pic>
        <p:nvPicPr>
          <p:cNvPr id="29727" name="Picture 3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9813" y="343328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4" name="组合 3"/>
          <p:cNvGrpSpPr/>
          <p:nvPr/>
        </p:nvGrpSpPr>
        <p:grpSpPr>
          <a:xfrm>
            <a:off x="557064" y="2838697"/>
            <a:ext cx="3507895" cy="1694809"/>
            <a:chOff x="557064" y="2838697"/>
            <a:chExt cx="3507895" cy="1694809"/>
          </a:xfrm>
        </p:grpSpPr>
        <p:sp>
          <p:nvSpPr>
            <p:cNvPr id="30" name="TextBox 29"/>
            <p:cNvSpPr txBox="1">
              <a:spLocks noChangeArrowheads="1"/>
            </p:cNvSpPr>
            <p:nvPr/>
          </p:nvSpPr>
          <p:spPr bwMode="auto">
            <a:xfrm>
              <a:off x="588963" y="2838697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结构：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上下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67697" y="3670547"/>
              <a:ext cx="3497262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组词：</a:t>
              </a:r>
              <a:r>
                <a:rPr lang="zh-CN" altLang="en-US" sz="24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木炭   山楂炭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557064" y="3265255"/>
              <a:ext cx="290512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音序：</a:t>
              </a:r>
              <a:r>
                <a:rPr lang="en-US" altLang="zh-CN" sz="2400" b="1" dirty="0">
                  <a:latin typeface="宋体" panose="02010600030101010101" pitchFamily="2" charset="-122"/>
                </a:rPr>
                <a:t>T  </a:t>
              </a:r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部首：</a:t>
              </a:r>
              <a:r>
                <a:rPr lang="zh-CN" altLang="en-US" sz="2400" b="1" dirty="0">
                  <a:latin typeface="宋体" panose="02010600030101010101" pitchFamily="2" charset="-122"/>
                </a:rPr>
                <a:t>山</a:t>
              </a: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588963" y="4071841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九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线形标注 2 4"/>
          <p:cNvSpPr/>
          <p:nvPr/>
        </p:nvSpPr>
        <p:spPr>
          <a:xfrm>
            <a:off x="2225513" y="1519568"/>
            <a:ext cx="1698625" cy="810895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4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“山”要扁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宽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</a:rPr>
              <a:t>。</a:t>
            </a:r>
          </a:p>
        </p:txBody>
      </p:sp>
      <p:sp>
        <p:nvSpPr>
          <p:cNvPr id="11" name="线形标注 2 10"/>
          <p:cNvSpPr/>
          <p:nvPr/>
        </p:nvSpPr>
        <p:spPr>
          <a:xfrm>
            <a:off x="6750289" y="1196664"/>
            <a:ext cx="2361812" cy="1908810"/>
          </a:xfrm>
          <a:prstGeom prst="borderCallout2">
            <a:avLst>
              <a:gd name="adj1" fmla="val 48697"/>
              <a:gd name="adj2" fmla="val -1750"/>
              <a:gd name="adj3" fmla="val 55471"/>
              <a:gd name="adj4" fmla="val -9474"/>
              <a:gd name="adj5" fmla="val 58556"/>
              <a:gd name="adj6" fmla="val -33139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4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“灰” 第一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撇在横的靠</a:t>
            </a:r>
            <a:r>
              <a:rPr lang="zh-CN" altLang="en-US" sz="24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左位置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，</a:t>
            </a:r>
            <a:r>
              <a:rPr lang="zh-CN" altLang="en-US" sz="24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“火” 左点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右撇要小、</a:t>
            </a:r>
            <a:r>
              <a:rPr lang="zh-CN" altLang="en-US" sz="24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右撇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位置要靠上。</a:t>
            </a:r>
            <a:endParaRPr kumimoji="0" lang="zh-CN" altLang="en-US" sz="24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567637" y="3226040"/>
            <a:ext cx="1800225" cy="1241425"/>
            <a:chOff x="6397625" y="2122488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6290"/>
                <a:gd name="adj2" fmla="val -24151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662738" y="2281238"/>
              <a:ext cx="1390650" cy="92202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b="1" dirty="0">
                  <a:latin typeface="+mj-ea"/>
                  <a:ea typeface="+mj-ea"/>
                </a:rPr>
                <a:t>易错提示：最后一捺要写得舒展哦！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70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0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70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0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70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70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70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70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70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3878263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2756" name="Freeform 52"/>
          <p:cNvSpPr/>
          <p:nvPr/>
        </p:nvSpPr>
        <p:spPr>
          <a:xfrm>
            <a:off x="4551363" y="1744980"/>
            <a:ext cx="1317625" cy="1473200"/>
          </a:xfrm>
          <a:custGeom>
            <a:avLst/>
            <a:gdLst>
              <a:gd name="txL" fmla="*/ 0 w 2074"/>
              <a:gd name="txT" fmla="*/ 0 h 2319"/>
              <a:gd name="txR" fmla="*/ 2074 w 2074"/>
              <a:gd name="txB" fmla="*/ 2319 h 231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2074" h="2319">
                <a:moveTo>
                  <a:pt x="0" y="2154"/>
                </a:moveTo>
                <a:lnTo>
                  <a:pt x="0" y="2129"/>
                </a:lnTo>
                <a:lnTo>
                  <a:pt x="13" y="2116"/>
                </a:lnTo>
                <a:lnTo>
                  <a:pt x="39" y="2091"/>
                </a:lnTo>
                <a:lnTo>
                  <a:pt x="51" y="2065"/>
                </a:lnTo>
                <a:lnTo>
                  <a:pt x="64" y="2053"/>
                </a:lnTo>
                <a:lnTo>
                  <a:pt x="64" y="2040"/>
                </a:lnTo>
                <a:lnTo>
                  <a:pt x="77" y="2027"/>
                </a:lnTo>
                <a:lnTo>
                  <a:pt x="77" y="2015"/>
                </a:lnTo>
                <a:lnTo>
                  <a:pt x="89" y="1989"/>
                </a:lnTo>
                <a:lnTo>
                  <a:pt x="89" y="1964"/>
                </a:lnTo>
                <a:lnTo>
                  <a:pt x="102" y="1938"/>
                </a:lnTo>
                <a:lnTo>
                  <a:pt x="102" y="1900"/>
                </a:lnTo>
                <a:lnTo>
                  <a:pt x="102" y="1862"/>
                </a:lnTo>
                <a:lnTo>
                  <a:pt x="115" y="1824"/>
                </a:lnTo>
                <a:lnTo>
                  <a:pt x="115" y="1786"/>
                </a:lnTo>
                <a:lnTo>
                  <a:pt x="115" y="1736"/>
                </a:lnTo>
                <a:lnTo>
                  <a:pt x="128" y="1685"/>
                </a:lnTo>
                <a:lnTo>
                  <a:pt x="128" y="1634"/>
                </a:lnTo>
                <a:lnTo>
                  <a:pt x="128" y="1584"/>
                </a:lnTo>
                <a:lnTo>
                  <a:pt x="140" y="1520"/>
                </a:lnTo>
                <a:lnTo>
                  <a:pt x="140" y="1280"/>
                </a:lnTo>
                <a:lnTo>
                  <a:pt x="153" y="1039"/>
                </a:lnTo>
                <a:lnTo>
                  <a:pt x="153" y="925"/>
                </a:lnTo>
                <a:lnTo>
                  <a:pt x="153" y="823"/>
                </a:lnTo>
                <a:lnTo>
                  <a:pt x="153" y="709"/>
                </a:lnTo>
                <a:lnTo>
                  <a:pt x="153" y="608"/>
                </a:lnTo>
                <a:lnTo>
                  <a:pt x="153" y="557"/>
                </a:lnTo>
                <a:lnTo>
                  <a:pt x="140" y="507"/>
                </a:lnTo>
                <a:lnTo>
                  <a:pt x="140" y="456"/>
                </a:lnTo>
                <a:lnTo>
                  <a:pt x="140" y="418"/>
                </a:lnTo>
                <a:lnTo>
                  <a:pt x="140" y="380"/>
                </a:lnTo>
                <a:lnTo>
                  <a:pt x="140" y="342"/>
                </a:lnTo>
                <a:lnTo>
                  <a:pt x="128" y="304"/>
                </a:lnTo>
                <a:lnTo>
                  <a:pt x="128" y="266"/>
                </a:lnTo>
                <a:lnTo>
                  <a:pt x="128" y="241"/>
                </a:lnTo>
                <a:lnTo>
                  <a:pt x="128" y="215"/>
                </a:lnTo>
                <a:lnTo>
                  <a:pt x="128" y="190"/>
                </a:lnTo>
                <a:lnTo>
                  <a:pt x="115" y="165"/>
                </a:lnTo>
                <a:lnTo>
                  <a:pt x="115" y="152"/>
                </a:lnTo>
                <a:lnTo>
                  <a:pt x="115" y="127"/>
                </a:lnTo>
                <a:lnTo>
                  <a:pt x="102" y="114"/>
                </a:lnTo>
                <a:lnTo>
                  <a:pt x="89" y="88"/>
                </a:lnTo>
                <a:lnTo>
                  <a:pt x="89" y="76"/>
                </a:lnTo>
                <a:lnTo>
                  <a:pt x="77" y="63"/>
                </a:lnTo>
                <a:lnTo>
                  <a:pt x="77" y="50"/>
                </a:lnTo>
                <a:lnTo>
                  <a:pt x="77" y="38"/>
                </a:lnTo>
                <a:lnTo>
                  <a:pt x="77" y="25"/>
                </a:lnTo>
                <a:lnTo>
                  <a:pt x="89" y="12"/>
                </a:lnTo>
                <a:lnTo>
                  <a:pt x="89" y="0"/>
                </a:lnTo>
                <a:lnTo>
                  <a:pt x="102" y="0"/>
                </a:lnTo>
                <a:lnTo>
                  <a:pt x="115" y="0"/>
                </a:lnTo>
                <a:lnTo>
                  <a:pt x="128" y="0"/>
                </a:lnTo>
                <a:lnTo>
                  <a:pt x="153" y="0"/>
                </a:lnTo>
                <a:lnTo>
                  <a:pt x="191" y="12"/>
                </a:lnTo>
                <a:lnTo>
                  <a:pt x="229" y="25"/>
                </a:lnTo>
                <a:lnTo>
                  <a:pt x="268" y="38"/>
                </a:lnTo>
                <a:lnTo>
                  <a:pt x="306" y="50"/>
                </a:lnTo>
                <a:lnTo>
                  <a:pt x="306" y="88"/>
                </a:lnTo>
                <a:lnTo>
                  <a:pt x="306" y="127"/>
                </a:lnTo>
                <a:lnTo>
                  <a:pt x="306" y="177"/>
                </a:lnTo>
                <a:lnTo>
                  <a:pt x="306" y="215"/>
                </a:lnTo>
                <a:lnTo>
                  <a:pt x="306" y="279"/>
                </a:lnTo>
                <a:lnTo>
                  <a:pt x="306" y="329"/>
                </a:lnTo>
                <a:lnTo>
                  <a:pt x="306" y="393"/>
                </a:lnTo>
                <a:lnTo>
                  <a:pt x="306" y="469"/>
                </a:lnTo>
                <a:lnTo>
                  <a:pt x="293" y="545"/>
                </a:lnTo>
                <a:lnTo>
                  <a:pt x="293" y="621"/>
                </a:lnTo>
                <a:lnTo>
                  <a:pt x="293" y="697"/>
                </a:lnTo>
                <a:lnTo>
                  <a:pt x="293" y="785"/>
                </a:lnTo>
                <a:lnTo>
                  <a:pt x="280" y="874"/>
                </a:lnTo>
                <a:lnTo>
                  <a:pt x="280" y="975"/>
                </a:lnTo>
                <a:lnTo>
                  <a:pt x="280" y="1077"/>
                </a:lnTo>
                <a:lnTo>
                  <a:pt x="280" y="1178"/>
                </a:lnTo>
                <a:lnTo>
                  <a:pt x="268" y="1292"/>
                </a:lnTo>
                <a:lnTo>
                  <a:pt x="268" y="1381"/>
                </a:lnTo>
                <a:lnTo>
                  <a:pt x="268" y="1482"/>
                </a:lnTo>
                <a:lnTo>
                  <a:pt x="268" y="1558"/>
                </a:lnTo>
                <a:lnTo>
                  <a:pt x="255" y="1647"/>
                </a:lnTo>
                <a:lnTo>
                  <a:pt x="255" y="1710"/>
                </a:lnTo>
                <a:lnTo>
                  <a:pt x="255" y="1774"/>
                </a:lnTo>
                <a:lnTo>
                  <a:pt x="255" y="1837"/>
                </a:lnTo>
                <a:lnTo>
                  <a:pt x="255" y="1888"/>
                </a:lnTo>
                <a:lnTo>
                  <a:pt x="255" y="1938"/>
                </a:lnTo>
                <a:lnTo>
                  <a:pt x="255" y="1977"/>
                </a:lnTo>
                <a:lnTo>
                  <a:pt x="255" y="2002"/>
                </a:lnTo>
                <a:lnTo>
                  <a:pt x="255" y="2027"/>
                </a:lnTo>
                <a:lnTo>
                  <a:pt x="255" y="2040"/>
                </a:lnTo>
                <a:lnTo>
                  <a:pt x="255" y="2053"/>
                </a:lnTo>
                <a:lnTo>
                  <a:pt x="268" y="2065"/>
                </a:lnTo>
                <a:lnTo>
                  <a:pt x="280" y="2065"/>
                </a:lnTo>
                <a:lnTo>
                  <a:pt x="293" y="2078"/>
                </a:lnTo>
                <a:lnTo>
                  <a:pt x="331" y="2065"/>
                </a:lnTo>
                <a:lnTo>
                  <a:pt x="369" y="2065"/>
                </a:lnTo>
                <a:lnTo>
                  <a:pt x="395" y="2065"/>
                </a:lnTo>
                <a:lnTo>
                  <a:pt x="420" y="2053"/>
                </a:lnTo>
                <a:lnTo>
                  <a:pt x="458" y="2053"/>
                </a:lnTo>
                <a:lnTo>
                  <a:pt x="497" y="2040"/>
                </a:lnTo>
                <a:lnTo>
                  <a:pt x="535" y="2040"/>
                </a:lnTo>
                <a:lnTo>
                  <a:pt x="586" y="2027"/>
                </a:lnTo>
                <a:lnTo>
                  <a:pt x="649" y="2027"/>
                </a:lnTo>
                <a:lnTo>
                  <a:pt x="713" y="2015"/>
                </a:lnTo>
                <a:lnTo>
                  <a:pt x="776" y="2002"/>
                </a:lnTo>
                <a:lnTo>
                  <a:pt x="840" y="2002"/>
                </a:lnTo>
                <a:lnTo>
                  <a:pt x="916" y="1989"/>
                </a:lnTo>
                <a:lnTo>
                  <a:pt x="993" y="1977"/>
                </a:lnTo>
                <a:lnTo>
                  <a:pt x="1082" y="1964"/>
                </a:lnTo>
                <a:lnTo>
                  <a:pt x="1171" y="1964"/>
                </a:lnTo>
                <a:lnTo>
                  <a:pt x="1260" y="1951"/>
                </a:lnTo>
                <a:lnTo>
                  <a:pt x="1362" y="1938"/>
                </a:lnTo>
                <a:lnTo>
                  <a:pt x="1413" y="1938"/>
                </a:lnTo>
                <a:lnTo>
                  <a:pt x="1463" y="1938"/>
                </a:lnTo>
                <a:lnTo>
                  <a:pt x="1502" y="1938"/>
                </a:lnTo>
                <a:lnTo>
                  <a:pt x="1540" y="1938"/>
                </a:lnTo>
                <a:lnTo>
                  <a:pt x="1578" y="1926"/>
                </a:lnTo>
                <a:lnTo>
                  <a:pt x="1616" y="1926"/>
                </a:lnTo>
                <a:lnTo>
                  <a:pt x="1654" y="1926"/>
                </a:lnTo>
                <a:lnTo>
                  <a:pt x="1680" y="1926"/>
                </a:lnTo>
                <a:lnTo>
                  <a:pt x="1705" y="1926"/>
                </a:lnTo>
                <a:lnTo>
                  <a:pt x="1731" y="1926"/>
                </a:lnTo>
                <a:lnTo>
                  <a:pt x="1756" y="1926"/>
                </a:lnTo>
                <a:lnTo>
                  <a:pt x="1769" y="1926"/>
                </a:lnTo>
                <a:lnTo>
                  <a:pt x="1781" y="1926"/>
                </a:lnTo>
                <a:lnTo>
                  <a:pt x="1794" y="1913"/>
                </a:lnTo>
                <a:lnTo>
                  <a:pt x="1807" y="1913"/>
                </a:lnTo>
                <a:lnTo>
                  <a:pt x="1820" y="1913"/>
                </a:lnTo>
                <a:lnTo>
                  <a:pt x="1845" y="1926"/>
                </a:lnTo>
                <a:lnTo>
                  <a:pt x="1871" y="1926"/>
                </a:lnTo>
                <a:lnTo>
                  <a:pt x="1909" y="1938"/>
                </a:lnTo>
                <a:lnTo>
                  <a:pt x="1947" y="1951"/>
                </a:lnTo>
                <a:lnTo>
                  <a:pt x="1972" y="1977"/>
                </a:lnTo>
                <a:lnTo>
                  <a:pt x="2010" y="2002"/>
                </a:lnTo>
                <a:lnTo>
                  <a:pt x="2023" y="2027"/>
                </a:lnTo>
                <a:lnTo>
                  <a:pt x="2049" y="2053"/>
                </a:lnTo>
                <a:lnTo>
                  <a:pt x="2061" y="2065"/>
                </a:lnTo>
                <a:lnTo>
                  <a:pt x="2061" y="2078"/>
                </a:lnTo>
                <a:lnTo>
                  <a:pt x="2074" y="2103"/>
                </a:lnTo>
                <a:lnTo>
                  <a:pt x="2074" y="2129"/>
                </a:lnTo>
                <a:lnTo>
                  <a:pt x="2074" y="2141"/>
                </a:lnTo>
                <a:lnTo>
                  <a:pt x="2061" y="2141"/>
                </a:lnTo>
                <a:lnTo>
                  <a:pt x="2049" y="2141"/>
                </a:lnTo>
                <a:lnTo>
                  <a:pt x="2023" y="2141"/>
                </a:lnTo>
                <a:lnTo>
                  <a:pt x="1985" y="2141"/>
                </a:lnTo>
                <a:lnTo>
                  <a:pt x="1947" y="2141"/>
                </a:lnTo>
                <a:lnTo>
                  <a:pt x="1896" y="2129"/>
                </a:lnTo>
                <a:lnTo>
                  <a:pt x="1832" y="2129"/>
                </a:lnTo>
                <a:lnTo>
                  <a:pt x="1756" y="2129"/>
                </a:lnTo>
                <a:lnTo>
                  <a:pt x="1616" y="2116"/>
                </a:lnTo>
                <a:lnTo>
                  <a:pt x="1451" y="2116"/>
                </a:lnTo>
                <a:lnTo>
                  <a:pt x="1285" y="2116"/>
                </a:lnTo>
                <a:lnTo>
                  <a:pt x="1120" y="2129"/>
                </a:lnTo>
                <a:lnTo>
                  <a:pt x="1031" y="2129"/>
                </a:lnTo>
                <a:lnTo>
                  <a:pt x="955" y="2141"/>
                </a:lnTo>
                <a:lnTo>
                  <a:pt x="865" y="2141"/>
                </a:lnTo>
                <a:lnTo>
                  <a:pt x="789" y="2154"/>
                </a:lnTo>
                <a:lnTo>
                  <a:pt x="726" y="2154"/>
                </a:lnTo>
                <a:lnTo>
                  <a:pt x="649" y="2167"/>
                </a:lnTo>
                <a:lnTo>
                  <a:pt x="586" y="2167"/>
                </a:lnTo>
                <a:lnTo>
                  <a:pt x="522" y="2167"/>
                </a:lnTo>
                <a:lnTo>
                  <a:pt x="471" y="2179"/>
                </a:lnTo>
                <a:lnTo>
                  <a:pt x="407" y="2192"/>
                </a:lnTo>
                <a:lnTo>
                  <a:pt x="357" y="2205"/>
                </a:lnTo>
                <a:lnTo>
                  <a:pt x="318" y="2217"/>
                </a:lnTo>
                <a:lnTo>
                  <a:pt x="280" y="2230"/>
                </a:lnTo>
                <a:lnTo>
                  <a:pt x="255" y="2243"/>
                </a:lnTo>
                <a:lnTo>
                  <a:pt x="229" y="2255"/>
                </a:lnTo>
                <a:lnTo>
                  <a:pt x="217" y="2268"/>
                </a:lnTo>
                <a:lnTo>
                  <a:pt x="204" y="2281"/>
                </a:lnTo>
                <a:lnTo>
                  <a:pt x="191" y="2293"/>
                </a:lnTo>
                <a:lnTo>
                  <a:pt x="166" y="2306"/>
                </a:lnTo>
                <a:lnTo>
                  <a:pt x="140" y="2319"/>
                </a:lnTo>
                <a:lnTo>
                  <a:pt x="128" y="2319"/>
                </a:lnTo>
                <a:lnTo>
                  <a:pt x="115" y="2306"/>
                </a:lnTo>
                <a:lnTo>
                  <a:pt x="89" y="2293"/>
                </a:lnTo>
                <a:lnTo>
                  <a:pt x="64" y="2281"/>
                </a:lnTo>
                <a:lnTo>
                  <a:pt x="64" y="2268"/>
                </a:lnTo>
                <a:lnTo>
                  <a:pt x="51" y="2255"/>
                </a:lnTo>
                <a:lnTo>
                  <a:pt x="26" y="2230"/>
                </a:lnTo>
                <a:lnTo>
                  <a:pt x="13" y="2205"/>
                </a:lnTo>
                <a:lnTo>
                  <a:pt x="0" y="2179"/>
                </a:lnTo>
                <a:lnTo>
                  <a:pt x="0" y="215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757" name="Freeform 53"/>
          <p:cNvSpPr/>
          <p:nvPr/>
        </p:nvSpPr>
        <p:spPr>
          <a:xfrm>
            <a:off x="4689475" y="1671955"/>
            <a:ext cx="1041400" cy="185738"/>
          </a:xfrm>
          <a:custGeom>
            <a:avLst/>
            <a:gdLst>
              <a:gd name="txL" fmla="*/ 0 w 1641"/>
              <a:gd name="txT" fmla="*/ 0 h 291"/>
              <a:gd name="txR" fmla="*/ 1641 w 1641"/>
              <a:gd name="txB" fmla="*/ 291 h 29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1641" h="291">
                <a:moveTo>
                  <a:pt x="0" y="164"/>
                </a:moveTo>
                <a:lnTo>
                  <a:pt x="89" y="164"/>
                </a:lnTo>
                <a:lnTo>
                  <a:pt x="165" y="164"/>
                </a:lnTo>
                <a:lnTo>
                  <a:pt x="254" y="152"/>
                </a:lnTo>
                <a:lnTo>
                  <a:pt x="356" y="139"/>
                </a:lnTo>
                <a:lnTo>
                  <a:pt x="445" y="126"/>
                </a:lnTo>
                <a:lnTo>
                  <a:pt x="547" y="114"/>
                </a:lnTo>
                <a:lnTo>
                  <a:pt x="636" y="101"/>
                </a:lnTo>
                <a:lnTo>
                  <a:pt x="738" y="76"/>
                </a:lnTo>
                <a:lnTo>
                  <a:pt x="839" y="63"/>
                </a:lnTo>
                <a:lnTo>
                  <a:pt x="928" y="50"/>
                </a:lnTo>
                <a:lnTo>
                  <a:pt x="1017" y="38"/>
                </a:lnTo>
                <a:lnTo>
                  <a:pt x="1094" y="25"/>
                </a:lnTo>
                <a:lnTo>
                  <a:pt x="1170" y="12"/>
                </a:lnTo>
                <a:lnTo>
                  <a:pt x="1234" y="12"/>
                </a:lnTo>
                <a:lnTo>
                  <a:pt x="1285" y="12"/>
                </a:lnTo>
                <a:lnTo>
                  <a:pt x="1335" y="0"/>
                </a:lnTo>
                <a:lnTo>
                  <a:pt x="1386" y="12"/>
                </a:lnTo>
                <a:lnTo>
                  <a:pt x="1425" y="12"/>
                </a:lnTo>
                <a:lnTo>
                  <a:pt x="1463" y="12"/>
                </a:lnTo>
                <a:lnTo>
                  <a:pt x="1488" y="12"/>
                </a:lnTo>
                <a:lnTo>
                  <a:pt x="1526" y="25"/>
                </a:lnTo>
                <a:lnTo>
                  <a:pt x="1552" y="25"/>
                </a:lnTo>
                <a:lnTo>
                  <a:pt x="1577" y="38"/>
                </a:lnTo>
                <a:lnTo>
                  <a:pt x="1590" y="50"/>
                </a:lnTo>
                <a:lnTo>
                  <a:pt x="1615" y="76"/>
                </a:lnTo>
                <a:lnTo>
                  <a:pt x="1628" y="101"/>
                </a:lnTo>
                <a:lnTo>
                  <a:pt x="1641" y="114"/>
                </a:lnTo>
                <a:lnTo>
                  <a:pt x="1641" y="126"/>
                </a:lnTo>
                <a:lnTo>
                  <a:pt x="1641" y="139"/>
                </a:lnTo>
                <a:lnTo>
                  <a:pt x="1628" y="152"/>
                </a:lnTo>
                <a:lnTo>
                  <a:pt x="1603" y="164"/>
                </a:lnTo>
                <a:lnTo>
                  <a:pt x="1590" y="164"/>
                </a:lnTo>
                <a:lnTo>
                  <a:pt x="1577" y="164"/>
                </a:lnTo>
                <a:lnTo>
                  <a:pt x="1552" y="177"/>
                </a:lnTo>
                <a:lnTo>
                  <a:pt x="1539" y="177"/>
                </a:lnTo>
                <a:lnTo>
                  <a:pt x="1501" y="177"/>
                </a:lnTo>
                <a:lnTo>
                  <a:pt x="1463" y="177"/>
                </a:lnTo>
                <a:lnTo>
                  <a:pt x="1425" y="190"/>
                </a:lnTo>
                <a:lnTo>
                  <a:pt x="1374" y="190"/>
                </a:lnTo>
                <a:lnTo>
                  <a:pt x="1323" y="190"/>
                </a:lnTo>
                <a:lnTo>
                  <a:pt x="1272" y="202"/>
                </a:lnTo>
                <a:lnTo>
                  <a:pt x="1208" y="202"/>
                </a:lnTo>
                <a:lnTo>
                  <a:pt x="1145" y="215"/>
                </a:lnTo>
                <a:lnTo>
                  <a:pt x="1068" y="215"/>
                </a:lnTo>
                <a:lnTo>
                  <a:pt x="992" y="228"/>
                </a:lnTo>
                <a:lnTo>
                  <a:pt x="903" y="228"/>
                </a:lnTo>
                <a:lnTo>
                  <a:pt x="814" y="241"/>
                </a:lnTo>
                <a:lnTo>
                  <a:pt x="725" y="241"/>
                </a:lnTo>
                <a:lnTo>
                  <a:pt x="636" y="253"/>
                </a:lnTo>
                <a:lnTo>
                  <a:pt x="559" y="253"/>
                </a:lnTo>
                <a:lnTo>
                  <a:pt x="483" y="266"/>
                </a:lnTo>
                <a:lnTo>
                  <a:pt x="407" y="266"/>
                </a:lnTo>
                <a:lnTo>
                  <a:pt x="343" y="266"/>
                </a:lnTo>
                <a:lnTo>
                  <a:pt x="292" y="279"/>
                </a:lnTo>
                <a:lnTo>
                  <a:pt x="241" y="279"/>
                </a:lnTo>
                <a:lnTo>
                  <a:pt x="190" y="279"/>
                </a:lnTo>
                <a:lnTo>
                  <a:pt x="152" y="279"/>
                </a:lnTo>
                <a:lnTo>
                  <a:pt x="114" y="279"/>
                </a:lnTo>
                <a:lnTo>
                  <a:pt x="89" y="291"/>
                </a:lnTo>
                <a:lnTo>
                  <a:pt x="63" y="291"/>
                </a:lnTo>
                <a:lnTo>
                  <a:pt x="51" y="291"/>
                </a:lnTo>
                <a:lnTo>
                  <a:pt x="38" y="291"/>
                </a:lnTo>
                <a:lnTo>
                  <a:pt x="38" y="279"/>
                </a:lnTo>
                <a:lnTo>
                  <a:pt x="25" y="279"/>
                </a:lnTo>
                <a:lnTo>
                  <a:pt x="25" y="266"/>
                </a:lnTo>
                <a:lnTo>
                  <a:pt x="12" y="253"/>
                </a:lnTo>
                <a:lnTo>
                  <a:pt x="12" y="241"/>
                </a:lnTo>
                <a:lnTo>
                  <a:pt x="0" y="228"/>
                </a:lnTo>
                <a:lnTo>
                  <a:pt x="0" y="215"/>
                </a:lnTo>
                <a:lnTo>
                  <a:pt x="0" y="190"/>
                </a:lnTo>
                <a:lnTo>
                  <a:pt x="0" y="16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758" name="Freeform 54"/>
          <p:cNvSpPr/>
          <p:nvPr/>
        </p:nvSpPr>
        <p:spPr>
          <a:xfrm>
            <a:off x="4859338" y="1913255"/>
            <a:ext cx="661987" cy="958850"/>
          </a:xfrm>
          <a:custGeom>
            <a:avLst/>
            <a:gdLst>
              <a:gd name="txL" fmla="*/ 0 w 1043"/>
              <a:gd name="txT" fmla="*/ 0 h 1508"/>
              <a:gd name="txR" fmla="*/ 1043 w 1043"/>
              <a:gd name="txB" fmla="*/ 1508 h 1508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043" h="1508">
                <a:moveTo>
                  <a:pt x="687" y="925"/>
                </a:moveTo>
                <a:lnTo>
                  <a:pt x="636" y="1001"/>
                </a:lnTo>
                <a:lnTo>
                  <a:pt x="585" y="1064"/>
                </a:lnTo>
                <a:lnTo>
                  <a:pt x="534" y="1115"/>
                </a:lnTo>
                <a:lnTo>
                  <a:pt x="483" y="1178"/>
                </a:lnTo>
                <a:lnTo>
                  <a:pt x="420" y="1229"/>
                </a:lnTo>
                <a:lnTo>
                  <a:pt x="369" y="1280"/>
                </a:lnTo>
                <a:lnTo>
                  <a:pt x="305" y="1318"/>
                </a:lnTo>
                <a:lnTo>
                  <a:pt x="242" y="1368"/>
                </a:lnTo>
                <a:lnTo>
                  <a:pt x="191" y="1406"/>
                </a:lnTo>
                <a:lnTo>
                  <a:pt x="140" y="1432"/>
                </a:lnTo>
                <a:lnTo>
                  <a:pt x="102" y="1457"/>
                </a:lnTo>
                <a:lnTo>
                  <a:pt x="63" y="1482"/>
                </a:lnTo>
                <a:lnTo>
                  <a:pt x="38" y="1495"/>
                </a:lnTo>
                <a:lnTo>
                  <a:pt x="13" y="1495"/>
                </a:lnTo>
                <a:lnTo>
                  <a:pt x="0" y="1508"/>
                </a:lnTo>
                <a:lnTo>
                  <a:pt x="0" y="1495"/>
                </a:lnTo>
                <a:lnTo>
                  <a:pt x="0" y="1482"/>
                </a:lnTo>
                <a:lnTo>
                  <a:pt x="0" y="1470"/>
                </a:lnTo>
                <a:lnTo>
                  <a:pt x="13" y="1457"/>
                </a:lnTo>
                <a:lnTo>
                  <a:pt x="25" y="1432"/>
                </a:lnTo>
                <a:lnTo>
                  <a:pt x="38" y="1419"/>
                </a:lnTo>
                <a:lnTo>
                  <a:pt x="63" y="1394"/>
                </a:lnTo>
                <a:lnTo>
                  <a:pt x="89" y="1381"/>
                </a:lnTo>
                <a:lnTo>
                  <a:pt x="114" y="1356"/>
                </a:lnTo>
                <a:lnTo>
                  <a:pt x="152" y="1318"/>
                </a:lnTo>
                <a:lnTo>
                  <a:pt x="191" y="1280"/>
                </a:lnTo>
                <a:lnTo>
                  <a:pt x="229" y="1242"/>
                </a:lnTo>
                <a:lnTo>
                  <a:pt x="267" y="1204"/>
                </a:lnTo>
                <a:lnTo>
                  <a:pt x="318" y="1153"/>
                </a:lnTo>
                <a:lnTo>
                  <a:pt x="356" y="1090"/>
                </a:lnTo>
                <a:lnTo>
                  <a:pt x="407" y="1039"/>
                </a:lnTo>
                <a:lnTo>
                  <a:pt x="458" y="976"/>
                </a:lnTo>
                <a:lnTo>
                  <a:pt x="509" y="925"/>
                </a:lnTo>
                <a:lnTo>
                  <a:pt x="547" y="862"/>
                </a:lnTo>
                <a:lnTo>
                  <a:pt x="585" y="798"/>
                </a:lnTo>
                <a:lnTo>
                  <a:pt x="623" y="747"/>
                </a:lnTo>
                <a:lnTo>
                  <a:pt x="661" y="684"/>
                </a:lnTo>
                <a:lnTo>
                  <a:pt x="687" y="621"/>
                </a:lnTo>
                <a:lnTo>
                  <a:pt x="712" y="570"/>
                </a:lnTo>
                <a:lnTo>
                  <a:pt x="738" y="507"/>
                </a:lnTo>
                <a:lnTo>
                  <a:pt x="763" y="456"/>
                </a:lnTo>
                <a:lnTo>
                  <a:pt x="789" y="405"/>
                </a:lnTo>
                <a:lnTo>
                  <a:pt x="801" y="367"/>
                </a:lnTo>
                <a:lnTo>
                  <a:pt x="814" y="329"/>
                </a:lnTo>
                <a:lnTo>
                  <a:pt x="827" y="291"/>
                </a:lnTo>
                <a:lnTo>
                  <a:pt x="839" y="253"/>
                </a:lnTo>
                <a:lnTo>
                  <a:pt x="839" y="215"/>
                </a:lnTo>
                <a:lnTo>
                  <a:pt x="839" y="190"/>
                </a:lnTo>
                <a:lnTo>
                  <a:pt x="852" y="165"/>
                </a:lnTo>
                <a:lnTo>
                  <a:pt x="852" y="139"/>
                </a:lnTo>
                <a:lnTo>
                  <a:pt x="839" y="114"/>
                </a:lnTo>
                <a:lnTo>
                  <a:pt x="839" y="101"/>
                </a:lnTo>
                <a:lnTo>
                  <a:pt x="839" y="89"/>
                </a:lnTo>
                <a:lnTo>
                  <a:pt x="839" y="76"/>
                </a:lnTo>
                <a:lnTo>
                  <a:pt x="827" y="63"/>
                </a:lnTo>
                <a:lnTo>
                  <a:pt x="814" y="51"/>
                </a:lnTo>
                <a:lnTo>
                  <a:pt x="814" y="38"/>
                </a:lnTo>
                <a:lnTo>
                  <a:pt x="814" y="25"/>
                </a:lnTo>
                <a:lnTo>
                  <a:pt x="814" y="13"/>
                </a:lnTo>
                <a:lnTo>
                  <a:pt x="827" y="0"/>
                </a:lnTo>
                <a:lnTo>
                  <a:pt x="852" y="0"/>
                </a:lnTo>
                <a:lnTo>
                  <a:pt x="865" y="0"/>
                </a:lnTo>
                <a:lnTo>
                  <a:pt x="878" y="0"/>
                </a:lnTo>
                <a:lnTo>
                  <a:pt x="890" y="13"/>
                </a:lnTo>
                <a:lnTo>
                  <a:pt x="916" y="13"/>
                </a:lnTo>
                <a:lnTo>
                  <a:pt x="941" y="25"/>
                </a:lnTo>
                <a:lnTo>
                  <a:pt x="967" y="51"/>
                </a:lnTo>
                <a:lnTo>
                  <a:pt x="1005" y="76"/>
                </a:lnTo>
                <a:lnTo>
                  <a:pt x="1030" y="101"/>
                </a:lnTo>
                <a:lnTo>
                  <a:pt x="1030" y="114"/>
                </a:lnTo>
                <a:lnTo>
                  <a:pt x="1043" y="139"/>
                </a:lnTo>
                <a:lnTo>
                  <a:pt x="1043" y="165"/>
                </a:lnTo>
                <a:lnTo>
                  <a:pt x="1030" y="203"/>
                </a:lnTo>
                <a:lnTo>
                  <a:pt x="1030" y="241"/>
                </a:lnTo>
                <a:lnTo>
                  <a:pt x="1018" y="279"/>
                </a:lnTo>
                <a:lnTo>
                  <a:pt x="1005" y="342"/>
                </a:lnTo>
                <a:lnTo>
                  <a:pt x="979" y="393"/>
                </a:lnTo>
                <a:lnTo>
                  <a:pt x="954" y="456"/>
                </a:lnTo>
                <a:lnTo>
                  <a:pt x="929" y="532"/>
                </a:lnTo>
                <a:lnTo>
                  <a:pt x="903" y="595"/>
                </a:lnTo>
                <a:lnTo>
                  <a:pt x="865" y="659"/>
                </a:lnTo>
                <a:lnTo>
                  <a:pt x="827" y="722"/>
                </a:lnTo>
                <a:lnTo>
                  <a:pt x="776" y="798"/>
                </a:lnTo>
                <a:lnTo>
                  <a:pt x="738" y="862"/>
                </a:lnTo>
                <a:lnTo>
                  <a:pt x="687" y="92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759" name="Freeform 55"/>
          <p:cNvSpPr/>
          <p:nvPr/>
        </p:nvSpPr>
        <p:spPr>
          <a:xfrm>
            <a:off x="4938713" y="2091055"/>
            <a:ext cx="679450" cy="739775"/>
          </a:xfrm>
          <a:custGeom>
            <a:avLst/>
            <a:gdLst>
              <a:gd name="txL" fmla="*/ 0 w 1069"/>
              <a:gd name="txT" fmla="*/ 0 h 1165"/>
              <a:gd name="txR" fmla="*/ 1069 w 1069"/>
              <a:gd name="txB" fmla="*/ 1165 h 1165"/>
            </a:gdLst>
            <a:ahLst/>
            <a:cxnLst>
              <a:cxn ang="0">
                <a:pos x="0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069" h="1165">
                <a:moveTo>
                  <a:pt x="0" y="38"/>
                </a:moveTo>
                <a:lnTo>
                  <a:pt x="0" y="25"/>
                </a:lnTo>
                <a:lnTo>
                  <a:pt x="0" y="12"/>
                </a:lnTo>
                <a:lnTo>
                  <a:pt x="25" y="0"/>
                </a:lnTo>
                <a:lnTo>
                  <a:pt x="25" y="12"/>
                </a:lnTo>
                <a:lnTo>
                  <a:pt x="38" y="12"/>
                </a:lnTo>
                <a:lnTo>
                  <a:pt x="51" y="12"/>
                </a:lnTo>
                <a:lnTo>
                  <a:pt x="64" y="25"/>
                </a:lnTo>
                <a:lnTo>
                  <a:pt x="76" y="25"/>
                </a:lnTo>
                <a:lnTo>
                  <a:pt x="89" y="38"/>
                </a:lnTo>
                <a:lnTo>
                  <a:pt x="115" y="50"/>
                </a:lnTo>
                <a:lnTo>
                  <a:pt x="127" y="76"/>
                </a:lnTo>
                <a:lnTo>
                  <a:pt x="153" y="88"/>
                </a:lnTo>
                <a:lnTo>
                  <a:pt x="191" y="114"/>
                </a:lnTo>
                <a:lnTo>
                  <a:pt x="216" y="139"/>
                </a:lnTo>
                <a:lnTo>
                  <a:pt x="254" y="164"/>
                </a:lnTo>
                <a:lnTo>
                  <a:pt x="293" y="202"/>
                </a:lnTo>
                <a:lnTo>
                  <a:pt x="331" y="240"/>
                </a:lnTo>
                <a:lnTo>
                  <a:pt x="369" y="266"/>
                </a:lnTo>
                <a:lnTo>
                  <a:pt x="420" y="316"/>
                </a:lnTo>
                <a:lnTo>
                  <a:pt x="471" y="354"/>
                </a:lnTo>
                <a:lnTo>
                  <a:pt x="522" y="392"/>
                </a:lnTo>
                <a:lnTo>
                  <a:pt x="573" y="443"/>
                </a:lnTo>
                <a:lnTo>
                  <a:pt x="623" y="494"/>
                </a:lnTo>
                <a:lnTo>
                  <a:pt x="674" y="532"/>
                </a:lnTo>
                <a:lnTo>
                  <a:pt x="712" y="570"/>
                </a:lnTo>
                <a:lnTo>
                  <a:pt x="751" y="608"/>
                </a:lnTo>
                <a:lnTo>
                  <a:pt x="789" y="646"/>
                </a:lnTo>
                <a:lnTo>
                  <a:pt x="827" y="684"/>
                </a:lnTo>
                <a:lnTo>
                  <a:pt x="852" y="722"/>
                </a:lnTo>
                <a:lnTo>
                  <a:pt x="891" y="747"/>
                </a:lnTo>
                <a:lnTo>
                  <a:pt x="916" y="773"/>
                </a:lnTo>
                <a:lnTo>
                  <a:pt x="941" y="798"/>
                </a:lnTo>
                <a:lnTo>
                  <a:pt x="967" y="823"/>
                </a:lnTo>
                <a:lnTo>
                  <a:pt x="980" y="849"/>
                </a:lnTo>
                <a:lnTo>
                  <a:pt x="992" y="874"/>
                </a:lnTo>
                <a:lnTo>
                  <a:pt x="1018" y="899"/>
                </a:lnTo>
                <a:lnTo>
                  <a:pt x="1031" y="912"/>
                </a:lnTo>
                <a:lnTo>
                  <a:pt x="1043" y="950"/>
                </a:lnTo>
                <a:lnTo>
                  <a:pt x="1056" y="988"/>
                </a:lnTo>
                <a:lnTo>
                  <a:pt x="1056" y="1013"/>
                </a:lnTo>
                <a:lnTo>
                  <a:pt x="1069" y="1039"/>
                </a:lnTo>
                <a:lnTo>
                  <a:pt x="1069" y="1064"/>
                </a:lnTo>
                <a:lnTo>
                  <a:pt x="1069" y="1089"/>
                </a:lnTo>
                <a:lnTo>
                  <a:pt x="1069" y="1115"/>
                </a:lnTo>
                <a:lnTo>
                  <a:pt x="1069" y="1127"/>
                </a:lnTo>
                <a:lnTo>
                  <a:pt x="1056" y="1153"/>
                </a:lnTo>
                <a:lnTo>
                  <a:pt x="1043" y="1165"/>
                </a:lnTo>
                <a:lnTo>
                  <a:pt x="1031" y="1165"/>
                </a:lnTo>
                <a:lnTo>
                  <a:pt x="1018" y="1165"/>
                </a:lnTo>
                <a:lnTo>
                  <a:pt x="1005" y="1165"/>
                </a:lnTo>
                <a:lnTo>
                  <a:pt x="980" y="1153"/>
                </a:lnTo>
                <a:lnTo>
                  <a:pt x="967" y="1127"/>
                </a:lnTo>
                <a:lnTo>
                  <a:pt x="941" y="1102"/>
                </a:lnTo>
                <a:lnTo>
                  <a:pt x="916" y="1077"/>
                </a:lnTo>
                <a:lnTo>
                  <a:pt x="891" y="1051"/>
                </a:lnTo>
                <a:lnTo>
                  <a:pt x="865" y="1013"/>
                </a:lnTo>
                <a:lnTo>
                  <a:pt x="840" y="975"/>
                </a:lnTo>
                <a:lnTo>
                  <a:pt x="802" y="937"/>
                </a:lnTo>
                <a:lnTo>
                  <a:pt x="763" y="899"/>
                </a:lnTo>
                <a:lnTo>
                  <a:pt x="725" y="861"/>
                </a:lnTo>
                <a:lnTo>
                  <a:pt x="687" y="811"/>
                </a:lnTo>
                <a:lnTo>
                  <a:pt x="636" y="760"/>
                </a:lnTo>
                <a:lnTo>
                  <a:pt x="585" y="697"/>
                </a:lnTo>
                <a:lnTo>
                  <a:pt x="547" y="646"/>
                </a:lnTo>
                <a:lnTo>
                  <a:pt x="496" y="595"/>
                </a:lnTo>
                <a:lnTo>
                  <a:pt x="433" y="532"/>
                </a:lnTo>
                <a:lnTo>
                  <a:pt x="382" y="468"/>
                </a:lnTo>
                <a:lnTo>
                  <a:pt x="318" y="405"/>
                </a:lnTo>
                <a:lnTo>
                  <a:pt x="254" y="342"/>
                </a:lnTo>
                <a:lnTo>
                  <a:pt x="204" y="266"/>
                </a:lnTo>
                <a:lnTo>
                  <a:pt x="140" y="215"/>
                </a:lnTo>
                <a:lnTo>
                  <a:pt x="102" y="164"/>
                </a:lnTo>
                <a:lnTo>
                  <a:pt x="64" y="126"/>
                </a:lnTo>
                <a:lnTo>
                  <a:pt x="38" y="88"/>
                </a:lnTo>
                <a:lnTo>
                  <a:pt x="13" y="63"/>
                </a:lnTo>
                <a:lnTo>
                  <a:pt x="0" y="3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" name="矩形 4"/>
          <p:cNvSpPr/>
          <p:nvPr/>
        </p:nvSpPr>
        <p:spPr>
          <a:xfrm>
            <a:off x="617855" y="1490546"/>
            <a:ext cx="1216025" cy="1323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区</a:t>
            </a:r>
          </a:p>
        </p:txBody>
      </p:sp>
      <p:sp>
        <p:nvSpPr>
          <p:cNvPr id="24" name="矩形 23"/>
          <p:cNvSpPr/>
          <p:nvPr/>
        </p:nvSpPr>
        <p:spPr>
          <a:xfrm>
            <a:off x="596272" y="694537"/>
            <a:ext cx="152209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qū</a:t>
            </a:r>
          </a:p>
        </p:txBody>
      </p:sp>
      <p:pic>
        <p:nvPicPr>
          <p:cNvPr id="30746" name="Picture 3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9813" y="417759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4" name="组合 3"/>
          <p:cNvGrpSpPr/>
          <p:nvPr/>
        </p:nvGrpSpPr>
        <p:grpSpPr>
          <a:xfrm>
            <a:off x="585639" y="2900395"/>
            <a:ext cx="3292624" cy="1672915"/>
            <a:chOff x="585639" y="2900395"/>
            <a:chExt cx="3292624" cy="1672915"/>
          </a:xfrm>
        </p:grpSpPr>
        <p:sp>
          <p:nvSpPr>
            <p:cNvPr id="25" name="TextBox 24"/>
            <p:cNvSpPr txBox="1">
              <a:spLocks noChangeArrowheads="1"/>
            </p:cNvSpPr>
            <p:nvPr/>
          </p:nvSpPr>
          <p:spPr bwMode="auto">
            <a:xfrm>
              <a:off x="617538" y="2900395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结构：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cs typeface="+mn-cs"/>
                </a:rPr>
                <a:t>半包围</a:t>
              </a:r>
              <a:endPara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06905" y="3691748"/>
              <a:ext cx="327135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组词：</a:t>
              </a:r>
              <a:r>
                <a:rPr lang="zh-CN" altLang="en-US" sz="24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区别   自治区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85639" y="3300594"/>
              <a:ext cx="290512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音序：</a:t>
              </a:r>
              <a:r>
                <a:rPr lang="en-US" altLang="zh-CN" sz="2400" b="1" dirty="0">
                  <a:latin typeface="宋体" panose="02010600030101010101" pitchFamily="2" charset="-122"/>
                </a:rPr>
                <a:t>Q  </a:t>
              </a:r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部首：</a:t>
              </a:r>
              <a:r>
                <a:rPr lang="zh-CN" altLang="en-US" sz="2400" b="1" dirty="0">
                  <a:latin typeface="宋体" panose="02010600030101010101" pitchFamily="2" charset="-122"/>
                </a:rPr>
                <a:t>匚</a:t>
              </a: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612957" y="4111645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四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线形标注 2 4"/>
          <p:cNvSpPr/>
          <p:nvPr/>
        </p:nvSpPr>
        <p:spPr>
          <a:xfrm>
            <a:off x="1857376" y="1588530"/>
            <a:ext cx="1872128" cy="621665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外框要</a:t>
            </a:r>
            <a:r>
              <a:rPr lang="zh-CN" altLang="en-US" sz="24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宽大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</a:rPr>
              <a:t>。</a:t>
            </a:r>
          </a:p>
        </p:txBody>
      </p:sp>
      <p:sp>
        <p:nvSpPr>
          <p:cNvPr id="11" name="线形标注 2 10"/>
          <p:cNvSpPr/>
          <p:nvPr/>
        </p:nvSpPr>
        <p:spPr>
          <a:xfrm>
            <a:off x="6599782" y="1128738"/>
            <a:ext cx="2257198" cy="1846088"/>
          </a:xfrm>
          <a:prstGeom prst="borderCallout2">
            <a:avLst>
              <a:gd name="adj1" fmla="val 48697"/>
              <a:gd name="adj2" fmla="val -1750"/>
              <a:gd name="adj3" fmla="val 55471"/>
              <a:gd name="adj4" fmla="val -9474"/>
              <a:gd name="adj5" fmla="val 44676"/>
              <a:gd name="adj6" fmla="val -4748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4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先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写横</a:t>
            </a:r>
            <a:r>
              <a:rPr lang="zh-CN" altLang="en-US" sz="24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，再写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里边撇和长点</a:t>
            </a:r>
            <a:r>
              <a:rPr lang="zh-CN" altLang="en-US" sz="24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，长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点与撇要相当</a:t>
            </a:r>
            <a:r>
              <a:rPr lang="zh-CN" altLang="en-US" sz="24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、稍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大，最后写竖折。</a:t>
            </a:r>
            <a:endParaRPr kumimoji="0" lang="zh-CN" altLang="en-US" sz="24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760716" y="3301205"/>
            <a:ext cx="1800225" cy="1241425"/>
            <a:chOff x="6397625" y="2122488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99712"/>
                <a:gd name="adj2" fmla="val -79822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652105" y="2323770"/>
              <a:ext cx="1390650" cy="92202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b="1" dirty="0">
                  <a:latin typeface="+mj-ea"/>
                  <a:ea typeface="+mj-ea"/>
                </a:rPr>
                <a:t>易错提示：先写横，再写</a:t>
              </a:r>
              <a:r>
                <a:rPr lang="en-US" altLang="zh-CN" b="1" dirty="0">
                  <a:latin typeface="+mj-ea"/>
                  <a:ea typeface="+mj-ea"/>
                </a:rPr>
                <a:t>“〤”</a:t>
              </a:r>
              <a:r>
                <a:rPr lang="zh-CN" altLang="en-US" b="1" dirty="0">
                  <a:latin typeface="+mj-ea"/>
                  <a:ea typeface="+mj-ea"/>
                </a:rPr>
                <a:t>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2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72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72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2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3870643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4781" name="Freeform 29"/>
          <p:cNvSpPr/>
          <p:nvPr/>
        </p:nvSpPr>
        <p:spPr>
          <a:xfrm>
            <a:off x="4650105" y="1590993"/>
            <a:ext cx="871538" cy="684212"/>
          </a:xfrm>
          <a:custGeom>
            <a:avLst/>
            <a:gdLst>
              <a:gd name="txL" fmla="*/ 0 w 1374"/>
              <a:gd name="txT" fmla="*/ 0 h 1077"/>
              <a:gd name="txR" fmla="*/ 1374 w 1374"/>
              <a:gd name="txB" fmla="*/ 1077 h 1077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1374" h="1077">
                <a:moveTo>
                  <a:pt x="0" y="1077"/>
                </a:moveTo>
                <a:lnTo>
                  <a:pt x="0" y="1065"/>
                </a:lnTo>
                <a:lnTo>
                  <a:pt x="13" y="1052"/>
                </a:lnTo>
                <a:lnTo>
                  <a:pt x="26" y="1039"/>
                </a:lnTo>
                <a:lnTo>
                  <a:pt x="51" y="1027"/>
                </a:lnTo>
                <a:lnTo>
                  <a:pt x="77" y="1001"/>
                </a:lnTo>
                <a:lnTo>
                  <a:pt x="115" y="989"/>
                </a:lnTo>
                <a:lnTo>
                  <a:pt x="166" y="963"/>
                </a:lnTo>
                <a:lnTo>
                  <a:pt x="217" y="925"/>
                </a:lnTo>
                <a:lnTo>
                  <a:pt x="268" y="900"/>
                </a:lnTo>
                <a:lnTo>
                  <a:pt x="331" y="862"/>
                </a:lnTo>
                <a:lnTo>
                  <a:pt x="382" y="824"/>
                </a:lnTo>
                <a:lnTo>
                  <a:pt x="446" y="786"/>
                </a:lnTo>
                <a:lnTo>
                  <a:pt x="509" y="735"/>
                </a:lnTo>
                <a:lnTo>
                  <a:pt x="573" y="685"/>
                </a:lnTo>
                <a:lnTo>
                  <a:pt x="649" y="621"/>
                </a:lnTo>
                <a:lnTo>
                  <a:pt x="713" y="558"/>
                </a:lnTo>
                <a:lnTo>
                  <a:pt x="789" y="507"/>
                </a:lnTo>
                <a:lnTo>
                  <a:pt x="853" y="444"/>
                </a:lnTo>
                <a:lnTo>
                  <a:pt x="904" y="393"/>
                </a:lnTo>
                <a:lnTo>
                  <a:pt x="955" y="355"/>
                </a:lnTo>
                <a:lnTo>
                  <a:pt x="993" y="317"/>
                </a:lnTo>
                <a:lnTo>
                  <a:pt x="1031" y="266"/>
                </a:lnTo>
                <a:lnTo>
                  <a:pt x="1069" y="241"/>
                </a:lnTo>
                <a:lnTo>
                  <a:pt x="1095" y="203"/>
                </a:lnTo>
                <a:lnTo>
                  <a:pt x="1107" y="178"/>
                </a:lnTo>
                <a:lnTo>
                  <a:pt x="1120" y="152"/>
                </a:lnTo>
                <a:lnTo>
                  <a:pt x="1133" y="127"/>
                </a:lnTo>
                <a:lnTo>
                  <a:pt x="1145" y="114"/>
                </a:lnTo>
                <a:lnTo>
                  <a:pt x="1145" y="89"/>
                </a:lnTo>
                <a:lnTo>
                  <a:pt x="1145" y="76"/>
                </a:lnTo>
                <a:lnTo>
                  <a:pt x="1145" y="64"/>
                </a:lnTo>
                <a:lnTo>
                  <a:pt x="1145" y="51"/>
                </a:lnTo>
                <a:lnTo>
                  <a:pt x="1133" y="38"/>
                </a:lnTo>
                <a:lnTo>
                  <a:pt x="1133" y="26"/>
                </a:lnTo>
                <a:lnTo>
                  <a:pt x="1133" y="13"/>
                </a:lnTo>
                <a:lnTo>
                  <a:pt x="1145" y="0"/>
                </a:lnTo>
                <a:lnTo>
                  <a:pt x="1171" y="0"/>
                </a:lnTo>
                <a:lnTo>
                  <a:pt x="1196" y="0"/>
                </a:lnTo>
                <a:lnTo>
                  <a:pt x="1234" y="13"/>
                </a:lnTo>
                <a:lnTo>
                  <a:pt x="1273" y="38"/>
                </a:lnTo>
                <a:lnTo>
                  <a:pt x="1298" y="51"/>
                </a:lnTo>
                <a:lnTo>
                  <a:pt x="1311" y="64"/>
                </a:lnTo>
                <a:lnTo>
                  <a:pt x="1336" y="76"/>
                </a:lnTo>
                <a:lnTo>
                  <a:pt x="1349" y="89"/>
                </a:lnTo>
                <a:lnTo>
                  <a:pt x="1349" y="102"/>
                </a:lnTo>
                <a:lnTo>
                  <a:pt x="1362" y="127"/>
                </a:lnTo>
                <a:lnTo>
                  <a:pt x="1362" y="140"/>
                </a:lnTo>
                <a:lnTo>
                  <a:pt x="1374" y="152"/>
                </a:lnTo>
                <a:lnTo>
                  <a:pt x="1362" y="165"/>
                </a:lnTo>
                <a:lnTo>
                  <a:pt x="1362" y="178"/>
                </a:lnTo>
                <a:lnTo>
                  <a:pt x="1349" y="203"/>
                </a:lnTo>
                <a:lnTo>
                  <a:pt x="1336" y="228"/>
                </a:lnTo>
                <a:lnTo>
                  <a:pt x="1311" y="254"/>
                </a:lnTo>
                <a:lnTo>
                  <a:pt x="1285" y="279"/>
                </a:lnTo>
                <a:lnTo>
                  <a:pt x="1260" y="304"/>
                </a:lnTo>
                <a:lnTo>
                  <a:pt x="1234" y="342"/>
                </a:lnTo>
                <a:lnTo>
                  <a:pt x="1184" y="380"/>
                </a:lnTo>
                <a:lnTo>
                  <a:pt x="1145" y="419"/>
                </a:lnTo>
                <a:lnTo>
                  <a:pt x="1095" y="457"/>
                </a:lnTo>
                <a:lnTo>
                  <a:pt x="1044" y="495"/>
                </a:lnTo>
                <a:lnTo>
                  <a:pt x="980" y="545"/>
                </a:lnTo>
                <a:lnTo>
                  <a:pt x="929" y="583"/>
                </a:lnTo>
                <a:lnTo>
                  <a:pt x="853" y="634"/>
                </a:lnTo>
                <a:lnTo>
                  <a:pt x="789" y="685"/>
                </a:lnTo>
                <a:lnTo>
                  <a:pt x="713" y="748"/>
                </a:lnTo>
                <a:lnTo>
                  <a:pt x="649" y="786"/>
                </a:lnTo>
                <a:lnTo>
                  <a:pt x="573" y="837"/>
                </a:lnTo>
                <a:lnTo>
                  <a:pt x="509" y="875"/>
                </a:lnTo>
                <a:lnTo>
                  <a:pt x="446" y="913"/>
                </a:lnTo>
                <a:lnTo>
                  <a:pt x="382" y="951"/>
                </a:lnTo>
                <a:lnTo>
                  <a:pt x="318" y="976"/>
                </a:lnTo>
                <a:lnTo>
                  <a:pt x="255" y="1001"/>
                </a:lnTo>
                <a:lnTo>
                  <a:pt x="191" y="1027"/>
                </a:lnTo>
                <a:lnTo>
                  <a:pt x="140" y="1039"/>
                </a:lnTo>
                <a:lnTo>
                  <a:pt x="102" y="1052"/>
                </a:lnTo>
                <a:lnTo>
                  <a:pt x="64" y="1065"/>
                </a:lnTo>
                <a:lnTo>
                  <a:pt x="39" y="1077"/>
                </a:lnTo>
                <a:lnTo>
                  <a:pt x="13" y="1077"/>
                </a:lnTo>
                <a:lnTo>
                  <a:pt x="0" y="107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4783" name="Freeform 31"/>
          <p:cNvSpPr/>
          <p:nvPr/>
        </p:nvSpPr>
        <p:spPr>
          <a:xfrm>
            <a:off x="4399280" y="2348230"/>
            <a:ext cx="1608138" cy="217488"/>
          </a:xfrm>
          <a:custGeom>
            <a:avLst/>
            <a:gdLst>
              <a:gd name="txL" fmla="*/ 0 w 2532"/>
              <a:gd name="txT" fmla="*/ 0 h 343"/>
              <a:gd name="txR" fmla="*/ 2532 w 2532"/>
              <a:gd name="txB" fmla="*/ 343 h 343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532" h="343">
                <a:moveTo>
                  <a:pt x="153" y="343"/>
                </a:moveTo>
                <a:lnTo>
                  <a:pt x="127" y="343"/>
                </a:lnTo>
                <a:lnTo>
                  <a:pt x="115" y="330"/>
                </a:lnTo>
                <a:lnTo>
                  <a:pt x="89" y="317"/>
                </a:lnTo>
                <a:lnTo>
                  <a:pt x="64" y="305"/>
                </a:lnTo>
                <a:lnTo>
                  <a:pt x="38" y="279"/>
                </a:lnTo>
                <a:lnTo>
                  <a:pt x="25" y="254"/>
                </a:lnTo>
                <a:lnTo>
                  <a:pt x="13" y="241"/>
                </a:lnTo>
                <a:lnTo>
                  <a:pt x="0" y="229"/>
                </a:lnTo>
                <a:lnTo>
                  <a:pt x="13" y="229"/>
                </a:lnTo>
                <a:lnTo>
                  <a:pt x="25" y="229"/>
                </a:lnTo>
                <a:lnTo>
                  <a:pt x="51" y="216"/>
                </a:lnTo>
                <a:lnTo>
                  <a:pt x="64" y="216"/>
                </a:lnTo>
                <a:lnTo>
                  <a:pt x="89" y="216"/>
                </a:lnTo>
                <a:lnTo>
                  <a:pt x="127" y="203"/>
                </a:lnTo>
                <a:lnTo>
                  <a:pt x="165" y="203"/>
                </a:lnTo>
                <a:lnTo>
                  <a:pt x="204" y="203"/>
                </a:lnTo>
                <a:lnTo>
                  <a:pt x="254" y="191"/>
                </a:lnTo>
                <a:lnTo>
                  <a:pt x="305" y="191"/>
                </a:lnTo>
                <a:lnTo>
                  <a:pt x="356" y="191"/>
                </a:lnTo>
                <a:lnTo>
                  <a:pt x="420" y="178"/>
                </a:lnTo>
                <a:lnTo>
                  <a:pt x="483" y="178"/>
                </a:lnTo>
                <a:lnTo>
                  <a:pt x="547" y="165"/>
                </a:lnTo>
                <a:lnTo>
                  <a:pt x="623" y="165"/>
                </a:lnTo>
                <a:lnTo>
                  <a:pt x="776" y="153"/>
                </a:lnTo>
                <a:lnTo>
                  <a:pt x="916" y="140"/>
                </a:lnTo>
                <a:lnTo>
                  <a:pt x="1043" y="127"/>
                </a:lnTo>
                <a:lnTo>
                  <a:pt x="1170" y="114"/>
                </a:lnTo>
                <a:lnTo>
                  <a:pt x="1298" y="102"/>
                </a:lnTo>
                <a:lnTo>
                  <a:pt x="1412" y="89"/>
                </a:lnTo>
                <a:lnTo>
                  <a:pt x="1514" y="76"/>
                </a:lnTo>
                <a:lnTo>
                  <a:pt x="1616" y="64"/>
                </a:lnTo>
                <a:lnTo>
                  <a:pt x="1705" y="51"/>
                </a:lnTo>
                <a:lnTo>
                  <a:pt x="1794" y="38"/>
                </a:lnTo>
                <a:lnTo>
                  <a:pt x="1870" y="26"/>
                </a:lnTo>
                <a:lnTo>
                  <a:pt x="1934" y="13"/>
                </a:lnTo>
                <a:lnTo>
                  <a:pt x="1997" y="13"/>
                </a:lnTo>
                <a:lnTo>
                  <a:pt x="2048" y="0"/>
                </a:lnTo>
                <a:lnTo>
                  <a:pt x="2099" y="0"/>
                </a:lnTo>
                <a:lnTo>
                  <a:pt x="2150" y="0"/>
                </a:lnTo>
                <a:lnTo>
                  <a:pt x="2226" y="0"/>
                </a:lnTo>
                <a:lnTo>
                  <a:pt x="2290" y="13"/>
                </a:lnTo>
                <a:lnTo>
                  <a:pt x="2341" y="26"/>
                </a:lnTo>
                <a:lnTo>
                  <a:pt x="2392" y="51"/>
                </a:lnTo>
                <a:lnTo>
                  <a:pt x="2430" y="76"/>
                </a:lnTo>
                <a:lnTo>
                  <a:pt x="2455" y="89"/>
                </a:lnTo>
                <a:lnTo>
                  <a:pt x="2481" y="114"/>
                </a:lnTo>
                <a:lnTo>
                  <a:pt x="2506" y="140"/>
                </a:lnTo>
                <a:lnTo>
                  <a:pt x="2519" y="165"/>
                </a:lnTo>
                <a:lnTo>
                  <a:pt x="2532" y="178"/>
                </a:lnTo>
                <a:lnTo>
                  <a:pt x="2532" y="191"/>
                </a:lnTo>
                <a:lnTo>
                  <a:pt x="2519" y="203"/>
                </a:lnTo>
                <a:lnTo>
                  <a:pt x="2506" y="203"/>
                </a:lnTo>
                <a:lnTo>
                  <a:pt x="2494" y="203"/>
                </a:lnTo>
                <a:lnTo>
                  <a:pt x="2455" y="203"/>
                </a:lnTo>
                <a:lnTo>
                  <a:pt x="2430" y="203"/>
                </a:lnTo>
                <a:lnTo>
                  <a:pt x="2392" y="203"/>
                </a:lnTo>
                <a:lnTo>
                  <a:pt x="2341" y="203"/>
                </a:lnTo>
                <a:lnTo>
                  <a:pt x="2290" y="191"/>
                </a:lnTo>
                <a:lnTo>
                  <a:pt x="2226" y="191"/>
                </a:lnTo>
                <a:lnTo>
                  <a:pt x="2163" y="191"/>
                </a:lnTo>
                <a:lnTo>
                  <a:pt x="2086" y="191"/>
                </a:lnTo>
                <a:lnTo>
                  <a:pt x="1997" y="191"/>
                </a:lnTo>
                <a:lnTo>
                  <a:pt x="1908" y="191"/>
                </a:lnTo>
                <a:lnTo>
                  <a:pt x="1807" y="203"/>
                </a:lnTo>
                <a:lnTo>
                  <a:pt x="1705" y="203"/>
                </a:lnTo>
                <a:lnTo>
                  <a:pt x="1590" y="203"/>
                </a:lnTo>
                <a:lnTo>
                  <a:pt x="1476" y="216"/>
                </a:lnTo>
                <a:lnTo>
                  <a:pt x="1361" y="216"/>
                </a:lnTo>
                <a:lnTo>
                  <a:pt x="1260" y="229"/>
                </a:lnTo>
                <a:lnTo>
                  <a:pt x="1170" y="229"/>
                </a:lnTo>
                <a:lnTo>
                  <a:pt x="1081" y="241"/>
                </a:lnTo>
                <a:lnTo>
                  <a:pt x="992" y="241"/>
                </a:lnTo>
                <a:lnTo>
                  <a:pt x="916" y="254"/>
                </a:lnTo>
                <a:lnTo>
                  <a:pt x="840" y="254"/>
                </a:lnTo>
                <a:lnTo>
                  <a:pt x="776" y="267"/>
                </a:lnTo>
                <a:lnTo>
                  <a:pt x="712" y="267"/>
                </a:lnTo>
                <a:lnTo>
                  <a:pt x="649" y="279"/>
                </a:lnTo>
                <a:lnTo>
                  <a:pt x="585" y="292"/>
                </a:lnTo>
                <a:lnTo>
                  <a:pt x="534" y="292"/>
                </a:lnTo>
                <a:lnTo>
                  <a:pt x="483" y="305"/>
                </a:lnTo>
                <a:lnTo>
                  <a:pt x="433" y="305"/>
                </a:lnTo>
                <a:lnTo>
                  <a:pt x="394" y="305"/>
                </a:lnTo>
                <a:lnTo>
                  <a:pt x="344" y="317"/>
                </a:lnTo>
                <a:lnTo>
                  <a:pt x="305" y="330"/>
                </a:lnTo>
                <a:lnTo>
                  <a:pt x="280" y="330"/>
                </a:lnTo>
                <a:lnTo>
                  <a:pt x="242" y="343"/>
                </a:lnTo>
                <a:lnTo>
                  <a:pt x="216" y="343"/>
                </a:lnTo>
                <a:lnTo>
                  <a:pt x="191" y="343"/>
                </a:lnTo>
                <a:lnTo>
                  <a:pt x="178" y="343"/>
                </a:lnTo>
                <a:lnTo>
                  <a:pt x="153" y="34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4784" name="Freeform 32"/>
          <p:cNvSpPr/>
          <p:nvPr/>
        </p:nvSpPr>
        <p:spPr>
          <a:xfrm>
            <a:off x="5400993" y="2637155"/>
            <a:ext cx="355600" cy="361950"/>
          </a:xfrm>
          <a:custGeom>
            <a:avLst/>
            <a:gdLst>
              <a:gd name="txL" fmla="*/ 0 w 559"/>
              <a:gd name="txT" fmla="*/ 0 h 570"/>
              <a:gd name="txR" fmla="*/ 559 w 559"/>
              <a:gd name="txB" fmla="*/ 570 h 570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559" h="570">
                <a:moveTo>
                  <a:pt x="0" y="12"/>
                </a:moveTo>
                <a:lnTo>
                  <a:pt x="50" y="12"/>
                </a:lnTo>
                <a:lnTo>
                  <a:pt x="89" y="0"/>
                </a:lnTo>
                <a:lnTo>
                  <a:pt x="140" y="12"/>
                </a:lnTo>
                <a:lnTo>
                  <a:pt x="178" y="12"/>
                </a:lnTo>
                <a:lnTo>
                  <a:pt x="190" y="25"/>
                </a:lnTo>
                <a:lnTo>
                  <a:pt x="203" y="25"/>
                </a:lnTo>
                <a:lnTo>
                  <a:pt x="229" y="38"/>
                </a:lnTo>
                <a:lnTo>
                  <a:pt x="254" y="63"/>
                </a:lnTo>
                <a:lnTo>
                  <a:pt x="279" y="76"/>
                </a:lnTo>
                <a:lnTo>
                  <a:pt x="305" y="101"/>
                </a:lnTo>
                <a:lnTo>
                  <a:pt x="343" y="126"/>
                </a:lnTo>
                <a:lnTo>
                  <a:pt x="381" y="152"/>
                </a:lnTo>
                <a:lnTo>
                  <a:pt x="419" y="177"/>
                </a:lnTo>
                <a:lnTo>
                  <a:pt x="458" y="215"/>
                </a:lnTo>
                <a:lnTo>
                  <a:pt x="483" y="240"/>
                </a:lnTo>
                <a:lnTo>
                  <a:pt x="508" y="278"/>
                </a:lnTo>
                <a:lnTo>
                  <a:pt x="521" y="304"/>
                </a:lnTo>
                <a:lnTo>
                  <a:pt x="534" y="329"/>
                </a:lnTo>
                <a:lnTo>
                  <a:pt x="547" y="367"/>
                </a:lnTo>
                <a:lnTo>
                  <a:pt x="559" y="392"/>
                </a:lnTo>
                <a:lnTo>
                  <a:pt x="559" y="418"/>
                </a:lnTo>
                <a:lnTo>
                  <a:pt x="559" y="443"/>
                </a:lnTo>
                <a:lnTo>
                  <a:pt x="559" y="468"/>
                </a:lnTo>
                <a:lnTo>
                  <a:pt x="559" y="494"/>
                </a:lnTo>
                <a:lnTo>
                  <a:pt x="547" y="519"/>
                </a:lnTo>
                <a:lnTo>
                  <a:pt x="547" y="532"/>
                </a:lnTo>
                <a:lnTo>
                  <a:pt x="534" y="544"/>
                </a:lnTo>
                <a:lnTo>
                  <a:pt x="521" y="557"/>
                </a:lnTo>
                <a:lnTo>
                  <a:pt x="496" y="570"/>
                </a:lnTo>
                <a:lnTo>
                  <a:pt x="470" y="570"/>
                </a:lnTo>
                <a:lnTo>
                  <a:pt x="458" y="570"/>
                </a:lnTo>
                <a:lnTo>
                  <a:pt x="445" y="570"/>
                </a:lnTo>
                <a:lnTo>
                  <a:pt x="432" y="557"/>
                </a:lnTo>
                <a:lnTo>
                  <a:pt x="419" y="557"/>
                </a:lnTo>
                <a:lnTo>
                  <a:pt x="419" y="544"/>
                </a:lnTo>
                <a:lnTo>
                  <a:pt x="394" y="519"/>
                </a:lnTo>
                <a:lnTo>
                  <a:pt x="381" y="506"/>
                </a:lnTo>
                <a:lnTo>
                  <a:pt x="356" y="481"/>
                </a:lnTo>
                <a:lnTo>
                  <a:pt x="330" y="456"/>
                </a:lnTo>
                <a:lnTo>
                  <a:pt x="305" y="418"/>
                </a:lnTo>
                <a:lnTo>
                  <a:pt x="279" y="380"/>
                </a:lnTo>
                <a:lnTo>
                  <a:pt x="254" y="342"/>
                </a:lnTo>
                <a:lnTo>
                  <a:pt x="216" y="304"/>
                </a:lnTo>
                <a:lnTo>
                  <a:pt x="178" y="253"/>
                </a:lnTo>
                <a:lnTo>
                  <a:pt x="140" y="202"/>
                </a:lnTo>
                <a:lnTo>
                  <a:pt x="89" y="139"/>
                </a:lnTo>
                <a:lnTo>
                  <a:pt x="50" y="76"/>
                </a:lnTo>
                <a:lnTo>
                  <a:pt x="0" y="1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4785" name="Freeform 33"/>
          <p:cNvSpPr/>
          <p:nvPr/>
        </p:nvSpPr>
        <p:spPr>
          <a:xfrm>
            <a:off x="4600893" y="2637155"/>
            <a:ext cx="234950" cy="387350"/>
          </a:xfrm>
          <a:custGeom>
            <a:avLst/>
            <a:gdLst>
              <a:gd name="txL" fmla="*/ 0 w 369"/>
              <a:gd name="txT" fmla="*/ 0 h 608"/>
              <a:gd name="txR" fmla="*/ 369 w 369"/>
              <a:gd name="txB" fmla="*/ 608 h 608"/>
            </a:gdLst>
            <a:ahLst/>
            <a:cxnLst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</a:cxnLst>
            <a:rect l="txL" t="txT" r="txR" b="txB"/>
            <a:pathLst>
              <a:path w="369" h="608">
                <a:moveTo>
                  <a:pt x="344" y="0"/>
                </a:moveTo>
                <a:lnTo>
                  <a:pt x="344" y="12"/>
                </a:lnTo>
                <a:lnTo>
                  <a:pt x="356" y="25"/>
                </a:lnTo>
                <a:lnTo>
                  <a:pt x="356" y="38"/>
                </a:lnTo>
                <a:lnTo>
                  <a:pt x="369" y="63"/>
                </a:lnTo>
                <a:lnTo>
                  <a:pt x="369" y="88"/>
                </a:lnTo>
                <a:lnTo>
                  <a:pt x="369" y="114"/>
                </a:lnTo>
                <a:lnTo>
                  <a:pt x="369" y="139"/>
                </a:lnTo>
                <a:lnTo>
                  <a:pt x="369" y="177"/>
                </a:lnTo>
                <a:lnTo>
                  <a:pt x="369" y="215"/>
                </a:lnTo>
                <a:lnTo>
                  <a:pt x="369" y="253"/>
                </a:lnTo>
                <a:lnTo>
                  <a:pt x="369" y="278"/>
                </a:lnTo>
                <a:lnTo>
                  <a:pt x="356" y="316"/>
                </a:lnTo>
                <a:lnTo>
                  <a:pt x="344" y="342"/>
                </a:lnTo>
                <a:lnTo>
                  <a:pt x="331" y="367"/>
                </a:lnTo>
                <a:lnTo>
                  <a:pt x="318" y="405"/>
                </a:lnTo>
                <a:lnTo>
                  <a:pt x="293" y="430"/>
                </a:lnTo>
                <a:lnTo>
                  <a:pt x="267" y="456"/>
                </a:lnTo>
                <a:lnTo>
                  <a:pt x="255" y="481"/>
                </a:lnTo>
                <a:lnTo>
                  <a:pt x="229" y="506"/>
                </a:lnTo>
                <a:lnTo>
                  <a:pt x="216" y="519"/>
                </a:lnTo>
                <a:lnTo>
                  <a:pt x="191" y="544"/>
                </a:lnTo>
                <a:lnTo>
                  <a:pt x="178" y="557"/>
                </a:lnTo>
                <a:lnTo>
                  <a:pt x="165" y="570"/>
                </a:lnTo>
                <a:lnTo>
                  <a:pt x="140" y="570"/>
                </a:lnTo>
                <a:lnTo>
                  <a:pt x="115" y="595"/>
                </a:lnTo>
                <a:lnTo>
                  <a:pt x="76" y="595"/>
                </a:lnTo>
                <a:lnTo>
                  <a:pt x="64" y="608"/>
                </a:lnTo>
                <a:lnTo>
                  <a:pt x="51" y="595"/>
                </a:lnTo>
                <a:lnTo>
                  <a:pt x="38" y="595"/>
                </a:lnTo>
                <a:lnTo>
                  <a:pt x="38" y="582"/>
                </a:lnTo>
                <a:lnTo>
                  <a:pt x="26" y="570"/>
                </a:lnTo>
                <a:lnTo>
                  <a:pt x="26" y="557"/>
                </a:lnTo>
                <a:lnTo>
                  <a:pt x="26" y="544"/>
                </a:lnTo>
                <a:lnTo>
                  <a:pt x="13" y="532"/>
                </a:lnTo>
                <a:lnTo>
                  <a:pt x="13" y="506"/>
                </a:lnTo>
                <a:lnTo>
                  <a:pt x="0" y="468"/>
                </a:lnTo>
                <a:lnTo>
                  <a:pt x="0" y="443"/>
                </a:lnTo>
                <a:lnTo>
                  <a:pt x="0" y="418"/>
                </a:lnTo>
                <a:lnTo>
                  <a:pt x="0" y="405"/>
                </a:lnTo>
                <a:lnTo>
                  <a:pt x="13" y="392"/>
                </a:lnTo>
                <a:lnTo>
                  <a:pt x="13" y="380"/>
                </a:lnTo>
                <a:lnTo>
                  <a:pt x="26" y="380"/>
                </a:lnTo>
                <a:lnTo>
                  <a:pt x="38" y="367"/>
                </a:lnTo>
                <a:lnTo>
                  <a:pt x="51" y="354"/>
                </a:lnTo>
                <a:lnTo>
                  <a:pt x="76" y="342"/>
                </a:lnTo>
                <a:lnTo>
                  <a:pt x="89" y="329"/>
                </a:lnTo>
                <a:lnTo>
                  <a:pt x="115" y="304"/>
                </a:lnTo>
                <a:lnTo>
                  <a:pt x="140" y="278"/>
                </a:lnTo>
                <a:lnTo>
                  <a:pt x="165" y="253"/>
                </a:lnTo>
                <a:lnTo>
                  <a:pt x="204" y="215"/>
                </a:lnTo>
                <a:lnTo>
                  <a:pt x="229" y="177"/>
                </a:lnTo>
                <a:lnTo>
                  <a:pt x="267" y="126"/>
                </a:lnTo>
                <a:lnTo>
                  <a:pt x="305" y="63"/>
                </a:lnTo>
                <a:lnTo>
                  <a:pt x="344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4780" name="Freeform 28"/>
          <p:cNvSpPr/>
          <p:nvPr/>
        </p:nvSpPr>
        <p:spPr>
          <a:xfrm>
            <a:off x="4762818" y="1695768"/>
            <a:ext cx="831850" cy="539750"/>
          </a:xfrm>
          <a:custGeom>
            <a:avLst/>
            <a:gdLst>
              <a:gd name="txL" fmla="*/ 0 w 1310"/>
              <a:gd name="txT" fmla="*/ 0 h 849"/>
              <a:gd name="txR" fmla="*/ 1310 w 1310"/>
              <a:gd name="txB" fmla="*/ 849 h 849"/>
            </a:gdLst>
            <a:ahLst/>
            <a:cxnLst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1310" h="849">
                <a:moveTo>
                  <a:pt x="0" y="13"/>
                </a:moveTo>
                <a:lnTo>
                  <a:pt x="12" y="13"/>
                </a:lnTo>
                <a:lnTo>
                  <a:pt x="38" y="0"/>
                </a:lnTo>
                <a:lnTo>
                  <a:pt x="63" y="0"/>
                </a:lnTo>
                <a:lnTo>
                  <a:pt x="114" y="13"/>
                </a:lnTo>
                <a:lnTo>
                  <a:pt x="139" y="13"/>
                </a:lnTo>
                <a:lnTo>
                  <a:pt x="152" y="25"/>
                </a:lnTo>
                <a:lnTo>
                  <a:pt x="178" y="25"/>
                </a:lnTo>
                <a:lnTo>
                  <a:pt x="203" y="38"/>
                </a:lnTo>
                <a:lnTo>
                  <a:pt x="229" y="51"/>
                </a:lnTo>
                <a:lnTo>
                  <a:pt x="254" y="63"/>
                </a:lnTo>
                <a:lnTo>
                  <a:pt x="292" y="76"/>
                </a:lnTo>
                <a:lnTo>
                  <a:pt x="318" y="101"/>
                </a:lnTo>
                <a:lnTo>
                  <a:pt x="356" y="114"/>
                </a:lnTo>
                <a:lnTo>
                  <a:pt x="407" y="139"/>
                </a:lnTo>
                <a:lnTo>
                  <a:pt x="445" y="165"/>
                </a:lnTo>
                <a:lnTo>
                  <a:pt x="496" y="190"/>
                </a:lnTo>
                <a:lnTo>
                  <a:pt x="534" y="215"/>
                </a:lnTo>
                <a:lnTo>
                  <a:pt x="585" y="241"/>
                </a:lnTo>
                <a:lnTo>
                  <a:pt x="648" y="266"/>
                </a:lnTo>
                <a:lnTo>
                  <a:pt x="699" y="304"/>
                </a:lnTo>
                <a:lnTo>
                  <a:pt x="750" y="330"/>
                </a:lnTo>
                <a:lnTo>
                  <a:pt x="788" y="355"/>
                </a:lnTo>
                <a:lnTo>
                  <a:pt x="839" y="380"/>
                </a:lnTo>
                <a:lnTo>
                  <a:pt x="890" y="406"/>
                </a:lnTo>
                <a:lnTo>
                  <a:pt x="928" y="431"/>
                </a:lnTo>
                <a:lnTo>
                  <a:pt x="966" y="444"/>
                </a:lnTo>
                <a:lnTo>
                  <a:pt x="1005" y="469"/>
                </a:lnTo>
                <a:lnTo>
                  <a:pt x="1030" y="482"/>
                </a:lnTo>
                <a:lnTo>
                  <a:pt x="1068" y="507"/>
                </a:lnTo>
                <a:lnTo>
                  <a:pt x="1094" y="520"/>
                </a:lnTo>
                <a:lnTo>
                  <a:pt x="1119" y="532"/>
                </a:lnTo>
                <a:lnTo>
                  <a:pt x="1132" y="545"/>
                </a:lnTo>
                <a:lnTo>
                  <a:pt x="1157" y="558"/>
                </a:lnTo>
                <a:lnTo>
                  <a:pt x="1170" y="558"/>
                </a:lnTo>
                <a:lnTo>
                  <a:pt x="1195" y="570"/>
                </a:lnTo>
                <a:lnTo>
                  <a:pt x="1234" y="596"/>
                </a:lnTo>
                <a:lnTo>
                  <a:pt x="1259" y="634"/>
                </a:lnTo>
                <a:lnTo>
                  <a:pt x="1284" y="646"/>
                </a:lnTo>
                <a:lnTo>
                  <a:pt x="1284" y="659"/>
                </a:lnTo>
                <a:lnTo>
                  <a:pt x="1297" y="672"/>
                </a:lnTo>
                <a:lnTo>
                  <a:pt x="1310" y="697"/>
                </a:lnTo>
                <a:lnTo>
                  <a:pt x="1310" y="722"/>
                </a:lnTo>
                <a:lnTo>
                  <a:pt x="1310" y="760"/>
                </a:lnTo>
                <a:lnTo>
                  <a:pt x="1310" y="786"/>
                </a:lnTo>
                <a:lnTo>
                  <a:pt x="1310" y="811"/>
                </a:lnTo>
                <a:lnTo>
                  <a:pt x="1297" y="836"/>
                </a:lnTo>
                <a:lnTo>
                  <a:pt x="1284" y="849"/>
                </a:lnTo>
                <a:lnTo>
                  <a:pt x="1272" y="849"/>
                </a:lnTo>
                <a:lnTo>
                  <a:pt x="1259" y="849"/>
                </a:lnTo>
                <a:lnTo>
                  <a:pt x="1246" y="849"/>
                </a:lnTo>
                <a:lnTo>
                  <a:pt x="1221" y="836"/>
                </a:lnTo>
                <a:lnTo>
                  <a:pt x="1208" y="824"/>
                </a:lnTo>
                <a:lnTo>
                  <a:pt x="1183" y="811"/>
                </a:lnTo>
                <a:lnTo>
                  <a:pt x="1157" y="798"/>
                </a:lnTo>
                <a:lnTo>
                  <a:pt x="1119" y="773"/>
                </a:lnTo>
                <a:lnTo>
                  <a:pt x="1081" y="748"/>
                </a:lnTo>
                <a:lnTo>
                  <a:pt x="1043" y="722"/>
                </a:lnTo>
                <a:lnTo>
                  <a:pt x="992" y="697"/>
                </a:lnTo>
                <a:lnTo>
                  <a:pt x="941" y="659"/>
                </a:lnTo>
                <a:lnTo>
                  <a:pt x="890" y="621"/>
                </a:lnTo>
                <a:lnTo>
                  <a:pt x="826" y="583"/>
                </a:lnTo>
                <a:lnTo>
                  <a:pt x="763" y="545"/>
                </a:lnTo>
                <a:lnTo>
                  <a:pt x="699" y="494"/>
                </a:lnTo>
                <a:lnTo>
                  <a:pt x="623" y="444"/>
                </a:lnTo>
                <a:lnTo>
                  <a:pt x="547" y="393"/>
                </a:lnTo>
                <a:lnTo>
                  <a:pt x="483" y="342"/>
                </a:lnTo>
                <a:lnTo>
                  <a:pt x="407" y="304"/>
                </a:lnTo>
                <a:lnTo>
                  <a:pt x="356" y="266"/>
                </a:lnTo>
                <a:lnTo>
                  <a:pt x="292" y="228"/>
                </a:lnTo>
                <a:lnTo>
                  <a:pt x="241" y="190"/>
                </a:lnTo>
                <a:lnTo>
                  <a:pt x="203" y="165"/>
                </a:lnTo>
                <a:lnTo>
                  <a:pt x="165" y="139"/>
                </a:lnTo>
                <a:lnTo>
                  <a:pt x="127" y="114"/>
                </a:lnTo>
                <a:lnTo>
                  <a:pt x="89" y="89"/>
                </a:lnTo>
                <a:lnTo>
                  <a:pt x="63" y="63"/>
                </a:lnTo>
                <a:lnTo>
                  <a:pt x="38" y="51"/>
                </a:lnTo>
                <a:lnTo>
                  <a:pt x="25" y="38"/>
                </a:lnTo>
                <a:lnTo>
                  <a:pt x="12" y="25"/>
                </a:lnTo>
                <a:lnTo>
                  <a:pt x="0" y="25"/>
                </a:lnTo>
                <a:lnTo>
                  <a:pt x="0" y="1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4782" name="Freeform 30"/>
          <p:cNvSpPr/>
          <p:nvPr/>
        </p:nvSpPr>
        <p:spPr>
          <a:xfrm>
            <a:off x="4892993" y="2202180"/>
            <a:ext cx="371475" cy="1038225"/>
          </a:xfrm>
          <a:custGeom>
            <a:avLst/>
            <a:gdLst>
              <a:gd name="txL" fmla="*/ 0 w 585"/>
              <a:gd name="txT" fmla="*/ 0 h 1635"/>
              <a:gd name="txR" fmla="*/ 585 w 585"/>
              <a:gd name="txB" fmla="*/ 1635 h 163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85" h="1635">
                <a:moveTo>
                  <a:pt x="331" y="89"/>
                </a:moveTo>
                <a:lnTo>
                  <a:pt x="318" y="76"/>
                </a:lnTo>
                <a:lnTo>
                  <a:pt x="318" y="51"/>
                </a:lnTo>
                <a:lnTo>
                  <a:pt x="318" y="38"/>
                </a:lnTo>
                <a:lnTo>
                  <a:pt x="318" y="26"/>
                </a:lnTo>
                <a:lnTo>
                  <a:pt x="331" y="13"/>
                </a:lnTo>
                <a:lnTo>
                  <a:pt x="356" y="13"/>
                </a:lnTo>
                <a:lnTo>
                  <a:pt x="369" y="0"/>
                </a:lnTo>
                <a:lnTo>
                  <a:pt x="407" y="13"/>
                </a:lnTo>
                <a:lnTo>
                  <a:pt x="445" y="26"/>
                </a:lnTo>
                <a:lnTo>
                  <a:pt x="471" y="38"/>
                </a:lnTo>
                <a:lnTo>
                  <a:pt x="509" y="51"/>
                </a:lnTo>
                <a:lnTo>
                  <a:pt x="534" y="64"/>
                </a:lnTo>
                <a:lnTo>
                  <a:pt x="560" y="89"/>
                </a:lnTo>
                <a:lnTo>
                  <a:pt x="573" y="114"/>
                </a:lnTo>
                <a:lnTo>
                  <a:pt x="573" y="127"/>
                </a:lnTo>
                <a:lnTo>
                  <a:pt x="585" y="140"/>
                </a:lnTo>
                <a:lnTo>
                  <a:pt x="573" y="178"/>
                </a:lnTo>
                <a:lnTo>
                  <a:pt x="573" y="190"/>
                </a:lnTo>
                <a:lnTo>
                  <a:pt x="573" y="216"/>
                </a:lnTo>
                <a:lnTo>
                  <a:pt x="560" y="228"/>
                </a:lnTo>
                <a:lnTo>
                  <a:pt x="560" y="254"/>
                </a:lnTo>
                <a:lnTo>
                  <a:pt x="560" y="279"/>
                </a:lnTo>
                <a:lnTo>
                  <a:pt x="547" y="304"/>
                </a:lnTo>
                <a:lnTo>
                  <a:pt x="547" y="330"/>
                </a:lnTo>
                <a:lnTo>
                  <a:pt x="547" y="368"/>
                </a:lnTo>
                <a:lnTo>
                  <a:pt x="547" y="419"/>
                </a:lnTo>
                <a:lnTo>
                  <a:pt x="547" y="457"/>
                </a:lnTo>
                <a:lnTo>
                  <a:pt x="547" y="507"/>
                </a:lnTo>
                <a:lnTo>
                  <a:pt x="547" y="571"/>
                </a:lnTo>
                <a:lnTo>
                  <a:pt x="547" y="634"/>
                </a:lnTo>
                <a:lnTo>
                  <a:pt x="547" y="697"/>
                </a:lnTo>
                <a:lnTo>
                  <a:pt x="547" y="761"/>
                </a:lnTo>
                <a:lnTo>
                  <a:pt x="547" y="837"/>
                </a:lnTo>
                <a:lnTo>
                  <a:pt x="547" y="900"/>
                </a:lnTo>
                <a:lnTo>
                  <a:pt x="560" y="989"/>
                </a:lnTo>
                <a:lnTo>
                  <a:pt x="560" y="1065"/>
                </a:lnTo>
                <a:lnTo>
                  <a:pt x="560" y="1128"/>
                </a:lnTo>
                <a:lnTo>
                  <a:pt x="560" y="1191"/>
                </a:lnTo>
                <a:lnTo>
                  <a:pt x="560" y="1255"/>
                </a:lnTo>
                <a:lnTo>
                  <a:pt x="560" y="1306"/>
                </a:lnTo>
                <a:lnTo>
                  <a:pt x="547" y="1344"/>
                </a:lnTo>
                <a:lnTo>
                  <a:pt x="547" y="1369"/>
                </a:lnTo>
                <a:lnTo>
                  <a:pt x="547" y="1394"/>
                </a:lnTo>
                <a:lnTo>
                  <a:pt x="534" y="1445"/>
                </a:lnTo>
                <a:lnTo>
                  <a:pt x="522" y="1496"/>
                </a:lnTo>
                <a:lnTo>
                  <a:pt x="496" y="1534"/>
                </a:lnTo>
                <a:lnTo>
                  <a:pt x="471" y="1572"/>
                </a:lnTo>
                <a:lnTo>
                  <a:pt x="445" y="1597"/>
                </a:lnTo>
                <a:lnTo>
                  <a:pt x="433" y="1622"/>
                </a:lnTo>
                <a:lnTo>
                  <a:pt x="407" y="1635"/>
                </a:lnTo>
                <a:lnTo>
                  <a:pt x="394" y="1635"/>
                </a:lnTo>
                <a:lnTo>
                  <a:pt x="382" y="1635"/>
                </a:lnTo>
                <a:lnTo>
                  <a:pt x="369" y="1622"/>
                </a:lnTo>
                <a:lnTo>
                  <a:pt x="369" y="1610"/>
                </a:lnTo>
                <a:lnTo>
                  <a:pt x="356" y="1597"/>
                </a:lnTo>
                <a:lnTo>
                  <a:pt x="356" y="1584"/>
                </a:lnTo>
                <a:lnTo>
                  <a:pt x="356" y="1559"/>
                </a:lnTo>
                <a:lnTo>
                  <a:pt x="344" y="1534"/>
                </a:lnTo>
                <a:lnTo>
                  <a:pt x="344" y="1508"/>
                </a:lnTo>
                <a:lnTo>
                  <a:pt x="331" y="1483"/>
                </a:lnTo>
                <a:lnTo>
                  <a:pt x="305" y="1458"/>
                </a:lnTo>
                <a:lnTo>
                  <a:pt x="293" y="1432"/>
                </a:lnTo>
                <a:lnTo>
                  <a:pt x="267" y="1407"/>
                </a:lnTo>
                <a:lnTo>
                  <a:pt x="229" y="1382"/>
                </a:lnTo>
                <a:lnTo>
                  <a:pt x="204" y="1369"/>
                </a:lnTo>
                <a:lnTo>
                  <a:pt x="165" y="1344"/>
                </a:lnTo>
                <a:lnTo>
                  <a:pt x="127" y="1318"/>
                </a:lnTo>
                <a:lnTo>
                  <a:pt x="89" y="1306"/>
                </a:lnTo>
                <a:lnTo>
                  <a:pt x="64" y="1280"/>
                </a:lnTo>
                <a:lnTo>
                  <a:pt x="38" y="1267"/>
                </a:lnTo>
                <a:lnTo>
                  <a:pt x="26" y="1255"/>
                </a:lnTo>
                <a:lnTo>
                  <a:pt x="13" y="1242"/>
                </a:lnTo>
                <a:lnTo>
                  <a:pt x="0" y="1229"/>
                </a:lnTo>
                <a:lnTo>
                  <a:pt x="13" y="1217"/>
                </a:lnTo>
                <a:lnTo>
                  <a:pt x="26" y="1217"/>
                </a:lnTo>
                <a:lnTo>
                  <a:pt x="38" y="1229"/>
                </a:lnTo>
                <a:lnTo>
                  <a:pt x="64" y="1229"/>
                </a:lnTo>
                <a:lnTo>
                  <a:pt x="89" y="1229"/>
                </a:lnTo>
                <a:lnTo>
                  <a:pt x="127" y="1229"/>
                </a:lnTo>
                <a:lnTo>
                  <a:pt x="165" y="1242"/>
                </a:lnTo>
                <a:lnTo>
                  <a:pt x="204" y="1242"/>
                </a:lnTo>
                <a:lnTo>
                  <a:pt x="229" y="1255"/>
                </a:lnTo>
                <a:lnTo>
                  <a:pt x="267" y="1255"/>
                </a:lnTo>
                <a:lnTo>
                  <a:pt x="293" y="1255"/>
                </a:lnTo>
                <a:lnTo>
                  <a:pt x="318" y="1255"/>
                </a:lnTo>
                <a:lnTo>
                  <a:pt x="331" y="1255"/>
                </a:lnTo>
                <a:lnTo>
                  <a:pt x="344" y="1242"/>
                </a:lnTo>
                <a:lnTo>
                  <a:pt x="356" y="1242"/>
                </a:lnTo>
                <a:lnTo>
                  <a:pt x="369" y="1229"/>
                </a:lnTo>
                <a:lnTo>
                  <a:pt x="369" y="1217"/>
                </a:lnTo>
                <a:lnTo>
                  <a:pt x="382" y="1191"/>
                </a:lnTo>
                <a:lnTo>
                  <a:pt x="382" y="1166"/>
                </a:lnTo>
                <a:lnTo>
                  <a:pt x="394" y="1128"/>
                </a:lnTo>
                <a:lnTo>
                  <a:pt x="394" y="1077"/>
                </a:lnTo>
                <a:lnTo>
                  <a:pt x="394" y="1027"/>
                </a:lnTo>
                <a:lnTo>
                  <a:pt x="394" y="963"/>
                </a:lnTo>
                <a:lnTo>
                  <a:pt x="394" y="837"/>
                </a:lnTo>
                <a:lnTo>
                  <a:pt x="394" y="697"/>
                </a:lnTo>
                <a:lnTo>
                  <a:pt x="394" y="558"/>
                </a:lnTo>
                <a:lnTo>
                  <a:pt x="394" y="419"/>
                </a:lnTo>
                <a:lnTo>
                  <a:pt x="394" y="342"/>
                </a:lnTo>
                <a:lnTo>
                  <a:pt x="382" y="279"/>
                </a:lnTo>
                <a:lnTo>
                  <a:pt x="382" y="228"/>
                </a:lnTo>
                <a:lnTo>
                  <a:pt x="369" y="190"/>
                </a:lnTo>
                <a:lnTo>
                  <a:pt x="369" y="152"/>
                </a:lnTo>
                <a:lnTo>
                  <a:pt x="356" y="127"/>
                </a:lnTo>
                <a:lnTo>
                  <a:pt x="344" y="102"/>
                </a:lnTo>
                <a:lnTo>
                  <a:pt x="331" y="8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" name="矩形 4"/>
          <p:cNvSpPr/>
          <p:nvPr/>
        </p:nvSpPr>
        <p:spPr>
          <a:xfrm>
            <a:off x="739775" y="1279603"/>
            <a:ext cx="1216025" cy="1323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杀</a:t>
            </a:r>
          </a:p>
        </p:txBody>
      </p:sp>
      <p:sp>
        <p:nvSpPr>
          <p:cNvPr id="24" name="矩形 23"/>
          <p:cNvSpPr/>
          <p:nvPr/>
        </p:nvSpPr>
        <p:spPr>
          <a:xfrm>
            <a:off x="771674" y="579664"/>
            <a:ext cx="127000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shā</a:t>
            </a:r>
          </a:p>
        </p:txBody>
      </p:sp>
      <p:pic>
        <p:nvPicPr>
          <p:cNvPr id="31772" name="Picture 3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9813" y="704850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4" name="组合 3"/>
          <p:cNvGrpSpPr/>
          <p:nvPr/>
        </p:nvGrpSpPr>
        <p:grpSpPr>
          <a:xfrm>
            <a:off x="548498" y="2870596"/>
            <a:ext cx="3518528" cy="1684176"/>
            <a:chOff x="548498" y="2870596"/>
            <a:chExt cx="3518528" cy="1684176"/>
          </a:xfrm>
        </p:grpSpPr>
        <p:sp>
          <p:nvSpPr>
            <p:cNvPr id="25" name="TextBox 24"/>
            <p:cNvSpPr txBox="1">
              <a:spLocks noChangeArrowheads="1"/>
            </p:cNvSpPr>
            <p:nvPr/>
          </p:nvSpPr>
          <p:spPr bwMode="auto">
            <a:xfrm>
              <a:off x="569764" y="2870596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结构：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cs typeface="+mn-cs"/>
                </a:rPr>
                <a:t>上下</a:t>
              </a:r>
              <a:endPara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69764" y="3670547"/>
              <a:ext cx="3497262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组词：</a:t>
              </a:r>
              <a:r>
                <a:rPr lang="zh-CN" altLang="en-US" sz="24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杀敌   杀鸡取卵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48498" y="3275888"/>
              <a:ext cx="290512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音序：</a:t>
              </a:r>
              <a:r>
                <a:rPr lang="en-US" altLang="zh-CN" sz="2400" b="1" dirty="0">
                  <a:latin typeface="宋体" panose="02010600030101010101" pitchFamily="2" charset="-122"/>
                </a:rPr>
                <a:t>S  </a:t>
              </a:r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部首：</a:t>
              </a:r>
              <a:r>
                <a:rPr lang="zh-CN" altLang="en-US" sz="2400" b="1" dirty="0">
                  <a:latin typeface="宋体" panose="02010600030101010101" pitchFamily="2" charset="-122"/>
                </a:rPr>
                <a:t>朩</a:t>
              </a: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562008" y="4093107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六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线形标注 2 4"/>
          <p:cNvSpPr/>
          <p:nvPr/>
        </p:nvSpPr>
        <p:spPr>
          <a:xfrm>
            <a:off x="2097917" y="1466403"/>
            <a:ext cx="1698625" cy="1117587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上边的</a:t>
            </a:r>
            <a:r>
              <a:rPr lang="zh-CN" altLang="en-US" sz="24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长点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与撇相当，</a:t>
            </a:r>
            <a:r>
              <a:rPr lang="zh-CN" altLang="en-US" sz="24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横要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长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</a:rPr>
              <a:t>。</a:t>
            </a:r>
          </a:p>
        </p:txBody>
      </p:sp>
      <p:sp>
        <p:nvSpPr>
          <p:cNvPr id="11" name="线形标注 2 10"/>
          <p:cNvSpPr/>
          <p:nvPr/>
        </p:nvSpPr>
        <p:spPr>
          <a:xfrm>
            <a:off x="6839527" y="1357331"/>
            <a:ext cx="1868524" cy="1620507"/>
          </a:xfrm>
          <a:prstGeom prst="borderCallout2">
            <a:avLst>
              <a:gd name="adj1" fmla="val 48697"/>
              <a:gd name="adj2" fmla="val -1750"/>
              <a:gd name="adj3" fmla="val 55471"/>
              <a:gd name="adj4" fmla="val -9474"/>
              <a:gd name="adj5" fmla="val 44676"/>
              <a:gd name="adj6" fmla="val -4748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4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“小”的竖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钩在横上要短</a:t>
            </a:r>
            <a:r>
              <a:rPr lang="zh-CN" altLang="en-US" sz="24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、两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点要对称。</a:t>
            </a:r>
            <a:endParaRPr kumimoji="0" lang="zh-CN" altLang="en-US" sz="24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901718" y="3023028"/>
            <a:ext cx="1800225" cy="1241425"/>
            <a:chOff x="6397625" y="2122488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6290"/>
                <a:gd name="adj2" fmla="val -24151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662738" y="2291871"/>
              <a:ext cx="1390650" cy="92202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b="1" dirty="0">
                  <a:latin typeface="+mj-ea"/>
                  <a:ea typeface="+mj-ea"/>
                </a:rPr>
                <a:t>易错提示：下面不要写成</a:t>
              </a:r>
              <a:r>
                <a:rPr lang="en-US" altLang="zh-CN" b="1" dirty="0">
                  <a:latin typeface="+mj-ea"/>
                  <a:ea typeface="+mj-ea"/>
                </a:rPr>
                <a:t>“</a:t>
              </a:r>
              <a:r>
                <a:rPr lang="zh-CN" altLang="en-US" b="1" dirty="0">
                  <a:latin typeface="+mj-ea"/>
                  <a:ea typeface="+mj-ea"/>
                </a:rPr>
                <a:t>木</a:t>
              </a:r>
              <a:r>
                <a:rPr lang="en-US" altLang="zh-CN" b="1" dirty="0">
                  <a:latin typeface="+mj-ea"/>
                  <a:ea typeface="+mj-ea"/>
                </a:rPr>
                <a:t>”</a:t>
              </a:r>
              <a:r>
                <a:rPr lang="zh-CN" altLang="en-US" b="1" dirty="0">
                  <a:latin typeface="+mj-ea"/>
                  <a:ea typeface="+mj-ea"/>
                </a:rPr>
                <a:t>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74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74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4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74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74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74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019868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6834" name="Freeform 34"/>
          <p:cNvSpPr/>
          <p:nvPr/>
        </p:nvSpPr>
        <p:spPr>
          <a:xfrm>
            <a:off x="4724718" y="2143443"/>
            <a:ext cx="136525" cy="1046162"/>
          </a:xfrm>
          <a:custGeom>
            <a:avLst/>
            <a:gdLst>
              <a:gd name="txL" fmla="*/ 0 w 216"/>
              <a:gd name="txT" fmla="*/ 0 h 1648"/>
              <a:gd name="txR" fmla="*/ 216 w 216"/>
              <a:gd name="txB" fmla="*/ 1648 h 1648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16" h="1648">
                <a:moveTo>
                  <a:pt x="165" y="1356"/>
                </a:moveTo>
                <a:lnTo>
                  <a:pt x="165" y="1394"/>
                </a:lnTo>
                <a:lnTo>
                  <a:pt x="165" y="1420"/>
                </a:lnTo>
                <a:lnTo>
                  <a:pt x="153" y="1458"/>
                </a:lnTo>
                <a:lnTo>
                  <a:pt x="153" y="1483"/>
                </a:lnTo>
                <a:lnTo>
                  <a:pt x="153" y="1508"/>
                </a:lnTo>
                <a:lnTo>
                  <a:pt x="140" y="1534"/>
                </a:lnTo>
                <a:lnTo>
                  <a:pt x="140" y="1559"/>
                </a:lnTo>
                <a:lnTo>
                  <a:pt x="140" y="1572"/>
                </a:lnTo>
                <a:lnTo>
                  <a:pt x="127" y="1610"/>
                </a:lnTo>
                <a:lnTo>
                  <a:pt x="127" y="1622"/>
                </a:lnTo>
                <a:lnTo>
                  <a:pt x="114" y="1635"/>
                </a:lnTo>
                <a:lnTo>
                  <a:pt x="114" y="1648"/>
                </a:lnTo>
                <a:lnTo>
                  <a:pt x="102" y="1635"/>
                </a:lnTo>
                <a:lnTo>
                  <a:pt x="89" y="1635"/>
                </a:lnTo>
                <a:lnTo>
                  <a:pt x="89" y="1622"/>
                </a:lnTo>
                <a:lnTo>
                  <a:pt x="76" y="1610"/>
                </a:lnTo>
                <a:lnTo>
                  <a:pt x="64" y="1597"/>
                </a:lnTo>
                <a:lnTo>
                  <a:pt x="64" y="1572"/>
                </a:lnTo>
                <a:lnTo>
                  <a:pt x="51" y="1546"/>
                </a:lnTo>
                <a:lnTo>
                  <a:pt x="38" y="1534"/>
                </a:lnTo>
                <a:lnTo>
                  <a:pt x="25" y="1470"/>
                </a:lnTo>
                <a:lnTo>
                  <a:pt x="13" y="1420"/>
                </a:lnTo>
                <a:lnTo>
                  <a:pt x="13" y="1382"/>
                </a:lnTo>
                <a:lnTo>
                  <a:pt x="0" y="1356"/>
                </a:lnTo>
                <a:lnTo>
                  <a:pt x="0" y="1344"/>
                </a:lnTo>
                <a:lnTo>
                  <a:pt x="13" y="1318"/>
                </a:lnTo>
                <a:lnTo>
                  <a:pt x="13" y="1293"/>
                </a:lnTo>
                <a:lnTo>
                  <a:pt x="13" y="1267"/>
                </a:lnTo>
                <a:lnTo>
                  <a:pt x="25" y="1229"/>
                </a:lnTo>
                <a:lnTo>
                  <a:pt x="25" y="1179"/>
                </a:lnTo>
                <a:lnTo>
                  <a:pt x="38" y="1128"/>
                </a:lnTo>
                <a:lnTo>
                  <a:pt x="51" y="1077"/>
                </a:lnTo>
                <a:lnTo>
                  <a:pt x="64" y="1027"/>
                </a:lnTo>
                <a:lnTo>
                  <a:pt x="64" y="963"/>
                </a:lnTo>
                <a:lnTo>
                  <a:pt x="76" y="900"/>
                </a:lnTo>
                <a:lnTo>
                  <a:pt x="76" y="837"/>
                </a:lnTo>
                <a:lnTo>
                  <a:pt x="76" y="761"/>
                </a:lnTo>
                <a:lnTo>
                  <a:pt x="89" y="697"/>
                </a:lnTo>
                <a:lnTo>
                  <a:pt x="89" y="621"/>
                </a:lnTo>
                <a:lnTo>
                  <a:pt x="89" y="545"/>
                </a:lnTo>
                <a:lnTo>
                  <a:pt x="76" y="469"/>
                </a:lnTo>
                <a:lnTo>
                  <a:pt x="76" y="406"/>
                </a:lnTo>
                <a:lnTo>
                  <a:pt x="76" y="342"/>
                </a:lnTo>
                <a:lnTo>
                  <a:pt x="64" y="279"/>
                </a:lnTo>
                <a:lnTo>
                  <a:pt x="64" y="228"/>
                </a:lnTo>
                <a:lnTo>
                  <a:pt x="51" y="190"/>
                </a:lnTo>
                <a:lnTo>
                  <a:pt x="51" y="152"/>
                </a:lnTo>
                <a:lnTo>
                  <a:pt x="38" y="114"/>
                </a:lnTo>
                <a:lnTo>
                  <a:pt x="38" y="89"/>
                </a:lnTo>
                <a:lnTo>
                  <a:pt x="25" y="76"/>
                </a:lnTo>
                <a:lnTo>
                  <a:pt x="25" y="51"/>
                </a:lnTo>
                <a:lnTo>
                  <a:pt x="25" y="38"/>
                </a:lnTo>
                <a:lnTo>
                  <a:pt x="25" y="26"/>
                </a:lnTo>
                <a:lnTo>
                  <a:pt x="38" y="13"/>
                </a:lnTo>
                <a:lnTo>
                  <a:pt x="51" y="0"/>
                </a:lnTo>
                <a:lnTo>
                  <a:pt x="64" y="0"/>
                </a:lnTo>
                <a:lnTo>
                  <a:pt x="76" y="0"/>
                </a:lnTo>
                <a:lnTo>
                  <a:pt x="89" y="0"/>
                </a:lnTo>
                <a:lnTo>
                  <a:pt x="114" y="13"/>
                </a:lnTo>
                <a:lnTo>
                  <a:pt x="140" y="13"/>
                </a:lnTo>
                <a:lnTo>
                  <a:pt x="153" y="26"/>
                </a:lnTo>
                <a:lnTo>
                  <a:pt x="191" y="38"/>
                </a:lnTo>
                <a:lnTo>
                  <a:pt x="216" y="51"/>
                </a:lnTo>
                <a:lnTo>
                  <a:pt x="216" y="178"/>
                </a:lnTo>
                <a:lnTo>
                  <a:pt x="216" y="292"/>
                </a:lnTo>
                <a:lnTo>
                  <a:pt x="216" y="406"/>
                </a:lnTo>
                <a:lnTo>
                  <a:pt x="216" y="507"/>
                </a:lnTo>
                <a:lnTo>
                  <a:pt x="216" y="609"/>
                </a:lnTo>
                <a:lnTo>
                  <a:pt x="203" y="710"/>
                </a:lnTo>
                <a:lnTo>
                  <a:pt x="203" y="799"/>
                </a:lnTo>
                <a:lnTo>
                  <a:pt x="203" y="887"/>
                </a:lnTo>
                <a:lnTo>
                  <a:pt x="203" y="963"/>
                </a:lnTo>
                <a:lnTo>
                  <a:pt x="203" y="1039"/>
                </a:lnTo>
                <a:lnTo>
                  <a:pt x="191" y="1103"/>
                </a:lnTo>
                <a:lnTo>
                  <a:pt x="191" y="1166"/>
                </a:lnTo>
                <a:lnTo>
                  <a:pt x="191" y="1217"/>
                </a:lnTo>
                <a:lnTo>
                  <a:pt x="178" y="1267"/>
                </a:lnTo>
                <a:lnTo>
                  <a:pt x="178" y="1318"/>
                </a:lnTo>
                <a:lnTo>
                  <a:pt x="165" y="135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6835" name="Freeform 35"/>
          <p:cNvSpPr/>
          <p:nvPr/>
        </p:nvSpPr>
        <p:spPr>
          <a:xfrm>
            <a:off x="4805680" y="2040255"/>
            <a:ext cx="1114425" cy="1230313"/>
          </a:xfrm>
          <a:custGeom>
            <a:avLst/>
            <a:gdLst>
              <a:gd name="txL" fmla="*/ 0 w 1756"/>
              <a:gd name="txT" fmla="*/ 0 h 1938"/>
              <a:gd name="txR" fmla="*/ 1756 w 1756"/>
              <a:gd name="txB" fmla="*/ 1938 h 1938"/>
            </a:gdLst>
            <a:ahLst/>
            <a:cxnLst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756" h="1938">
                <a:moveTo>
                  <a:pt x="1374" y="25"/>
                </a:moveTo>
                <a:lnTo>
                  <a:pt x="1400" y="12"/>
                </a:lnTo>
                <a:lnTo>
                  <a:pt x="1412" y="0"/>
                </a:lnTo>
                <a:lnTo>
                  <a:pt x="1425" y="0"/>
                </a:lnTo>
                <a:lnTo>
                  <a:pt x="1451" y="0"/>
                </a:lnTo>
                <a:lnTo>
                  <a:pt x="1463" y="0"/>
                </a:lnTo>
                <a:lnTo>
                  <a:pt x="1476" y="12"/>
                </a:lnTo>
                <a:lnTo>
                  <a:pt x="1489" y="12"/>
                </a:lnTo>
                <a:lnTo>
                  <a:pt x="1514" y="25"/>
                </a:lnTo>
                <a:lnTo>
                  <a:pt x="1527" y="38"/>
                </a:lnTo>
                <a:lnTo>
                  <a:pt x="1565" y="50"/>
                </a:lnTo>
                <a:lnTo>
                  <a:pt x="1590" y="63"/>
                </a:lnTo>
                <a:lnTo>
                  <a:pt x="1629" y="76"/>
                </a:lnTo>
                <a:lnTo>
                  <a:pt x="1654" y="88"/>
                </a:lnTo>
                <a:lnTo>
                  <a:pt x="1680" y="114"/>
                </a:lnTo>
                <a:lnTo>
                  <a:pt x="1705" y="126"/>
                </a:lnTo>
                <a:lnTo>
                  <a:pt x="1730" y="139"/>
                </a:lnTo>
                <a:lnTo>
                  <a:pt x="1743" y="152"/>
                </a:lnTo>
                <a:lnTo>
                  <a:pt x="1756" y="164"/>
                </a:lnTo>
                <a:lnTo>
                  <a:pt x="1756" y="177"/>
                </a:lnTo>
                <a:lnTo>
                  <a:pt x="1756" y="202"/>
                </a:lnTo>
                <a:lnTo>
                  <a:pt x="1756" y="215"/>
                </a:lnTo>
                <a:lnTo>
                  <a:pt x="1743" y="228"/>
                </a:lnTo>
                <a:lnTo>
                  <a:pt x="1718" y="253"/>
                </a:lnTo>
                <a:lnTo>
                  <a:pt x="1705" y="253"/>
                </a:lnTo>
                <a:lnTo>
                  <a:pt x="1705" y="266"/>
                </a:lnTo>
                <a:lnTo>
                  <a:pt x="1705" y="278"/>
                </a:lnTo>
                <a:lnTo>
                  <a:pt x="1692" y="291"/>
                </a:lnTo>
                <a:lnTo>
                  <a:pt x="1692" y="316"/>
                </a:lnTo>
                <a:lnTo>
                  <a:pt x="1692" y="329"/>
                </a:lnTo>
                <a:lnTo>
                  <a:pt x="1680" y="354"/>
                </a:lnTo>
                <a:lnTo>
                  <a:pt x="1680" y="380"/>
                </a:lnTo>
                <a:lnTo>
                  <a:pt x="1680" y="405"/>
                </a:lnTo>
                <a:lnTo>
                  <a:pt x="1680" y="443"/>
                </a:lnTo>
                <a:lnTo>
                  <a:pt x="1680" y="468"/>
                </a:lnTo>
                <a:lnTo>
                  <a:pt x="1680" y="506"/>
                </a:lnTo>
                <a:lnTo>
                  <a:pt x="1680" y="544"/>
                </a:lnTo>
                <a:lnTo>
                  <a:pt x="1680" y="595"/>
                </a:lnTo>
                <a:lnTo>
                  <a:pt x="1692" y="633"/>
                </a:lnTo>
                <a:lnTo>
                  <a:pt x="1692" y="684"/>
                </a:lnTo>
                <a:lnTo>
                  <a:pt x="1705" y="785"/>
                </a:lnTo>
                <a:lnTo>
                  <a:pt x="1705" y="874"/>
                </a:lnTo>
                <a:lnTo>
                  <a:pt x="1718" y="963"/>
                </a:lnTo>
                <a:lnTo>
                  <a:pt x="1718" y="1051"/>
                </a:lnTo>
                <a:lnTo>
                  <a:pt x="1718" y="1140"/>
                </a:lnTo>
                <a:lnTo>
                  <a:pt x="1718" y="1216"/>
                </a:lnTo>
                <a:lnTo>
                  <a:pt x="1718" y="1292"/>
                </a:lnTo>
                <a:lnTo>
                  <a:pt x="1718" y="1355"/>
                </a:lnTo>
                <a:lnTo>
                  <a:pt x="1705" y="1431"/>
                </a:lnTo>
                <a:lnTo>
                  <a:pt x="1705" y="1495"/>
                </a:lnTo>
                <a:lnTo>
                  <a:pt x="1692" y="1546"/>
                </a:lnTo>
                <a:lnTo>
                  <a:pt x="1692" y="1596"/>
                </a:lnTo>
                <a:lnTo>
                  <a:pt x="1680" y="1647"/>
                </a:lnTo>
                <a:lnTo>
                  <a:pt x="1667" y="1698"/>
                </a:lnTo>
                <a:lnTo>
                  <a:pt x="1654" y="1748"/>
                </a:lnTo>
                <a:lnTo>
                  <a:pt x="1629" y="1786"/>
                </a:lnTo>
                <a:lnTo>
                  <a:pt x="1616" y="1824"/>
                </a:lnTo>
                <a:lnTo>
                  <a:pt x="1590" y="1850"/>
                </a:lnTo>
                <a:lnTo>
                  <a:pt x="1578" y="1875"/>
                </a:lnTo>
                <a:lnTo>
                  <a:pt x="1565" y="1900"/>
                </a:lnTo>
                <a:lnTo>
                  <a:pt x="1552" y="1913"/>
                </a:lnTo>
                <a:lnTo>
                  <a:pt x="1540" y="1926"/>
                </a:lnTo>
                <a:lnTo>
                  <a:pt x="1527" y="1926"/>
                </a:lnTo>
                <a:lnTo>
                  <a:pt x="1514" y="1938"/>
                </a:lnTo>
                <a:lnTo>
                  <a:pt x="1501" y="1926"/>
                </a:lnTo>
                <a:lnTo>
                  <a:pt x="1476" y="1900"/>
                </a:lnTo>
                <a:lnTo>
                  <a:pt x="1476" y="1888"/>
                </a:lnTo>
                <a:lnTo>
                  <a:pt x="1463" y="1875"/>
                </a:lnTo>
                <a:lnTo>
                  <a:pt x="1463" y="1862"/>
                </a:lnTo>
                <a:lnTo>
                  <a:pt x="1463" y="1837"/>
                </a:lnTo>
                <a:lnTo>
                  <a:pt x="1451" y="1799"/>
                </a:lnTo>
                <a:lnTo>
                  <a:pt x="1425" y="1748"/>
                </a:lnTo>
                <a:lnTo>
                  <a:pt x="1400" y="1710"/>
                </a:lnTo>
                <a:lnTo>
                  <a:pt x="1361" y="1660"/>
                </a:lnTo>
                <a:lnTo>
                  <a:pt x="1311" y="1596"/>
                </a:lnTo>
                <a:lnTo>
                  <a:pt x="1285" y="1558"/>
                </a:lnTo>
                <a:lnTo>
                  <a:pt x="1260" y="1533"/>
                </a:lnTo>
                <a:lnTo>
                  <a:pt x="1260" y="1520"/>
                </a:lnTo>
                <a:lnTo>
                  <a:pt x="1247" y="1495"/>
                </a:lnTo>
                <a:lnTo>
                  <a:pt x="1234" y="1482"/>
                </a:lnTo>
                <a:lnTo>
                  <a:pt x="1285" y="1508"/>
                </a:lnTo>
                <a:lnTo>
                  <a:pt x="1323" y="1520"/>
                </a:lnTo>
                <a:lnTo>
                  <a:pt x="1361" y="1533"/>
                </a:lnTo>
                <a:lnTo>
                  <a:pt x="1400" y="1546"/>
                </a:lnTo>
                <a:lnTo>
                  <a:pt x="1425" y="1558"/>
                </a:lnTo>
                <a:lnTo>
                  <a:pt x="1451" y="1558"/>
                </a:lnTo>
                <a:lnTo>
                  <a:pt x="1463" y="1558"/>
                </a:lnTo>
                <a:lnTo>
                  <a:pt x="1489" y="1558"/>
                </a:lnTo>
                <a:lnTo>
                  <a:pt x="1489" y="1546"/>
                </a:lnTo>
                <a:lnTo>
                  <a:pt x="1501" y="1533"/>
                </a:lnTo>
                <a:lnTo>
                  <a:pt x="1501" y="1520"/>
                </a:lnTo>
                <a:lnTo>
                  <a:pt x="1514" y="1508"/>
                </a:lnTo>
                <a:lnTo>
                  <a:pt x="1514" y="1482"/>
                </a:lnTo>
                <a:lnTo>
                  <a:pt x="1527" y="1444"/>
                </a:lnTo>
                <a:lnTo>
                  <a:pt x="1527" y="1406"/>
                </a:lnTo>
                <a:lnTo>
                  <a:pt x="1527" y="1368"/>
                </a:lnTo>
                <a:lnTo>
                  <a:pt x="1540" y="1330"/>
                </a:lnTo>
                <a:lnTo>
                  <a:pt x="1540" y="1292"/>
                </a:lnTo>
                <a:lnTo>
                  <a:pt x="1540" y="1254"/>
                </a:lnTo>
                <a:lnTo>
                  <a:pt x="1540" y="1216"/>
                </a:lnTo>
                <a:lnTo>
                  <a:pt x="1540" y="1191"/>
                </a:lnTo>
                <a:lnTo>
                  <a:pt x="1540" y="1153"/>
                </a:lnTo>
                <a:lnTo>
                  <a:pt x="1540" y="1127"/>
                </a:lnTo>
                <a:lnTo>
                  <a:pt x="1540" y="1102"/>
                </a:lnTo>
                <a:lnTo>
                  <a:pt x="1540" y="1077"/>
                </a:lnTo>
                <a:lnTo>
                  <a:pt x="1540" y="1051"/>
                </a:lnTo>
                <a:lnTo>
                  <a:pt x="1540" y="1013"/>
                </a:lnTo>
                <a:lnTo>
                  <a:pt x="1540" y="975"/>
                </a:lnTo>
                <a:lnTo>
                  <a:pt x="1540" y="925"/>
                </a:lnTo>
                <a:lnTo>
                  <a:pt x="1540" y="874"/>
                </a:lnTo>
                <a:lnTo>
                  <a:pt x="1540" y="811"/>
                </a:lnTo>
                <a:lnTo>
                  <a:pt x="1527" y="747"/>
                </a:lnTo>
                <a:lnTo>
                  <a:pt x="1527" y="684"/>
                </a:lnTo>
                <a:lnTo>
                  <a:pt x="1527" y="633"/>
                </a:lnTo>
                <a:lnTo>
                  <a:pt x="1527" y="583"/>
                </a:lnTo>
                <a:lnTo>
                  <a:pt x="1514" y="532"/>
                </a:lnTo>
                <a:lnTo>
                  <a:pt x="1514" y="481"/>
                </a:lnTo>
                <a:lnTo>
                  <a:pt x="1514" y="443"/>
                </a:lnTo>
                <a:lnTo>
                  <a:pt x="1514" y="392"/>
                </a:lnTo>
                <a:lnTo>
                  <a:pt x="1501" y="367"/>
                </a:lnTo>
                <a:lnTo>
                  <a:pt x="1501" y="329"/>
                </a:lnTo>
                <a:lnTo>
                  <a:pt x="1501" y="304"/>
                </a:lnTo>
                <a:lnTo>
                  <a:pt x="1489" y="278"/>
                </a:lnTo>
                <a:lnTo>
                  <a:pt x="1489" y="253"/>
                </a:lnTo>
                <a:lnTo>
                  <a:pt x="1476" y="228"/>
                </a:lnTo>
                <a:lnTo>
                  <a:pt x="1476" y="215"/>
                </a:lnTo>
                <a:lnTo>
                  <a:pt x="1463" y="202"/>
                </a:lnTo>
                <a:lnTo>
                  <a:pt x="1463" y="190"/>
                </a:lnTo>
                <a:lnTo>
                  <a:pt x="1451" y="190"/>
                </a:lnTo>
                <a:lnTo>
                  <a:pt x="1438" y="177"/>
                </a:lnTo>
                <a:lnTo>
                  <a:pt x="1412" y="177"/>
                </a:lnTo>
                <a:lnTo>
                  <a:pt x="1387" y="177"/>
                </a:lnTo>
                <a:lnTo>
                  <a:pt x="1361" y="177"/>
                </a:lnTo>
                <a:lnTo>
                  <a:pt x="1323" y="164"/>
                </a:lnTo>
                <a:lnTo>
                  <a:pt x="1298" y="164"/>
                </a:lnTo>
                <a:lnTo>
                  <a:pt x="1247" y="164"/>
                </a:lnTo>
                <a:lnTo>
                  <a:pt x="1222" y="164"/>
                </a:lnTo>
                <a:lnTo>
                  <a:pt x="1196" y="164"/>
                </a:lnTo>
                <a:lnTo>
                  <a:pt x="1158" y="177"/>
                </a:lnTo>
                <a:lnTo>
                  <a:pt x="1107" y="177"/>
                </a:lnTo>
                <a:lnTo>
                  <a:pt x="1056" y="177"/>
                </a:lnTo>
                <a:lnTo>
                  <a:pt x="993" y="190"/>
                </a:lnTo>
                <a:lnTo>
                  <a:pt x="929" y="190"/>
                </a:lnTo>
                <a:lnTo>
                  <a:pt x="853" y="202"/>
                </a:lnTo>
                <a:lnTo>
                  <a:pt x="764" y="215"/>
                </a:lnTo>
                <a:lnTo>
                  <a:pt x="674" y="228"/>
                </a:lnTo>
                <a:lnTo>
                  <a:pt x="585" y="240"/>
                </a:lnTo>
                <a:lnTo>
                  <a:pt x="484" y="253"/>
                </a:lnTo>
                <a:lnTo>
                  <a:pt x="369" y="266"/>
                </a:lnTo>
                <a:lnTo>
                  <a:pt x="255" y="278"/>
                </a:lnTo>
                <a:lnTo>
                  <a:pt x="127" y="291"/>
                </a:lnTo>
                <a:lnTo>
                  <a:pt x="0" y="316"/>
                </a:lnTo>
                <a:lnTo>
                  <a:pt x="0" y="228"/>
                </a:lnTo>
                <a:lnTo>
                  <a:pt x="76" y="215"/>
                </a:lnTo>
                <a:lnTo>
                  <a:pt x="166" y="202"/>
                </a:lnTo>
                <a:lnTo>
                  <a:pt x="242" y="202"/>
                </a:lnTo>
                <a:lnTo>
                  <a:pt x="318" y="190"/>
                </a:lnTo>
                <a:lnTo>
                  <a:pt x="382" y="177"/>
                </a:lnTo>
                <a:lnTo>
                  <a:pt x="458" y="164"/>
                </a:lnTo>
                <a:lnTo>
                  <a:pt x="522" y="164"/>
                </a:lnTo>
                <a:lnTo>
                  <a:pt x="598" y="152"/>
                </a:lnTo>
                <a:lnTo>
                  <a:pt x="649" y="139"/>
                </a:lnTo>
                <a:lnTo>
                  <a:pt x="713" y="139"/>
                </a:lnTo>
                <a:lnTo>
                  <a:pt x="776" y="126"/>
                </a:lnTo>
                <a:lnTo>
                  <a:pt x="827" y="126"/>
                </a:lnTo>
                <a:lnTo>
                  <a:pt x="878" y="114"/>
                </a:lnTo>
                <a:lnTo>
                  <a:pt x="929" y="114"/>
                </a:lnTo>
                <a:lnTo>
                  <a:pt x="980" y="101"/>
                </a:lnTo>
                <a:lnTo>
                  <a:pt x="1018" y="101"/>
                </a:lnTo>
                <a:lnTo>
                  <a:pt x="1069" y="88"/>
                </a:lnTo>
                <a:lnTo>
                  <a:pt x="1107" y="88"/>
                </a:lnTo>
                <a:lnTo>
                  <a:pt x="1145" y="76"/>
                </a:lnTo>
                <a:lnTo>
                  <a:pt x="1171" y="76"/>
                </a:lnTo>
                <a:lnTo>
                  <a:pt x="1209" y="63"/>
                </a:lnTo>
                <a:lnTo>
                  <a:pt x="1234" y="63"/>
                </a:lnTo>
                <a:lnTo>
                  <a:pt x="1260" y="63"/>
                </a:lnTo>
                <a:lnTo>
                  <a:pt x="1285" y="50"/>
                </a:lnTo>
                <a:lnTo>
                  <a:pt x="1311" y="50"/>
                </a:lnTo>
                <a:lnTo>
                  <a:pt x="1323" y="50"/>
                </a:lnTo>
                <a:lnTo>
                  <a:pt x="1336" y="50"/>
                </a:lnTo>
                <a:lnTo>
                  <a:pt x="1349" y="38"/>
                </a:lnTo>
                <a:lnTo>
                  <a:pt x="1361" y="38"/>
                </a:lnTo>
                <a:lnTo>
                  <a:pt x="1374" y="38"/>
                </a:lnTo>
                <a:lnTo>
                  <a:pt x="1374" y="2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6838" name="Freeform 38"/>
          <p:cNvSpPr/>
          <p:nvPr/>
        </p:nvSpPr>
        <p:spPr>
          <a:xfrm>
            <a:off x="5362893" y="2627630"/>
            <a:ext cx="282575" cy="192088"/>
          </a:xfrm>
          <a:custGeom>
            <a:avLst/>
            <a:gdLst>
              <a:gd name="txL" fmla="*/ 0 w 445"/>
              <a:gd name="txT" fmla="*/ 0 h 304"/>
              <a:gd name="txR" fmla="*/ 445 w 445"/>
              <a:gd name="txB" fmla="*/ 304 h 30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445" h="304">
                <a:moveTo>
                  <a:pt x="267" y="76"/>
                </a:moveTo>
                <a:lnTo>
                  <a:pt x="305" y="101"/>
                </a:lnTo>
                <a:lnTo>
                  <a:pt x="344" y="114"/>
                </a:lnTo>
                <a:lnTo>
                  <a:pt x="369" y="126"/>
                </a:lnTo>
                <a:lnTo>
                  <a:pt x="394" y="152"/>
                </a:lnTo>
                <a:lnTo>
                  <a:pt x="407" y="164"/>
                </a:lnTo>
                <a:lnTo>
                  <a:pt x="420" y="177"/>
                </a:lnTo>
                <a:lnTo>
                  <a:pt x="433" y="190"/>
                </a:lnTo>
                <a:lnTo>
                  <a:pt x="445" y="202"/>
                </a:lnTo>
                <a:lnTo>
                  <a:pt x="445" y="240"/>
                </a:lnTo>
                <a:lnTo>
                  <a:pt x="445" y="253"/>
                </a:lnTo>
                <a:lnTo>
                  <a:pt x="445" y="278"/>
                </a:lnTo>
                <a:lnTo>
                  <a:pt x="445" y="291"/>
                </a:lnTo>
                <a:lnTo>
                  <a:pt x="433" y="291"/>
                </a:lnTo>
                <a:lnTo>
                  <a:pt x="420" y="304"/>
                </a:lnTo>
                <a:lnTo>
                  <a:pt x="407" y="304"/>
                </a:lnTo>
                <a:lnTo>
                  <a:pt x="394" y="304"/>
                </a:lnTo>
                <a:lnTo>
                  <a:pt x="382" y="304"/>
                </a:lnTo>
                <a:lnTo>
                  <a:pt x="369" y="304"/>
                </a:lnTo>
                <a:lnTo>
                  <a:pt x="356" y="304"/>
                </a:lnTo>
                <a:lnTo>
                  <a:pt x="344" y="291"/>
                </a:lnTo>
                <a:lnTo>
                  <a:pt x="331" y="278"/>
                </a:lnTo>
                <a:lnTo>
                  <a:pt x="305" y="266"/>
                </a:lnTo>
                <a:lnTo>
                  <a:pt x="280" y="253"/>
                </a:lnTo>
                <a:lnTo>
                  <a:pt x="254" y="228"/>
                </a:lnTo>
                <a:lnTo>
                  <a:pt x="204" y="190"/>
                </a:lnTo>
                <a:lnTo>
                  <a:pt x="153" y="152"/>
                </a:lnTo>
                <a:lnTo>
                  <a:pt x="102" y="114"/>
                </a:lnTo>
                <a:lnTo>
                  <a:pt x="76" y="88"/>
                </a:lnTo>
                <a:lnTo>
                  <a:pt x="38" y="63"/>
                </a:lnTo>
                <a:lnTo>
                  <a:pt x="13" y="38"/>
                </a:lnTo>
                <a:lnTo>
                  <a:pt x="0" y="25"/>
                </a:lnTo>
                <a:lnTo>
                  <a:pt x="0" y="12"/>
                </a:lnTo>
                <a:lnTo>
                  <a:pt x="0" y="0"/>
                </a:lnTo>
                <a:lnTo>
                  <a:pt x="13" y="0"/>
                </a:lnTo>
                <a:lnTo>
                  <a:pt x="25" y="0"/>
                </a:lnTo>
                <a:lnTo>
                  <a:pt x="38" y="0"/>
                </a:lnTo>
                <a:lnTo>
                  <a:pt x="64" y="0"/>
                </a:lnTo>
                <a:lnTo>
                  <a:pt x="76" y="0"/>
                </a:lnTo>
                <a:lnTo>
                  <a:pt x="102" y="0"/>
                </a:lnTo>
                <a:lnTo>
                  <a:pt x="127" y="12"/>
                </a:lnTo>
                <a:lnTo>
                  <a:pt x="140" y="12"/>
                </a:lnTo>
                <a:lnTo>
                  <a:pt x="178" y="25"/>
                </a:lnTo>
                <a:lnTo>
                  <a:pt x="204" y="38"/>
                </a:lnTo>
                <a:lnTo>
                  <a:pt x="229" y="63"/>
                </a:lnTo>
                <a:lnTo>
                  <a:pt x="267" y="7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6840" name="Freeform 40"/>
          <p:cNvSpPr/>
          <p:nvPr/>
        </p:nvSpPr>
        <p:spPr>
          <a:xfrm>
            <a:off x="5031105" y="2192655"/>
            <a:ext cx="501650" cy="160338"/>
          </a:xfrm>
          <a:custGeom>
            <a:avLst/>
            <a:gdLst>
              <a:gd name="txL" fmla="*/ 0 w 789"/>
              <a:gd name="txT" fmla="*/ 0 h 254"/>
              <a:gd name="txR" fmla="*/ 789 w 789"/>
              <a:gd name="txB" fmla="*/ 254 h 25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789" h="254">
                <a:moveTo>
                  <a:pt x="471" y="114"/>
                </a:moveTo>
                <a:lnTo>
                  <a:pt x="509" y="102"/>
                </a:lnTo>
                <a:lnTo>
                  <a:pt x="535" y="89"/>
                </a:lnTo>
                <a:lnTo>
                  <a:pt x="560" y="76"/>
                </a:lnTo>
                <a:lnTo>
                  <a:pt x="586" y="64"/>
                </a:lnTo>
                <a:lnTo>
                  <a:pt x="598" y="51"/>
                </a:lnTo>
                <a:lnTo>
                  <a:pt x="611" y="51"/>
                </a:lnTo>
                <a:lnTo>
                  <a:pt x="611" y="38"/>
                </a:lnTo>
                <a:lnTo>
                  <a:pt x="611" y="26"/>
                </a:lnTo>
                <a:lnTo>
                  <a:pt x="611" y="13"/>
                </a:lnTo>
                <a:lnTo>
                  <a:pt x="611" y="0"/>
                </a:lnTo>
                <a:lnTo>
                  <a:pt x="624" y="0"/>
                </a:lnTo>
                <a:lnTo>
                  <a:pt x="637" y="0"/>
                </a:lnTo>
                <a:lnTo>
                  <a:pt x="662" y="0"/>
                </a:lnTo>
                <a:lnTo>
                  <a:pt x="687" y="0"/>
                </a:lnTo>
                <a:lnTo>
                  <a:pt x="700" y="26"/>
                </a:lnTo>
                <a:lnTo>
                  <a:pt x="726" y="38"/>
                </a:lnTo>
                <a:lnTo>
                  <a:pt x="751" y="64"/>
                </a:lnTo>
                <a:lnTo>
                  <a:pt x="776" y="89"/>
                </a:lnTo>
                <a:lnTo>
                  <a:pt x="789" y="114"/>
                </a:lnTo>
                <a:lnTo>
                  <a:pt x="789" y="127"/>
                </a:lnTo>
                <a:lnTo>
                  <a:pt x="776" y="140"/>
                </a:lnTo>
                <a:lnTo>
                  <a:pt x="764" y="152"/>
                </a:lnTo>
                <a:lnTo>
                  <a:pt x="751" y="152"/>
                </a:lnTo>
                <a:lnTo>
                  <a:pt x="738" y="165"/>
                </a:lnTo>
                <a:lnTo>
                  <a:pt x="713" y="178"/>
                </a:lnTo>
                <a:lnTo>
                  <a:pt x="675" y="178"/>
                </a:lnTo>
                <a:lnTo>
                  <a:pt x="637" y="190"/>
                </a:lnTo>
                <a:lnTo>
                  <a:pt x="560" y="203"/>
                </a:lnTo>
                <a:lnTo>
                  <a:pt x="458" y="228"/>
                </a:lnTo>
                <a:lnTo>
                  <a:pt x="369" y="241"/>
                </a:lnTo>
                <a:lnTo>
                  <a:pt x="255" y="254"/>
                </a:lnTo>
                <a:lnTo>
                  <a:pt x="204" y="254"/>
                </a:lnTo>
                <a:lnTo>
                  <a:pt x="153" y="254"/>
                </a:lnTo>
                <a:lnTo>
                  <a:pt x="102" y="254"/>
                </a:lnTo>
                <a:lnTo>
                  <a:pt x="77" y="254"/>
                </a:lnTo>
                <a:lnTo>
                  <a:pt x="39" y="254"/>
                </a:lnTo>
                <a:lnTo>
                  <a:pt x="26" y="254"/>
                </a:lnTo>
                <a:lnTo>
                  <a:pt x="13" y="254"/>
                </a:lnTo>
                <a:lnTo>
                  <a:pt x="0" y="254"/>
                </a:lnTo>
                <a:lnTo>
                  <a:pt x="0" y="241"/>
                </a:lnTo>
                <a:lnTo>
                  <a:pt x="13" y="228"/>
                </a:lnTo>
                <a:lnTo>
                  <a:pt x="39" y="228"/>
                </a:lnTo>
                <a:lnTo>
                  <a:pt x="64" y="216"/>
                </a:lnTo>
                <a:lnTo>
                  <a:pt x="89" y="203"/>
                </a:lnTo>
                <a:lnTo>
                  <a:pt x="128" y="203"/>
                </a:lnTo>
                <a:lnTo>
                  <a:pt x="178" y="190"/>
                </a:lnTo>
                <a:lnTo>
                  <a:pt x="255" y="178"/>
                </a:lnTo>
                <a:lnTo>
                  <a:pt x="344" y="152"/>
                </a:lnTo>
                <a:lnTo>
                  <a:pt x="408" y="140"/>
                </a:lnTo>
                <a:lnTo>
                  <a:pt x="471" y="11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6842" name="Freeform 42"/>
          <p:cNvSpPr/>
          <p:nvPr/>
        </p:nvSpPr>
        <p:spPr>
          <a:xfrm>
            <a:off x="4942205" y="2441893"/>
            <a:ext cx="695325" cy="112712"/>
          </a:xfrm>
          <a:custGeom>
            <a:avLst/>
            <a:gdLst>
              <a:gd name="txL" fmla="*/ 0 w 1095"/>
              <a:gd name="txT" fmla="*/ 0 h 178"/>
              <a:gd name="txR" fmla="*/ 1095 w 1095"/>
              <a:gd name="txB" fmla="*/ 178 h 178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095" h="178">
                <a:moveTo>
                  <a:pt x="471" y="51"/>
                </a:moveTo>
                <a:lnTo>
                  <a:pt x="535" y="38"/>
                </a:lnTo>
                <a:lnTo>
                  <a:pt x="598" y="38"/>
                </a:lnTo>
                <a:lnTo>
                  <a:pt x="649" y="26"/>
                </a:lnTo>
                <a:lnTo>
                  <a:pt x="700" y="26"/>
                </a:lnTo>
                <a:lnTo>
                  <a:pt x="738" y="13"/>
                </a:lnTo>
                <a:lnTo>
                  <a:pt x="789" y="13"/>
                </a:lnTo>
                <a:lnTo>
                  <a:pt x="827" y="13"/>
                </a:lnTo>
                <a:lnTo>
                  <a:pt x="866" y="0"/>
                </a:lnTo>
                <a:lnTo>
                  <a:pt x="891" y="0"/>
                </a:lnTo>
                <a:lnTo>
                  <a:pt x="929" y="0"/>
                </a:lnTo>
                <a:lnTo>
                  <a:pt x="955" y="0"/>
                </a:lnTo>
                <a:lnTo>
                  <a:pt x="980" y="0"/>
                </a:lnTo>
                <a:lnTo>
                  <a:pt x="1006" y="0"/>
                </a:lnTo>
                <a:lnTo>
                  <a:pt x="1018" y="0"/>
                </a:lnTo>
                <a:lnTo>
                  <a:pt x="1031" y="0"/>
                </a:lnTo>
                <a:lnTo>
                  <a:pt x="1044" y="0"/>
                </a:lnTo>
                <a:lnTo>
                  <a:pt x="1056" y="13"/>
                </a:lnTo>
                <a:lnTo>
                  <a:pt x="1069" y="26"/>
                </a:lnTo>
                <a:lnTo>
                  <a:pt x="1082" y="26"/>
                </a:lnTo>
                <a:lnTo>
                  <a:pt x="1095" y="38"/>
                </a:lnTo>
                <a:lnTo>
                  <a:pt x="1095" y="51"/>
                </a:lnTo>
                <a:lnTo>
                  <a:pt x="1082" y="51"/>
                </a:lnTo>
                <a:lnTo>
                  <a:pt x="1082" y="64"/>
                </a:lnTo>
                <a:lnTo>
                  <a:pt x="1069" y="76"/>
                </a:lnTo>
                <a:lnTo>
                  <a:pt x="1056" y="76"/>
                </a:lnTo>
                <a:lnTo>
                  <a:pt x="1044" y="76"/>
                </a:lnTo>
                <a:lnTo>
                  <a:pt x="1031" y="89"/>
                </a:lnTo>
                <a:lnTo>
                  <a:pt x="1018" y="89"/>
                </a:lnTo>
                <a:lnTo>
                  <a:pt x="993" y="89"/>
                </a:lnTo>
                <a:lnTo>
                  <a:pt x="967" y="102"/>
                </a:lnTo>
                <a:lnTo>
                  <a:pt x="942" y="102"/>
                </a:lnTo>
                <a:lnTo>
                  <a:pt x="916" y="114"/>
                </a:lnTo>
                <a:lnTo>
                  <a:pt x="878" y="114"/>
                </a:lnTo>
                <a:lnTo>
                  <a:pt x="840" y="114"/>
                </a:lnTo>
                <a:lnTo>
                  <a:pt x="802" y="127"/>
                </a:lnTo>
                <a:lnTo>
                  <a:pt x="751" y="127"/>
                </a:lnTo>
                <a:lnTo>
                  <a:pt x="713" y="140"/>
                </a:lnTo>
                <a:lnTo>
                  <a:pt x="662" y="140"/>
                </a:lnTo>
                <a:lnTo>
                  <a:pt x="598" y="152"/>
                </a:lnTo>
                <a:lnTo>
                  <a:pt x="548" y="152"/>
                </a:lnTo>
                <a:lnTo>
                  <a:pt x="484" y="165"/>
                </a:lnTo>
                <a:lnTo>
                  <a:pt x="433" y="165"/>
                </a:lnTo>
                <a:lnTo>
                  <a:pt x="382" y="165"/>
                </a:lnTo>
                <a:lnTo>
                  <a:pt x="331" y="178"/>
                </a:lnTo>
                <a:lnTo>
                  <a:pt x="280" y="178"/>
                </a:lnTo>
                <a:lnTo>
                  <a:pt x="242" y="178"/>
                </a:lnTo>
                <a:lnTo>
                  <a:pt x="204" y="178"/>
                </a:lnTo>
                <a:lnTo>
                  <a:pt x="179" y="178"/>
                </a:lnTo>
                <a:lnTo>
                  <a:pt x="140" y="178"/>
                </a:lnTo>
                <a:lnTo>
                  <a:pt x="115" y="178"/>
                </a:lnTo>
                <a:lnTo>
                  <a:pt x="89" y="178"/>
                </a:lnTo>
                <a:lnTo>
                  <a:pt x="77" y="178"/>
                </a:lnTo>
                <a:lnTo>
                  <a:pt x="64" y="178"/>
                </a:lnTo>
                <a:lnTo>
                  <a:pt x="51" y="178"/>
                </a:lnTo>
                <a:lnTo>
                  <a:pt x="39" y="178"/>
                </a:lnTo>
                <a:lnTo>
                  <a:pt x="13" y="165"/>
                </a:lnTo>
                <a:lnTo>
                  <a:pt x="13" y="152"/>
                </a:lnTo>
                <a:lnTo>
                  <a:pt x="0" y="140"/>
                </a:lnTo>
                <a:lnTo>
                  <a:pt x="0" y="127"/>
                </a:lnTo>
                <a:lnTo>
                  <a:pt x="13" y="127"/>
                </a:lnTo>
                <a:lnTo>
                  <a:pt x="26" y="114"/>
                </a:lnTo>
                <a:lnTo>
                  <a:pt x="51" y="114"/>
                </a:lnTo>
                <a:lnTo>
                  <a:pt x="64" y="114"/>
                </a:lnTo>
                <a:lnTo>
                  <a:pt x="89" y="102"/>
                </a:lnTo>
                <a:lnTo>
                  <a:pt x="115" y="102"/>
                </a:lnTo>
                <a:lnTo>
                  <a:pt x="153" y="89"/>
                </a:lnTo>
                <a:lnTo>
                  <a:pt x="191" y="89"/>
                </a:lnTo>
                <a:lnTo>
                  <a:pt x="229" y="76"/>
                </a:lnTo>
                <a:lnTo>
                  <a:pt x="268" y="76"/>
                </a:lnTo>
                <a:lnTo>
                  <a:pt x="318" y="64"/>
                </a:lnTo>
                <a:lnTo>
                  <a:pt x="369" y="64"/>
                </a:lnTo>
                <a:lnTo>
                  <a:pt x="420" y="51"/>
                </a:lnTo>
                <a:lnTo>
                  <a:pt x="471" y="5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6843" name="Freeform 43"/>
          <p:cNvSpPr/>
          <p:nvPr/>
        </p:nvSpPr>
        <p:spPr>
          <a:xfrm>
            <a:off x="4765993" y="2948305"/>
            <a:ext cx="887412" cy="112713"/>
          </a:xfrm>
          <a:custGeom>
            <a:avLst/>
            <a:gdLst>
              <a:gd name="txL" fmla="*/ 0 w 1399"/>
              <a:gd name="txT" fmla="*/ 0 h 178"/>
              <a:gd name="txR" fmla="*/ 1399 w 1399"/>
              <a:gd name="txB" fmla="*/ 178 h 178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399" h="178">
                <a:moveTo>
                  <a:pt x="687" y="38"/>
                </a:moveTo>
                <a:lnTo>
                  <a:pt x="750" y="38"/>
                </a:lnTo>
                <a:lnTo>
                  <a:pt x="814" y="26"/>
                </a:lnTo>
                <a:lnTo>
                  <a:pt x="877" y="26"/>
                </a:lnTo>
                <a:lnTo>
                  <a:pt x="928" y="26"/>
                </a:lnTo>
                <a:lnTo>
                  <a:pt x="992" y="13"/>
                </a:lnTo>
                <a:lnTo>
                  <a:pt x="1030" y="13"/>
                </a:lnTo>
                <a:lnTo>
                  <a:pt x="1081" y="13"/>
                </a:lnTo>
                <a:lnTo>
                  <a:pt x="1119" y="13"/>
                </a:lnTo>
                <a:lnTo>
                  <a:pt x="1157" y="13"/>
                </a:lnTo>
                <a:lnTo>
                  <a:pt x="1195" y="0"/>
                </a:lnTo>
                <a:lnTo>
                  <a:pt x="1221" y="0"/>
                </a:lnTo>
                <a:lnTo>
                  <a:pt x="1259" y="0"/>
                </a:lnTo>
                <a:lnTo>
                  <a:pt x="1272" y="0"/>
                </a:lnTo>
                <a:lnTo>
                  <a:pt x="1297" y="0"/>
                </a:lnTo>
                <a:lnTo>
                  <a:pt x="1310" y="13"/>
                </a:lnTo>
                <a:lnTo>
                  <a:pt x="1323" y="13"/>
                </a:lnTo>
                <a:lnTo>
                  <a:pt x="1361" y="26"/>
                </a:lnTo>
                <a:lnTo>
                  <a:pt x="1374" y="51"/>
                </a:lnTo>
                <a:lnTo>
                  <a:pt x="1386" y="89"/>
                </a:lnTo>
                <a:lnTo>
                  <a:pt x="1399" y="127"/>
                </a:lnTo>
                <a:lnTo>
                  <a:pt x="1374" y="127"/>
                </a:lnTo>
                <a:lnTo>
                  <a:pt x="1335" y="127"/>
                </a:lnTo>
                <a:lnTo>
                  <a:pt x="1297" y="127"/>
                </a:lnTo>
                <a:lnTo>
                  <a:pt x="1246" y="127"/>
                </a:lnTo>
                <a:lnTo>
                  <a:pt x="1195" y="127"/>
                </a:lnTo>
                <a:lnTo>
                  <a:pt x="1119" y="127"/>
                </a:lnTo>
                <a:lnTo>
                  <a:pt x="1056" y="140"/>
                </a:lnTo>
                <a:lnTo>
                  <a:pt x="966" y="140"/>
                </a:lnTo>
                <a:lnTo>
                  <a:pt x="877" y="140"/>
                </a:lnTo>
                <a:lnTo>
                  <a:pt x="776" y="153"/>
                </a:lnTo>
                <a:lnTo>
                  <a:pt x="674" y="153"/>
                </a:lnTo>
                <a:lnTo>
                  <a:pt x="547" y="153"/>
                </a:lnTo>
                <a:lnTo>
                  <a:pt x="432" y="165"/>
                </a:lnTo>
                <a:lnTo>
                  <a:pt x="292" y="165"/>
                </a:lnTo>
                <a:lnTo>
                  <a:pt x="152" y="178"/>
                </a:lnTo>
                <a:lnTo>
                  <a:pt x="0" y="178"/>
                </a:lnTo>
                <a:lnTo>
                  <a:pt x="0" y="77"/>
                </a:lnTo>
                <a:lnTo>
                  <a:pt x="12" y="77"/>
                </a:lnTo>
                <a:lnTo>
                  <a:pt x="38" y="77"/>
                </a:lnTo>
                <a:lnTo>
                  <a:pt x="63" y="77"/>
                </a:lnTo>
                <a:lnTo>
                  <a:pt x="89" y="77"/>
                </a:lnTo>
                <a:lnTo>
                  <a:pt x="114" y="77"/>
                </a:lnTo>
                <a:lnTo>
                  <a:pt x="152" y="77"/>
                </a:lnTo>
                <a:lnTo>
                  <a:pt x="190" y="77"/>
                </a:lnTo>
                <a:lnTo>
                  <a:pt x="229" y="77"/>
                </a:lnTo>
                <a:lnTo>
                  <a:pt x="279" y="77"/>
                </a:lnTo>
                <a:lnTo>
                  <a:pt x="330" y="77"/>
                </a:lnTo>
                <a:lnTo>
                  <a:pt x="381" y="64"/>
                </a:lnTo>
                <a:lnTo>
                  <a:pt x="432" y="64"/>
                </a:lnTo>
                <a:lnTo>
                  <a:pt x="496" y="64"/>
                </a:lnTo>
                <a:lnTo>
                  <a:pt x="547" y="51"/>
                </a:lnTo>
                <a:lnTo>
                  <a:pt x="623" y="51"/>
                </a:lnTo>
                <a:lnTo>
                  <a:pt x="687" y="3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6844" name="Freeform 44"/>
          <p:cNvSpPr/>
          <p:nvPr/>
        </p:nvSpPr>
        <p:spPr>
          <a:xfrm>
            <a:off x="4594543" y="1733868"/>
            <a:ext cx="1503362" cy="241300"/>
          </a:xfrm>
          <a:custGeom>
            <a:avLst/>
            <a:gdLst>
              <a:gd name="txL" fmla="*/ 0 w 2367"/>
              <a:gd name="txT" fmla="*/ 0 h 380"/>
              <a:gd name="txR" fmla="*/ 2367 w 2367"/>
              <a:gd name="txB" fmla="*/ 380 h 38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367" h="380">
                <a:moveTo>
                  <a:pt x="77" y="342"/>
                </a:moveTo>
                <a:lnTo>
                  <a:pt x="64" y="330"/>
                </a:lnTo>
                <a:lnTo>
                  <a:pt x="39" y="317"/>
                </a:lnTo>
                <a:lnTo>
                  <a:pt x="26" y="317"/>
                </a:lnTo>
                <a:lnTo>
                  <a:pt x="13" y="304"/>
                </a:lnTo>
                <a:lnTo>
                  <a:pt x="0" y="292"/>
                </a:lnTo>
                <a:lnTo>
                  <a:pt x="0" y="279"/>
                </a:lnTo>
                <a:lnTo>
                  <a:pt x="13" y="266"/>
                </a:lnTo>
                <a:lnTo>
                  <a:pt x="39" y="266"/>
                </a:lnTo>
                <a:lnTo>
                  <a:pt x="51" y="254"/>
                </a:lnTo>
                <a:lnTo>
                  <a:pt x="77" y="254"/>
                </a:lnTo>
                <a:lnTo>
                  <a:pt x="102" y="254"/>
                </a:lnTo>
                <a:lnTo>
                  <a:pt x="140" y="241"/>
                </a:lnTo>
                <a:lnTo>
                  <a:pt x="166" y="241"/>
                </a:lnTo>
                <a:lnTo>
                  <a:pt x="217" y="241"/>
                </a:lnTo>
                <a:lnTo>
                  <a:pt x="268" y="228"/>
                </a:lnTo>
                <a:lnTo>
                  <a:pt x="318" y="228"/>
                </a:lnTo>
                <a:lnTo>
                  <a:pt x="382" y="216"/>
                </a:lnTo>
                <a:lnTo>
                  <a:pt x="446" y="216"/>
                </a:lnTo>
                <a:lnTo>
                  <a:pt x="522" y="203"/>
                </a:lnTo>
                <a:lnTo>
                  <a:pt x="662" y="190"/>
                </a:lnTo>
                <a:lnTo>
                  <a:pt x="802" y="178"/>
                </a:lnTo>
                <a:lnTo>
                  <a:pt x="929" y="165"/>
                </a:lnTo>
                <a:lnTo>
                  <a:pt x="1044" y="140"/>
                </a:lnTo>
                <a:lnTo>
                  <a:pt x="1107" y="140"/>
                </a:lnTo>
                <a:lnTo>
                  <a:pt x="1158" y="127"/>
                </a:lnTo>
                <a:lnTo>
                  <a:pt x="1234" y="127"/>
                </a:lnTo>
                <a:lnTo>
                  <a:pt x="1298" y="114"/>
                </a:lnTo>
                <a:lnTo>
                  <a:pt x="1374" y="101"/>
                </a:lnTo>
                <a:lnTo>
                  <a:pt x="1463" y="89"/>
                </a:lnTo>
                <a:lnTo>
                  <a:pt x="1553" y="76"/>
                </a:lnTo>
                <a:lnTo>
                  <a:pt x="1654" y="51"/>
                </a:lnTo>
                <a:lnTo>
                  <a:pt x="1692" y="51"/>
                </a:lnTo>
                <a:lnTo>
                  <a:pt x="1743" y="38"/>
                </a:lnTo>
                <a:lnTo>
                  <a:pt x="1782" y="38"/>
                </a:lnTo>
                <a:lnTo>
                  <a:pt x="1820" y="25"/>
                </a:lnTo>
                <a:lnTo>
                  <a:pt x="1858" y="25"/>
                </a:lnTo>
                <a:lnTo>
                  <a:pt x="1896" y="25"/>
                </a:lnTo>
                <a:lnTo>
                  <a:pt x="1921" y="13"/>
                </a:lnTo>
                <a:lnTo>
                  <a:pt x="1960" y="13"/>
                </a:lnTo>
                <a:lnTo>
                  <a:pt x="1985" y="13"/>
                </a:lnTo>
                <a:lnTo>
                  <a:pt x="2011" y="0"/>
                </a:lnTo>
                <a:lnTo>
                  <a:pt x="2036" y="0"/>
                </a:lnTo>
                <a:lnTo>
                  <a:pt x="2049" y="0"/>
                </a:lnTo>
                <a:lnTo>
                  <a:pt x="2074" y="0"/>
                </a:lnTo>
                <a:lnTo>
                  <a:pt x="2087" y="0"/>
                </a:lnTo>
                <a:lnTo>
                  <a:pt x="2100" y="0"/>
                </a:lnTo>
                <a:lnTo>
                  <a:pt x="2138" y="0"/>
                </a:lnTo>
                <a:lnTo>
                  <a:pt x="2176" y="0"/>
                </a:lnTo>
                <a:lnTo>
                  <a:pt x="2214" y="13"/>
                </a:lnTo>
                <a:lnTo>
                  <a:pt x="2252" y="13"/>
                </a:lnTo>
                <a:lnTo>
                  <a:pt x="2290" y="38"/>
                </a:lnTo>
                <a:lnTo>
                  <a:pt x="2329" y="51"/>
                </a:lnTo>
                <a:lnTo>
                  <a:pt x="2354" y="76"/>
                </a:lnTo>
                <a:lnTo>
                  <a:pt x="2367" y="89"/>
                </a:lnTo>
                <a:lnTo>
                  <a:pt x="2367" y="101"/>
                </a:lnTo>
                <a:lnTo>
                  <a:pt x="2367" y="127"/>
                </a:lnTo>
                <a:lnTo>
                  <a:pt x="2354" y="140"/>
                </a:lnTo>
                <a:lnTo>
                  <a:pt x="2341" y="152"/>
                </a:lnTo>
                <a:lnTo>
                  <a:pt x="2329" y="152"/>
                </a:lnTo>
                <a:lnTo>
                  <a:pt x="2303" y="165"/>
                </a:lnTo>
                <a:lnTo>
                  <a:pt x="2290" y="165"/>
                </a:lnTo>
                <a:lnTo>
                  <a:pt x="2265" y="165"/>
                </a:lnTo>
                <a:lnTo>
                  <a:pt x="2240" y="165"/>
                </a:lnTo>
                <a:lnTo>
                  <a:pt x="2214" y="178"/>
                </a:lnTo>
                <a:lnTo>
                  <a:pt x="2189" y="178"/>
                </a:lnTo>
                <a:lnTo>
                  <a:pt x="2150" y="178"/>
                </a:lnTo>
                <a:lnTo>
                  <a:pt x="2112" y="178"/>
                </a:lnTo>
                <a:lnTo>
                  <a:pt x="2074" y="178"/>
                </a:lnTo>
                <a:lnTo>
                  <a:pt x="2036" y="190"/>
                </a:lnTo>
                <a:lnTo>
                  <a:pt x="1985" y="190"/>
                </a:lnTo>
                <a:lnTo>
                  <a:pt x="1934" y="190"/>
                </a:lnTo>
                <a:lnTo>
                  <a:pt x="1883" y="190"/>
                </a:lnTo>
                <a:lnTo>
                  <a:pt x="1667" y="203"/>
                </a:lnTo>
                <a:lnTo>
                  <a:pt x="1451" y="216"/>
                </a:lnTo>
                <a:lnTo>
                  <a:pt x="1234" y="241"/>
                </a:lnTo>
                <a:lnTo>
                  <a:pt x="1018" y="254"/>
                </a:lnTo>
                <a:lnTo>
                  <a:pt x="904" y="279"/>
                </a:lnTo>
                <a:lnTo>
                  <a:pt x="815" y="292"/>
                </a:lnTo>
                <a:lnTo>
                  <a:pt x="726" y="292"/>
                </a:lnTo>
                <a:lnTo>
                  <a:pt x="649" y="304"/>
                </a:lnTo>
                <a:lnTo>
                  <a:pt x="573" y="317"/>
                </a:lnTo>
                <a:lnTo>
                  <a:pt x="509" y="330"/>
                </a:lnTo>
                <a:lnTo>
                  <a:pt x="458" y="330"/>
                </a:lnTo>
                <a:lnTo>
                  <a:pt x="407" y="342"/>
                </a:lnTo>
                <a:lnTo>
                  <a:pt x="369" y="342"/>
                </a:lnTo>
                <a:lnTo>
                  <a:pt x="331" y="355"/>
                </a:lnTo>
                <a:lnTo>
                  <a:pt x="293" y="355"/>
                </a:lnTo>
                <a:lnTo>
                  <a:pt x="268" y="368"/>
                </a:lnTo>
                <a:lnTo>
                  <a:pt x="242" y="368"/>
                </a:lnTo>
                <a:lnTo>
                  <a:pt x="229" y="368"/>
                </a:lnTo>
                <a:lnTo>
                  <a:pt x="217" y="368"/>
                </a:lnTo>
                <a:lnTo>
                  <a:pt x="204" y="380"/>
                </a:lnTo>
                <a:lnTo>
                  <a:pt x="191" y="368"/>
                </a:lnTo>
                <a:lnTo>
                  <a:pt x="153" y="368"/>
                </a:lnTo>
                <a:lnTo>
                  <a:pt x="128" y="355"/>
                </a:lnTo>
                <a:lnTo>
                  <a:pt x="77" y="34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6836" name="Freeform 36"/>
          <p:cNvSpPr/>
          <p:nvPr/>
        </p:nvSpPr>
        <p:spPr>
          <a:xfrm>
            <a:off x="5410518" y="1524318"/>
            <a:ext cx="274637" cy="531812"/>
          </a:xfrm>
          <a:custGeom>
            <a:avLst/>
            <a:gdLst>
              <a:gd name="txL" fmla="*/ 0 w 433"/>
              <a:gd name="txT" fmla="*/ 0 h 836"/>
              <a:gd name="txR" fmla="*/ 433 w 433"/>
              <a:gd name="txB" fmla="*/ 836 h 83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433" h="836">
                <a:moveTo>
                  <a:pt x="166" y="63"/>
                </a:moveTo>
                <a:lnTo>
                  <a:pt x="153" y="50"/>
                </a:lnTo>
                <a:lnTo>
                  <a:pt x="153" y="38"/>
                </a:lnTo>
                <a:lnTo>
                  <a:pt x="140" y="25"/>
                </a:lnTo>
                <a:lnTo>
                  <a:pt x="140" y="12"/>
                </a:lnTo>
                <a:lnTo>
                  <a:pt x="153" y="12"/>
                </a:lnTo>
                <a:lnTo>
                  <a:pt x="166" y="0"/>
                </a:lnTo>
                <a:lnTo>
                  <a:pt x="178" y="0"/>
                </a:lnTo>
                <a:lnTo>
                  <a:pt x="191" y="0"/>
                </a:lnTo>
                <a:lnTo>
                  <a:pt x="204" y="0"/>
                </a:lnTo>
                <a:lnTo>
                  <a:pt x="217" y="12"/>
                </a:lnTo>
                <a:lnTo>
                  <a:pt x="242" y="12"/>
                </a:lnTo>
                <a:lnTo>
                  <a:pt x="268" y="25"/>
                </a:lnTo>
                <a:lnTo>
                  <a:pt x="293" y="38"/>
                </a:lnTo>
                <a:lnTo>
                  <a:pt x="318" y="50"/>
                </a:lnTo>
                <a:lnTo>
                  <a:pt x="344" y="63"/>
                </a:lnTo>
                <a:lnTo>
                  <a:pt x="369" y="88"/>
                </a:lnTo>
                <a:lnTo>
                  <a:pt x="395" y="101"/>
                </a:lnTo>
                <a:lnTo>
                  <a:pt x="407" y="114"/>
                </a:lnTo>
                <a:lnTo>
                  <a:pt x="420" y="126"/>
                </a:lnTo>
                <a:lnTo>
                  <a:pt x="420" y="139"/>
                </a:lnTo>
                <a:lnTo>
                  <a:pt x="433" y="152"/>
                </a:lnTo>
                <a:lnTo>
                  <a:pt x="420" y="164"/>
                </a:lnTo>
                <a:lnTo>
                  <a:pt x="420" y="177"/>
                </a:lnTo>
                <a:lnTo>
                  <a:pt x="407" y="202"/>
                </a:lnTo>
                <a:lnTo>
                  <a:pt x="382" y="240"/>
                </a:lnTo>
                <a:lnTo>
                  <a:pt x="369" y="278"/>
                </a:lnTo>
                <a:lnTo>
                  <a:pt x="331" y="329"/>
                </a:lnTo>
                <a:lnTo>
                  <a:pt x="306" y="392"/>
                </a:lnTo>
                <a:lnTo>
                  <a:pt x="268" y="456"/>
                </a:lnTo>
                <a:lnTo>
                  <a:pt x="229" y="532"/>
                </a:lnTo>
                <a:lnTo>
                  <a:pt x="204" y="570"/>
                </a:lnTo>
                <a:lnTo>
                  <a:pt x="178" y="608"/>
                </a:lnTo>
                <a:lnTo>
                  <a:pt x="166" y="633"/>
                </a:lnTo>
                <a:lnTo>
                  <a:pt x="140" y="671"/>
                </a:lnTo>
                <a:lnTo>
                  <a:pt x="128" y="697"/>
                </a:lnTo>
                <a:lnTo>
                  <a:pt x="102" y="722"/>
                </a:lnTo>
                <a:lnTo>
                  <a:pt x="89" y="747"/>
                </a:lnTo>
                <a:lnTo>
                  <a:pt x="77" y="760"/>
                </a:lnTo>
                <a:lnTo>
                  <a:pt x="64" y="785"/>
                </a:lnTo>
                <a:lnTo>
                  <a:pt x="51" y="798"/>
                </a:lnTo>
                <a:lnTo>
                  <a:pt x="39" y="811"/>
                </a:lnTo>
                <a:lnTo>
                  <a:pt x="39" y="823"/>
                </a:lnTo>
                <a:lnTo>
                  <a:pt x="26" y="836"/>
                </a:lnTo>
                <a:lnTo>
                  <a:pt x="13" y="836"/>
                </a:lnTo>
                <a:lnTo>
                  <a:pt x="0" y="836"/>
                </a:lnTo>
                <a:lnTo>
                  <a:pt x="0" y="811"/>
                </a:lnTo>
                <a:lnTo>
                  <a:pt x="0" y="785"/>
                </a:lnTo>
                <a:lnTo>
                  <a:pt x="13" y="760"/>
                </a:lnTo>
                <a:lnTo>
                  <a:pt x="26" y="722"/>
                </a:lnTo>
                <a:lnTo>
                  <a:pt x="39" y="671"/>
                </a:lnTo>
                <a:lnTo>
                  <a:pt x="64" y="608"/>
                </a:lnTo>
                <a:lnTo>
                  <a:pt x="89" y="557"/>
                </a:lnTo>
                <a:lnTo>
                  <a:pt x="102" y="507"/>
                </a:lnTo>
                <a:lnTo>
                  <a:pt x="115" y="456"/>
                </a:lnTo>
                <a:lnTo>
                  <a:pt x="140" y="405"/>
                </a:lnTo>
                <a:lnTo>
                  <a:pt x="153" y="367"/>
                </a:lnTo>
                <a:lnTo>
                  <a:pt x="166" y="316"/>
                </a:lnTo>
                <a:lnTo>
                  <a:pt x="166" y="278"/>
                </a:lnTo>
                <a:lnTo>
                  <a:pt x="178" y="240"/>
                </a:lnTo>
                <a:lnTo>
                  <a:pt x="191" y="215"/>
                </a:lnTo>
                <a:lnTo>
                  <a:pt x="191" y="177"/>
                </a:lnTo>
                <a:lnTo>
                  <a:pt x="191" y="152"/>
                </a:lnTo>
                <a:lnTo>
                  <a:pt x="191" y="126"/>
                </a:lnTo>
                <a:lnTo>
                  <a:pt x="191" y="114"/>
                </a:lnTo>
                <a:lnTo>
                  <a:pt x="191" y="88"/>
                </a:lnTo>
                <a:lnTo>
                  <a:pt x="178" y="76"/>
                </a:lnTo>
                <a:lnTo>
                  <a:pt x="166" y="6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6841" name="Freeform 41"/>
          <p:cNvSpPr/>
          <p:nvPr/>
        </p:nvSpPr>
        <p:spPr>
          <a:xfrm>
            <a:off x="4902518" y="1605280"/>
            <a:ext cx="209550" cy="474663"/>
          </a:xfrm>
          <a:custGeom>
            <a:avLst/>
            <a:gdLst>
              <a:gd name="txL" fmla="*/ 0 w 331"/>
              <a:gd name="txT" fmla="*/ 0 h 748"/>
              <a:gd name="txR" fmla="*/ 331 w 331"/>
              <a:gd name="txB" fmla="*/ 748 h 748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331" h="748">
                <a:moveTo>
                  <a:pt x="0" y="38"/>
                </a:moveTo>
                <a:lnTo>
                  <a:pt x="13" y="26"/>
                </a:lnTo>
                <a:lnTo>
                  <a:pt x="25" y="26"/>
                </a:lnTo>
                <a:lnTo>
                  <a:pt x="38" y="13"/>
                </a:lnTo>
                <a:lnTo>
                  <a:pt x="51" y="13"/>
                </a:lnTo>
                <a:lnTo>
                  <a:pt x="63" y="13"/>
                </a:lnTo>
                <a:lnTo>
                  <a:pt x="89" y="0"/>
                </a:lnTo>
                <a:lnTo>
                  <a:pt x="114" y="0"/>
                </a:lnTo>
                <a:lnTo>
                  <a:pt x="140" y="0"/>
                </a:lnTo>
                <a:lnTo>
                  <a:pt x="191" y="13"/>
                </a:lnTo>
                <a:lnTo>
                  <a:pt x="229" y="26"/>
                </a:lnTo>
                <a:lnTo>
                  <a:pt x="267" y="38"/>
                </a:lnTo>
                <a:lnTo>
                  <a:pt x="280" y="64"/>
                </a:lnTo>
                <a:lnTo>
                  <a:pt x="292" y="76"/>
                </a:lnTo>
                <a:lnTo>
                  <a:pt x="305" y="102"/>
                </a:lnTo>
                <a:lnTo>
                  <a:pt x="305" y="140"/>
                </a:lnTo>
                <a:lnTo>
                  <a:pt x="305" y="178"/>
                </a:lnTo>
                <a:lnTo>
                  <a:pt x="318" y="228"/>
                </a:lnTo>
                <a:lnTo>
                  <a:pt x="318" y="279"/>
                </a:lnTo>
                <a:lnTo>
                  <a:pt x="318" y="317"/>
                </a:lnTo>
                <a:lnTo>
                  <a:pt x="331" y="355"/>
                </a:lnTo>
                <a:lnTo>
                  <a:pt x="331" y="393"/>
                </a:lnTo>
                <a:lnTo>
                  <a:pt x="331" y="431"/>
                </a:lnTo>
                <a:lnTo>
                  <a:pt x="331" y="469"/>
                </a:lnTo>
                <a:lnTo>
                  <a:pt x="331" y="507"/>
                </a:lnTo>
                <a:lnTo>
                  <a:pt x="331" y="533"/>
                </a:lnTo>
                <a:lnTo>
                  <a:pt x="331" y="571"/>
                </a:lnTo>
                <a:lnTo>
                  <a:pt x="331" y="596"/>
                </a:lnTo>
                <a:lnTo>
                  <a:pt x="331" y="621"/>
                </a:lnTo>
                <a:lnTo>
                  <a:pt x="331" y="647"/>
                </a:lnTo>
                <a:lnTo>
                  <a:pt x="331" y="672"/>
                </a:lnTo>
                <a:lnTo>
                  <a:pt x="331" y="685"/>
                </a:lnTo>
                <a:lnTo>
                  <a:pt x="331" y="710"/>
                </a:lnTo>
                <a:lnTo>
                  <a:pt x="331" y="723"/>
                </a:lnTo>
                <a:lnTo>
                  <a:pt x="331" y="735"/>
                </a:lnTo>
                <a:lnTo>
                  <a:pt x="318" y="748"/>
                </a:lnTo>
                <a:lnTo>
                  <a:pt x="305" y="748"/>
                </a:lnTo>
                <a:lnTo>
                  <a:pt x="305" y="735"/>
                </a:lnTo>
                <a:lnTo>
                  <a:pt x="292" y="710"/>
                </a:lnTo>
                <a:lnTo>
                  <a:pt x="280" y="685"/>
                </a:lnTo>
                <a:lnTo>
                  <a:pt x="267" y="659"/>
                </a:lnTo>
                <a:lnTo>
                  <a:pt x="254" y="621"/>
                </a:lnTo>
                <a:lnTo>
                  <a:pt x="242" y="571"/>
                </a:lnTo>
                <a:lnTo>
                  <a:pt x="229" y="520"/>
                </a:lnTo>
                <a:lnTo>
                  <a:pt x="203" y="469"/>
                </a:lnTo>
                <a:lnTo>
                  <a:pt x="191" y="419"/>
                </a:lnTo>
                <a:lnTo>
                  <a:pt x="178" y="368"/>
                </a:lnTo>
                <a:lnTo>
                  <a:pt x="165" y="330"/>
                </a:lnTo>
                <a:lnTo>
                  <a:pt x="152" y="292"/>
                </a:lnTo>
                <a:lnTo>
                  <a:pt x="140" y="254"/>
                </a:lnTo>
                <a:lnTo>
                  <a:pt x="140" y="228"/>
                </a:lnTo>
                <a:lnTo>
                  <a:pt x="127" y="203"/>
                </a:lnTo>
                <a:lnTo>
                  <a:pt x="114" y="152"/>
                </a:lnTo>
                <a:lnTo>
                  <a:pt x="102" y="127"/>
                </a:lnTo>
                <a:lnTo>
                  <a:pt x="89" y="114"/>
                </a:lnTo>
                <a:lnTo>
                  <a:pt x="76" y="102"/>
                </a:lnTo>
                <a:lnTo>
                  <a:pt x="63" y="89"/>
                </a:lnTo>
                <a:lnTo>
                  <a:pt x="51" y="89"/>
                </a:lnTo>
                <a:lnTo>
                  <a:pt x="25" y="76"/>
                </a:lnTo>
                <a:lnTo>
                  <a:pt x="13" y="64"/>
                </a:lnTo>
                <a:lnTo>
                  <a:pt x="0" y="51"/>
                </a:lnTo>
                <a:lnTo>
                  <a:pt x="0" y="3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6839" name="Freeform 39"/>
          <p:cNvSpPr/>
          <p:nvPr/>
        </p:nvSpPr>
        <p:spPr>
          <a:xfrm>
            <a:off x="5242243" y="2313305"/>
            <a:ext cx="96837" cy="658813"/>
          </a:xfrm>
          <a:custGeom>
            <a:avLst/>
            <a:gdLst>
              <a:gd name="txL" fmla="*/ 0 w 153"/>
              <a:gd name="txT" fmla="*/ 0 h 1039"/>
              <a:gd name="txR" fmla="*/ 153 w 153"/>
              <a:gd name="txB" fmla="*/ 1039 h 1039"/>
            </a:gdLst>
            <a:ahLst/>
            <a:cxnLst>
              <a:cxn ang="0">
                <a:pos x="0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0"/>
              </a:cxn>
            </a:cxnLst>
            <a:rect l="txL" t="txT" r="txR" b="txB"/>
            <a:pathLst>
              <a:path w="153" h="1039">
                <a:moveTo>
                  <a:pt x="0" y="0"/>
                </a:moveTo>
                <a:lnTo>
                  <a:pt x="26" y="13"/>
                </a:lnTo>
                <a:lnTo>
                  <a:pt x="51" y="26"/>
                </a:lnTo>
                <a:lnTo>
                  <a:pt x="77" y="38"/>
                </a:lnTo>
                <a:lnTo>
                  <a:pt x="102" y="51"/>
                </a:lnTo>
                <a:lnTo>
                  <a:pt x="115" y="64"/>
                </a:lnTo>
                <a:lnTo>
                  <a:pt x="127" y="64"/>
                </a:lnTo>
                <a:lnTo>
                  <a:pt x="140" y="76"/>
                </a:lnTo>
                <a:lnTo>
                  <a:pt x="153" y="89"/>
                </a:lnTo>
                <a:lnTo>
                  <a:pt x="153" y="114"/>
                </a:lnTo>
                <a:lnTo>
                  <a:pt x="153" y="153"/>
                </a:lnTo>
                <a:lnTo>
                  <a:pt x="153" y="191"/>
                </a:lnTo>
                <a:lnTo>
                  <a:pt x="153" y="203"/>
                </a:lnTo>
                <a:lnTo>
                  <a:pt x="153" y="229"/>
                </a:lnTo>
                <a:lnTo>
                  <a:pt x="153" y="267"/>
                </a:lnTo>
                <a:lnTo>
                  <a:pt x="153" y="292"/>
                </a:lnTo>
                <a:lnTo>
                  <a:pt x="153" y="330"/>
                </a:lnTo>
                <a:lnTo>
                  <a:pt x="153" y="355"/>
                </a:lnTo>
                <a:lnTo>
                  <a:pt x="153" y="393"/>
                </a:lnTo>
                <a:lnTo>
                  <a:pt x="140" y="431"/>
                </a:lnTo>
                <a:lnTo>
                  <a:pt x="140" y="520"/>
                </a:lnTo>
                <a:lnTo>
                  <a:pt x="140" y="583"/>
                </a:lnTo>
                <a:lnTo>
                  <a:pt x="127" y="659"/>
                </a:lnTo>
                <a:lnTo>
                  <a:pt x="127" y="723"/>
                </a:lnTo>
                <a:lnTo>
                  <a:pt x="127" y="773"/>
                </a:lnTo>
                <a:lnTo>
                  <a:pt x="115" y="824"/>
                </a:lnTo>
                <a:lnTo>
                  <a:pt x="115" y="875"/>
                </a:lnTo>
                <a:lnTo>
                  <a:pt x="115" y="913"/>
                </a:lnTo>
                <a:lnTo>
                  <a:pt x="102" y="938"/>
                </a:lnTo>
                <a:lnTo>
                  <a:pt x="102" y="963"/>
                </a:lnTo>
                <a:lnTo>
                  <a:pt x="102" y="989"/>
                </a:lnTo>
                <a:lnTo>
                  <a:pt x="89" y="1014"/>
                </a:lnTo>
                <a:lnTo>
                  <a:pt x="89" y="1027"/>
                </a:lnTo>
                <a:lnTo>
                  <a:pt x="89" y="1039"/>
                </a:lnTo>
                <a:lnTo>
                  <a:pt x="77" y="1039"/>
                </a:lnTo>
                <a:lnTo>
                  <a:pt x="64" y="1039"/>
                </a:lnTo>
                <a:lnTo>
                  <a:pt x="51" y="1027"/>
                </a:lnTo>
                <a:lnTo>
                  <a:pt x="38" y="1001"/>
                </a:lnTo>
                <a:lnTo>
                  <a:pt x="26" y="976"/>
                </a:lnTo>
                <a:lnTo>
                  <a:pt x="26" y="963"/>
                </a:lnTo>
                <a:lnTo>
                  <a:pt x="13" y="938"/>
                </a:lnTo>
                <a:lnTo>
                  <a:pt x="13" y="913"/>
                </a:lnTo>
                <a:lnTo>
                  <a:pt x="13" y="887"/>
                </a:lnTo>
                <a:lnTo>
                  <a:pt x="13" y="849"/>
                </a:lnTo>
                <a:lnTo>
                  <a:pt x="13" y="799"/>
                </a:lnTo>
                <a:lnTo>
                  <a:pt x="13" y="748"/>
                </a:lnTo>
                <a:lnTo>
                  <a:pt x="13" y="697"/>
                </a:lnTo>
                <a:lnTo>
                  <a:pt x="26" y="596"/>
                </a:lnTo>
                <a:lnTo>
                  <a:pt x="26" y="507"/>
                </a:lnTo>
                <a:lnTo>
                  <a:pt x="26" y="431"/>
                </a:lnTo>
                <a:lnTo>
                  <a:pt x="26" y="355"/>
                </a:lnTo>
                <a:lnTo>
                  <a:pt x="26" y="317"/>
                </a:lnTo>
                <a:lnTo>
                  <a:pt x="26" y="279"/>
                </a:lnTo>
                <a:lnTo>
                  <a:pt x="26" y="241"/>
                </a:lnTo>
                <a:lnTo>
                  <a:pt x="26" y="203"/>
                </a:lnTo>
                <a:lnTo>
                  <a:pt x="13" y="153"/>
                </a:lnTo>
                <a:lnTo>
                  <a:pt x="13" y="102"/>
                </a:lnTo>
                <a:lnTo>
                  <a:pt x="0" y="51"/>
                </a:lnTo>
                <a:lnTo>
                  <a:pt x="0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6837" name="Freeform 37"/>
          <p:cNvSpPr/>
          <p:nvPr/>
        </p:nvSpPr>
        <p:spPr>
          <a:xfrm>
            <a:off x="4894580" y="2506980"/>
            <a:ext cx="403225" cy="401638"/>
          </a:xfrm>
          <a:custGeom>
            <a:avLst/>
            <a:gdLst>
              <a:gd name="txL" fmla="*/ 0 w 636"/>
              <a:gd name="txT" fmla="*/ 0 h 633"/>
              <a:gd name="txR" fmla="*/ 636 w 636"/>
              <a:gd name="txB" fmla="*/ 633 h 633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</a:cxnLst>
            <a:rect l="txL" t="txT" r="txR" b="txB"/>
            <a:pathLst>
              <a:path w="636" h="633">
                <a:moveTo>
                  <a:pt x="636" y="63"/>
                </a:moveTo>
                <a:lnTo>
                  <a:pt x="573" y="152"/>
                </a:lnTo>
                <a:lnTo>
                  <a:pt x="496" y="228"/>
                </a:lnTo>
                <a:lnTo>
                  <a:pt x="445" y="304"/>
                </a:lnTo>
                <a:lnTo>
                  <a:pt x="382" y="367"/>
                </a:lnTo>
                <a:lnTo>
                  <a:pt x="331" y="418"/>
                </a:lnTo>
                <a:lnTo>
                  <a:pt x="280" y="468"/>
                </a:lnTo>
                <a:lnTo>
                  <a:pt x="229" y="506"/>
                </a:lnTo>
                <a:lnTo>
                  <a:pt x="191" y="532"/>
                </a:lnTo>
                <a:lnTo>
                  <a:pt x="153" y="557"/>
                </a:lnTo>
                <a:lnTo>
                  <a:pt x="115" y="582"/>
                </a:lnTo>
                <a:lnTo>
                  <a:pt x="89" y="595"/>
                </a:lnTo>
                <a:lnTo>
                  <a:pt x="64" y="608"/>
                </a:lnTo>
                <a:lnTo>
                  <a:pt x="38" y="620"/>
                </a:lnTo>
                <a:lnTo>
                  <a:pt x="26" y="633"/>
                </a:lnTo>
                <a:lnTo>
                  <a:pt x="13" y="633"/>
                </a:lnTo>
                <a:lnTo>
                  <a:pt x="0" y="620"/>
                </a:lnTo>
                <a:lnTo>
                  <a:pt x="0" y="608"/>
                </a:lnTo>
                <a:lnTo>
                  <a:pt x="13" y="608"/>
                </a:lnTo>
                <a:lnTo>
                  <a:pt x="13" y="595"/>
                </a:lnTo>
                <a:lnTo>
                  <a:pt x="26" y="582"/>
                </a:lnTo>
                <a:lnTo>
                  <a:pt x="38" y="557"/>
                </a:lnTo>
                <a:lnTo>
                  <a:pt x="64" y="544"/>
                </a:lnTo>
                <a:lnTo>
                  <a:pt x="89" y="519"/>
                </a:lnTo>
                <a:lnTo>
                  <a:pt x="127" y="481"/>
                </a:lnTo>
                <a:lnTo>
                  <a:pt x="178" y="430"/>
                </a:lnTo>
                <a:lnTo>
                  <a:pt x="242" y="367"/>
                </a:lnTo>
                <a:lnTo>
                  <a:pt x="267" y="342"/>
                </a:lnTo>
                <a:lnTo>
                  <a:pt x="293" y="304"/>
                </a:lnTo>
                <a:lnTo>
                  <a:pt x="356" y="240"/>
                </a:lnTo>
                <a:lnTo>
                  <a:pt x="407" y="164"/>
                </a:lnTo>
                <a:lnTo>
                  <a:pt x="458" y="88"/>
                </a:lnTo>
                <a:lnTo>
                  <a:pt x="509" y="0"/>
                </a:lnTo>
                <a:lnTo>
                  <a:pt x="636" y="6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" name="矩形 4"/>
          <p:cNvSpPr/>
          <p:nvPr/>
        </p:nvSpPr>
        <p:spPr>
          <a:xfrm>
            <a:off x="852170" y="1534795"/>
            <a:ext cx="1216025" cy="1323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菌</a:t>
            </a:r>
          </a:p>
        </p:txBody>
      </p:sp>
      <p:sp>
        <p:nvSpPr>
          <p:cNvPr id="26" name="矩形 25"/>
          <p:cNvSpPr/>
          <p:nvPr/>
        </p:nvSpPr>
        <p:spPr>
          <a:xfrm>
            <a:off x="821126" y="704850"/>
            <a:ext cx="161607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jūn</a:t>
            </a:r>
          </a:p>
        </p:txBody>
      </p:sp>
      <p:pic>
        <p:nvPicPr>
          <p:cNvPr id="32801" name="Picture 3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9813" y="364594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3" name="组合 2"/>
          <p:cNvGrpSpPr/>
          <p:nvPr/>
        </p:nvGrpSpPr>
        <p:grpSpPr>
          <a:xfrm>
            <a:off x="544066" y="2900875"/>
            <a:ext cx="3539794" cy="1661802"/>
            <a:chOff x="544066" y="2932774"/>
            <a:chExt cx="3539794" cy="1661802"/>
          </a:xfrm>
        </p:grpSpPr>
        <p:sp>
          <p:nvSpPr>
            <p:cNvPr id="27" name="TextBox 26"/>
            <p:cNvSpPr txBox="1">
              <a:spLocks noChangeArrowheads="1"/>
            </p:cNvSpPr>
            <p:nvPr/>
          </p:nvSpPr>
          <p:spPr bwMode="auto">
            <a:xfrm>
              <a:off x="575965" y="2932774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结构：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cs typeface="+mn-cs"/>
                </a:rPr>
                <a:t>上下</a:t>
              </a:r>
              <a:endPara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86598" y="3709839"/>
              <a:ext cx="3497262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组词：</a:t>
              </a:r>
              <a:r>
                <a:rPr lang="zh-CN" altLang="en-US" sz="24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细菌   大肠杆菌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44066" y="3315990"/>
              <a:ext cx="290512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音序：</a:t>
              </a:r>
              <a:r>
                <a:rPr lang="en-US" altLang="zh-CN" sz="2400" b="1" dirty="0">
                  <a:latin typeface="宋体" panose="02010600030101010101" pitchFamily="2" charset="-122"/>
                </a:rPr>
                <a:t>J  </a:t>
              </a:r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部首：</a:t>
              </a:r>
              <a:r>
                <a:rPr lang="zh-CN" altLang="en-US" sz="2400" b="1" dirty="0">
                  <a:latin typeface="宋体" panose="02010600030101010101" pitchFamily="2" charset="-122"/>
                </a:rPr>
                <a:t>艹</a:t>
              </a: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570425" y="4132911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十一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线形标注 2 4"/>
          <p:cNvSpPr/>
          <p:nvPr/>
        </p:nvSpPr>
        <p:spPr>
          <a:xfrm>
            <a:off x="2204247" y="1508935"/>
            <a:ext cx="1698625" cy="791845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35926"/>
              <a:gd name="adj6" fmla="val 14317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4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“艹”的横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要长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</a:rPr>
              <a:t>。</a:t>
            </a:r>
          </a:p>
        </p:txBody>
      </p:sp>
      <p:sp>
        <p:nvSpPr>
          <p:cNvPr id="11" name="线形标注 2 10"/>
          <p:cNvSpPr/>
          <p:nvPr/>
        </p:nvSpPr>
        <p:spPr>
          <a:xfrm>
            <a:off x="6796618" y="1187203"/>
            <a:ext cx="2165033" cy="1579349"/>
          </a:xfrm>
          <a:prstGeom prst="borderCallout2">
            <a:avLst>
              <a:gd name="adj1" fmla="val 48697"/>
              <a:gd name="adj2" fmla="val -1750"/>
              <a:gd name="adj3" fmla="val 55471"/>
              <a:gd name="adj4" fmla="val -9474"/>
              <a:gd name="adj5" fmla="val 69899"/>
              <a:gd name="adj6" fmla="val -3615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下</a:t>
            </a:r>
            <a:r>
              <a:rPr lang="zh-CN" altLang="en-US" sz="24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框要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方正，里边</a:t>
            </a:r>
            <a:r>
              <a:rPr lang="zh-CN" altLang="en-US" sz="24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是“禾”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、稍小</a:t>
            </a:r>
            <a:r>
              <a:rPr lang="zh-CN" altLang="en-US" sz="24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、首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笔是一短撇。</a:t>
            </a:r>
            <a:endParaRPr kumimoji="0" lang="zh-CN" altLang="en-US" sz="24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094220" y="2863533"/>
            <a:ext cx="1800225" cy="1241425"/>
            <a:chOff x="6397625" y="2122488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6290"/>
                <a:gd name="adj2" fmla="val -24151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524509" y="2270605"/>
              <a:ext cx="1616826" cy="92333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latin typeface="+mj-ea"/>
                  <a:ea typeface="+mj-ea"/>
                </a:rPr>
                <a:t>易错提示：方框里面是</a:t>
              </a:r>
              <a:r>
                <a:rPr lang="en-US" altLang="zh-CN" b="1" dirty="0">
                  <a:latin typeface="+mj-ea"/>
                  <a:ea typeface="+mj-ea"/>
                </a:rPr>
                <a:t>“</a:t>
              </a:r>
              <a:r>
                <a:rPr lang="zh-CN" altLang="en-US" b="1" dirty="0">
                  <a:latin typeface="+mj-ea"/>
                  <a:ea typeface="+mj-ea"/>
                </a:rPr>
                <a:t>禾</a:t>
              </a:r>
              <a:r>
                <a:rPr lang="en-US" altLang="zh-CN" b="1" dirty="0">
                  <a:latin typeface="+mj-ea"/>
                  <a:ea typeface="+mj-ea"/>
                </a:rPr>
                <a:t>”</a:t>
              </a:r>
              <a:r>
                <a:rPr lang="zh-CN" altLang="en-US" b="1" dirty="0">
                  <a:latin typeface="+mj-ea"/>
                  <a:ea typeface="+mj-ea"/>
                </a:rPr>
                <a:t>不是</a:t>
              </a:r>
              <a:r>
                <a:rPr lang="en-US" altLang="zh-CN" b="1" dirty="0">
                  <a:latin typeface="+mj-ea"/>
                  <a:ea typeface="+mj-ea"/>
                </a:rPr>
                <a:t>“</a:t>
              </a:r>
              <a:r>
                <a:rPr lang="zh-CN" altLang="en-US" b="1" dirty="0">
                  <a:latin typeface="+mj-ea"/>
                  <a:ea typeface="+mj-ea"/>
                </a:rPr>
                <a:t>木</a:t>
              </a:r>
              <a:r>
                <a:rPr lang="en-US" altLang="zh-CN" b="1" dirty="0">
                  <a:latin typeface="+mj-ea"/>
                  <a:ea typeface="+mj-ea"/>
                </a:rPr>
                <a:t>”</a:t>
              </a:r>
              <a:r>
                <a:rPr lang="zh-CN" altLang="en-US" b="1" dirty="0">
                  <a:latin typeface="+mj-ea"/>
                  <a:ea typeface="+mj-ea"/>
                </a:rPr>
                <a:t>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6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76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76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76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6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76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76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76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76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76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76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318953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8894" name="Freeform 46"/>
          <p:cNvSpPr/>
          <p:nvPr/>
        </p:nvSpPr>
        <p:spPr>
          <a:xfrm>
            <a:off x="5612765" y="1557655"/>
            <a:ext cx="276225" cy="169863"/>
          </a:xfrm>
          <a:custGeom>
            <a:avLst/>
            <a:gdLst>
              <a:gd name="txL" fmla="*/ 0 w 433"/>
              <a:gd name="txT" fmla="*/ 0 h 266"/>
              <a:gd name="txR" fmla="*/ 433 w 433"/>
              <a:gd name="txB" fmla="*/ 266 h 26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433" h="266">
                <a:moveTo>
                  <a:pt x="420" y="152"/>
                </a:moveTo>
                <a:lnTo>
                  <a:pt x="420" y="178"/>
                </a:lnTo>
                <a:lnTo>
                  <a:pt x="433" y="190"/>
                </a:lnTo>
                <a:lnTo>
                  <a:pt x="433" y="203"/>
                </a:lnTo>
                <a:lnTo>
                  <a:pt x="433" y="216"/>
                </a:lnTo>
                <a:lnTo>
                  <a:pt x="433" y="241"/>
                </a:lnTo>
                <a:lnTo>
                  <a:pt x="420" y="254"/>
                </a:lnTo>
                <a:lnTo>
                  <a:pt x="407" y="254"/>
                </a:lnTo>
                <a:lnTo>
                  <a:pt x="395" y="266"/>
                </a:lnTo>
                <a:lnTo>
                  <a:pt x="369" y="266"/>
                </a:lnTo>
                <a:lnTo>
                  <a:pt x="357" y="266"/>
                </a:lnTo>
                <a:lnTo>
                  <a:pt x="331" y="266"/>
                </a:lnTo>
                <a:lnTo>
                  <a:pt x="306" y="266"/>
                </a:lnTo>
                <a:lnTo>
                  <a:pt x="293" y="254"/>
                </a:lnTo>
                <a:lnTo>
                  <a:pt x="267" y="241"/>
                </a:lnTo>
                <a:lnTo>
                  <a:pt x="242" y="216"/>
                </a:lnTo>
                <a:lnTo>
                  <a:pt x="204" y="203"/>
                </a:lnTo>
                <a:lnTo>
                  <a:pt x="178" y="178"/>
                </a:lnTo>
                <a:lnTo>
                  <a:pt x="140" y="140"/>
                </a:lnTo>
                <a:lnTo>
                  <a:pt x="115" y="114"/>
                </a:lnTo>
                <a:lnTo>
                  <a:pt x="77" y="89"/>
                </a:lnTo>
                <a:lnTo>
                  <a:pt x="51" y="64"/>
                </a:lnTo>
                <a:lnTo>
                  <a:pt x="38" y="51"/>
                </a:lnTo>
                <a:lnTo>
                  <a:pt x="26" y="26"/>
                </a:lnTo>
                <a:lnTo>
                  <a:pt x="13" y="13"/>
                </a:lnTo>
                <a:lnTo>
                  <a:pt x="0" y="0"/>
                </a:lnTo>
                <a:lnTo>
                  <a:pt x="77" y="0"/>
                </a:lnTo>
                <a:lnTo>
                  <a:pt x="153" y="0"/>
                </a:lnTo>
                <a:lnTo>
                  <a:pt x="217" y="13"/>
                </a:lnTo>
                <a:lnTo>
                  <a:pt x="293" y="26"/>
                </a:lnTo>
                <a:lnTo>
                  <a:pt x="318" y="38"/>
                </a:lnTo>
                <a:lnTo>
                  <a:pt x="344" y="51"/>
                </a:lnTo>
                <a:lnTo>
                  <a:pt x="369" y="76"/>
                </a:lnTo>
                <a:lnTo>
                  <a:pt x="382" y="89"/>
                </a:lnTo>
                <a:lnTo>
                  <a:pt x="407" y="102"/>
                </a:lnTo>
                <a:lnTo>
                  <a:pt x="407" y="114"/>
                </a:lnTo>
                <a:lnTo>
                  <a:pt x="420" y="140"/>
                </a:lnTo>
                <a:lnTo>
                  <a:pt x="420" y="15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8895" name="Freeform 47"/>
          <p:cNvSpPr/>
          <p:nvPr/>
        </p:nvSpPr>
        <p:spPr>
          <a:xfrm>
            <a:off x="4950778" y="1976755"/>
            <a:ext cx="193675" cy="282575"/>
          </a:xfrm>
          <a:custGeom>
            <a:avLst/>
            <a:gdLst>
              <a:gd name="txL" fmla="*/ 0 w 305"/>
              <a:gd name="txT" fmla="*/ 0 h 444"/>
              <a:gd name="txR" fmla="*/ 305 w 305"/>
              <a:gd name="txB" fmla="*/ 444 h 44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05" h="444">
                <a:moveTo>
                  <a:pt x="127" y="51"/>
                </a:moveTo>
                <a:lnTo>
                  <a:pt x="165" y="76"/>
                </a:lnTo>
                <a:lnTo>
                  <a:pt x="204" y="102"/>
                </a:lnTo>
                <a:lnTo>
                  <a:pt x="229" y="140"/>
                </a:lnTo>
                <a:lnTo>
                  <a:pt x="255" y="165"/>
                </a:lnTo>
                <a:lnTo>
                  <a:pt x="280" y="190"/>
                </a:lnTo>
                <a:lnTo>
                  <a:pt x="293" y="228"/>
                </a:lnTo>
                <a:lnTo>
                  <a:pt x="293" y="254"/>
                </a:lnTo>
                <a:lnTo>
                  <a:pt x="305" y="279"/>
                </a:lnTo>
                <a:lnTo>
                  <a:pt x="293" y="304"/>
                </a:lnTo>
                <a:lnTo>
                  <a:pt x="293" y="330"/>
                </a:lnTo>
                <a:lnTo>
                  <a:pt x="280" y="355"/>
                </a:lnTo>
                <a:lnTo>
                  <a:pt x="267" y="380"/>
                </a:lnTo>
                <a:lnTo>
                  <a:pt x="255" y="406"/>
                </a:lnTo>
                <a:lnTo>
                  <a:pt x="229" y="418"/>
                </a:lnTo>
                <a:lnTo>
                  <a:pt x="216" y="431"/>
                </a:lnTo>
                <a:lnTo>
                  <a:pt x="204" y="444"/>
                </a:lnTo>
                <a:lnTo>
                  <a:pt x="204" y="431"/>
                </a:lnTo>
                <a:lnTo>
                  <a:pt x="191" y="431"/>
                </a:lnTo>
                <a:lnTo>
                  <a:pt x="178" y="418"/>
                </a:lnTo>
                <a:lnTo>
                  <a:pt x="178" y="406"/>
                </a:lnTo>
                <a:lnTo>
                  <a:pt x="153" y="393"/>
                </a:lnTo>
                <a:lnTo>
                  <a:pt x="140" y="368"/>
                </a:lnTo>
                <a:lnTo>
                  <a:pt x="127" y="342"/>
                </a:lnTo>
                <a:lnTo>
                  <a:pt x="102" y="317"/>
                </a:lnTo>
                <a:lnTo>
                  <a:pt x="89" y="279"/>
                </a:lnTo>
                <a:lnTo>
                  <a:pt x="64" y="254"/>
                </a:lnTo>
                <a:lnTo>
                  <a:pt x="51" y="228"/>
                </a:lnTo>
                <a:lnTo>
                  <a:pt x="38" y="203"/>
                </a:lnTo>
                <a:lnTo>
                  <a:pt x="26" y="152"/>
                </a:lnTo>
                <a:lnTo>
                  <a:pt x="13" y="102"/>
                </a:lnTo>
                <a:lnTo>
                  <a:pt x="0" y="64"/>
                </a:lnTo>
                <a:lnTo>
                  <a:pt x="0" y="38"/>
                </a:lnTo>
                <a:lnTo>
                  <a:pt x="13" y="13"/>
                </a:lnTo>
                <a:lnTo>
                  <a:pt x="26" y="0"/>
                </a:lnTo>
                <a:lnTo>
                  <a:pt x="38" y="0"/>
                </a:lnTo>
                <a:lnTo>
                  <a:pt x="51" y="13"/>
                </a:lnTo>
                <a:lnTo>
                  <a:pt x="89" y="26"/>
                </a:lnTo>
                <a:lnTo>
                  <a:pt x="127" y="5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8897" name="Freeform 49"/>
          <p:cNvSpPr/>
          <p:nvPr/>
        </p:nvSpPr>
        <p:spPr>
          <a:xfrm>
            <a:off x="5355590" y="1767205"/>
            <a:ext cx="889000" cy="201613"/>
          </a:xfrm>
          <a:custGeom>
            <a:avLst/>
            <a:gdLst>
              <a:gd name="txL" fmla="*/ 0 w 1400"/>
              <a:gd name="txT" fmla="*/ 0 h 317"/>
              <a:gd name="txR" fmla="*/ 1400 w 1400"/>
              <a:gd name="txB" fmla="*/ 317 h 317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1400" h="317">
                <a:moveTo>
                  <a:pt x="0" y="215"/>
                </a:moveTo>
                <a:lnTo>
                  <a:pt x="102" y="215"/>
                </a:lnTo>
                <a:lnTo>
                  <a:pt x="191" y="203"/>
                </a:lnTo>
                <a:lnTo>
                  <a:pt x="280" y="203"/>
                </a:lnTo>
                <a:lnTo>
                  <a:pt x="356" y="177"/>
                </a:lnTo>
                <a:lnTo>
                  <a:pt x="407" y="177"/>
                </a:lnTo>
                <a:lnTo>
                  <a:pt x="445" y="165"/>
                </a:lnTo>
                <a:lnTo>
                  <a:pt x="509" y="152"/>
                </a:lnTo>
                <a:lnTo>
                  <a:pt x="560" y="139"/>
                </a:lnTo>
                <a:lnTo>
                  <a:pt x="624" y="127"/>
                </a:lnTo>
                <a:lnTo>
                  <a:pt x="700" y="101"/>
                </a:lnTo>
                <a:lnTo>
                  <a:pt x="776" y="89"/>
                </a:lnTo>
                <a:lnTo>
                  <a:pt x="853" y="63"/>
                </a:lnTo>
                <a:lnTo>
                  <a:pt x="891" y="63"/>
                </a:lnTo>
                <a:lnTo>
                  <a:pt x="929" y="51"/>
                </a:lnTo>
                <a:lnTo>
                  <a:pt x="967" y="38"/>
                </a:lnTo>
                <a:lnTo>
                  <a:pt x="993" y="38"/>
                </a:lnTo>
                <a:lnTo>
                  <a:pt x="1031" y="25"/>
                </a:lnTo>
                <a:lnTo>
                  <a:pt x="1056" y="25"/>
                </a:lnTo>
                <a:lnTo>
                  <a:pt x="1082" y="25"/>
                </a:lnTo>
                <a:lnTo>
                  <a:pt x="1107" y="12"/>
                </a:lnTo>
                <a:lnTo>
                  <a:pt x="1132" y="12"/>
                </a:lnTo>
                <a:lnTo>
                  <a:pt x="1145" y="12"/>
                </a:lnTo>
                <a:lnTo>
                  <a:pt x="1171" y="0"/>
                </a:lnTo>
                <a:lnTo>
                  <a:pt x="1196" y="0"/>
                </a:lnTo>
                <a:lnTo>
                  <a:pt x="1209" y="0"/>
                </a:lnTo>
                <a:lnTo>
                  <a:pt x="1234" y="0"/>
                </a:lnTo>
                <a:lnTo>
                  <a:pt x="1260" y="0"/>
                </a:lnTo>
                <a:lnTo>
                  <a:pt x="1285" y="0"/>
                </a:lnTo>
                <a:lnTo>
                  <a:pt x="1323" y="12"/>
                </a:lnTo>
                <a:lnTo>
                  <a:pt x="1361" y="25"/>
                </a:lnTo>
                <a:lnTo>
                  <a:pt x="1374" y="38"/>
                </a:lnTo>
                <a:lnTo>
                  <a:pt x="1387" y="51"/>
                </a:lnTo>
                <a:lnTo>
                  <a:pt x="1400" y="51"/>
                </a:lnTo>
                <a:lnTo>
                  <a:pt x="1400" y="63"/>
                </a:lnTo>
                <a:lnTo>
                  <a:pt x="1387" y="76"/>
                </a:lnTo>
                <a:lnTo>
                  <a:pt x="1387" y="89"/>
                </a:lnTo>
                <a:lnTo>
                  <a:pt x="1374" y="89"/>
                </a:lnTo>
                <a:lnTo>
                  <a:pt x="1349" y="101"/>
                </a:lnTo>
                <a:lnTo>
                  <a:pt x="1336" y="114"/>
                </a:lnTo>
                <a:lnTo>
                  <a:pt x="1311" y="127"/>
                </a:lnTo>
                <a:lnTo>
                  <a:pt x="1285" y="139"/>
                </a:lnTo>
                <a:lnTo>
                  <a:pt x="1260" y="139"/>
                </a:lnTo>
                <a:lnTo>
                  <a:pt x="1234" y="152"/>
                </a:lnTo>
                <a:lnTo>
                  <a:pt x="1196" y="152"/>
                </a:lnTo>
                <a:lnTo>
                  <a:pt x="1158" y="165"/>
                </a:lnTo>
                <a:lnTo>
                  <a:pt x="1107" y="177"/>
                </a:lnTo>
                <a:lnTo>
                  <a:pt x="1043" y="190"/>
                </a:lnTo>
                <a:lnTo>
                  <a:pt x="980" y="190"/>
                </a:lnTo>
                <a:lnTo>
                  <a:pt x="903" y="203"/>
                </a:lnTo>
                <a:lnTo>
                  <a:pt x="814" y="215"/>
                </a:lnTo>
                <a:lnTo>
                  <a:pt x="725" y="228"/>
                </a:lnTo>
                <a:lnTo>
                  <a:pt x="624" y="241"/>
                </a:lnTo>
                <a:lnTo>
                  <a:pt x="509" y="253"/>
                </a:lnTo>
                <a:lnTo>
                  <a:pt x="395" y="266"/>
                </a:lnTo>
                <a:lnTo>
                  <a:pt x="280" y="291"/>
                </a:lnTo>
                <a:lnTo>
                  <a:pt x="140" y="304"/>
                </a:lnTo>
                <a:lnTo>
                  <a:pt x="0" y="317"/>
                </a:lnTo>
                <a:lnTo>
                  <a:pt x="0" y="21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8898" name="Freeform 50"/>
          <p:cNvSpPr/>
          <p:nvPr/>
        </p:nvSpPr>
        <p:spPr>
          <a:xfrm>
            <a:off x="5476240" y="2057718"/>
            <a:ext cx="792163" cy="427037"/>
          </a:xfrm>
          <a:custGeom>
            <a:avLst/>
            <a:gdLst>
              <a:gd name="txL" fmla="*/ 0 w 1247"/>
              <a:gd name="txT" fmla="*/ 0 h 672"/>
              <a:gd name="txR" fmla="*/ 1247 w 1247"/>
              <a:gd name="txB" fmla="*/ 672 h 67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247" h="672">
                <a:moveTo>
                  <a:pt x="649" y="672"/>
                </a:moveTo>
                <a:lnTo>
                  <a:pt x="611" y="646"/>
                </a:lnTo>
                <a:lnTo>
                  <a:pt x="623" y="634"/>
                </a:lnTo>
                <a:lnTo>
                  <a:pt x="636" y="608"/>
                </a:lnTo>
                <a:lnTo>
                  <a:pt x="649" y="583"/>
                </a:lnTo>
                <a:lnTo>
                  <a:pt x="674" y="545"/>
                </a:lnTo>
                <a:lnTo>
                  <a:pt x="700" y="520"/>
                </a:lnTo>
                <a:lnTo>
                  <a:pt x="725" y="469"/>
                </a:lnTo>
                <a:lnTo>
                  <a:pt x="751" y="431"/>
                </a:lnTo>
                <a:lnTo>
                  <a:pt x="789" y="380"/>
                </a:lnTo>
                <a:lnTo>
                  <a:pt x="814" y="329"/>
                </a:lnTo>
                <a:lnTo>
                  <a:pt x="852" y="291"/>
                </a:lnTo>
                <a:lnTo>
                  <a:pt x="878" y="253"/>
                </a:lnTo>
                <a:lnTo>
                  <a:pt x="891" y="228"/>
                </a:lnTo>
                <a:lnTo>
                  <a:pt x="903" y="203"/>
                </a:lnTo>
                <a:lnTo>
                  <a:pt x="916" y="177"/>
                </a:lnTo>
                <a:lnTo>
                  <a:pt x="916" y="165"/>
                </a:lnTo>
                <a:lnTo>
                  <a:pt x="903" y="165"/>
                </a:lnTo>
                <a:lnTo>
                  <a:pt x="891" y="165"/>
                </a:lnTo>
                <a:lnTo>
                  <a:pt x="865" y="165"/>
                </a:lnTo>
                <a:lnTo>
                  <a:pt x="852" y="165"/>
                </a:lnTo>
                <a:lnTo>
                  <a:pt x="840" y="165"/>
                </a:lnTo>
                <a:lnTo>
                  <a:pt x="814" y="165"/>
                </a:lnTo>
                <a:lnTo>
                  <a:pt x="789" y="177"/>
                </a:lnTo>
                <a:lnTo>
                  <a:pt x="763" y="177"/>
                </a:lnTo>
                <a:lnTo>
                  <a:pt x="738" y="190"/>
                </a:lnTo>
                <a:lnTo>
                  <a:pt x="700" y="190"/>
                </a:lnTo>
                <a:lnTo>
                  <a:pt x="674" y="203"/>
                </a:lnTo>
                <a:lnTo>
                  <a:pt x="636" y="215"/>
                </a:lnTo>
                <a:lnTo>
                  <a:pt x="560" y="228"/>
                </a:lnTo>
                <a:lnTo>
                  <a:pt x="471" y="253"/>
                </a:lnTo>
                <a:lnTo>
                  <a:pt x="407" y="266"/>
                </a:lnTo>
                <a:lnTo>
                  <a:pt x="344" y="279"/>
                </a:lnTo>
                <a:lnTo>
                  <a:pt x="293" y="291"/>
                </a:lnTo>
                <a:lnTo>
                  <a:pt x="254" y="304"/>
                </a:lnTo>
                <a:lnTo>
                  <a:pt x="216" y="317"/>
                </a:lnTo>
                <a:lnTo>
                  <a:pt x="191" y="317"/>
                </a:lnTo>
                <a:lnTo>
                  <a:pt x="165" y="317"/>
                </a:lnTo>
                <a:lnTo>
                  <a:pt x="140" y="304"/>
                </a:lnTo>
                <a:lnTo>
                  <a:pt x="115" y="304"/>
                </a:lnTo>
                <a:lnTo>
                  <a:pt x="89" y="291"/>
                </a:lnTo>
                <a:lnTo>
                  <a:pt x="64" y="279"/>
                </a:lnTo>
                <a:lnTo>
                  <a:pt x="38" y="253"/>
                </a:lnTo>
                <a:lnTo>
                  <a:pt x="13" y="241"/>
                </a:lnTo>
                <a:lnTo>
                  <a:pt x="0" y="215"/>
                </a:lnTo>
                <a:lnTo>
                  <a:pt x="0" y="190"/>
                </a:lnTo>
                <a:lnTo>
                  <a:pt x="38" y="190"/>
                </a:lnTo>
                <a:lnTo>
                  <a:pt x="89" y="190"/>
                </a:lnTo>
                <a:lnTo>
                  <a:pt x="127" y="190"/>
                </a:lnTo>
                <a:lnTo>
                  <a:pt x="153" y="177"/>
                </a:lnTo>
                <a:lnTo>
                  <a:pt x="191" y="177"/>
                </a:lnTo>
                <a:lnTo>
                  <a:pt x="216" y="177"/>
                </a:lnTo>
                <a:lnTo>
                  <a:pt x="242" y="177"/>
                </a:lnTo>
                <a:lnTo>
                  <a:pt x="267" y="177"/>
                </a:lnTo>
                <a:lnTo>
                  <a:pt x="280" y="165"/>
                </a:lnTo>
                <a:lnTo>
                  <a:pt x="318" y="165"/>
                </a:lnTo>
                <a:lnTo>
                  <a:pt x="344" y="152"/>
                </a:lnTo>
                <a:lnTo>
                  <a:pt x="382" y="152"/>
                </a:lnTo>
                <a:lnTo>
                  <a:pt x="433" y="139"/>
                </a:lnTo>
                <a:lnTo>
                  <a:pt x="483" y="127"/>
                </a:lnTo>
                <a:lnTo>
                  <a:pt x="534" y="114"/>
                </a:lnTo>
                <a:lnTo>
                  <a:pt x="598" y="101"/>
                </a:lnTo>
                <a:lnTo>
                  <a:pt x="662" y="89"/>
                </a:lnTo>
                <a:lnTo>
                  <a:pt x="725" y="76"/>
                </a:lnTo>
                <a:lnTo>
                  <a:pt x="776" y="63"/>
                </a:lnTo>
                <a:lnTo>
                  <a:pt x="814" y="51"/>
                </a:lnTo>
                <a:lnTo>
                  <a:pt x="852" y="51"/>
                </a:lnTo>
                <a:lnTo>
                  <a:pt x="891" y="38"/>
                </a:lnTo>
                <a:lnTo>
                  <a:pt x="916" y="25"/>
                </a:lnTo>
                <a:lnTo>
                  <a:pt x="929" y="25"/>
                </a:lnTo>
                <a:lnTo>
                  <a:pt x="954" y="13"/>
                </a:lnTo>
                <a:lnTo>
                  <a:pt x="980" y="13"/>
                </a:lnTo>
                <a:lnTo>
                  <a:pt x="992" y="0"/>
                </a:lnTo>
                <a:lnTo>
                  <a:pt x="1005" y="0"/>
                </a:lnTo>
                <a:lnTo>
                  <a:pt x="1018" y="0"/>
                </a:lnTo>
                <a:lnTo>
                  <a:pt x="1031" y="13"/>
                </a:lnTo>
                <a:lnTo>
                  <a:pt x="1056" y="13"/>
                </a:lnTo>
                <a:lnTo>
                  <a:pt x="1069" y="25"/>
                </a:lnTo>
                <a:lnTo>
                  <a:pt x="1094" y="38"/>
                </a:lnTo>
                <a:lnTo>
                  <a:pt x="1107" y="51"/>
                </a:lnTo>
                <a:lnTo>
                  <a:pt x="1132" y="76"/>
                </a:lnTo>
                <a:lnTo>
                  <a:pt x="1158" y="89"/>
                </a:lnTo>
                <a:lnTo>
                  <a:pt x="1183" y="114"/>
                </a:lnTo>
                <a:lnTo>
                  <a:pt x="1196" y="127"/>
                </a:lnTo>
                <a:lnTo>
                  <a:pt x="1209" y="139"/>
                </a:lnTo>
                <a:lnTo>
                  <a:pt x="1221" y="152"/>
                </a:lnTo>
                <a:lnTo>
                  <a:pt x="1234" y="165"/>
                </a:lnTo>
                <a:lnTo>
                  <a:pt x="1234" y="177"/>
                </a:lnTo>
                <a:lnTo>
                  <a:pt x="1247" y="190"/>
                </a:lnTo>
                <a:lnTo>
                  <a:pt x="1234" y="203"/>
                </a:lnTo>
                <a:lnTo>
                  <a:pt x="1221" y="215"/>
                </a:lnTo>
                <a:lnTo>
                  <a:pt x="1196" y="215"/>
                </a:lnTo>
                <a:lnTo>
                  <a:pt x="1170" y="215"/>
                </a:lnTo>
                <a:lnTo>
                  <a:pt x="1158" y="228"/>
                </a:lnTo>
                <a:lnTo>
                  <a:pt x="1145" y="228"/>
                </a:lnTo>
                <a:lnTo>
                  <a:pt x="1132" y="241"/>
                </a:lnTo>
                <a:lnTo>
                  <a:pt x="1107" y="253"/>
                </a:lnTo>
                <a:lnTo>
                  <a:pt x="1094" y="266"/>
                </a:lnTo>
                <a:lnTo>
                  <a:pt x="1069" y="291"/>
                </a:lnTo>
                <a:lnTo>
                  <a:pt x="1031" y="317"/>
                </a:lnTo>
                <a:lnTo>
                  <a:pt x="1005" y="342"/>
                </a:lnTo>
                <a:lnTo>
                  <a:pt x="967" y="367"/>
                </a:lnTo>
                <a:lnTo>
                  <a:pt x="929" y="405"/>
                </a:lnTo>
                <a:lnTo>
                  <a:pt x="891" y="443"/>
                </a:lnTo>
                <a:lnTo>
                  <a:pt x="852" y="481"/>
                </a:lnTo>
                <a:lnTo>
                  <a:pt x="802" y="520"/>
                </a:lnTo>
                <a:lnTo>
                  <a:pt x="751" y="570"/>
                </a:lnTo>
                <a:lnTo>
                  <a:pt x="700" y="621"/>
                </a:lnTo>
                <a:lnTo>
                  <a:pt x="649" y="67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8899" name="Freeform 51"/>
          <p:cNvSpPr/>
          <p:nvPr/>
        </p:nvSpPr>
        <p:spPr>
          <a:xfrm>
            <a:off x="5606415" y="2354580"/>
            <a:ext cx="361950" cy="893763"/>
          </a:xfrm>
          <a:custGeom>
            <a:avLst/>
            <a:gdLst>
              <a:gd name="txL" fmla="*/ 0 w 572"/>
              <a:gd name="txT" fmla="*/ 0 h 1406"/>
              <a:gd name="txR" fmla="*/ 572 w 572"/>
              <a:gd name="txB" fmla="*/ 1406 h 140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72" h="1406">
                <a:moveTo>
                  <a:pt x="432" y="1330"/>
                </a:moveTo>
                <a:lnTo>
                  <a:pt x="394" y="1368"/>
                </a:lnTo>
                <a:lnTo>
                  <a:pt x="369" y="1381"/>
                </a:lnTo>
                <a:lnTo>
                  <a:pt x="343" y="1394"/>
                </a:lnTo>
                <a:lnTo>
                  <a:pt x="330" y="1406"/>
                </a:lnTo>
                <a:lnTo>
                  <a:pt x="318" y="1394"/>
                </a:lnTo>
                <a:lnTo>
                  <a:pt x="305" y="1368"/>
                </a:lnTo>
                <a:lnTo>
                  <a:pt x="292" y="1356"/>
                </a:lnTo>
                <a:lnTo>
                  <a:pt x="292" y="1343"/>
                </a:lnTo>
                <a:lnTo>
                  <a:pt x="279" y="1330"/>
                </a:lnTo>
                <a:lnTo>
                  <a:pt x="279" y="1305"/>
                </a:lnTo>
                <a:lnTo>
                  <a:pt x="279" y="1292"/>
                </a:lnTo>
                <a:lnTo>
                  <a:pt x="267" y="1267"/>
                </a:lnTo>
                <a:lnTo>
                  <a:pt x="254" y="1242"/>
                </a:lnTo>
                <a:lnTo>
                  <a:pt x="241" y="1229"/>
                </a:lnTo>
                <a:lnTo>
                  <a:pt x="216" y="1204"/>
                </a:lnTo>
                <a:lnTo>
                  <a:pt x="190" y="1178"/>
                </a:lnTo>
                <a:lnTo>
                  <a:pt x="165" y="1153"/>
                </a:lnTo>
                <a:lnTo>
                  <a:pt x="140" y="1140"/>
                </a:lnTo>
                <a:lnTo>
                  <a:pt x="114" y="1115"/>
                </a:lnTo>
                <a:lnTo>
                  <a:pt x="76" y="1102"/>
                </a:lnTo>
                <a:lnTo>
                  <a:pt x="50" y="1077"/>
                </a:lnTo>
                <a:lnTo>
                  <a:pt x="38" y="1064"/>
                </a:lnTo>
                <a:lnTo>
                  <a:pt x="25" y="1052"/>
                </a:lnTo>
                <a:lnTo>
                  <a:pt x="12" y="1052"/>
                </a:lnTo>
                <a:lnTo>
                  <a:pt x="0" y="1039"/>
                </a:lnTo>
                <a:lnTo>
                  <a:pt x="0" y="1026"/>
                </a:lnTo>
                <a:lnTo>
                  <a:pt x="12" y="1026"/>
                </a:lnTo>
                <a:lnTo>
                  <a:pt x="25" y="1026"/>
                </a:lnTo>
                <a:lnTo>
                  <a:pt x="38" y="1026"/>
                </a:lnTo>
                <a:lnTo>
                  <a:pt x="63" y="1026"/>
                </a:lnTo>
                <a:lnTo>
                  <a:pt x="89" y="1026"/>
                </a:lnTo>
                <a:lnTo>
                  <a:pt x="114" y="1026"/>
                </a:lnTo>
                <a:lnTo>
                  <a:pt x="152" y="1039"/>
                </a:lnTo>
                <a:lnTo>
                  <a:pt x="190" y="1039"/>
                </a:lnTo>
                <a:lnTo>
                  <a:pt x="216" y="1039"/>
                </a:lnTo>
                <a:lnTo>
                  <a:pt x="241" y="1039"/>
                </a:lnTo>
                <a:lnTo>
                  <a:pt x="267" y="1039"/>
                </a:lnTo>
                <a:lnTo>
                  <a:pt x="292" y="1039"/>
                </a:lnTo>
                <a:lnTo>
                  <a:pt x="305" y="1039"/>
                </a:lnTo>
                <a:lnTo>
                  <a:pt x="330" y="1026"/>
                </a:lnTo>
                <a:lnTo>
                  <a:pt x="343" y="1026"/>
                </a:lnTo>
                <a:lnTo>
                  <a:pt x="356" y="1014"/>
                </a:lnTo>
                <a:lnTo>
                  <a:pt x="381" y="988"/>
                </a:lnTo>
                <a:lnTo>
                  <a:pt x="394" y="963"/>
                </a:lnTo>
                <a:lnTo>
                  <a:pt x="394" y="925"/>
                </a:lnTo>
                <a:lnTo>
                  <a:pt x="407" y="899"/>
                </a:lnTo>
                <a:lnTo>
                  <a:pt x="407" y="874"/>
                </a:lnTo>
                <a:lnTo>
                  <a:pt x="407" y="836"/>
                </a:lnTo>
                <a:lnTo>
                  <a:pt x="407" y="798"/>
                </a:lnTo>
                <a:lnTo>
                  <a:pt x="407" y="760"/>
                </a:lnTo>
                <a:lnTo>
                  <a:pt x="407" y="709"/>
                </a:lnTo>
                <a:lnTo>
                  <a:pt x="407" y="646"/>
                </a:lnTo>
                <a:lnTo>
                  <a:pt x="407" y="583"/>
                </a:lnTo>
                <a:lnTo>
                  <a:pt x="407" y="519"/>
                </a:lnTo>
                <a:lnTo>
                  <a:pt x="407" y="469"/>
                </a:lnTo>
                <a:lnTo>
                  <a:pt x="407" y="418"/>
                </a:lnTo>
                <a:lnTo>
                  <a:pt x="394" y="367"/>
                </a:lnTo>
                <a:lnTo>
                  <a:pt x="394" y="317"/>
                </a:lnTo>
                <a:lnTo>
                  <a:pt x="394" y="279"/>
                </a:lnTo>
                <a:lnTo>
                  <a:pt x="381" y="253"/>
                </a:lnTo>
                <a:lnTo>
                  <a:pt x="369" y="215"/>
                </a:lnTo>
                <a:lnTo>
                  <a:pt x="356" y="177"/>
                </a:lnTo>
                <a:lnTo>
                  <a:pt x="330" y="139"/>
                </a:lnTo>
                <a:lnTo>
                  <a:pt x="305" y="101"/>
                </a:lnTo>
                <a:lnTo>
                  <a:pt x="292" y="89"/>
                </a:lnTo>
                <a:lnTo>
                  <a:pt x="267" y="63"/>
                </a:lnTo>
                <a:lnTo>
                  <a:pt x="254" y="51"/>
                </a:lnTo>
                <a:lnTo>
                  <a:pt x="254" y="25"/>
                </a:lnTo>
                <a:lnTo>
                  <a:pt x="254" y="12"/>
                </a:lnTo>
                <a:lnTo>
                  <a:pt x="267" y="0"/>
                </a:lnTo>
                <a:lnTo>
                  <a:pt x="279" y="0"/>
                </a:lnTo>
                <a:lnTo>
                  <a:pt x="292" y="0"/>
                </a:lnTo>
                <a:lnTo>
                  <a:pt x="318" y="0"/>
                </a:lnTo>
                <a:lnTo>
                  <a:pt x="343" y="12"/>
                </a:lnTo>
                <a:lnTo>
                  <a:pt x="369" y="38"/>
                </a:lnTo>
                <a:lnTo>
                  <a:pt x="394" y="51"/>
                </a:lnTo>
                <a:lnTo>
                  <a:pt x="432" y="89"/>
                </a:lnTo>
                <a:lnTo>
                  <a:pt x="445" y="101"/>
                </a:lnTo>
                <a:lnTo>
                  <a:pt x="470" y="127"/>
                </a:lnTo>
                <a:lnTo>
                  <a:pt x="483" y="152"/>
                </a:lnTo>
                <a:lnTo>
                  <a:pt x="496" y="177"/>
                </a:lnTo>
                <a:lnTo>
                  <a:pt x="508" y="215"/>
                </a:lnTo>
                <a:lnTo>
                  <a:pt x="521" y="241"/>
                </a:lnTo>
                <a:lnTo>
                  <a:pt x="534" y="279"/>
                </a:lnTo>
                <a:lnTo>
                  <a:pt x="534" y="329"/>
                </a:lnTo>
                <a:lnTo>
                  <a:pt x="547" y="367"/>
                </a:lnTo>
                <a:lnTo>
                  <a:pt x="547" y="418"/>
                </a:lnTo>
                <a:lnTo>
                  <a:pt x="559" y="469"/>
                </a:lnTo>
                <a:lnTo>
                  <a:pt x="559" y="519"/>
                </a:lnTo>
                <a:lnTo>
                  <a:pt x="572" y="570"/>
                </a:lnTo>
                <a:lnTo>
                  <a:pt x="572" y="633"/>
                </a:lnTo>
                <a:lnTo>
                  <a:pt x="572" y="697"/>
                </a:lnTo>
                <a:lnTo>
                  <a:pt x="572" y="760"/>
                </a:lnTo>
                <a:lnTo>
                  <a:pt x="572" y="823"/>
                </a:lnTo>
                <a:lnTo>
                  <a:pt x="572" y="874"/>
                </a:lnTo>
                <a:lnTo>
                  <a:pt x="572" y="937"/>
                </a:lnTo>
                <a:lnTo>
                  <a:pt x="559" y="988"/>
                </a:lnTo>
                <a:lnTo>
                  <a:pt x="559" y="1026"/>
                </a:lnTo>
                <a:lnTo>
                  <a:pt x="547" y="1077"/>
                </a:lnTo>
                <a:lnTo>
                  <a:pt x="547" y="1115"/>
                </a:lnTo>
                <a:lnTo>
                  <a:pt x="534" y="1153"/>
                </a:lnTo>
                <a:lnTo>
                  <a:pt x="521" y="1204"/>
                </a:lnTo>
                <a:lnTo>
                  <a:pt x="496" y="1254"/>
                </a:lnTo>
                <a:lnTo>
                  <a:pt x="470" y="1292"/>
                </a:lnTo>
                <a:lnTo>
                  <a:pt x="432" y="133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8893" name="Freeform 45"/>
          <p:cNvSpPr/>
          <p:nvPr/>
        </p:nvSpPr>
        <p:spPr>
          <a:xfrm>
            <a:off x="4885690" y="1871980"/>
            <a:ext cx="533400" cy="1247775"/>
          </a:xfrm>
          <a:custGeom>
            <a:avLst/>
            <a:gdLst>
              <a:gd name="txL" fmla="*/ 0 w 840"/>
              <a:gd name="txT" fmla="*/ 0 h 1964"/>
              <a:gd name="txR" fmla="*/ 840 w 840"/>
              <a:gd name="txB" fmla="*/ 1964 h 196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840" h="1964">
                <a:moveTo>
                  <a:pt x="204" y="1824"/>
                </a:moveTo>
                <a:lnTo>
                  <a:pt x="166" y="1862"/>
                </a:lnTo>
                <a:lnTo>
                  <a:pt x="128" y="1900"/>
                </a:lnTo>
                <a:lnTo>
                  <a:pt x="89" y="1926"/>
                </a:lnTo>
                <a:lnTo>
                  <a:pt x="64" y="1938"/>
                </a:lnTo>
                <a:lnTo>
                  <a:pt x="38" y="1951"/>
                </a:lnTo>
                <a:lnTo>
                  <a:pt x="26" y="1964"/>
                </a:lnTo>
                <a:lnTo>
                  <a:pt x="13" y="1964"/>
                </a:lnTo>
                <a:lnTo>
                  <a:pt x="0" y="1964"/>
                </a:lnTo>
                <a:lnTo>
                  <a:pt x="0" y="1951"/>
                </a:lnTo>
                <a:lnTo>
                  <a:pt x="0" y="1938"/>
                </a:lnTo>
                <a:lnTo>
                  <a:pt x="13" y="1938"/>
                </a:lnTo>
                <a:lnTo>
                  <a:pt x="13" y="1913"/>
                </a:lnTo>
                <a:lnTo>
                  <a:pt x="26" y="1900"/>
                </a:lnTo>
                <a:lnTo>
                  <a:pt x="51" y="1888"/>
                </a:lnTo>
                <a:lnTo>
                  <a:pt x="64" y="1862"/>
                </a:lnTo>
                <a:lnTo>
                  <a:pt x="115" y="1812"/>
                </a:lnTo>
                <a:lnTo>
                  <a:pt x="166" y="1748"/>
                </a:lnTo>
                <a:lnTo>
                  <a:pt x="191" y="1710"/>
                </a:lnTo>
                <a:lnTo>
                  <a:pt x="217" y="1685"/>
                </a:lnTo>
                <a:lnTo>
                  <a:pt x="242" y="1647"/>
                </a:lnTo>
                <a:lnTo>
                  <a:pt x="280" y="1596"/>
                </a:lnTo>
                <a:lnTo>
                  <a:pt x="331" y="1507"/>
                </a:lnTo>
                <a:lnTo>
                  <a:pt x="395" y="1406"/>
                </a:lnTo>
                <a:lnTo>
                  <a:pt x="446" y="1305"/>
                </a:lnTo>
                <a:lnTo>
                  <a:pt x="471" y="1241"/>
                </a:lnTo>
                <a:lnTo>
                  <a:pt x="496" y="1191"/>
                </a:lnTo>
                <a:lnTo>
                  <a:pt x="535" y="1077"/>
                </a:lnTo>
                <a:lnTo>
                  <a:pt x="573" y="950"/>
                </a:lnTo>
                <a:lnTo>
                  <a:pt x="611" y="836"/>
                </a:lnTo>
                <a:lnTo>
                  <a:pt x="636" y="709"/>
                </a:lnTo>
                <a:lnTo>
                  <a:pt x="649" y="646"/>
                </a:lnTo>
                <a:lnTo>
                  <a:pt x="662" y="582"/>
                </a:lnTo>
                <a:lnTo>
                  <a:pt x="662" y="532"/>
                </a:lnTo>
                <a:lnTo>
                  <a:pt x="675" y="468"/>
                </a:lnTo>
                <a:lnTo>
                  <a:pt x="675" y="418"/>
                </a:lnTo>
                <a:lnTo>
                  <a:pt x="675" y="380"/>
                </a:lnTo>
                <a:lnTo>
                  <a:pt x="675" y="329"/>
                </a:lnTo>
                <a:lnTo>
                  <a:pt x="687" y="291"/>
                </a:lnTo>
                <a:lnTo>
                  <a:pt x="675" y="215"/>
                </a:lnTo>
                <a:lnTo>
                  <a:pt x="662" y="139"/>
                </a:lnTo>
                <a:lnTo>
                  <a:pt x="662" y="76"/>
                </a:lnTo>
                <a:lnTo>
                  <a:pt x="649" y="0"/>
                </a:lnTo>
                <a:lnTo>
                  <a:pt x="840" y="50"/>
                </a:lnTo>
                <a:lnTo>
                  <a:pt x="840" y="88"/>
                </a:lnTo>
                <a:lnTo>
                  <a:pt x="840" y="126"/>
                </a:lnTo>
                <a:lnTo>
                  <a:pt x="840" y="164"/>
                </a:lnTo>
                <a:lnTo>
                  <a:pt x="840" y="202"/>
                </a:lnTo>
                <a:lnTo>
                  <a:pt x="840" y="253"/>
                </a:lnTo>
                <a:lnTo>
                  <a:pt x="840" y="304"/>
                </a:lnTo>
                <a:lnTo>
                  <a:pt x="840" y="354"/>
                </a:lnTo>
                <a:lnTo>
                  <a:pt x="827" y="418"/>
                </a:lnTo>
                <a:lnTo>
                  <a:pt x="827" y="544"/>
                </a:lnTo>
                <a:lnTo>
                  <a:pt x="802" y="671"/>
                </a:lnTo>
                <a:lnTo>
                  <a:pt x="776" y="798"/>
                </a:lnTo>
                <a:lnTo>
                  <a:pt x="751" y="950"/>
                </a:lnTo>
                <a:lnTo>
                  <a:pt x="700" y="1089"/>
                </a:lnTo>
                <a:lnTo>
                  <a:pt x="649" y="1216"/>
                </a:lnTo>
                <a:lnTo>
                  <a:pt x="598" y="1343"/>
                </a:lnTo>
                <a:lnTo>
                  <a:pt x="535" y="1457"/>
                </a:lnTo>
                <a:lnTo>
                  <a:pt x="496" y="1520"/>
                </a:lnTo>
                <a:lnTo>
                  <a:pt x="458" y="1571"/>
                </a:lnTo>
                <a:lnTo>
                  <a:pt x="420" y="1621"/>
                </a:lnTo>
                <a:lnTo>
                  <a:pt x="382" y="1659"/>
                </a:lnTo>
                <a:lnTo>
                  <a:pt x="293" y="1748"/>
                </a:lnTo>
                <a:lnTo>
                  <a:pt x="204" y="182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8896" name="Freeform 48"/>
          <p:cNvSpPr/>
          <p:nvPr/>
        </p:nvSpPr>
        <p:spPr>
          <a:xfrm>
            <a:off x="4790440" y="2370455"/>
            <a:ext cx="531813" cy="290513"/>
          </a:xfrm>
          <a:custGeom>
            <a:avLst/>
            <a:gdLst>
              <a:gd name="txL" fmla="*/ 0 w 839"/>
              <a:gd name="txT" fmla="*/ 0 h 456"/>
              <a:gd name="txR" fmla="*/ 839 w 839"/>
              <a:gd name="txB" fmla="*/ 456 h 45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</a:cxnLst>
            <a:rect l="txL" t="txT" r="txR" b="txB"/>
            <a:pathLst>
              <a:path w="839" h="456">
                <a:moveTo>
                  <a:pt x="814" y="76"/>
                </a:moveTo>
                <a:lnTo>
                  <a:pt x="738" y="127"/>
                </a:lnTo>
                <a:lnTo>
                  <a:pt x="674" y="165"/>
                </a:lnTo>
                <a:lnTo>
                  <a:pt x="598" y="203"/>
                </a:lnTo>
                <a:lnTo>
                  <a:pt x="547" y="241"/>
                </a:lnTo>
                <a:lnTo>
                  <a:pt x="483" y="279"/>
                </a:lnTo>
                <a:lnTo>
                  <a:pt x="432" y="304"/>
                </a:lnTo>
                <a:lnTo>
                  <a:pt x="394" y="330"/>
                </a:lnTo>
                <a:lnTo>
                  <a:pt x="343" y="355"/>
                </a:lnTo>
                <a:lnTo>
                  <a:pt x="305" y="380"/>
                </a:lnTo>
                <a:lnTo>
                  <a:pt x="280" y="393"/>
                </a:lnTo>
                <a:lnTo>
                  <a:pt x="254" y="406"/>
                </a:lnTo>
                <a:lnTo>
                  <a:pt x="229" y="418"/>
                </a:lnTo>
                <a:lnTo>
                  <a:pt x="203" y="431"/>
                </a:lnTo>
                <a:lnTo>
                  <a:pt x="190" y="444"/>
                </a:lnTo>
                <a:lnTo>
                  <a:pt x="178" y="444"/>
                </a:lnTo>
                <a:lnTo>
                  <a:pt x="165" y="444"/>
                </a:lnTo>
                <a:lnTo>
                  <a:pt x="152" y="456"/>
                </a:lnTo>
                <a:lnTo>
                  <a:pt x="140" y="444"/>
                </a:lnTo>
                <a:lnTo>
                  <a:pt x="127" y="444"/>
                </a:lnTo>
                <a:lnTo>
                  <a:pt x="114" y="444"/>
                </a:lnTo>
                <a:lnTo>
                  <a:pt x="101" y="431"/>
                </a:lnTo>
                <a:lnTo>
                  <a:pt x="89" y="418"/>
                </a:lnTo>
                <a:lnTo>
                  <a:pt x="76" y="393"/>
                </a:lnTo>
                <a:lnTo>
                  <a:pt x="63" y="380"/>
                </a:lnTo>
                <a:lnTo>
                  <a:pt x="38" y="342"/>
                </a:lnTo>
                <a:lnTo>
                  <a:pt x="12" y="317"/>
                </a:lnTo>
                <a:lnTo>
                  <a:pt x="0" y="292"/>
                </a:lnTo>
                <a:lnTo>
                  <a:pt x="0" y="266"/>
                </a:lnTo>
                <a:lnTo>
                  <a:pt x="0" y="254"/>
                </a:lnTo>
                <a:lnTo>
                  <a:pt x="12" y="241"/>
                </a:lnTo>
                <a:lnTo>
                  <a:pt x="25" y="241"/>
                </a:lnTo>
                <a:lnTo>
                  <a:pt x="51" y="241"/>
                </a:lnTo>
                <a:lnTo>
                  <a:pt x="76" y="254"/>
                </a:lnTo>
                <a:lnTo>
                  <a:pt x="101" y="254"/>
                </a:lnTo>
                <a:lnTo>
                  <a:pt x="127" y="254"/>
                </a:lnTo>
                <a:lnTo>
                  <a:pt x="152" y="254"/>
                </a:lnTo>
                <a:lnTo>
                  <a:pt x="165" y="241"/>
                </a:lnTo>
                <a:lnTo>
                  <a:pt x="178" y="241"/>
                </a:lnTo>
                <a:lnTo>
                  <a:pt x="203" y="228"/>
                </a:lnTo>
                <a:lnTo>
                  <a:pt x="241" y="216"/>
                </a:lnTo>
                <a:lnTo>
                  <a:pt x="280" y="203"/>
                </a:lnTo>
                <a:lnTo>
                  <a:pt x="330" y="178"/>
                </a:lnTo>
                <a:lnTo>
                  <a:pt x="394" y="165"/>
                </a:lnTo>
                <a:lnTo>
                  <a:pt x="445" y="140"/>
                </a:lnTo>
                <a:lnTo>
                  <a:pt x="509" y="114"/>
                </a:lnTo>
                <a:lnTo>
                  <a:pt x="572" y="89"/>
                </a:lnTo>
                <a:lnTo>
                  <a:pt x="623" y="64"/>
                </a:lnTo>
                <a:lnTo>
                  <a:pt x="674" y="51"/>
                </a:lnTo>
                <a:lnTo>
                  <a:pt x="725" y="38"/>
                </a:lnTo>
                <a:lnTo>
                  <a:pt x="763" y="26"/>
                </a:lnTo>
                <a:lnTo>
                  <a:pt x="801" y="13"/>
                </a:lnTo>
                <a:lnTo>
                  <a:pt x="839" y="0"/>
                </a:lnTo>
                <a:lnTo>
                  <a:pt x="814" y="7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矩形 4"/>
          <p:cNvSpPr/>
          <p:nvPr/>
        </p:nvSpPr>
        <p:spPr>
          <a:xfrm>
            <a:off x="498093" y="1300869"/>
            <a:ext cx="1216025" cy="1323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疗</a:t>
            </a:r>
          </a:p>
        </p:txBody>
      </p:sp>
      <p:sp>
        <p:nvSpPr>
          <p:cNvPr id="25" name="矩形 24"/>
          <p:cNvSpPr/>
          <p:nvPr/>
        </p:nvSpPr>
        <p:spPr>
          <a:xfrm>
            <a:off x="467211" y="619786"/>
            <a:ext cx="183070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liáo</a:t>
            </a:r>
          </a:p>
        </p:txBody>
      </p:sp>
      <p:pic>
        <p:nvPicPr>
          <p:cNvPr id="33821" name="Picture 3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9813" y="470924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4" name="组合 3"/>
          <p:cNvGrpSpPr/>
          <p:nvPr/>
        </p:nvGrpSpPr>
        <p:grpSpPr>
          <a:xfrm>
            <a:off x="550565" y="2932327"/>
            <a:ext cx="3518528" cy="1739408"/>
            <a:chOff x="550565" y="2857896"/>
            <a:chExt cx="3518528" cy="1739408"/>
          </a:xfrm>
        </p:grpSpPr>
        <p:sp>
          <p:nvSpPr>
            <p:cNvPr id="26" name="TextBox 25"/>
            <p:cNvSpPr txBox="1">
              <a:spLocks noChangeArrowheads="1"/>
            </p:cNvSpPr>
            <p:nvPr/>
          </p:nvSpPr>
          <p:spPr bwMode="auto">
            <a:xfrm>
              <a:off x="614363" y="2857896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结构：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cs typeface="+mn-cs"/>
                </a:rPr>
                <a:t>半包围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71831" y="3732278"/>
              <a:ext cx="3497262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组词：</a:t>
              </a:r>
              <a:r>
                <a:rPr lang="zh-CN" altLang="en-US" sz="24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医疗   饮食疗法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61198" y="3305720"/>
              <a:ext cx="290512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音序：</a:t>
              </a:r>
              <a:r>
                <a:rPr lang="en-US" altLang="zh-CN" sz="2400" b="1" dirty="0">
                  <a:latin typeface="宋体" panose="02010600030101010101" pitchFamily="2" charset="-122"/>
                </a:rPr>
                <a:t>L  </a:t>
              </a:r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部首：</a:t>
              </a:r>
              <a:r>
                <a:rPr lang="zh-CN" altLang="en-US" sz="2400" b="1" dirty="0">
                  <a:latin typeface="宋体" panose="02010600030101010101" pitchFamily="2" charset="-122"/>
                </a:rPr>
                <a:t>疒</a:t>
              </a: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550565" y="4135639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七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线形标注 2 4"/>
          <p:cNvSpPr/>
          <p:nvPr/>
        </p:nvSpPr>
        <p:spPr>
          <a:xfrm>
            <a:off x="1837515" y="1243110"/>
            <a:ext cx="2214219" cy="1177847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9606"/>
              <a:gd name="adj6" fmla="val 134063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4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“疒”撇要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舒展，左边</a:t>
            </a:r>
            <a:r>
              <a:rPr lang="zh-CN" altLang="en-US" sz="24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点和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提不相连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</a:rPr>
              <a:t>。</a:t>
            </a:r>
          </a:p>
        </p:txBody>
      </p:sp>
      <p:sp>
        <p:nvSpPr>
          <p:cNvPr id="11" name="线形标注 2 10"/>
          <p:cNvSpPr/>
          <p:nvPr/>
        </p:nvSpPr>
        <p:spPr>
          <a:xfrm>
            <a:off x="7060190" y="1197632"/>
            <a:ext cx="1903056" cy="1442720"/>
          </a:xfrm>
          <a:prstGeom prst="borderCallout2">
            <a:avLst>
              <a:gd name="adj1" fmla="val 48697"/>
              <a:gd name="adj2" fmla="val -1750"/>
              <a:gd name="adj3" fmla="val 55471"/>
              <a:gd name="adj4" fmla="val -9474"/>
              <a:gd name="adj5" fmla="val 45413"/>
              <a:gd name="adj6" fmla="val -3910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4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“了”首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笔横长撇短</a:t>
            </a:r>
            <a:r>
              <a:rPr lang="zh-CN" altLang="en-US" sz="24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、第二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笔稍有弧度。</a:t>
            </a:r>
            <a:endParaRPr kumimoji="0" lang="zh-CN" altLang="en-US" sz="24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020241" y="2881136"/>
            <a:ext cx="1800225" cy="1241425"/>
            <a:chOff x="6314121" y="2140091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14121" y="2140091"/>
              <a:ext cx="1800225" cy="1241425"/>
            </a:xfrm>
            <a:prstGeom prst="cloudCallout">
              <a:avLst>
                <a:gd name="adj1" fmla="val -126290"/>
                <a:gd name="adj2" fmla="val -24151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481976" y="2334403"/>
              <a:ext cx="1628567" cy="92333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latin typeface="+mj-ea"/>
                  <a:ea typeface="+mj-ea"/>
                </a:rPr>
                <a:t>易错提示：部首是</a:t>
              </a:r>
              <a:r>
                <a:rPr lang="en-US" altLang="zh-CN" b="1" dirty="0">
                  <a:latin typeface="+mj-ea"/>
                  <a:ea typeface="+mj-ea"/>
                </a:rPr>
                <a:t>“疒”</a:t>
              </a:r>
              <a:r>
                <a:rPr lang="zh-CN" altLang="en-US" b="1" dirty="0">
                  <a:latin typeface="+mj-ea"/>
                  <a:ea typeface="+mj-ea"/>
                </a:rPr>
                <a:t>不是</a:t>
              </a:r>
              <a:r>
                <a:rPr lang="en-US" altLang="zh-CN" b="1" dirty="0">
                  <a:latin typeface="+mj-ea"/>
                  <a:ea typeface="+mj-ea"/>
                </a:rPr>
                <a:t>“</a:t>
              </a:r>
              <a:r>
                <a:rPr lang="zh-CN" altLang="en-US" b="1" dirty="0">
                  <a:latin typeface="+mj-ea"/>
                  <a:ea typeface="+mj-ea"/>
                </a:rPr>
                <a:t>广</a:t>
              </a:r>
              <a:r>
                <a:rPr lang="en-US" altLang="zh-CN" b="1" dirty="0">
                  <a:latin typeface="+mj-ea"/>
                  <a:ea typeface="+mj-ea"/>
                </a:rPr>
                <a:t>”</a:t>
              </a:r>
              <a:r>
                <a:rPr lang="zh-CN" altLang="en-US" b="1" dirty="0">
                  <a:latin typeface="+mj-ea"/>
                  <a:ea typeface="+mj-ea"/>
                </a:rPr>
                <a:t>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8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8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78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78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8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78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78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文本框 15"/>
          <p:cNvSpPr txBox="1"/>
          <p:nvPr/>
        </p:nvSpPr>
        <p:spPr>
          <a:xfrm>
            <a:off x="904875" y="946993"/>
            <a:ext cx="6592888" cy="59055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dirty="0">
                <a:latin typeface="宋体" panose="02010600030101010101" pitchFamily="2" charset="-122"/>
              </a:rPr>
              <a:t>1.</a:t>
            </a:r>
            <a:r>
              <a:rPr lang="zh-CN" altLang="en-US" sz="3200" b="1" dirty="0">
                <a:latin typeface="宋体" panose="02010600030101010101" pitchFamily="2" charset="-122"/>
              </a:rPr>
              <a:t>在生字本上练习书写，师生评价。</a:t>
            </a:r>
          </a:p>
        </p:txBody>
      </p:sp>
      <p:grpSp>
        <p:nvGrpSpPr>
          <p:cNvPr id="26627" name="组合 5"/>
          <p:cNvGrpSpPr/>
          <p:nvPr/>
        </p:nvGrpSpPr>
        <p:grpSpPr>
          <a:xfrm>
            <a:off x="3257550" y="16387"/>
            <a:ext cx="2287588" cy="831850"/>
            <a:chOff x="924035" y="907522"/>
            <a:chExt cx="2287080" cy="832905"/>
          </a:xfrm>
        </p:grpSpPr>
        <p:grpSp>
          <p:nvGrpSpPr>
            <p:cNvPr id="26633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26637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6638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5" name="圆角矩形 4"/>
            <p:cNvSpPr/>
            <p:nvPr/>
          </p:nvSpPr>
          <p:spPr>
            <a:xfrm>
              <a:off x="1485979" y="1067895"/>
              <a:ext cx="1310410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写一写</a:t>
              </a:r>
            </a:p>
          </p:txBody>
        </p:sp>
      </p:grpSp>
      <p:sp>
        <p:nvSpPr>
          <p:cNvPr id="8" name="文本框 15"/>
          <p:cNvSpPr txBox="1"/>
          <p:nvPr/>
        </p:nvSpPr>
        <p:spPr>
          <a:xfrm>
            <a:off x="904875" y="2164605"/>
            <a:ext cx="7829550" cy="512763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dirty="0">
                <a:latin typeface="宋体" panose="02010600030101010101" pitchFamily="2" charset="-122"/>
              </a:rPr>
              <a:t>3.</a:t>
            </a:r>
            <a:r>
              <a:rPr lang="zh-CN" altLang="en-US" sz="3200" b="1" dirty="0">
                <a:latin typeface="宋体" panose="02010600030101010101" pitchFamily="2" charset="-122"/>
              </a:rPr>
              <a:t>对照下面的词语，同桌互批，纠正错字。</a:t>
            </a:r>
          </a:p>
        </p:txBody>
      </p:sp>
      <p:sp>
        <p:nvSpPr>
          <p:cNvPr id="3" name="矩形 2"/>
          <p:cNvSpPr/>
          <p:nvPr/>
        </p:nvSpPr>
        <p:spPr>
          <a:xfrm>
            <a:off x="889279" y="2709481"/>
            <a:ext cx="7393472" cy="162448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rgbClr val="0000FF"/>
                </a:solidFill>
                <a:latin typeface="+mj-ea"/>
                <a:ea typeface="+mj-ea"/>
              </a:rPr>
              <a:t>繁殖 粮食 煤炭 地区 飘浮 杀菌 治疗 摄氏度 寸草不生</a:t>
            </a:r>
          </a:p>
        </p:txBody>
      </p:sp>
      <p:sp>
        <p:nvSpPr>
          <p:cNvPr id="10" name="文本框 15"/>
          <p:cNvSpPr txBox="1"/>
          <p:nvPr/>
        </p:nvSpPr>
        <p:spPr>
          <a:xfrm>
            <a:off x="904875" y="1537543"/>
            <a:ext cx="3709988" cy="512762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dirty="0">
                <a:latin typeface="宋体" panose="02010600030101010101" pitchFamily="2" charset="-122"/>
              </a:rPr>
              <a:t>2.</a:t>
            </a:r>
            <a:r>
              <a:rPr lang="zh-CN" altLang="en-US" sz="3200" b="1" dirty="0">
                <a:latin typeface="宋体" panose="02010600030101010101" pitchFamily="2" charset="-122"/>
              </a:rPr>
              <a:t>听写生字、词语。</a:t>
            </a:r>
            <a:endParaRPr lang="en-US" altLang="zh-CN" sz="3200" b="1" dirty="0">
              <a:latin typeface="宋体" panose="02010600030101010101" pitchFamily="2" charset="-122"/>
            </a:endParaRPr>
          </a:p>
        </p:txBody>
      </p:sp>
      <p:pic>
        <p:nvPicPr>
          <p:cNvPr id="26631" name="Picture 11" descr="C:\Users\Administrator\Desktop\报听写.png报听写">
            <a:hlinkClick r:id="rId4" action="ppaction://hlinkfile"/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750283" y="65496"/>
            <a:ext cx="2260600" cy="66929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/>
      <p:bldP spid="1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5" name="组合 5"/>
          <p:cNvGrpSpPr/>
          <p:nvPr/>
        </p:nvGrpSpPr>
        <p:grpSpPr>
          <a:xfrm>
            <a:off x="3471616" y="-27337"/>
            <a:ext cx="2287588" cy="831850"/>
            <a:chOff x="924035" y="907522"/>
            <a:chExt cx="2287080" cy="832905"/>
          </a:xfrm>
        </p:grpSpPr>
        <p:grpSp>
          <p:nvGrpSpPr>
            <p:cNvPr id="27656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27660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7661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0" name="圆角矩形 9"/>
            <p:cNvSpPr/>
            <p:nvPr/>
          </p:nvSpPr>
          <p:spPr>
            <a:xfrm>
              <a:off x="1485979" y="1067895"/>
              <a:ext cx="1667616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课堂小结</a:t>
              </a:r>
            </a:p>
          </p:txBody>
        </p:sp>
      </p:grpSp>
      <p:sp>
        <p:nvSpPr>
          <p:cNvPr id="15" name="矩形 14"/>
          <p:cNvSpPr/>
          <p:nvPr/>
        </p:nvSpPr>
        <p:spPr>
          <a:xfrm>
            <a:off x="576891" y="831630"/>
            <a:ext cx="8032750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0238" marR="0" lvl="0" indent="-630238" algn="l" defTabSz="457200" rtl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Times New Roman" pitchFamily="18" charset="0"/>
              </a:rPr>
              <a:t>太阳特点</a:t>
            </a:r>
          </a:p>
          <a:p>
            <a:pPr marL="630238" marR="0" lvl="0" indent="-630238" algn="l" defTabSz="457200" rtl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1.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太阳的三大特点是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、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、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________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。</a:t>
            </a:r>
            <a:endParaRPr kumimoji="0" lang="en-US" altLang="zh-CN" sz="24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265113" marR="0" lvl="0" indent="-265113" algn="l" defTabSz="457200" rtl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2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课文运用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　　　　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的说明方法介绍了太阳距离我们很远，运用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　　　　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的说明方法介绍了太阳很大，运用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　  　　　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的说明方法介绍了太阳很热。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多选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</a:p>
          <a:p>
            <a:pPr marL="630238" marR="0" lvl="0" indent="-365125" algn="l" defTabSz="457200" rtl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①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打比方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		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②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列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数字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		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③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作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比较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		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④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举例子</a:t>
            </a:r>
          </a:p>
        </p:txBody>
      </p:sp>
      <p:sp>
        <p:nvSpPr>
          <p:cNvPr id="16" name="矩形 15"/>
          <p:cNvSpPr/>
          <p:nvPr/>
        </p:nvSpPr>
        <p:spPr>
          <a:xfrm>
            <a:off x="3762097" y="1464783"/>
            <a:ext cx="494046" cy="57624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远</a:t>
            </a:r>
          </a:p>
        </p:txBody>
      </p:sp>
      <p:sp>
        <p:nvSpPr>
          <p:cNvPr id="17" name="矩形 16"/>
          <p:cNvSpPr/>
          <p:nvPr/>
        </p:nvSpPr>
        <p:spPr>
          <a:xfrm>
            <a:off x="5130522" y="1464783"/>
            <a:ext cx="494046" cy="57624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大</a:t>
            </a:r>
          </a:p>
        </p:txBody>
      </p:sp>
      <p:sp>
        <p:nvSpPr>
          <p:cNvPr id="18" name="矩形 17"/>
          <p:cNvSpPr/>
          <p:nvPr/>
        </p:nvSpPr>
        <p:spPr>
          <a:xfrm>
            <a:off x="6645950" y="1464783"/>
            <a:ext cx="494046" cy="57624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热</a:t>
            </a:r>
          </a:p>
        </p:txBody>
      </p:sp>
      <p:sp>
        <p:nvSpPr>
          <p:cNvPr id="19" name="矩形 18"/>
          <p:cNvSpPr/>
          <p:nvPr/>
        </p:nvSpPr>
        <p:spPr>
          <a:xfrm>
            <a:off x="2367563" y="2063243"/>
            <a:ext cx="803425" cy="57624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②④</a:t>
            </a:r>
          </a:p>
        </p:txBody>
      </p:sp>
      <p:sp>
        <p:nvSpPr>
          <p:cNvPr id="20" name="矩形 19"/>
          <p:cNvSpPr/>
          <p:nvPr/>
        </p:nvSpPr>
        <p:spPr>
          <a:xfrm>
            <a:off x="1807284" y="2575323"/>
            <a:ext cx="803425" cy="57624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②③</a:t>
            </a:r>
          </a:p>
        </p:txBody>
      </p:sp>
      <p:sp>
        <p:nvSpPr>
          <p:cNvPr id="21" name="矩形 20"/>
          <p:cNvSpPr/>
          <p:nvPr/>
        </p:nvSpPr>
        <p:spPr>
          <a:xfrm>
            <a:off x="1010105" y="3164684"/>
            <a:ext cx="1422184" cy="57624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①②③④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006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81e82f16-c6ac-458f-a475-0ff3f9aaab1b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8582ac12-425e-4b21-b746-e80f44a97b48}"/>
</p:tagLst>
</file>

<file path=ppt/theme/theme1.xml><?xml version="1.0" encoding="utf-8"?>
<a:theme xmlns:a="http://schemas.openxmlformats.org/drawingml/2006/main" name="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1226</Words>
  <Application>Microsoft Office PowerPoint</Application>
  <PresentationFormat>全屏显示(16:9)</PresentationFormat>
  <Paragraphs>204</Paragraphs>
  <Slides>27</Slides>
  <Notes>9</Notes>
  <HiddenSlides>9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28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695</cp:revision>
  <dcterms:created xsi:type="dcterms:W3CDTF">2015-12-30T08:03:00Z</dcterms:created>
  <dcterms:modified xsi:type="dcterms:W3CDTF">2020-08-02T08:42:40Z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2052-11.1.0.9828</vt:lpwstr>
  </property>
</Properties>
</file>