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701" r:id="rId2"/>
    <p:sldId id="684" r:id="rId3"/>
    <p:sldId id="685" r:id="rId4"/>
    <p:sldId id="686" r:id="rId5"/>
    <p:sldId id="687" r:id="rId6"/>
    <p:sldId id="698" r:id="rId7"/>
    <p:sldId id="689" r:id="rId8"/>
    <p:sldId id="690" r:id="rId9"/>
    <p:sldId id="691" r:id="rId10"/>
    <p:sldId id="692" r:id="rId11"/>
    <p:sldId id="699" r:id="rId12"/>
    <p:sldId id="693" r:id="rId13"/>
    <p:sldId id="694" r:id="rId14"/>
    <p:sldId id="695" r:id="rId15"/>
    <p:sldId id="696" r:id="rId16"/>
    <p:sldId id="697" r:id="rId17"/>
    <p:sldId id="700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73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34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806404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3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99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 descr="IMG_256"/>
          <p:cNvPicPr>
            <a:picLocks noChangeAspect="1"/>
          </p:cNvPicPr>
          <p:nvPr/>
        </p:nvPicPr>
        <p:blipFill>
          <a:blip r:embed="rId2"/>
          <a:srcRect l="2495" t="3582" r="3454" b="1023"/>
          <a:stretch>
            <a:fillRect/>
          </a:stretch>
        </p:blipFill>
        <p:spPr>
          <a:xfrm>
            <a:off x="-1587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110865" y="1740535"/>
            <a:ext cx="29222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17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松 鼠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318" y="281622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548" y="286067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46409" y="301521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2" name="矩形 1"/>
          <p:cNvSpPr/>
          <p:nvPr/>
        </p:nvSpPr>
        <p:spPr>
          <a:xfrm>
            <a:off x="2939980" y="4478948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52120" y="42267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34939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+mj-ea"/>
                  <a:ea typeface="+mj-ea"/>
                </a:rPr>
                <a:t>人教版  语文  六年级  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44669" y="963794"/>
            <a:ext cx="5475288" cy="37117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与“鼠”有关的成语：</a:t>
            </a: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+mj-ea"/>
                <a:ea typeface="+mj-ea"/>
              </a:rPr>
              <a:t>鼠目寸光  投鼠忌器  胆小如鼠  鼠肚鸡肠  獐头鼠目</a:t>
            </a: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形容动物特征的词语：</a:t>
            </a: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+mj-ea"/>
                <a:ea typeface="+mj-ea"/>
              </a:rPr>
              <a:t>乖巧  驯良  伶俐  </a:t>
            </a: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+mj-ea"/>
                <a:ea typeface="+mj-ea"/>
              </a:rPr>
              <a:t>顽皮  笨拙  温顺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4842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4" name="Picture 6" descr="squirrel"/>
          <p:cNvPicPr>
            <a:picLocks noChangeAspect="1" noChangeArrowheads="1"/>
          </p:cNvPicPr>
          <p:nvPr/>
        </p:nvPicPr>
        <p:blipFill>
          <a:blip r:embed="rId2" cstate="print"/>
          <a:srcRect l="7904" t="4673"/>
          <a:stretch>
            <a:fillRect/>
          </a:stretch>
        </p:blipFill>
        <p:spPr bwMode="auto">
          <a:xfrm>
            <a:off x="5645150" y="1184003"/>
            <a:ext cx="3307464" cy="252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24369" y="717454"/>
            <a:ext cx="8295891" cy="39333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描写松鼠外形的句子：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它们面容清秀，眼睛闪闪发光，身体矫健，四肢轻快。玲珑的小面孔，衬上一条帽缨形的美丽尾巴，显得格外漂亮。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2.它们的尾巴老是翘起来，一直翘到头上，自己就躲在尾巴底下歇凉。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3.它们常常直竖着身子坐着，像人们用手一样，用前爪往嘴里送东西吃。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95793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685267" y="900946"/>
            <a:ext cx="7810146" cy="33732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与动物有关的歇后语：</a:t>
            </a:r>
          </a:p>
          <a:p>
            <a:pPr algn="l"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老鼠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钻进风箱里——两头受气</a:t>
            </a:r>
          </a:p>
          <a:p>
            <a:pPr algn="l"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秋后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的蚂蚱——蹦跶不了几天</a:t>
            </a:r>
          </a:p>
          <a:p>
            <a:pPr algn="l"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骑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驴看唱本——走着瞧</a:t>
            </a:r>
          </a:p>
          <a:p>
            <a:pPr algn="l"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猫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抓老鼠狗看门——本分事</a:t>
            </a:r>
          </a:p>
          <a:p>
            <a:pPr algn="l"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王八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吃秤砣——铁了心</a:t>
            </a:r>
          </a:p>
          <a:p>
            <a:pPr algn="l"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贵州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驴子学马叫——南腔北调</a:t>
            </a:r>
          </a:p>
        </p:txBody>
      </p:sp>
      <p:sp>
        <p:nvSpPr>
          <p:cNvPr id="3" name="矩形 2"/>
          <p:cNvSpPr/>
          <p:nvPr/>
        </p:nvSpPr>
        <p:spPr>
          <a:xfrm>
            <a:off x="2952339" y="4088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685267" y="900946"/>
            <a:ext cx="7810146" cy="33732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与动物有关的歇后语：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(2)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公鸡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戴帽子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官（冠）上加官（冠）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4)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犬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守夜，鸡司晨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各尽其能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6)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蚍蜉撼大树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可笑不自量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8)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热锅上的蚂蚁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团团转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10)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铁公鸡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一毛不拔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12)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兔子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的尾巴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长不了</a:t>
            </a:r>
            <a:endParaRPr lang="zh-CN" altLang="en-US" sz="2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52339" y="4088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  <p:extLst>
      <p:ext uri="{BB962C8B-B14F-4D97-AF65-F5344CB8AC3E}">
        <p14:creationId xmlns:p14="http://schemas.microsoft.com/office/powerpoint/2010/main" val="100911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492125" y="1346531"/>
            <a:ext cx="8104188" cy="3322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全世界各地的海洋中生活着大约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350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种鲨鱼，它已在我们这个星球上生存了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亿多年。在所有的鲨鱼中，大白鲨个儿最大、最凶猛、最为矫健有力，没有任何海洋动物敢与大白鲨为敌。 </a:t>
            </a:r>
          </a:p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生物学家认为，大白鲨可以长到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7.61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米长，寿命达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年。刚生下来的大白鲨幼鱼约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1.06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米，出生的当天就会自己捕食。雌大白鲨成年时长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4.84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米，体重达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1360~2721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千克。渔民因渔网被凶悍的大白鲨撞破扯烂而一无所获的事时有发生。</a:t>
            </a:r>
          </a:p>
        </p:txBody>
      </p:sp>
      <p:sp>
        <p:nvSpPr>
          <p:cNvPr id="35845" name="矩形 1"/>
          <p:cNvSpPr/>
          <p:nvPr/>
        </p:nvSpPr>
        <p:spPr>
          <a:xfrm>
            <a:off x="3422650" y="828526"/>
            <a:ext cx="235108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请你认识大白鲨</a:t>
            </a:r>
          </a:p>
        </p:txBody>
      </p:sp>
      <p:sp>
        <p:nvSpPr>
          <p:cNvPr id="7" name="矩形 6"/>
          <p:cNvSpPr/>
          <p:nvPr/>
        </p:nvSpPr>
        <p:spPr>
          <a:xfrm>
            <a:off x="2929890" y="59616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请你认识大白鲨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50" y="7547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492125" y="652463"/>
            <a:ext cx="8104188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大白鲨是典型的肉食动物。幼小的大白鲨捕食鱼类，身体长到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2.74~3.65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米时，转而捕食海洋中比鱼类个子大的海豹、海狮之类的哺乳动物。捕食时，大白鲨往往先在猎物四周慢吞吞地游来游去兜圈子；然后悄然沉下海底，将身子隐蔽在礁石之间。觑准时机，猛然闪电般向上直扑猎物的腹部或尾部，刀锋似的利齿将猎物咬成几块，三口两口就把猎物吞进了肚里。 </a:t>
            </a:r>
          </a:p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大白鲨的表皮覆盖着一排排叫做真皮齿的尖利鳞片，每个鳞片犹如一粒细小的利牙，鱼皮表面像砂纸那般粗硬。高速游动的大白鲨如果擦碰到人体，人的肌肤会被割划得皮开肉绽。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492125" y="766763"/>
            <a:ext cx="8104188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大白鲨的体温比周围水温高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6℃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。据科学测算，肌肉温度每提高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5℃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，肌肉的收缩力便增加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倍。这是大白鲨反应神速、肌肉爆发力强大的主要原因。 </a:t>
            </a:r>
          </a:p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白鲨的鼻孔上边有一系列感觉小孔，这些小孔能灵敏地探测到猎物发出的微弱电磁场，因此大白鲨能百发百中地捕获猎物。通过鼻上小孔，大白鲨还能依据地球电磁场，在漆黑一片的海底游动时丝毫不差地把准方向。大白鲨游动时，将上下颚收缩在鼻子下边，使头部成流线型，以减少水的阻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492125" y="766763"/>
            <a:ext cx="8104188" cy="2399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白鲨是海洋生物链中必不可少的一环，它起着控制海洋中某些哺乳动物数量的作用，吃掉其中的老弱病残者，促进生存竞争。另外，大白鲨还吞食海洋中的动物尸体，清洁海洋。可惜的是，体态优美的大白鲨由于受到误解，被人类大量捕杀，数量急剧减少，现在已被世界动物保护组织列入濒危动物名单。</a:t>
            </a:r>
          </a:p>
        </p:txBody>
      </p:sp>
      <p:sp>
        <p:nvSpPr>
          <p:cNvPr id="2" name="矩形 1"/>
          <p:cNvSpPr/>
          <p:nvPr/>
        </p:nvSpPr>
        <p:spPr>
          <a:xfrm>
            <a:off x="555625" y="3209925"/>
            <a:ext cx="78263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文章在说明大白鲨反应神速、肌肉爆发力强大的时候，运用了什么说明方法？有什么作用？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1358" y="1202226"/>
            <a:ext cx="7155712" cy="1691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运用了列数字的说明方法。具体、准确地说明了大白鲨反应神速、肌肉爆发力强大的原因，令读者信服。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58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432746" y="837287"/>
            <a:ext cx="8321675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    蝉是我的邻居。一到夏天，蝉就占据了我屋子前面的树。屋里我是主人，屋外却是蝉的天下。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我喜欢观察蝉脱壳。幼虫蜕皮是从背上开始的。外面的一层旧皮从背上裂开，露出淡绿色的蝉来。先出来的是头，接着是吸管和前腿，最后是后腿和折叠着的翅膀，只留下腹部还在那旧皮里。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蝉脱壳的时候，可以说是表演一种奇怪的体操。它腾起身子，往后翻下来，头向下倒挂着，原来折叠着的翅膀打开了，竭力伸直。接着，尽力把身体翻上去，用前爪钩住那层旧皮，使它从那层旧皮里完全蜕出来。那些旧皮就只剩个空壳，成了蝉蜕。整个过程大约要半个小时</a:t>
            </a:r>
            <a:r>
              <a:rPr lang="zh-CN" altLang="en-US" sz="20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9939" name="矩形 1"/>
          <p:cNvSpPr/>
          <p:nvPr/>
        </p:nvSpPr>
        <p:spPr>
          <a:xfrm>
            <a:off x="4357228" y="248499"/>
            <a:ext cx="49371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蝉</a:t>
            </a:r>
          </a:p>
        </p:txBody>
      </p:sp>
      <p:pic>
        <p:nvPicPr>
          <p:cNvPr id="2" name="推荐阅读：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952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2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441325" y="652463"/>
            <a:ext cx="8321675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刚蜕皮的蝉，用前爪把自己挂在蜕下来的空壳上，在微风里颤动，样子很柔弱，颜色还是绿的，直到变成棕色，就跟平常的蝉一样了。</a:t>
            </a:r>
          </a:p>
          <a:p>
            <a:pPr>
              <a:lnSpc>
                <a:spcPct val="14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雄蝉是天才的乐师。它的腹部有发声器，能发出声音。每年夏天，大概有两个月的时间，蝉的乐声总在我耳边。我常常看见一些蝉停息在树枝上，一动不动地狂饮树皮里的水分。夕阳西下时，它们才沿着树枝慢慢地走动。无论饮水的时候，还是走动的时候，它们从来没有停止过演奏。</a:t>
            </a:r>
          </a:p>
          <a:p>
            <a:pPr>
              <a:lnSpc>
                <a:spcPct val="14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蝉的视觉非常灵敏，它有五只眼睛，左右和上方发生什么事情，它都看得见，只要看见有什么东西来了，蝉就停止演奏，悄悄地飞开了。　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411480" y="607378"/>
            <a:ext cx="8321675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蝉的听囊在体内，即使喧哗的声音也不能使它受到惊扰。站在蝉的背后，你尽管拍手，吹哨子，高声讲话，它都满不在乎，仍旧镇静地演奏它的音乐，好像没有事一样。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有一回，我借来两支土铳，装满火药，安好引线，搁在门外的树底下，还把窗户打开，怕把玻璃震碎。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砰！土铳响了，可是乐师们照常演奏它们的音乐，没有一个表现出受到惊扰的样子，乐声的音调和音量都没有丝毫变化。第二枪跟头一枪一样，对乐师们同样没有什么影响。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我想，经过这次试验，可以说明，蝉虽有听觉，可是它所能接受的声音和人是不一样的。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9925" y="761778"/>
            <a:ext cx="7597775" cy="11137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</a:t>
            </a:r>
            <a:r>
              <a:rPr lang="zh-CN" altLang="zh-CN" sz="2400" b="1" dirty="0" smtClean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从这篇短文中获得了哪些关于蝉的知识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？作者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在说明蝉的特点时运用了哪些说明方法？</a:t>
            </a:r>
            <a:endParaRPr lang="zh-CN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2500" y="1933548"/>
            <a:ext cx="6836735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蝉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怎样脱壳；雄蝉是天才的乐师；蝉的视觉非常灵敏；蝉的听觉与人类不同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打比方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、列数字、举例子。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5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895</Words>
  <Application>Microsoft Office PowerPoint</Application>
  <PresentationFormat>全屏显示(16:9)</PresentationFormat>
  <Paragraphs>56</Paragraphs>
  <Slides>17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691</cp:revision>
  <dcterms:created xsi:type="dcterms:W3CDTF">2015-12-30T08:03:00Z</dcterms:created>
  <dcterms:modified xsi:type="dcterms:W3CDTF">2020-07-24T06:09:01Z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