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notesSlides/notesSlide13.xml" ContentType="application/vnd.openxmlformats-officedocument.presentationml.notesSlide+xml"/>
  <Override PartName="/ppt/tags/tag3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sldIdLst>
    <p:sldId id="714" r:id="rId2"/>
    <p:sldId id="666" r:id="rId3"/>
    <p:sldId id="667" r:id="rId4"/>
    <p:sldId id="668" r:id="rId5"/>
    <p:sldId id="669" r:id="rId6"/>
    <p:sldId id="709" r:id="rId7"/>
    <p:sldId id="672" r:id="rId8"/>
    <p:sldId id="671" r:id="rId9"/>
    <p:sldId id="673" r:id="rId10"/>
    <p:sldId id="674" r:id="rId11"/>
    <p:sldId id="675" r:id="rId12"/>
    <p:sldId id="677" r:id="rId13"/>
    <p:sldId id="678" r:id="rId14"/>
    <p:sldId id="692" r:id="rId15"/>
    <p:sldId id="680" r:id="rId16"/>
    <p:sldId id="693" r:id="rId17"/>
    <p:sldId id="694" r:id="rId18"/>
    <p:sldId id="695" r:id="rId19"/>
    <p:sldId id="696" r:id="rId20"/>
    <p:sldId id="710" r:id="rId21"/>
    <p:sldId id="711" r:id="rId22"/>
    <p:sldId id="697" r:id="rId23"/>
    <p:sldId id="698" r:id="rId24"/>
    <p:sldId id="699" r:id="rId25"/>
    <p:sldId id="700" r:id="rId26"/>
    <p:sldId id="701" r:id="rId27"/>
    <p:sldId id="702" r:id="rId28"/>
    <p:sldId id="712" r:id="rId29"/>
    <p:sldId id="703" r:id="rId30"/>
    <p:sldId id="704" r:id="rId31"/>
    <p:sldId id="684" r:id="rId32"/>
    <p:sldId id="685" r:id="rId33"/>
    <p:sldId id="686" r:id="rId34"/>
    <p:sldId id="713" r:id="rId35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43" autoAdjust="0"/>
    <p:restoredTop sz="85146"/>
  </p:normalViewPr>
  <p:slideViewPr>
    <p:cSldViewPr snapToGrid="0" snapToObjects="1" showGuides="1">
      <p:cViewPr>
        <p:scale>
          <a:sx n="80" d="100"/>
          <a:sy n="80" d="100"/>
        </p:scale>
        <p:origin x="-246" y="-1146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33307542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017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018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dirty="0"/>
              <a:t>16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120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120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dirty="0"/>
              <a:t>17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222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222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dirty="0"/>
              <a:t>18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325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325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dirty="0"/>
              <a:t>19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325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325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dirty="0"/>
              <a:t>20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325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325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dirty="0"/>
              <a:t>21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427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427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dirty="0"/>
              <a:t>22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529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530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dirty="0"/>
              <a:t>23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632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632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24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734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734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dirty="0"/>
              <a:t>25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837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837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dirty="0"/>
              <a:t>26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939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939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27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939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939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28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041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042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dirty="0"/>
              <a:t>29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144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144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dirty="0"/>
              <a:t>30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-3175" y="4681220"/>
            <a:ext cx="9144000" cy="462280"/>
            <a:chOff x="0" y="7372"/>
            <a:chExt cx="14400" cy="728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4"/>
            <a:srcRect l="55729" t="15246" r="3063" b="5882"/>
            <a:stretch>
              <a:fillRect/>
            </a:stretch>
          </p:blipFill>
          <p:spPr>
            <a:xfrm>
              <a:off x="6256" y="7373"/>
              <a:ext cx="8144" cy="727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1" name="图片 10" descr="IMG_256"/>
            <p:cNvPicPr>
              <a:picLocks noChangeAspect="1"/>
            </p:cNvPicPr>
            <p:nvPr userDrawn="1"/>
          </p:nvPicPr>
          <p:blipFill>
            <a:blip r:embed="rId4"/>
            <a:srcRect l="1949" t="15246" r="72815" b="5882"/>
            <a:stretch>
              <a:fillRect/>
            </a:stretch>
          </p:blipFill>
          <p:spPr>
            <a:xfrm>
              <a:off x="0" y="7372"/>
              <a:ext cx="4810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9" name="图片 8" descr="IMG_256"/>
            <p:cNvPicPr>
              <a:picLocks noChangeAspect="1"/>
            </p:cNvPicPr>
            <p:nvPr userDrawn="1"/>
          </p:nvPicPr>
          <p:blipFill>
            <a:blip r:embed="rId4"/>
            <a:srcRect l="26572" t="15246" r="44554" b="5882"/>
            <a:stretch>
              <a:fillRect/>
            </a:stretch>
          </p:blipFill>
          <p:spPr>
            <a:xfrm>
              <a:off x="4622" y="7372"/>
              <a:ext cx="1853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-3175" y="4681220"/>
            <a:ext cx="9144000" cy="462280"/>
            <a:chOff x="0" y="7372"/>
            <a:chExt cx="14400" cy="728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4"/>
            <a:srcRect l="55729" t="15246" r="3063" b="5882"/>
            <a:stretch>
              <a:fillRect/>
            </a:stretch>
          </p:blipFill>
          <p:spPr>
            <a:xfrm>
              <a:off x="6256" y="7373"/>
              <a:ext cx="8144" cy="727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1" name="图片 10" descr="IMG_256"/>
            <p:cNvPicPr>
              <a:picLocks noChangeAspect="1"/>
            </p:cNvPicPr>
            <p:nvPr userDrawn="1"/>
          </p:nvPicPr>
          <p:blipFill>
            <a:blip r:embed="rId4"/>
            <a:srcRect l="1949" t="15246" r="72815" b="5882"/>
            <a:stretch>
              <a:fillRect/>
            </a:stretch>
          </p:blipFill>
          <p:spPr>
            <a:xfrm>
              <a:off x="0" y="7372"/>
              <a:ext cx="4810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9" name="图片 8" descr="IMG_256"/>
            <p:cNvPicPr>
              <a:picLocks noChangeAspect="1"/>
            </p:cNvPicPr>
            <p:nvPr userDrawn="1"/>
          </p:nvPicPr>
          <p:blipFill>
            <a:blip r:embed="rId4"/>
            <a:srcRect l="26572" t="15246" r="44554" b="5882"/>
            <a:stretch>
              <a:fillRect/>
            </a:stretch>
          </p:blipFill>
          <p:spPr>
            <a:xfrm>
              <a:off x="4622" y="7372"/>
              <a:ext cx="1853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-3175" y="4681220"/>
            <a:ext cx="9144000" cy="462280"/>
            <a:chOff x="0" y="7372"/>
            <a:chExt cx="14400" cy="728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3"/>
            <a:srcRect l="55729" t="15246" r="3063" b="5882"/>
            <a:stretch>
              <a:fillRect/>
            </a:stretch>
          </p:blipFill>
          <p:spPr>
            <a:xfrm>
              <a:off x="6256" y="7373"/>
              <a:ext cx="8144" cy="727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1" name="图片 10" descr="IMG_256"/>
            <p:cNvPicPr>
              <a:picLocks noChangeAspect="1"/>
            </p:cNvPicPr>
            <p:nvPr userDrawn="1"/>
          </p:nvPicPr>
          <p:blipFill>
            <a:blip r:embed="rId3"/>
            <a:srcRect l="1949" t="15246" r="72815" b="5882"/>
            <a:stretch>
              <a:fillRect/>
            </a:stretch>
          </p:blipFill>
          <p:spPr>
            <a:xfrm>
              <a:off x="0" y="7372"/>
              <a:ext cx="4810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9" name="图片 8" descr="IMG_256"/>
            <p:cNvPicPr>
              <a:picLocks noChangeAspect="1"/>
            </p:cNvPicPr>
            <p:nvPr userDrawn="1"/>
          </p:nvPicPr>
          <p:blipFill>
            <a:blip r:embed="rId3"/>
            <a:srcRect l="26572" t="15246" r="44554" b="5882"/>
            <a:stretch>
              <a:fillRect/>
            </a:stretch>
          </p:blipFill>
          <p:spPr>
            <a:xfrm>
              <a:off x="4622" y="7372"/>
              <a:ext cx="1853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/>
        </p:nvGrpSpPr>
        <p:grpSpPr>
          <a:xfrm>
            <a:off x="-3175" y="4681220"/>
            <a:ext cx="9144000" cy="462280"/>
            <a:chOff x="0" y="7372"/>
            <a:chExt cx="14400" cy="728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2"/>
            <a:srcRect l="55729" t="15246" r="3063" b="5882"/>
            <a:stretch>
              <a:fillRect/>
            </a:stretch>
          </p:blipFill>
          <p:spPr>
            <a:xfrm>
              <a:off x="6256" y="7373"/>
              <a:ext cx="8144" cy="727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1" name="图片 10" descr="IMG_256"/>
            <p:cNvPicPr>
              <a:picLocks noChangeAspect="1"/>
            </p:cNvPicPr>
            <p:nvPr userDrawn="1"/>
          </p:nvPicPr>
          <p:blipFill>
            <a:blip r:embed="rId2"/>
            <a:srcRect l="1949" t="15246" r="72815" b="5882"/>
            <a:stretch>
              <a:fillRect/>
            </a:stretch>
          </p:blipFill>
          <p:spPr>
            <a:xfrm>
              <a:off x="0" y="7372"/>
              <a:ext cx="4810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9" name="图片 8" descr="IMG_256"/>
            <p:cNvPicPr>
              <a:picLocks noChangeAspect="1"/>
            </p:cNvPicPr>
            <p:nvPr userDrawn="1"/>
          </p:nvPicPr>
          <p:blipFill>
            <a:blip r:embed="rId2"/>
            <a:srcRect l="26572" t="15246" r="44554" b="5882"/>
            <a:stretch>
              <a:fillRect/>
            </a:stretch>
          </p:blipFill>
          <p:spPr>
            <a:xfrm>
              <a:off x="4622" y="7372"/>
              <a:ext cx="1853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hyperlink" Target="&#25945;&#24072;&#22791;&#35838;&#36164;&#26009;&#21253;/2.&#38899;&#35270;&#39057;&#36164;&#26009;&#21253;/18.&#24904;&#27597;&#24773;&#28145;&#65288;&#26391;&#35835;&#35270;&#39057;&#65289;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13" Type="http://schemas.openxmlformats.org/officeDocument/2006/relationships/slide" Target="slide27.xml"/><Relationship Id="rId18" Type="http://schemas.openxmlformats.org/officeDocument/2006/relationships/slide" Target="slide28.xml"/><Relationship Id="rId3" Type="http://schemas.openxmlformats.org/officeDocument/2006/relationships/slide" Target="slide17.xml"/><Relationship Id="rId7" Type="http://schemas.openxmlformats.org/officeDocument/2006/relationships/slide" Target="slide23.xml"/><Relationship Id="rId12" Type="http://schemas.openxmlformats.org/officeDocument/2006/relationships/slide" Target="slide24.xml"/><Relationship Id="rId17" Type="http://schemas.openxmlformats.org/officeDocument/2006/relationships/slide" Target="slide21.xml"/><Relationship Id="rId2" Type="http://schemas.openxmlformats.org/officeDocument/2006/relationships/slide" Target="slide16.xml"/><Relationship Id="rId16" Type="http://schemas.openxmlformats.org/officeDocument/2006/relationships/slide" Target="slide20.xml"/><Relationship Id="rId1" Type="http://schemas.openxmlformats.org/officeDocument/2006/relationships/slideLayout" Target="../slideLayouts/slideLayout3.xml"/><Relationship Id="rId6" Type="http://schemas.openxmlformats.org/officeDocument/2006/relationships/slide" Target="slide22.xml"/><Relationship Id="rId11" Type="http://schemas.openxmlformats.org/officeDocument/2006/relationships/slide" Target="slide30.xml"/><Relationship Id="rId5" Type="http://schemas.openxmlformats.org/officeDocument/2006/relationships/slide" Target="slide19.xml"/><Relationship Id="rId15" Type="http://schemas.openxmlformats.org/officeDocument/2006/relationships/image" Target="../media/image16.png"/><Relationship Id="rId10" Type="http://schemas.openxmlformats.org/officeDocument/2006/relationships/slide" Target="slide29.xml"/><Relationship Id="rId4" Type="http://schemas.openxmlformats.org/officeDocument/2006/relationships/slide" Target="slide18.xml"/><Relationship Id="rId9" Type="http://schemas.openxmlformats.org/officeDocument/2006/relationships/slide" Target="slide26.xml"/><Relationship Id="rId1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slide" Target="slide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slide" Target="slide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hyperlink" Target="&#25945;&#24072;&#22791;&#35838;&#36164;&#26009;&#21253;/2.&#38899;&#35270;&#39057;&#36164;&#26009;&#21253;/18.&#24904;&#27597;&#24773;&#28145;&#65288;&#23478;&#38271;&#25195;&#30721;&#25253;&#21548;&#20889;&#65289;.mp4" TargetMode="External"/><Relationship Id="rId4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055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0"/>
            <a:ext cx="9143365" cy="514286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951480" y="1115060"/>
            <a:ext cx="377952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18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慈母情深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480" y="2466327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1355" y="2444426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196244" y="2577697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初读感知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50801"/>
            <a:ext cx="3465512" cy="368300"/>
            <a:chOff x="-36512" y="147808"/>
            <a:chExt cx="3383280" cy="347267"/>
          </a:xfrm>
        </p:grpSpPr>
        <p:sp>
          <p:nvSpPr>
            <p:cNvPr id="5" name="矩形 4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dministrator\Desktop\3333\助读资料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03160" y="153819"/>
            <a:ext cx="2171700" cy="56832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1"/>
          <p:cNvSpPr/>
          <p:nvPr/>
        </p:nvSpPr>
        <p:spPr>
          <a:xfrm>
            <a:off x="2848928" y="1048447"/>
            <a:ext cx="6033815" cy="3093154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536575">
              <a:lnSpc>
                <a:spcPct val="150000"/>
              </a:lnSpc>
            </a:pPr>
            <a:r>
              <a:rPr lang="zh-CN" altLang="en-US" sz="26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梁晓声：</a:t>
            </a:r>
            <a:r>
              <a:rPr lang="zh-CN" altLang="en-US" sz="2600" b="1" dirty="0">
                <a:latin typeface="+mj-ea"/>
                <a:ea typeface="+mj-ea"/>
              </a:rPr>
              <a:t>当代作家</a:t>
            </a:r>
            <a:r>
              <a:rPr lang="zh-CN" altLang="en-US" sz="2600" b="1" dirty="0" smtClean="0">
                <a:latin typeface="+mj-ea"/>
                <a:ea typeface="+mj-ea"/>
              </a:rPr>
              <a:t>，祖籍山东</a:t>
            </a:r>
            <a:r>
              <a:rPr lang="zh-CN" altLang="en-US" sz="2600" b="1" dirty="0">
                <a:latin typeface="+mj-ea"/>
                <a:ea typeface="+mj-ea"/>
              </a:rPr>
              <a:t>荣成人。</a:t>
            </a:r>
            <a:endParaRPr lang="en-US" altLang="zh-CN" sz="2600" b="1" dirty="0">
              <a:latin typeface="+mj-ea"/>
              <a:ea typeface="+mj-ea"/>
            </a:endParaRPr>
          </a:p>
          <a:p>
            <a:pPr indent="536575">
              <a:lnSpc>
                <a:spcPct val="15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主要作品：</a:t>
            </a:r>
            <a:r>
              <a:rPr lang="zh-CN" altLang="en-US" sz="2600" b="1" dirty="0">
                <a:latin typeface="+mj-ea"/>
                <a:ea typeface="+mj-ea"/>
              </a:rPr>
              <a:t>短篇小说</a:t>
            </a:r>
            <a:r>
              <a:rPr lang="en-US" altLang="zh-CN" sz="2600" b="1" dirty="0">
                <a:latin typeface="+mj-ea"/>
                <a:ea typeface="+mj-ea"/>
              </a:rPr>
              <a:t>《</a:t>
            </a:r>
            <a:r>
              <a:rPr lang="zh-CN" altLang="en-US" sz="2600" b="1" dirty="0">
                <a:latin typeface="+mj-ea"/>
                <a:ea typeface="+mj-ea"/>
              </a:rPr>
              <a:t>父亲</a:t>
            </a:r>
            <a:r>
              <a:rPr lang="en-US" altLang="zh-CN" sz="2600" b="1" dirty="0">
                <a:latin typeface="+mj-ea"/>
                <a:ea typeface="+mj-ea"/>
              </a:rPr>
              <a:t>》《</a:t>
            </a:r>
            <a:r>
              <a:rPr lang="zh-CN" altLang="en-US" sz="2600" b="1" dirty="0">
                <a:latin typeface="+mj-ea"/>
                <a:ea typeface="+mj-ea"/>
              </a:rPr>
              <a:t>这是一片神奇的土地</a:t>
            </a:r>
            <a:r>
              <a:rPr lang="en-US" altLang="zh-CN" sz="2600" b="1" dirty="0">
                <a:latin typeface="+mj-ea"/>
                <a:ea typeface="+mj-ea"/>
              </a:rPr>
              <a:t>》</a:t>
            </a:r>
            <a:r>
              <a:rPr lang="zh-CN" altLang="en-US" sz="2600" b="1" dirty="0">
                <a:latin typeface="+mj-ea"/>
                <a:ea typeface="+mj-ea"/>
              </a:rPr>
              <a:t>； 中篇小说</a:t>
            </a:r>
            <a:r>
              <a:rPr lang="en-US" altLang="zh-CN" sz="2600" b="1" dirty="0">
                <a:latin typeface="+mj-ea"/>
                <a:ea typeface="+mj-ea"/>
              </a:rPr>
              <a:t>《</a:t>
            </a:r>
            <a:r>
              <a:rPr lang="zh-CN" altLang="en-US" sz="2600" b="1" dirty="0">
                <a:latin typeface="+mj-ea"/>
                <a:ea typeface="+mj-ea"/>
              </a:rPr>
              <a:t>今夜有暴风雪</a:t>
            </a:r>
            <a:r>
              <a:rPr lang="en-US" altLang="zh-CN" sz="2600" b="1" dirty="0">
                <a:latin typeface="+mj-ea"/>
                <a:ea typeface="+mj-ea"/>
              </a:rPr>
              <a:t>》</a:t>
            </a:r>
            <a:r>
              <a:rPr lang="zh-CN" altLang="en-US" sz="2600" b="1" dirty="0">
                <a:latin typeface="+mj-ea"/>
                <a:ea typeface="+mj-ea"/>
              </a:rPr>
              <a:t>；长篇小说</a:t>
            </a:r>
            <a:r>
              <a:rPr lang="en-US" altLang="zh-CN" sz="2600" b="1" dirty="0">
                <a:latin typeface="+mj-ea"/>
                <a:ea typeface="+mj-ea"/>
              </a:rPr>
              <a:t>《</a:t>
            </a:r>
            <a:r>
              <a:rPr lang="zh-CN" altLang="en-US" sz="2600" b="1" dirty="0">
                <a:latin typeface="+mj-ea"/>
                <a:ea typeface="+mj-ea"/>
              </a:rPr>
              <a:t>雪城</a:t>
            </a:r>
            <a:r>
              <a:rPr lang="en-US" altLang="zh-CN" sz="2600" b="1" dirty="0">
                <a:latin typeface="+mj-ea"/>
                <a:ea typeface="+mj-ea"/>
              </a:rPr>
              <a:t>》《</a:t>
            </a:r>
            <a:r>
              <a:rPr lang="zh-CN" altLang="en-US" sz="2600" b="1" dirty="0">
                <a:latin typeface="+mj-ea"/>
                <a:ea typeface="+mj-ea"/>
              </a:rPr>
              <a:t>一个红卫兵的自白</a:t>
            </a:r>
            <a:r>
              <a:rPr lang="en-US" altLang="zh-CN" sz="2600" b="1" dirty="0">
                <a:latin typeface="+mj-ea"/>
                <a:ea typeface="+mj-ea"/>
              </a:rPr>
              <a:t>》</a:t>
            </a:r>
            <a:r>
              <a:rPr lang="zh-CN" altLang="en-US" sz="2600" b="1" dirty="0">
                <a:latin typeface="+mj-ea"/>
                <a:ea typeface="+mj-ea"/>
              </a:rPr>
              <a:t>等。</a:t>
            </a: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6173" y="1522067"/>
            <a:ext cx="2259496" cy="26829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矩形 9"/>
          <p:cNvSpPr/>
          <p:nvPr/>
        </p:nvSpPr>
        <p:spPr>
          <a:xfrm>
            <a:off x="446271" y="881392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走近作者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矩形 2"/>
          <p:cNvSpPr/>
          <p:nvPr/>
        </p:nvSpPr>
        <p:spPr>
          <a:xfrm>
            <a:off x="822544" y="884084"/>
            <a:ext cx="7991475" cy="31292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地方作批注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默读课文，想一想，课文写了一件什么事？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" name="Picture 2" descr="C:\Users\Administrator\Desktop\3333\初读感知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0000" y="158068"/>
            <a:ext cx="2044700" cy="5921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组 28"/>
          <p:cNvGrpSpPr/>
          <p:nvPr/>
        </p:nvGrpSpPr>
        <p:grpSpPr>
          <a:xfrm>
            <a:off x="6873347" y="135494"/>
            <a:ext cx="2138363" cy="479904"/>
            <a:chOff x="3508667" y="4649221"/>
            <a:chExt cx="2137740" cy="480123"/>
          </a:xfrm>
        </p:grpSpPr>
        <p:sp>
          <p:nvSpPr>
            <p:cNvPr id="20" name="圆角矩形 19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4347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4350" name="图片 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3" name="TextBox 5">
              <a:hlinkClick r:id="rId4" action="ppaction://hlinkfile"/>
            </p:cNvPr>
            <p:cNvSpPr txBox="1"/>
            <p:nvPr/>
          </p:nvSpPr>
          <p:spPr>
            <a:xfrm>
              <a:off x="3740313" y="4649221"/>
              <a:ext cx="1719090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  <p:bldLst>
      <p:bldP spid="1434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5" name="组合 5"/>
          <p:cNvGrpSpPr/>
          <p:nvPr/>
        </p:nvGrpSpPr>
        <p:grpSpPr>
          <a:xfrm>
            <a:off x="3495779" y="78481"/>
            <a:ext cx="2286000" cy="831850"/>
            <a:chOff x="924035" y="907522"/>
            <a:chExt cx="2287080" cy="832905"/>
          </a:xfrm>
        </p:grpSpPr>
        <p:grpSp>
          <p:nvGrpSpPr>
            <p:cNvPr id="10269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027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027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6" name="圆角矩形 5"/>
            <p:cNvSpPr/>
            <p:nvPr/>
          </p:nvSpPr>
          <p:spPr>
            <a:xfrm>
              <a:off x="1485979" y="1067895"/>
              <a:ext cx="1315403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我会读</a:t>
              </a:r>
            </a:p>
          </p:txBody>
        </p:sp>
      </p:grpSp>
      <p:sp>
        <p:nvSpPr>
          <p:cNvPr id="31" name="TextBox 44"/>
          <p:cNvSpPr txBox="1"/>
          <p:nvPr/>
        </p:nvSpPr>
        <p:spPr>
          <a:xfrm>
            <a:off x="742380" y="1362214"/>
            <a:ext cx="253047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失魂落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魄</a:t>
            </a:r>
          </a:p>
        </p:txBody>
      </p:sp>
      <p:sp>
        <p:nvSpPr>
          <p:cNvPr id="32" name="TextBox 44"/>
          <p:cNvSpPr txBox="1"/>
          <p:nvPr/>
        </p:nvSpPr>
        <p:spPr>
          <a:xfrm>
            <a:off x="3083308" y="1362214"/>
            <a:ext cx="134461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压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抑</a:t>
            </a:r>
          </a:p>
        </p:txBody>
      </p:sp>
      <p:sp>
        <p:nvSpPr>
          <p:cNvPr id="33" name="TextBox 44"/>
          <p:cNvSpPr txBox="1"/>
          <p:nvPr/>
        </p:nvSpPr>
        <p:spPr>
          <a:xfrm>
            <a:off x="1027178" y="2422664"/>
            <a:ext cx="12747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噪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音</a:t>
            </a:r>
          </a:p>
        </p:txBody>
      </p:sp>
      <p:sp>
        <p:nvSpPr>
          <p:cNvPr id="34" name="TextBox 44"/>
          <p:cNvSpPr txBox="1"/>
          <p:nvPr/>
        </p:nvSpPr>
        <p:spPr>
          <a:xfrm>
            <a:off x="6776150" y="1303794"/>
            <a:ext cx="175196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缝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纫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机</a:t>
            </a:r>
          </a:p>
        </p:txBody>
      </p:sp>
      <p:sp>
        <p:nvSpPr>
          <p:cNvPr id="35" name="TextBox 44"/>
          <p:cNvSpPr txBox="1"/>
          <p:nvPr/>
        </p:nvSpPr>
        <p:spPr>
          <a:xfrm>
            <a:off x="2965198" y="2422347"/>
            <a:ext cx="17700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褐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色</a:t>
            </a:r>
          </a:p>
        </p:txBody>
      </p:sp>
      <p:sp>
        <p:nvSpPr>
          <p:cNvPr id="36" name="TextBox 44"/>
          <p:cNvSpPr txBox="1"/>
          <p:nvPr/>
        </p:nvSpPr>
        <p:spPr>
          <a:xfrm>
            <a:off x="5037838" y="2386152"/>
            <a:ext cx="13509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疲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惫</a:t>
            </a:r>
          </a:p>
        </p:txBody>
      </p:sp>
      <p:sp>
        <p:nvSpPr>
          <p:cNvPr id="37" name="TextBox 44"/>
          <p:cNvSpPr txBox="1"/>
          <p:nvPr/>
        </p:nvSpPr>
        <p:spPr>
          <a:xfrm>
            <a:off x="6890450" y="2379802"/>
            <a:ext cx="12287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耽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误</a:t>
            </a:r>
          </a:p>
        </p:txBody>
      </p:sp>
      <p:sp>
        <p:nvSpPr>
          <p:cNvPr id="38" name="TextBox 44"/>
          <p:cNvSpPr txBox="1"/>
          <p:nvPr/>
        </p:nvSpPr>
        <p:spPr>
          <a:xfrm>
            <a:off x="5021645" y="1361897"/>
            <a:ext cx="13430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颓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废</a:t>
            </a:r>
          </a:p>
        </p:txBody>
      </p:sp>
      <p:sp>
        <p:nvSpPr>
          <p:cNvPr id="39" name="矩形 38"/>
          <p:cNvSpPr/>
          <p:nvPr/>
        </p:nvSpPr>
        <p:spPr>
          <a:xfrm>
            <a:off x="2312100" y="1014869"/>
            <a:ext cx="5422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pò</a:t>
            </a:r>
          </a:p>
        </p:txBody>
      </p:sp>
      <p:sp>
        <p:nvSpPr>
          <p:cNvPr id="40" name="矩形 39"/>
          <p:cNvSpPr/>
          <p:nvPr/>
        </p:nvSpPr>
        <p:spPr>
          <a:xfrm>
            <a:off x="3704020" y="1014552"/>
            <a:ext cx="5422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yì</a:t>
            </a:r>
          </a:p>
        </p:txBody>
      </p:sp>
      <p:sp>
        <p:nvSpPr>
          <p:cNvPr id="41" name="矩形 40"/>
          <p:cNvSpPr/>
          <p:nvPr/>
        </p:nvSpPr>
        <p:spPr>
          <a:xfrm>
            <a:off x="5111180" y="951369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tuí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290818" y="951369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rèn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43" name="矩形 42"/>
          <p:cNvSpPr/>
          <p:nvPr/>
        </p:nvSpPr>
        <p:spPr>
          <a:xfrm>
            <a:off x="1027495" y="2010549"/>
            <a:ext cx="9963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zào</a:t>
            </a:r>
            <a:r>
              <a:rPr lang="en-US" altLang="zh-CN" sz="2800" b="1" dirty="0">
                <a:solidFill>
                  <a:srgbClr val="000000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040445" y="2068969"/>
            <a:ext cx="7924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hè</a:t>
            </a:r>
          </a:p>
        </p:txBody>
      </p:sp>
      <p:sp>
        <p:nvSpPr>
          <p:cNvPr id="45" name="矩形 44"/>
          <p:cNvSpPr/>
          <p:nvPr/>
        </p:nvSpPr>
        <p:spPr>
          <a:xfrm>
            <a:off x="5425188" y="2068969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bèi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46" name="矩形 45"/>
          <p:cNvSpPr/>
          <p:nvPr/>
        </p:nvSpPr>
        <p:spPr>
          <a:xfrm>
            <a:off x="6890450" y="1983244"/>
            <a:ext cx="946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dān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47" name="矩形 46"/>
          <p:cNvSpPr/>
          <p:nvPr/>
        </p:nvSpPr>
        <p:spPr>
          <a:xfrm>
            <a:off x="1579310" y="3187839"/>
            <a:ext cx="7327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dōu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965515" y="3187839"/>
            <a:ext cx="7924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jūn </a:t>
            </a:r>
          </a:p>
        </p:txBody>
      </p:sp>
      <p:sp>
        <p:nvSpPr>
          <p:cNvPr id="49" name="矩形 48"/>
          <p:cNvSpPr/>
          <p:nvPr/>
        </p:nvSpPr>
        <p:spPr>
          <a:xfrm>
            <a:off x="5021328" y="3187839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quán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50" name="TextBox 44"/>
          <p:cNvSpPr txBox="1"/>
          <p:nvPr/>
        </p:nvSpPr>
        <p:spPr>
          <a:xfrm>
            <a:off x="1027178" y="3516769"/>
            <a:ext cx="12747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衣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兜</a:t>
            </a:r>
          </a:p>
        </p:txBody>
      </p:sp>
      <p:sp>
        <p:nvSpPr>
          <p:cNvPr id="51" name="TextBox 44"/>
          <p:cNvSpPr txBox="1"/>
          <p:nvPr/>
        </p:nvSpPr>
        <p:spPr>
          <a:xfrm>
            <a:off x="3016633" y="3516769"/>
            <a:ext cx="12747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龟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裂</a:t>
            </a:r>
          </a:p>
        </p:txBody>
      </p:sp>
      <p:sp>
        <p:nvSpPr>
          <p:cNvPr id="52" name="TextBox 44"/>
          <p:cNvSpPr txBox="1"/>
          <p:nvPr/>
        </p:nvSpPr>
        <p:spPr>
          <a:xfrm>
            <a:off x="5169283" y="3516769"/>
            <a:ext cx="12747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权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5"/>
          <p:cNvGrpSpPr/>
          <p:nvPr/>
        </p:nvGrpSpPr>
        <p:grpSpPr>
          <a:xfrm>
            <a:off x="3366453" y="160623"/>
            <a:ext cx="2286000" cy="831850"/>
            <a:chOff x="924035" y="907522"/>
            <a:chExt cx="2287080" cy="832905"/>
          </a:xfrm>
        </p:grpSpPr>
        <p:grpSp>
          <p:nvGrpSpPr>
            <p:cNvPr id="11272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1276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1277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131131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易错音</a:t>
              </a:r>
            </a:p>
          </p:txBody>
        </p:sp>
      </p:grpSp>
      <p:sp>
        <p:nvSpPr>
          <p:cNvPr id="14" name="矩形 1"/>
          <p:cNvSpPr/>
          <p:nvPr/>
        </p:nvSpPr>
        <p:spPr>
          <a:xfrm>
            <a:off x="847090" y="1122865"/>
            <a:ext cx="7570470" cy="285308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6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读下面的词语，给加红的字选择正确的读音。</a:t>
            </a:r>
            <a:r>
              <a:rPr lang="en-US" altLang="zh-CN" sz="26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algn="just">
              <a:lnSpc>
                <a:spcPct val="180000"/>
              </a:lnSpc>
            </a:pPr>
            <a:r>
              <a:rPr sz="26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怂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sǒnɡ   sǔn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包</a:t>
            </a:r>
            <a:r>
              <a:rPr lang="en-US"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lang="zh-CN"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怂</a:t>
            </a:r>
            <a:r>
              <a:rPr sz="26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恿</a:t>
            </a:r>
            <a:r>
              <a:rPr sz="26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6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yǔn</a:t>
            </a:r>
            <a:r>
              <a:rPr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</a:t>
            </a:r>
            <a:r>
              <a:rPr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yǒnɡ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algn="just">
              <a:lnSpc>
                <a:spcPct val="180000"/>
              </a:lnSpc>
            </a:pPr>
            <a:r>
              <a:rPr sz="26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竟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jìn  jìn</a:t>
            </a:r>
            <a:r>
              <a:rPr lang="en-US"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g 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然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</a:t>
            </a:r>
            <a:r>
              <a:rPr lang="en-US"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sz="26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忍</a:t>
            </a:r>
            <a:r>
              <a:rPr sz="26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6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rěn</a:t>
            </a:r>
            <a:r>
              <a:rPr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 rěng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心</a:t>
            </a:r>
            <a:endParaRPr sz="2600" b="1" dirty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>
              <a:lnSpc>
                <a:spcPct val="180000"/>
              </a:lnSpc>
            </a:pPr>
            <a:r>
              <a:rPr sz="26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噪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zào   zhào 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声</a:t>
            </a:r>
            <a:r>
              <a:rPr lang="en-US"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sz="26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辞</a:t>
            </a:r>
            <a:r>
              <a:rPr sz="26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6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c</a:t>
            </a:r>
            <a:r>
              <a:rPr lang="en-US" sz="26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</a:t>
            </a:r>
            <a:r>
              <a:rPr sz="26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í</a:t>
            </a:r>
            <a:r>
              <a:rPr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 cí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别</a:t>
            </a:r>
          </a:p>
        </p:txBody>
      </p:sp>
      <p:sp>
        <p:nvSpPr>
          <p:cNvPr id="15" name="矩形 14"/>
          <p:cNvSpPr/>
          <p:nvPr/>
        </p:nvSpPr>
        <p:spPr>
          <a:xfrm>
            <a:off x="1800170" y="1947785"/>
            <a:ext cx="968408" cy="13234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16" name="矩形 15"/>
          <p:cNvSpPr/>
          <p:nvPr/>
        </p:nvSpPr>
        <p:spPr>
          <a:xfrm>
            <a:off x="6067148" y="1911439"/>
            <a:ext cx="968408" cy="13234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17" name="矩形 16"/>
          <p:cNvSpPr/>
          <p:nvPr/>
        </p:nvSpPr>
        <p:spPr>
          <a:xfrm>
            <a:off x="2128541" y="2641254"/>
            <a:ext cx="968408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 </a:t>
            </a:r>
          </a:p>
        </p:txBody>
      </p:sp>
      <p:sp>
        <p:nvSpPr>
          <p:cNvPr id="18" name="矩形 17"/>
          <p:cNvSpPr/>
          <p:nvPr/>
        </p:nvSpPr>
        <p:spPr>
          <a:xfrm>
            <a:off x="4821498" y="2621379"/>
            <a:ext cx="968408" cy="13234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19" name="矩形 18"/>
          <p:cNvSpPr/>
          <p:nvPr/>
        </p:nvSpPr>
        <p:spPr>
          <a:xfrm>
            <a:off x="1658620" y="3410770"/>
            <a:ext cx="968408" cy="13234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20" name="矩形 19"/>
          <p:cNvSpPr/>
          <p:nvPr/>
        </p:nvSpPr>
        <p:spPr>
          <a:xfrm>
            <a:off x="5280443" y="3389973"/>
            <a:ext cx="968408" cy="13234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文本框 118"/>
          <p:cNvSpPr txBox="1"/>
          <p:nvPr/>
        </p:nvSpPr>
        <p:spPr>
          <a:xfrm>
            <a:off x="1939290" y="286448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噪</a:t>
            </a:r>
          </a:p>
        </p:txBody>
      </p:sp>
      <p:sp>
        <p:nvSpPr>
          <p:cNvPr id="98" name="矩形 97"/>
          <p:cNvSpPr/>
          <p:nvPr/>
        </p:nvSpPr>
        <p:spPr>
          <a:xfrm>
            <a:off x="2974986" y="305961"/>
            <a:ext cx="2938780" cy="9220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识字读书</a:t>
            </a:r>
          </a:p>
        </p:txBody>
      </p:sp>
      <p:sp>
        <p:nvSpPr>
          <p:cNvPr id="100" name="文本框 102"/>
          <p:cNvSpPr txBox="1"/>
          <p:nvPr/>
        </p:nvSpPr>
        <p:spPr>
          <a:xfrm>
            <a:off x="311785" y="3514090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纫</a:t>
            </a:r>
          </a:p>
        </p:txBody>
      </p:sp>
      <p:sp>
        <p:nvSpPr>
          <p:cNvPr id="102" name="文本框 120"/>
          <p:cNvSpPr txBox="1"/>
          <p:nvPr/>
        </p:nvSpPr>
        <p:spPr>
          <a:xfrm>
            <a:off x="3206433" y="3566160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耽</a:t>
            </a:r>
          </a:p>
        </p:txBody>
      </p:sp>
      <p:sp>
        <p:nvSpPr>
          <p:cNvPr id="105" name="文本框 131"/>
          <p:cNvSpPr txBox="1"/>
          <p:nvPr/>
        </p:nvSpPr>
        <p:spPr>
          <a:xfrm>
            <a:off x="4591050" y="2763520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兜</a:t>
            </a:r>
          </a:p>
        </p:txBody>
      </p:sp>
      <p:sp>
        <p:nvSpPr>
          <p:cNvPr id="106" name="文本框 134"/>
          <p:cNvSpPr txBox="1"/>
          <p:nvPr/>
        </p:nvSpPr>
        <p:spPr>
          <a:xfrm>
            <a:off x="6118543" y="3671888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颓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7" name="文本框 134"/>
          <p:cNvSpPr txBox="1"/>
          <p:nvPr/>
        </p:nvSpPr>
        <p:spPr>
          <a:xfrm>
            <a:off x="7411720" y="276669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权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5" name="图片 10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-4209" t="-1792"/>
          <a:stretch>
            <a:fillRect/>
          </a:stretch>
        </p:blipFill>
        <p:spPr>
          <a:xfrm>
            <a:off x="683260" y="3746500"/>
            <a:ext cx="975995" cy="7283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0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-4209" t="-1792"/>
          <a:stretch>
            <a:fillRect/>
          </a:stretch>
        </p:blipFill>
        <p:spPr>
          <a:xfrm>
            <a:off x="2451735" y="3043555"/>
            <a:ext cx="975995" cy="7283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10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-4209" t="-1792"/>
          <a:stretch>
            <a:fillRect/>
          </a:stretch>
        </p:blipFill>
        <p:spPr>
          <a:xfrm>
            <a:off x="3731260" y="3729355"/>
            <a:ext cx="975995" cy="7283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10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-4209" t="-1792"/>
          <a:stretch>
            <a:fillRect/>
          </a:stretch>
        </p:blipFill>
        <p:spPr>
          <a:xfrm>
            <a:off x="5050790" y="3001010"/>
            <a:ext cx="975995" cy="7283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10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-4209" t="-1792"/>
          <a:stretch>
            <a:fillRect/>
          </a:stretch>
        </p:blipFill>
        <p:spPr>
          <a:xfrm>
            <a:off x="6563360" y="3901440"/>
            <a:ext cx="975995" cy="7283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10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-4209" t="-1792"/>
          <a:stretch>
            <a:fillRect/>
          </a:stretch>
        </p:blipFill>
        <p:spPr>
          <a:xfrm>
            <a:off x="7909560" y="2962275"/>
            <a:ext cx="975995" cy="7283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8484" y="3893820"/>
            <a:ext cx="7982316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zh-CN" altLang="zh-CN" sz="2400" b="1" dirty="0">
                <a:solidFill>
                  <a:srgbClr val="FF0000"/>
                </a:solidFill>
                <a:latin typeface="+mj-ea"/>
                <a:ea typeface="+mj-ea"/>
              </a:rPr>
              <a:t>运用：</a:t>
            </a:r>
            <a:r>
              <a:rPr lang="zh-CN" altLang="zh-CN" sz="2400" b="1" dirty="0">
                <a:latin typeface="+mj-ea"/>
                <a:ea typeface="+mj-ea"/>
              </a:rPr>
              <a:t>当他听到马路上传来的</a:t>
            </a:r>
            <a:r>
              <a:rPr lang="zh-CN" altLang="zh-CN" sz="2400" b="1" dirty="0">
                <a:solidFill>
                  <a:srgbClr val="FF0000"/>
                </a:solidFill>
                <a:latin typeface="+mj-ea"/>
                <a:ea typeface="+mj-ea"/>
              </a:rPr>
              <a:t>噪音</a:t>
            </a:r>
            <a:r>
              <a:rPr lang="zh-CN" altLang="zh-CN" sz="2400" b="1" dirty="0">
                <a:latin typeface="+mj-ea"/>
                <a:ea typeface="+mj-ea"/>
              </a:rPr>
              <a:t>时，就会</a:t>
            </a:r>
            <a:r>
              <a:rPr lang="zh-CN" altLang="zh-CN" sz="2400" b="1" dirty="0">
                <a:solidFill>
                  <a:srgbClr val="FF0000"/>
                </a:solidFill>
                <a:latin typeface="+mj-ea"/>
                <a:ea typeface="+mj-ea"/>
              </a:rPr>
              <a:t>烦躁不安</a:t>
            </a:r>
            <a:r>
              <a:rPr lang="zh-CN" altLang="zh-CN" sz="2400" b="1" dirty="0">
                <a:latin typeface="+mj-ea"/>
                <a:ea typeface="+mj-ea"/>
              </a:rPr>
              <a:t>。</a:t>
            </a:r>
          </a:p>
        </p:txBody>
      </p:sp>
      <p:grpSp>
        <p:nvGrpSpPr>
          <p:cNvPr id="12291" name="组合 5"/>
          <p:cNvGrpSpPr/>
          <p:nvPr/>
        </p:nvGrpSpPr>
        <p:grpSpPr>
          <a:xfrm>
            <a:off x="3328988" y="-4450"/>
            <a:ext cx="2579687" cy="831850"/>
            <a:chOff x="924035" y="907522"/>
            <a:chExt cx="2581226" cy="832905"/>
          </a:xfrm>
        </p:grpSpPr>
        <p:grpSp>
          <p:nvGrpSpPr>
            <p:cNvPr id="12301" name="组合 4"/>
            <p:cNvGrpSpPr/>
            <p:nvPr/>
          </p:nvGrpSpPr>
          <p:grpSpPr>
            <a:xfrm>
              <a:off x="924035" y="907522"/>
              <a:ext cx="2581225" cy="832905"/>
              <a:chOff x="1314217" y="754602"/>
              <a:chExt cx="2581225" cy="832905"/>
            </a:xfrm>
          </p:grpSpPr>
          <p:pic>
            <p:nvPicPr>
              <p:cNvPr id="12305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2581224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2306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019282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同音易混字</a:t>
              </a:r>
            </a:p>
          </p:txBody>
        </p:sp>
      </p:grpSp>
      <p:sp>
        <p:nvSpPr>
          <p:cNvPr id="12294" name="TextBox 7"/>
          <p:cNvSpPr txBox="1"/>
          <p:nvPr/>
        </p:nvSpPr>
        <p:spPr>
          <a:xfrm>
            <a:off x="958138" y="1321175"/>
            <a:ext cx="63023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噪</a:t>
            </a:r>
          </a:p>
        </p:txBody>
      </p:sp>
      <p:sp>
        <p:nvSpPr>
          <p:cNvPr id="12295" name="TextBox 11"/>
          <p:cNvSpPr txBox="1"/>
          <p:nvPr/>
        </p:nvSpPr>
        <p:spPr>
          <a:xfrm>
            <a:off x="177288" y="2045138"/>
            <a:ext cx="90646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zào</a:t>
            </a:r>
            <a:r>
              <a:rPr lang="en-US" altLang="zh-CN" sz="3200" b="1" dirty="0">
                <a:latin typeface="方正姚体" pitchFamily="2" charset="-122"/>
                <a:ea typeface="方正姚体" pitchFamily="2" charset="-122"/>
              </a:rPr>
              <a:t> </a:t>
            </a:r>
            <a:endParaRPr lang="zh-CN" altLang="en-US" sz="3200" b="1" dirty="0"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2296" name="TextBox 12"/>
          <p:cNvSpPr txBox="1"/>
          <p:nvPr/>
        </p:nvSpPr>
        <p:spPr>
          <a:xfrm>
            <a:off x="951725" y="2874700"/>
            <a:ext cx="6302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躁</a:t>
            </a:r>
          </a:p>
        </p:txBody>
      </p:sp>
      <p:sp>
        <p:nvSpPr>
          <p:cNvPr id="9" name="矩形 8"/>
          <p:cNvSpPr/>
          <p:nvPr/>
        </p:nvSpPr>
        <p:spPr>
          <a:xfrm>
            <a:off x="2831711" y="975478"/>
            <a:ext cx="6135060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</a:t>
            </a:r>
            <a:r>
              <a:rPr lang="zh-CN" altLang="en-US" sz="2400" b="1" dirty="0">
                <a:latin typeface="+mj-ea"/>
                <a:ea typeface="+mj-ea"/>
              </a:rPr>
              <a:t>：许多鸟或虫子乱叫，引申为声音杂乱</a:t>
            </a:r>
            <a:r>
              <a:rPr lang="zh-CN" altLang="en-US" sz="2400" b="1" dirty="0" smtClean="0">
                <a:latin typeface="+mj-ea"/>
                <a:ea typeface="+mj-ea"/>
              </a:rPr>
              <a:t>。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r>
              <a:rPr lang="zh-CN" altLang="en-US" sz="2400" b="1" dirty="0" smtClean="0">
                <a:latin typeface="+mj-ea"/>
                <a:ea typeface="+mj-ea"/>
              </a:rPr>
              <a:t>如</a:t>
            </a:r>
            <a:r>
              <a:rPr lang="zh-CN" altLang="en-US" sz="2400" b="1" dirty="0">
                <a:latin typeface="+mj-ea"/>
                <a:ea typeface="+mj-ea"/>
              </a:rPr>
              <a:t>：噪声。</a:t>
            </a:r>
          </a:p>
        </p:txBody>
      </p:sp>
      <p:sp>
        <p:nvSpPr>
          <p:cNvPr id="16" name="矩形 15"/>
          <p:cNvSpPr/>
          <p:nvPr/>
        </p:nvSpPr>
        <p:spPr>
          <a:xfrm>
            <a:off x="2856600" y="1822263"/>
            <a:ext cx="544411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（噪音）（喧噪）（名噪一时）</a:t>
            </a:r>
          </a:p>
        </p:txBody>
      </p:sp>
      <p:sp>
        <p:nvSpPr>
          <p:cNvPr id="17" name="矩形 16"/>
          <p:cNvSpPr/>
          <p:nvPr/>
        </p:nvSpPr>
        <p:spPr>
          <a:xfrm>
            <a:off x="2876155" y="2574040"/>
            <a:ext cx="572464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急躁，性急，不冷静。如：浮躁。</a:t>
            </a:r>
          </a:p>
        </p:txBody>
      </p:sp>
      <p:sp>
        <p:nvSpPr>
          <p:cNvPr id="18" name="矩形 17"/>
          <p:cNvSpPr/>
          <p:nvPr/>
        </p:nvSpPr>
        <p:spPr>
          <a:xfrm>
            <a:off x="2737850" y="3138170"/>
            <a:ext cx="5599610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 组词：</a:t>
            </a:r>
            <a:r>
              <a:rPr lang="zh-CN" altLang="en-US" sz="2400" b="1" dirty="0">
                <a:latin typeface="+mj-ea"/>
                <a:ea typeface="+mj-ea"/>
              </a:rPr>
              <a:t>（浮躁）（暴躁）（不骄不躁）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532" y="1153105"/>
            <a:ext cx="1229928" cy="846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625" y="2676203"/>
            <a:ext cx="1253544" cy="874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3"/>
          <p:cNvSpPr txBox="1"/>
          <p:nvPr/>
        </p:nvSpPr>
        <p:spPr>
          <a:xfrm>
            <a:off x="2863850" y="2587360"/>
            <a:ext cx="56991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龟</a:t>
            </a:r>
          </a:p>
        </p:txBody>
      </p:sp>
      <p:grpSp>
        <p:nvGrpSpPr>
          <p:cNvPr id="2" name="组合 5"/>
          <p:cNvGrpSpPr/>
          <p:nvPr/>
        </p:nvGrpSpPr>
        <p:grpSpPr>
          <a:xfrm>
            <a:off x="3433763" y="2101903"/>
            <a:ext cx="2747962" cy="1198880"/>
            <a:chOff x="2377837" y="4701375"/>
            <a:chExt cx="2747191" cy="1600114"/>
          </a:xfrm>
        </p:grpSpPr>
        <p:sp>
          <p:nvSpPr>
            <p:cNvPr id="15" name="左大括号 14"/>
            <p:cNvSpPr/>
            <p:nvPr/>
          </p:nvSpPr>
          <p:spPr>
            <a:xfrm>
              <a:off x="2377837" y="5027621"/>
              <a:ext cx="196825" cy="1048648"/>
            </a:xfrm>
            <a:prstGeom prst="leftBrac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69" name="TextBox 15"/>
            <p:cNvSpPr txBox="1"/>
            <p:nvPr/>
          </p:nvSpPr>
          <p:spPr>
            <a:xfrm>
              <a:off x="2517987" y="4701375"/>
              <a:ext cx="2607041" cy="160011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2400" b="1" dirty="0">
                  <a:solidFill>
                    <a:srgbClr val="FF0000"/>
                  </a:solidFill>
                  <a:latin typeface="方正姚体" pitchFamily="2" charset="-122"/>
                  <a:ea typeface="方正姚体" pitchFamily="2" charset="-122"/>
                </a:rPr>
                <a:t>jūn</a:t>
              </a:r>
              <a:r>
                <a:rPr sz="2400" b="1" dirty="0">
                  <a:solidFill>
                    <a:srgbClr val="FF0000"/>
                  </a:solidFill>
                </a:rPr>
                <a:t>（龟裂）</a:t>
              </a:r>
            </a:p>
            <a:p>
              <a:pPr>
                <a:lnSpc>
                  <a:spcPct val="150000"/>
                </a:lnSpc>
              </a:pPr>
              <a:r>
                <a:rPr sz="2400" b="1" dirty="0">
                  <a:solidFill>
                    <a:srgbClr val="FF0000"/>
                  </a:solidFill>
                  <a:latin typeface="方正姚体" pitchFamily="2" charset="-122"/>
                  <a:ea typeface="方正姚体" pitchFamily="2" charset="-122"/>
                </a:rPr>
                <a:t>guī</a:t>
              </a:r>
              <a:r>
                <a:rPr sz="2400" b="1" dirty="0">
                  <a:solidFill>
                    <a:srgbClr val="FF0000"/>
                  </a:solidFill>
                </a:rPr>
                <a:t>（乌龟）</a:t>
              </a:r>
            </a:p>
          </p:txBody>
        </p:sp>
      </p:grp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561340" y="982335"/>
            <a:ext cx="7550150" cy="1202690"/>
          </a:xfrm>
          <a:prstGeom prst="rect">
            <a:avLst/>
          </a:prstGeom>
          <a:solidFill>
            <a:srgbClr val="FFFFFF"/>
          </a:solidFill>
          <a:ln w="3175" cap="rnd">
            <a:noFill/>
            <a:prstDash val="sysDot"/>
            <a:miter lim="800000"/>
          </a:ln>
        </p:spPr>
        <p:txBody>
          <a:bodyPr lIns="91439" tIns="45719" rIns="91439" bIns="45719"/>
          <a:lstStyle/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关注下面句子中加点的字，看看你有什么发现？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母亲掏衣兜，掏出一卷皱皱的毛票，用龟裂的手指数着。</a:t>
            </a:r>
          </a:p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3557" name="TextBox 2"/>
          <p:cNvSpPr txBox="1"/>
          <p:nvPr/>
        </p:nvSpPr>
        <p:spPr>
          <a:xfrm>
            <a:off x="5899850" y="1769933"/>
            <a:ext cx="343277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3" name="组合 20"/>
          <p:cNvGrpSpPr/>
          <p:nvPr/>
        </p:nvGrpSpPr>
        <p:grpSpPr>
          <a:xfrm>
            <a:off x="604900" y="3569013"/>
            <a:ext cx="7808913" cy="1000522"/>
            <a:chOff x="682625" y="4067179"/>
            <a:chExt cx="7808913" cy="1000100"/>
          </a:xfrm>
        </p:grpSpPr>
        <p:sp>
          <p:nvSpPr>
            <p:cNvPr id="23565" name="矩形 17"/>
            <p:cNvSpPr/>
            <p:nvPr/>
          </p:nvSpPr>
          <p:spPr>
            <a:xfrm>
              <a:off x="682625" y="4067179"/>
              <a:ext cx="7808913" cy="82959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just"/>
              <a:r>
                <a:rPr lang="zh-CN" altLang="en-US" sz="24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读一读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：</a:t>
              </a:r>
              <a:r>
                <a:rPr sz="2400" b="1" dirty="0">
                  <a:solidFill>
                    <a:srgbClr val="000000"/>
                  </a:solidFill>
                </a:rPr>
                <a:t>很长时间没有下雨了，大地龟裂，那裂痕就好似乌龟背上的纹路。</a:t>
              </a:r>
            </a:p>
          </p:txBody>
        </p:sp>
        <p:sp>
          <p:nvSpPr>
            <p:cNvPr id="23566" name="TextBox 17"/>
            <p:cNvSpPr txBox="1"/>
            <p:nvPr/>
          </p:nvSpPr>
          <p:spPr>
            <a:xfrm>
              <a:off x="1446407" y="4482697"/>
              <a:ext cx="555625" cy="58458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32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3567" name="TextBox 17"/>
            <p:cNvSpPr txBox="1"/>
            <p:nvPr/>
          </p:nvSpPr>
          <p:spPr>
            <a:xfrm>
              <a:off x="5992372" y="4103643"/>
              <a:ext cx="555625" cy="58458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32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" name="组合 23"/>
          <p:cNvGrpSpPr/>
          <p:nvPr/>
        </p:nvGrpSpPr>
        <p:grpSpPr>
          <a:xfrm>
            <a:off x="6637338" y="2173470"/>
            <a:ext cx="1793875" cy="1360488"/>
            <a:chOff x="6788695" y="1080879"/>
            <a:chExt cx="1793385" cy="1360214"/>
          </a:xfrm>
        </p:grpSpPr>
        <p:pic>
          <p:nvPicPr>
            <p:cNvPr id="25" name="Picture 14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788695" y="1080879"/>
              <a:ext cx="1793385" cy="1360214"/>
            </a:xfrm>
            <a:prstGeom prst="rect">
              <a:avLst/>
            </a:prstGeom>
            <a:noFill/>
          </p:spPr>
        </p:pic>
        <p:sp>
          <p:nvSpPr>
            <p:cNvPr id="23564" name="矩形 72"/>
            <p:cNvSpPr/>
            <p:nvPr/>
          </p:nvSpPr>
          <p:spPr>
            <a:xfrm>
              <a:off x="7019122" y="1414395"/>
              <a:ext cx="1488266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>
                  <a:latin typeface="Calibri" panose="020F0502020204030204" pitchFamily="34" charset="0"/>
                </a:rPr>
                <a:t>注意加点字的读音！</a:t>
              </a:r>
            </a:p>
          </p:txBody>
        </p:sp>
      </p:grpSp>
      <p:grpSp>
        <p:nvGrpSpPr>
          <p:cNvPr id="6" name="组合 26"/>
          <p:cNvGrpSpPr/>
          <p:nvPr/>
        </p:nvGrpSpPr>
        <p:grpSpPr>
          <a:xfrm>
            <a:off x="6207502" y="122931"/>
            <a:ext cx="2654241" cy="1048661"/>
            <a:chOff x="6712495" y="-330511"/>
            <a:chExt cx="2654241" cy="104866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15" descr="C:\Users\Administrator\Desktop\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12495" y="-330511"/>
              <a:ext cx="2654241" cy="1048661"/>
            </a:xfrm>
            <a:prstGeom prst="rect">
              <a:avLst/>
            </a:prstGeom>
            <a:noFill/>
          </p:spPr>
        </p:pic>
        <p:sp>
          <p:nvSpPr>
            <p:cNvPr id="29" name="矩形 28"/>
            <p:cNvSpPr/>
            <p:nvPr/>
          </p:nvSpPr>
          <p:spPr>
            <a:xfrm>
              <a:off x="7022614" y="-221680"/>
              <a:ext cx="1589063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加点的字是多音字！</a:t>
              </a:r>
            </a:p>
          </p:txBody>
        </p:sp>
      </p:grpSp>
      <p:grpSp>
        <p:nvGrpSpPr>
          <p:cNvPr id="14342" name="组合 5"/>
          <p:cNvGrpSpPr/>
          <p:nvPr/>
        </p:nvGrpSpPr>
        <p:grpSpPr>
          <a:xfrm>
            <a:off x="3445638" y="53337"/>
            <a:ext cx="2286000" cy="831850"/>
            <a:chOff x="924035" y="907522"/>
            <a:chExt cx="2287080" cy="832905"/>
          </a:xfrm>
        </p:grpSpPr>
        <p:grpSp>
          <p:nvGrpSpPr>
            <p:cNvPr id="1434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434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49" name="Picture 6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7" name="圆角矩形 26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多音字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6"/>
          <p:cNvSpPr txBox="1"/>
          <p:nvPr/>
        </p:nvSpPr>
        <p:spPr>
          <a:xfrm>
            <a:off x="715835" y="924545"/>
            <a:ext cx="7800340" cy="93027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defTabSz="914400">
              <a:spcBef>
                <a:spcPts val="1800"/>
              </a:spcBef>
              <a:buFont typeface="Wingdings" panose="05000000000000000000" pitchFamily="2" charset="2"/>
            </a:pPr>
            <a:r>
              <a:rPr lang="zh-CN" altLang="en-US" sz="2800" b="1" dirty="0">
                <a:latin typeface="黑体" pitchFamily="49" charset="-122"/>
                <a:ea typeface="黑体" pitchFamily="49" charset="-122"/>
                <a:sym typeface="+mn-ea"/>
              </a:rPr>
              <a:t>默读课文，边读边想象课文中场景，说说哪些地方让你感受到了</a:t>
            </a:r>
            <a:r>
              <a:rPr lang="en-US" altLang="zh-CN" sz="2800" b="1" dirty="0">
                <a:latin typeface="黑体" pitchFamily="49" charset="-122"/>
                <a:ea typeface="黑体" pitchFamily="49" charset="-122"/>
                <a:sym typeface="+mn-ea"/>
              </a:rPr>
              <a:t>“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  <a:sym typeface="+mn-ea"/>
              </a:rPr>
              <a:t>慈母情怀</a:t>
            </a:r>
            <a:r>
              <a:rPr lang="en-US" altLang="zh-CN" sz="2800" b="1" dirty="0">
                <a:latin typeface="黑体" pitchFamily="49" charset="-122"/>
                <a:ea typeface="黑体" pitchFamily="49" charset="-122"/>
                <a:sym typeface="+mn-ea"/>
              </a:rPr>
              <a:t>”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。</a:t>
            </a:r>
            <a:endParaRPr lang="en-US" altLang="zh-CN" sz="28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61553" y="126648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指导朗读</a:t>
            </a:r>
          </a:p>
        </p:txBody>
      </p:sp>
      <p:grpSp>
        <p:nvGrpSpPr>
          <p:cNvPr id="16388" name="组合 4"/>
          <p:cNvGrpSpPr/>
          <p:nvPr/>
        </p:nvGrpSpPr>
        <p:grpSpPr>
          <a:xfrm>
            <a:off x="6864625" y="67043"/>
            <a:ext cx="2162175" cy="644525"/>
            <a:chOff x="2079507" y="2883379"/>
            <a:chExt cx="2161169" cy="643411"/>
          </a:xfrm>
        </p:grpSpPr>
        <p:pic>
          <p:nvPicPr>
            <p:cNvPr id="16390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79507" y="2883379"/>
              <a:ext cx="216116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391" name="矩形 7"/>
            <p:cNvSpPr/>
            <p:nvPr/>
          </p:nvSpPr>
          <p:spPr>
            <a:xfrm>
              <a:off x="2079507" y="3075969"/>
              <a:ext cx="216116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这是课后第</a:t>
              </a:r>
              <a:r>
                <a:rPr lang="en-US" altLang="zh-CN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1</a:t>
              </a:r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题哦！</a:t>
              </a:r>
            </a:p>
          </p:txBody>
        </p:sp>
      </p:grpSp>
      <p:sp>
        <p:nvSpPr>
          <p:cNvPr id="14" name="对角圆角矩形 13"/>
          <p:cNvSpPr/>
          <p:nvPr/>
        </p:nvSpPr>
        <p:spPr>
          <a:xfrm>
            <a:off x="751460" y="1916220"/>
            <a:ext cx="7583488" cy="2654415"/>
          </a:xfrm>
          <a:prstGeom prst="round2Diag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边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读边想象 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</a:p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</a:rPr>
              <a:t>默读课文时除了要有一定的速度，还要完成一些阅读要求。默读时，边读边画，找出最能体现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</a:rPr>
              <a:t>“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</a:rPr>
              <a:t>慈母情深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</a:rPr>
              <a:t>”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</a:rPr>
              <a:t>的语句。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6"/>
          <p:cNvSpPr txBox="1"/>
          <p:nvPr/>
        </p:nvSpPr>
        <p:spPr>
          <a:xfrm>
            <a:off x="407095" y="656780"/>
            <a:ext cx="8484235" cy="3910301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R="0" defTabSz="914400">
              <a:lnSpc>
                <a:spcPct val="130000"/>
              </a:lnSpc>
              <a:spcBef>
                <a:spcPts val="0"/>
              </a:spcBef>
              <a:buClrTx/>
              <a:buSzTx/>
              <a:buFont typeface="Wingdings" panose="05000000000000000000" pitchFamily="2" charset="2"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默读课文，说说哪些地方让你感受到了</a:t>
            </a:r>
            <a:r>
              <a:rPr kumimoji="0" lang="en-US" altLang="zh-CN" sz="2400" b="1" kern="1200" cap="none" spc="0" normalizeH="0" baseline="0" noProof="0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“</a:t>
            </a:r>
            <a:r>
              <a:rPr kumimoji="0" lang="zh-CN" altLang="en-US" sz="2400" b="1" kern="1200" cap="none" spc="0" normalizeH="0" baseline="0" noProof="0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慈母情深</a:t>
            </a:r>
            <a:r>
              <a:rPr kumimoji="0" lang="en-US" altLang="zh-CN" sz="2400" b="1" kern="1200" cap="none" spc="0" normalizeH="0" baseline="0" noProof="0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”</a:t>
            </a:r>
            <a:r>
              <a:rPr kumimoji="0" lang="zh-CN" altLang="en-US" sz="2400" b="1" kern="1200" cap="none" spc="0" normalizeH="0" baseline="0" noProof="0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。</a:t>
            </a:r>
            <a:endParaRPr kumimoji="0" lang="en-US" altLang="zh-CN" sz="2400" b="1" kern="1200" cap="none" spc="0" normalizeH="0" baseline="0" noProof="0" dirty="0" smtClean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  <a:p>
            <a:pPr marR="0" indent="628650" defTabSz="914400">
              <a:lnSpc>
                <a:spcPct val="130000"/>
              </a:lnSpc>
              <a:spcBef>
                <a:spcPts val="0"/>
              </a:spcBef>
              <a:buClrTx/>
              <a:buSzTx/>
              <a:buFont typeface="Wingdings" panose="05000000000000000000" pitchFamily="2" charset="2"/>
              <a:defRPr/>
            </a:pPr>
            <a:r>
              <a:rPr lang="zh-CN" altLang="en-US" sz="2400" b="1" dirty="0" smtClean="0"/>
              <a:t>如</a:t>
            </a:r>
            <a:r>
              <a:rPr lang="zh-CN" altLang="en-US" sz="2400" b="1" dirty="0"/>
              <a:t>，母亲给“我”钱时的</a:t>
            </a:r>
            <a:r>
              <a:rPr lang="zh-CN" altLang="en-US" sz="2400" b="1"/>
              <a:t>场景</a:t>
            </a:r>
            <a:r>
              <a:rPr lang="zh-CN" altLang="en-US" sz="2400" b="1" smtClean="0"/>
              <a:t>。母亲</a:t>
            </a:r>
            <a:r>
              <a:rPr lang="zh-CN" altLang="en-US" sz="2400" b="1" dirty="0"/>
              <a:t>掏衣兜，掏出一卷揉得皱皱的毛票，用龟裂的手指数着。”这是对母亲的动作的描写，同时也是细节描写。从“一卷揉得皱皱的毛票”可以</a:t>
            </a:r>
            <a:r>
              <a:rPr lang="zh-CN" altLang="en-US" sz="2400" b="1" dirty="0" smtClean="0"/>
              <a:t>看</a:t>
            </a:r>
            <a:r>
              <a:rPr lang="zh-CN" altLang="en-US" sz="2400" b="1" dirty="0"/>
              <a:t>出“我”的家境贫寒，从“龟裂的手指”可以看出这钱来得不容易及母亲的辛劳，“掏”“数”两个动词写出了母亲对这为数不多的钱的珍惜。母亲给“我”的不仅仅是钱，更多的是对“我”读书的支持和浓浓的爱。 </a:t>
            </a:r>
            <a:endParaRPr kumimoji="0" lang="en-US" altLang="zh-CN" sz="2400" b="1" kern="1200" cap="none" spc="0" normalizeH="0" baseline="0" noProof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6"/>
          <p:cNvSpPr txBox="1"/>
          <p:nvPr/>
        </p:nvSpPr>
        <p:spPr>
          <a:xfrm>
            <a:off x="392113" y="1217288"/>
            <a:ext cx="8520112" cy="143116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defTabSz="914400">
              <a:lnSpc>
                <a:spcPct val="150000"/>
              </a:lnSpc>
              <a:spcBef>
                <a:spcPts val="1800"/>
              </a:spcBef>
              <a:buFont typeface="Wingdings" panose="05000000000000000000" pitchFamily="2" charset="2"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  <a:sym typeface="+mn-ea"/>
              </a:rPr>
              <a:t>默读课文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，思考：作者按什么顺序交代故事的过程的？</a:t>
            </a:r>
            <a:endParaRPr lang="en-US" altLang="zh-CN" sz="3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072389" y="251221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整体感知</a:t>
            </a:r>
          </a:p>
        </p:txBody>
      </p:sp>
      <p:sp>
        <p:nvSpPr>
          <p:cNvPr id="6" name="矩形 5"/>
          <p:cNvSpPr/>
          <p:nvPr/>
        </p:nvSpPr>
        <p:spPr>
          <a:xfrm>
            <a:off x="1244300" y="3018463"/>
            <a:ext cx="718818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normalizeH="0" baseline="0" noProof="0" dirty="0">
                <a:solidFill>
                  <a:srgbClr val="C00000"/>
                </a:solidFill>
                <a:uLnTx/>
                <a:uFillTx/>
                <a:latin typeface="+mj-ea"/>
                <a:ea typeface="+mj-ea"/>
                <a:cs typeface="+mn-cs"/>
              </a:rPr>
              <a:t>按事情发展的顺序：起因、经过、结果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6"/>
          <p:cNvSpPr txBox="1"/>
          <p:nvPr/>
        </p:nvSpPr>
        <p:spPr>
          <a:xfrm>
            <a:off x="484188" y="621913"/>
            <a:ext cx="8299450" cy="105346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defTabSz="914400">
              <a:spcBef>
                <a:spcPts val="1800"/>
              </a:spcBef>
              <a:buFont typeface="Wingdings" panose="05000000000000000000" pitchFamily="2" charset="2"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默读课文，说说故事的起因、经过和结果是怎样的？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29156606"/>
              </p:ext>
            </p:extLst>
          </p:nvPr>
        </p:nvGraphicFramePr>
        <p:xfrm>
          <a:off x="750949" y="1806440"/>
          <a:ext cx="8179295" cy="2762888"/>
        </p:xfrm>
        <a:graphic>
          <a:graphicData uri="http://schemas.openxmlformats.org/drawingml/2006/table">
            <a:tbl>
              <a:tblPr firstRow="1" firstCol="1" lastRow="1" lastCol="1">
                <a:tableStyleId>{BC89EF96-8CEA-46FF-86C4-4CE0E7609802}</a:tableStyleId>
              </a:tblPr>
              <a:tblGrid>
                <a:gridCol w="1588491"/>
                <a:gridCol w="6590804"/>
              </a:tblGrid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dirty="0"/>
                        <a:t>叙述顺序</a:t>
                      </a:r>
                    </a:p>
                  </a:txBody>
                  <a:tcPr marL="91426" marR="91426" marT="45736" marB="4573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dirty="0"/>
                        <a:t>过程</a:t>
                      </a:r>
                    </a:p>
                  </a:txBody>
                  <a:tcPr marL="91426" marR="91426" marT="45736" marB="45736"/>
                </a:tc>
              </a:tr>
              <a:tr h="53415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dirty="0"/>
                        <a:t>起因</a:t>
                      </a:r>
                    </a:p>
                  </a:txBody>
                  <a:tcPr marL="91426" marR="91426" marT="45736" marB="4573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CN" altLang="en-US" sz="2400" dirty="0"/>
                    </a:p>
                  </a:txBody>
                  <a:tcPr marL="91426" marR="91426" marT="45736" marB="45736"/>
                </a:tc>
              </a:tr>
              <a:tr h="4759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dirty="0"/>
                        <a:t>经过</a:t>
                      </a:r>
                    </a:p>
                  </a:txBody>
                  <a:tcPr marL="91426" marR="91426" marT="45736" marB="4573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CN" altLang="en-US" sz="2400" dirty="0"/>
                    </a:p>
                  </a:txBody>
                  <a:tcPr marL="91426" marR="91426" marT="45736" marB="45736"/>
                </a:tc>
              </a:tr>
              <a:tr h="8425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dirty="0"/>
                        <a:t>结果</a:t>
                      </a:r>
                    </a:p>
                  </a:txBody>
                  <a:tcPr marL="91426" marR="91426" marT="45736" marB="4573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CN" altLang="en-US" sz="2400" dirty="0"/>
                    </a:p>
                  </a:txBody>
                  <a:tcPr marL="91426" marR="91426" marT="45736" marB="45736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321231" y="2509400"/>
            <a:ext cx="6414908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我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想买一本书，决定到母亲工厂向母亲要钱。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89065" y="3147458"/>
            <a:ext cx="3504740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我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向母亲要钱的过程。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2815" y="3680730"/>
            <a:ext cx="6220568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我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拿到钱买了水果罐头，母亲又凑足钱给我买了书。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05601"/>
              </p:ext>
            </p:extLst>
          </p:nvPr>
        </p:nvGraphicFramePr>
        <p:xfrm>
          <a:off x="744913" y="1426325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737694"/>
              </p:ext>
            </p:extLst>
          </p:nvPr>
        </p:nvGraphicFramePr>
        <p:xfrm>
          <a:off x="1728325" y="1426325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4583544"/>
              </p:ext>
            </p:extLst>
          </p:nvPr>
        </p:nvGraphicFramePr>
        <p:xfrm>
          <a:off x="2741200" y="1426325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282085"/>
              </p:ext>
            </p:extLst>
          </p:nvPr>
        </p:nvGraphicFramePr>
        <p:xfrm>
          <a:off x="3740613" y="1426325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367275"/>
              </p:ext>
            </p:extLst>
          </p:nvPr>
        </p:nvGraphicFramePr>
        <p:xfrm>
          <a:off x="6743600" y="1426325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726861"/>
              </p:ext>
            </p:extLst>
          </p:nvPr>
        </p:nvGraphicFramePr>
        <p:xfrm>
          <a:off x="7780925" y="1414450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081747"/>
              </p:ext>
            </p:extLst>
          </p:nvPr>
        </p:nvGraphicFramePr>
        <p:xfrm>
          <a:off x="1152663" y="2678925"/>
          <a:ext cx="898525" cy="900113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5092721"/>
              </p:ext>
            </p:extLst>
          </p:nvPr>
        </p:nvGraphicFramePr>
        <p:xfrm>
          <a:off x="2201738" y="2689275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655955"/>
              </p:ext>
            </p:extLst>
          </p:nvPr>
        </p:nvGraphicFramePr>
        <p:xfrm>
          <a:off x="3232838" y="2689275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053177"/>
              </p:ext>
            </p:extLst>
          </p:nvPr>
        </p:nvGraphicFramePr>
        <p:xfrm>
          <a:off x="4311438" y="2667050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9449333"/>
              </p:ext>
            </p:extLst>
          </p:nvPr>
        </p:nvGraphicFramePr>
        <p:xfrm>
          <a:off x="6415863" y="2667050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矩形 26">
            <a:hlinkClick r:id="rId2" action="ppaction://hlinksldjump"/>
          </p:cNvPr>
          <p:cNvSpPr/>
          <p:nvPr/>
        </p:nvSpPr>
        <p:spPr>
          <a:xfrm>
            <a:off x="750266" y="1434580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辞</a:t>
            </a:r>
          </a:p>
        </p:txBody>
      </p:sp>
      <p:sp>
        <p:nvSpPr>
          <p:cNvPr id="28" name="矩形 27">
            <a:hlinkClick r:id="rId3" action="ppaction://hlinksldjump"/>
          </p:cNvPr>
          <p:cNvSpPr/>
          <p:nvPr/>
        </p:nvSpPr>
        <p:spPr>
          <a:xfrm>
            <a:off x="1737442" y="1435894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抑</a:t>
            </a:r>
          </a:p>
        </p:txBody>
      </p:sp>
      <p:sp>
        <p:nvSpPr>
          <p:cNvPr id="31" name="矩形 30">
            <a:hlinkClick r:id="rId4" action="ppaction://hlinksldjump"/>
          </p:cNvPr>
          <p:cNvSpPr/>
          <p:nvPr/>
        </p:nvSpPr>
        <p:spPr>
          <a:xfrm>
            <a:off x="2745701" y="1434564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碌</a:t>
            </a:r>
          </a:p>
        </p:txBody>
      </p:sp>
      <p:sp>
        <p:nvSpPr>
          <p:cNvPr id="32" name="矩形 31">
            <a:hlinkClick r:id="rId5" action="ppaction://hlinksldjump"/>
          </p:cNvPr>
          <p:cNvSpPr/>
          <p:nvPr/>
        </p:nvSpPr>
        <p:spPr>
          <a:xfrm>
            <a:off x="3740034" y="1435894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吊</a:t>
            </a:r>
          </a:p>
        </p:txBody>
      </p:sp>
      <p:sp>
        <p:nvSpPr>
          <p:cNvPr id="33" name="矩形 32">
            <a:hlinkClick r:id="rId6" action="ppaction://hlinksldjump"/>
          </p:cNvPr>
          <p:cNvSpPr/>
          <p:nvPr/>
        </p:nvSpPr>
        <p:spPr>
          <a:xfrm>
            <a:off x="6742618" y="1435894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噪</a:t>
            </a:r>
          </a:p>
        </p:txBody>
      </p:sp>
      <p:sp>
        <p:nvSpPr>
          <p:cNvPr id="34" name="矩形 33">
            <a:hlinkClick r:id="rId7" action="ppaction://hlinksldjump"/>
          </p:cNvPr>
          <p:cNvSpPr/>
          <p:nvPr/>
        </p:nvSpPr>
        <p:spPr>
          <a:xfrm>
            <a:off x="7780925" y="1418983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脊</a:t>
            </a:r>
          </a:p>
        </p:txBody>
      </p:sp>
      <p:sp>
        <p:nvSpPr>
          <p:cNvPr id="35" name="矩形 34">
            <a:hlinkClick r:id="rId8" action="ppaction://hlinksldjump"/>
          </p:cNvPr>
          <p:cNvSpPr/>
          <p:nvPr/>
        </p:nvSpPr>
        <p:spPr>
          <a:xfrm>
            <a:off x="2212442" y="2690733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龟</a:t>
            </a:r>
          </a:p>
        </p:txBody>
      </p:sp>
      <p:sp>
        <p:nvSpPr>
          <p:cNvPr id="36" name="矩形 35">
            <a:hlinkClick r:id="rId9" action="ppaction://hlinksldjump"/>
          </p:cNvPr>
          <p:cNvSpPr/>
          <p:nvPr/>
        </p:nvSpPr>
        <p:spPr>
          <a:xfrm>
            <a:off x="3232576" y="2692624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哇</a:t>
            </a:r>
          </a:p>
        </p:txBody>
      </p:sp>
      <p:sp>
        <p:nvSpPr>
          <p:cNvPr id="37" name="矩形 36">
            <a:hlinkClick r:id="rId10" action="ppaction://hlinksldjump"/>
          </p:cNvPr>
          <p:cNvSpPr/>
          <p:nvPr/>
        </p:nvSpPr>
        <p:spPr>
          <a:xfrm>
            <a:off x="6426314" y="2665626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酸</a:t>
            </a:r>
          </a:p>
        </p:txBody>
      </p:sp>
      <p:graphicFrame>
        <p:nvGraphicFramePr>
          <p:cNvPr id="38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035109"/>
              </p:ext>
            </p:extLst>
          </p:nvPr>
        </p:nvGraphicFramePr>
        <p:xfrm>
          <a:off x="7436550" y="2667050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矩形 4">
            <a:hlinkClick r:id="rId11" action="ppaction://hlinksldjump"/>
          </p:cNvPr>
          <p:cNvSpPr/>
          <p:nvPr/>
        </p:nvSpPr>
        <p:spPr>
          <a:xfrm>
            <a:off x="7437405" y="2674172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权</a:t>
            </a:r>
          </a:p>
        </p:txBody>
      </p:sp>
      <p:sp>
        <p:nvSpPr>
          <p:cNvPr id="40" name="矩形 39">
            <a:hlinkClick r:id="rId12" action="ppaction://hlinksldjump"/>
          </p:cNvPr>
          <p:cNvSpPr/>
          <p:nvPr/>
        </p:nvSpPr>
        <p:spPr>
          <a:xfrm>
            <a:off x="1156790" y="2676029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竟</a:t>
            </a:r>
          </a:p>
        </p:txBody>
      </p:sp>
      <p:sp>
        <p:nvSpPr>
          <p:cNvPr id="41" name="矩形 40">
            <a:hlinkClick r:id="rId13" action="ppaction://hlinksldjump"/>
          </p:cNvPr>
          <p:cNvSpPr/>
          <p:nvPr/>
        </p:nvSpPr>
        <p:spPr>
          <a:xfrm>
            <a:off x="4318254" y="2676265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忍</a:t>
            </a:r>
          </a:p>
        </p:txBody>
      </p:sp>
      <p:sp>
        <p:nvSpPr>
          <p:cNvPr id="30" name="任意多边形 29"/>
          <p:cNvSpPr/>
          <p:nvPr/>
        </p:nvSpPr>
        <p:spPr>
          <a:xfrm>
            <a:off x="5700712" y="22384"/>
            <a:ext cx="3400425" cy="369888"/>
          </a:xfrm>
          <a:custGeom>
            <a:avLst/>
            <a:gdLst>
              <a:gd name="connsiteX0" fmla="*/ 0 w 3400501"/>
              <a:gd name="connsiteY0" fmla="*/ 0 h 369332"/>
              <a:gd name="connsiteX1" fmla="*/ 3400501 w 3400501"/>
              <a:gd name="connsiteY1" fmla="*/ 0 h 369332"/>
              <a:gd name="connsiteX2" fmla="*/ 3400501 w 3400501"/>
              <a:gd name="connsiteY2" fmla="*/ 369332 h 369332"/>
              <a:gd name="connsiteX3" fmla="*/ 0 w 3400501"/>
              <a:gd name="connsiteY3" fmla="*/ 369332 h 369332"/>
              <a:gd name="connsiteX4" fmla="*/ 0 w 3400501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0501" h="369332">
                <a:moveTo>
                  <a:pt x="0" y="0"/>
                </a:moveTo>
                <a:lnTo>
                  <a:pt x="3400501" y="0"/>
                </a:lnTo>
                <a:lnTo>
                  <a:pt x="3400501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0960" tIns="60960" rIns="60960" bIns="60960" spcCol="1270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11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提示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：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点击生字进入详细讲解。</a:t>
            </a:r>
            <a:endParaRPr kumimoji="0" lang="zh-CN" sz="1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grpSp>
        <p:nvGrpSpPr>
          <p:cNvPr id="21662" name="组合 5"/>
          <p:cNvGrpSpPr/>
          <p:nvPr/>
        </p:nvGrpSpPr>
        <p:grpSpPr>
          <a:xfrm>
            <a:off x="3420840" y="23847"/>
            <a:ext cx="2287587" cy="831850"/>
            <a:chOff x="924035" y="907522"/>
            <a:chExt cx="2287080" cy="832905"/>
          </a:xfrm>
        </p:grpSpPr>
        <p:grpSp>
          <p:nvGrpSpPr>
            <p:cNvPr id="2166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166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669" name="Picture 6"/>
              <p:cNvPicPr>
                <a:picLocks noChangeAspect="1"/>
              </p:cNvPicPr>
              <p:nvPr/>
            </p:nvPicPr>
            <p:blipFill>
              <a:blip r:embed="rId1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" name="圆角矩形 1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我会写</a:t>
              </a:r>
            </a:p>
          </p:txBody>
        </p:sp>
      </p:grpSp>
      <p:sp>
        <p:nvSpPr>
          <p:cNvPr id="7" name="文本框 39"/>
          <p:cNvSpPr txBox="1"/>
          <p:nvPr/>
        </p:nvSpPr>
        <p:spPr>
          <a:xfrm>
            <a:off x="574993" y="3948105"/>
            <a:ext cx="8143875" cy="5175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宋体" panose="02010600030101010101" pitchFamily="2" charset="-122"/>
              </a:rPr>
              <a:t>观察生字在田字格中的位置，讨论书写注意事项。</a:t>
            </a:r>
          </a:p>
        </p:txBody>
      </p:sp>
      <p:graphicFrame>
        <p:nvGraphicFramePr>
          <p:cNvPr id="39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413766"/>
              </p:ext>
            </p:extLst>
          </p:nvPr>
        </p:nvGraphicFramePr>
        <p:xfrm>
          <a:off x="4712926" y="1417316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2" name="矩形 41">
            <a:hlinkClick r:id="rId16" action="ppaction://hlinksldjump"/>
          </p:cNvPr>
          <p:cNvSpPr/>
          <p:nvPr/>
        </p:nvSpPr>
        <p:spPr>
          <a:xfrm>
            <a:off x="4711944" y="1426885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酷</a:t>
            </a:r>
            <a:endParaRPr kumimoji="0" lang="zh-CN" altLang="en-US" sz="5400" b="1" i="0" u="none" strike="noStrike" kern="1200" cap="none" spc="0" normalizeH="0" baseline="0" noProof="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aphicFrame>
        <p:nvGraphicFramePr>
          <p:cNvPr id="43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719857"/>
              </p:ext>
            </p:extLst>
          </p:nvPr>
        </p:nvGraphicFramePr>
        <p:xfrm>
          <a:off x="5726486" y="1425191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4" name="矩形 43">
            <a:hlinkClick r:id="rId17" action="ppaction://hlinksldjump"/>
          </p:cNvPr>
          <p:cNvSpPr/>
          <p:nvPr/>
        </p:nvSpPr>
        <p:spPr>
          <a:xfrm>
            <a:off x="5726486" y="1429724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暑</a:t>
            </a:r>
            <a:endParaRPr kumimoji="0" lang="zh-CN" altLang="en-US" sz="5400" b="1" i="0" u="none" strike="noStrike" kern="1200" cap="none" spc="0" normalizeH="0" baseline="0" noProof="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aphicFrame>
        <p:nvGraphicFramePr>
          <p:cNvPr id="45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3258"/>
              </p:ext>
            </p:extLst>
          </p:nvPr>
        </p:nvGraphicFramePr>
        <p:xfrm>
          <a:off x="5374034" y="2669007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6" name="矩形 45">
            <a:hlinkClick r:id="rId18" action="ppaction://hlinksldjump"/>
          </p:cNvPr>
          <p:cNvSpPr/>
          <p:nvPr/>
        </p:nvSpPr>
        <p:spPr>
          <a:xfrm>
            <a:off x="5384485" y="2667583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械</a:t>
            </a:r>
            <a:endParaRPr kumimoji="0" lang="zh-CN" altLang="en-US" sz="5400" b="1" i="0" u="none" strike="noStrike" kern="1200" cap="none" spc="0" normalizeH="0" baseline="0" noProof="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5" grpId="0"/>
      <p:bldP spid="40" grpId="0"/>
      <p:bldP spid="41" grpId="0"/>
      <p:bldP spid="7" grpId="0"/>
      <p:bldP spid="42" grpId="0"/>
      <p:bldP spid="44" grpId="0"/>
      <p:bldP spid="4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圆角矩形 33"/>
          <p:cNvSpPr/>
          <p:nvPr/>
        </p:nvSpPr>
        <p:spPr>
          <a:xfrm>
            <a:off x="4883595" y="2452620"/>
            <a:ext cx="2577380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341911" y="2452620"/>
            <a:ext cx="2677449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6" name="文本框 64"/>
          <p:cNvSpPr txBox="1"/>
          <p:nvPr/>
        </p:nvSpPr>
        <p:spPr>
          <a:xfrm>
            <a:off x="1733600" y="2554983"/>
            <a:ext cx="1800225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algn="ctr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左右结构</a:t>
            </a:r>
          </a:p>
        </p:txBody>
      </p:sp>
      <p:sp>
        <p:nvSpPr>
          <p:cNvPr id="58" name="文本框 64"/>
          <p:cNvSpPr txBox="1"/>
          <p:nvPr/>
        </p:nvSpPr>
        <p:spPr>
          <a:xfrm>
            <a:off x="2093400" y="5812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辞</a:t>
            </a:r>
          </a:p>
        </p:txBody>
      </p:sp>
      <p:sp>
        <p:nvSpPr>
          <p:cNvPr id="59" name="文本框 64"/>
          <p:cNvSpPr txBox="1"/>
          <p:nvPr/>
        </p:nvSpPr>
        <p:spPr>
          <a:xfrm>
            <a:off x="6852963" y="585975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脊</a:t>
            </a:r>
          </a:p>
        </p:txBody>
      </p:sp>
      <p:sp>
        <p:nvSpPr>
          <p:cNvPr id="60" name="文本框 64"/>
          <p:cNvSpPr txBox="1"/>
          <p:nvPr/>
        </p:nvSpPr>
        <p:spPr>
          <a:xfrm>
            <a:off x="3533263" y="1206750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哇</a:t>
            </a:r>
          </a:p>
        </p:txBody>
      </p:sp>
      <p:sp>
        <p:nvSpPr>
          <p:cNvPr id="61" name="文本框 64"/>
          <p:cNvSpPr txBox="1"/>
          <p:nvPr/>
        </p:nvSpPr>
        <p:spPr>
          <a:xfrm>
            <a:off x="2093400" y="12035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竟</a:t>
            </a:r>
          </a:p>
        </p:txBody>
      </p:sp>
      <p:sp>
        <p:nvSpPr>
          <p:cNvPr id="62" name="文本框 64"/>
          <p:cNvSpPr txBox="1"/>
          <p:nvPr/>
        </p:nvSpPr>
        <p:spPr>
          <a:xfrm>
            <a:off x="5466665" y="2543425"/>
            <a:ext cx="1692275" cy="43751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上下结构</a:t>
            </a:r>
          </a:p>
        </p:txBody>
      </p:sp>
      <p:sp>
        <p:nvSpPr>
          <p:cNvPr id="63" name="文本框 64"/>
          <p:cNvSpPr txBox="1"/>
          <p:nvPr/>
        </p:nvSpPr>
        <p:spPr>
          <a:xfrm>
            <a:off x="2849050" y="584450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抑</a:t>
            </a:r>
          </a:p>
        </p:txBody>
      </p:sp>
      <p:cxnSp>
        <p:nvCxnSpPr>
          <p:cNvPr id="64" name="直线连接符 5"/>
          <p:cNvCxnSpPr/>
          <p:nvPr/>
        </p:nvCxnSpPr>
        <p:spPr>
          <a:xfrm>
            <a:off x="1341911" y="2981575"/>
            <a:ext cx="2677449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4252400" y="1206750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忍</a:t>
            </a:r>
          </a:p>
        </p:txBody>
      </p:sp>
      <p:sp>
        <p:nvSpPr>
          <p:cNvPr id="66" name="文本框 64"/>
          <p:cNvSpPr txBox="1"/>
          <p:nvPr/>
        </p:nvSpPr>
        <p:spPr>
          <a:xfrm>
            <a:off x="5596213" y="1224150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酸</a:t>
            </a:r>
          </a:p>
        </p:txBody>
      </p:sp>
      <p:sp>
        <p:nvSpPr>
          <p:cNvPr id="67" name="文本框 64"/>
          <p:cNvSpPr txBox="1"/>
          <p:nvPr/>
        </p:nvSpPr>
        <p:spPr>
          <a:xfrm>
            <a:off x="6161700" y="593150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噪</a:t>
            </a:r>
          </a:p>
        </p:txBody>
      </p:sp>
      <p:cxnSp>
        <p:nvCxnSpPr>
          <p:cNvPr id="69" name="直线连接符 75"/>
          <p:cNvCxnSpPr/>
          <p:nvPr/>
        </p:nvCxnSpPr>
        <p:spPr>
          <a:xfrm>
            <a:off x="4980750" y="2980940"/>
            <a:ext cx="2480225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文本框 64"/>
          <p:cNvSpPr txBox="1"/>
          <p:nvPr/>
        </p:nvSpPr>
        <p:spPr>
          <a:xfrm>
            <a:off x="2847463" y="1203575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龟</a:t>
            </a:r>
          </a:p>
        </p:txBody>
      </p:sp>
      <p:sp>
        <p:nvSpPr>
          <p:cNvPr id="72" name="文本框 64"/>
          <p:cNvSpPr txBox="1"/>
          <p:nvPr/>
        </p:nvSpPr>
        <p:spPr>
          <a:xfrm>
            <a:off x="3533263" y="581275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碌</a:t>
            </a:r>
          </a:p>
        </p:txBody>
      </p:sp>
      <p:sp>
        <p:nvSpPr>
          <p:cNvPr id="73" name="文本框 9"/>
          <p:cNvSpPr txBox="1"/>
          <p:nvPr/>
        </p:nvSpPr>
        <p:spPr>
          <a:xfrm>
            <a:off x="4250813" y="554225"/>
            <a:ext cx="641985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吊</a:t>
            </a:r>
          </a:p>
        </p:txBody>
      </p:sp>
      <p:sp>
        <p:nvSpPr>
          <p:cNvPr id="74" name="文本框 64"/>
          <p:cNvSpPr txBox="1"/>
          <p:nvPr/>
        </p:nvSpPr>
        <p:spPr>
          <a:xfrm>
            <a:off x="6298775" y="1228088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权</a:t>
            </a:r>
          </a:p>
        </p:txBody>
      </p:sp>
      <p:sp>
        <p:nvSpPr>
          <p:cNvPr id="20" name="文本框 64"/>
          <p:cNvSpPr txBox="1"/>
          <p:nvPr/>
        </p:nvSpPr>
        <p:spPr>
          <a:xfrm>
            <a:off x="4928423" y="5859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酷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5523227" y="574100"/>
            <a:ext cx="647934" cy="64633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暑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文本框 64"/>
          <p:cNvSpPr txBox="1"/>
          <p:nvPr/>
        </p:nvSpPr>
        <p:spPr>
          <a:xfrm>
            <a:off x="4940298" y="1196400"/>
            <a:ext cx="608012" cy="62324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械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42698E-7 L -0.07378 0.4847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24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18277E-6 L -0.1125 0.4813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25" y="24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42698E-7 L -0.14167 0.4847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83" y="24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7005E-6 L 0.10365 0.4850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74" y="24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40815E-7 L -0.31336 0.4822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77" y="241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44551E-6 L -0.04375 0.4837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" y="241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64958E-6 L 0.3415 0.4421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66" y="2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64958E-6 L 0.32014 0.44211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7" y="2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82495E-6 L -0.20399 0.46712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08" y="233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82495E-6 L 0.24045 0.441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14" y="220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06514E-6 L -0.33351 0.46372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84" y="231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85335E-6 L -0.34687 0.46279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44" y="231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44551E-6 L -0.22743 0.48101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72" y="24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44551E-6 L 0.02552 0.48101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7" y="24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1358E-7 L -0.31129 0.46897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73" y="234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1" grpId="0"/>
      <p:bldP spid="63" grpId="0"/>
      <p:bldP spid="65" grpId="0"/>
      <p:bldP spid="66" grpId="0"/>
      <p:bldP spid="67" grpId="0"/>
      <p:bldP spid="73" grpId="0"/>
      <p:bldP spid="20" grpId="0"/>
      <p:bldP spid="2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14115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8410" name="Freeform 42"/>
          <p:cNvSpPr/>
          <p:nvPr/>
        </p:nvSpPr>
        <p:spPr>
          <a:xfrm>
            <a:off x="4809490" y="1624330"/>
            <a:ext cx="468313" cy="330200"/>
          </a:xfrm>
          <a:custGeom>
            <a:avLst/>
            <a:gdLst>
              <a:gd name="txL" fmla="*/ 0 w 738"/>
              <a:gd name="txT" fmla="*/ 0 h 520"/>
              <a:gd name="txR" fmla="*/ 738 w 738"/>
              <a:gd name="txB" fmla="*/ 520 h 52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38" h="520">
                <a:moveTo>
                  <a:pt x="152" y="406"/>
                </a:moveTo>
                <a:lnTo>
                  <a:pt x="190" y="380"/>
                </a:lnTo>
                <a:lnTo>
                  <a:pt x="229" y="342"/>
                </a:lnTo>
                <a:lnTo>
                  <a:pt x="267" y="317"/>
                </a:lnTo>
                <a:lnTo>
                  <a:pt x="305" y="304"/>
                </a:lnTo>
                <a:lnTo>
                  <a:pt x="330" y="279"/>
                </a:lnTo>
                <a:lnTo>
                  <a:pt x="356" y="253"/>
                </a:lnTo>
                <a:lnTo>
                  <a:pt x="381" y="228"/>
                </a:lnTo>
                <a:lnTo>
                  <a:pt x="407" y="203"/>
                </a:lnTo>
                <a:lnTo>
                  <a:pt x="432" y="190"/>
                </a:lnTo>
                <a:lnTo>
                  <a:pt x="445" y="165"/>
                </a:lnTo>
                <a:lnTo>
                  <a:pt x="458" y="152"/>
                </a:lnTo>
                <a:lnTo>
                  <a:pt x="458" y="139"/>
                </a:lnTo>
                <a:lnTo>
                  <a:pt x="470" y="114"/>
                </a:lnTo>
                <a:lnTo>
                  <a:pt x="470" y="101"/>
                </a:lnTo>
                <a:lnTo>
                  <a:pt x="470" y="89"/>
                </a:lnTo>
                <a:lnTo>
                  <a:pt x="470" y="76"/>
                </a:lnTo>
                <a:lnTo>
                  <a:pt x="458" y="51"/>
                </a:lnTo>
                <a:lnTo>
                  <a:pt x="458" y="38"/>
                </a:lnTo>
                <a:lnTo>
                  <a:pt x="458" y="25"/>
                </a:lnTo>
                <a:lnTo>
                  <a:pt x="470" y="13"/>
                </a:lnTo>
                <a:lnTo>
                  <a:pt x="483" y="0"/>
                </a:lnTo>
                <a:lnTo>
                  <a:pt x="496" y="0"/>
                </a:lnTo>
                <a:lnTo>
                  <a:pt x="521" y="0"/>
                </a:lnTo>
                <a:lnTo>
                  <a:pt x="547" y="13"/>
                </a:lnTo>
                <a:lnTo>
                  <a:pt x="572" y="25"/>
                </a:lnTo>
                <a:lnTo>
                  <a:pt x="598" y="38"/>
                </a:lnTo>
                <a:lnTo>
                  <a:pt x="636" y="51"/>
                </a:lnTo>
                <a:lnTo>
                  <a:pt x="674" y="76"/>
                </a:lnTo>
                <a:lnTo>
                  <a:pt x="699" y="101"/>
                </a:lnTo>
                <a:lnTo>
                  <a:pt x="725" y="127"/>
                </a:lnTo>
                <a:lnTo>
                  <a:pt x="738" y="139"/>
                </a:lnTo>
                <a:lnTo>
                  <a:pt x="738" y="165"/>
                </a:lnTo>
                <a:lnTo>
                  <a:pt x="725" y="177"/>
                </a:lnTo>
                <a:lnTo>
                  <a:pt x="712" y="190"/>
                </a:lnTo>
                <a:lnTo>
                  <a:pt x="699" y="203"/>
                </a:lnTo>
                <a:lnTo>
                  <a:pt x="687" y="215"/>
                </a:lnTo>
                <a:lnTo>
                  <a:pt x="661" y="228"/>
                </a:lnTo>
                <a:lnTo>
                  <a:pt x="648" y="241"/>
                </a:lnTo>
                <a:lnTo>
                  <a:pt x="623" y="253"/>
                </a:lnTo>
                <a:lnTo>
                  <a:pt x="598" y="266"/>
                </a:lnTo>
                <a:lnTo>
                  <a:pt x="559" y="279"/>
                </a:lnTo>
                <a:lnTo>
                  <a:pt x="534" y="304"/>
                </a:lnTo>
                <a:lnTo>
                  <a:pt x="496" y="317"/>
                </a:lnTo>
                <a:lnTo>
                  <a:pt x="458" y="330"/>
                </a:lnTo>
                <a:lnTo>
                  <a:pt x="419" y="355"/>
                </a:lnTo>
                <a:lnTo>
                  <a:pt x="369" y="380"/>
                </a:lnTo>
                <a:lnTo>
                  <a:pt x="330" y="393"/>
                </a:lnTo>
                <a:lnTo>
                  <a:pt x="292" y="418"/>
                </a:lnTo>
                <a:lnTo>
                  <a:pt x="254" y="431"/>
                </a:lnTo>
                <a:lnTo>
                  <a:pt x="216" y="456"/>
                </a:lnTo>
                <a:lnTo>
                  <a:pt x="190" y="469"/>
                </a:lnTo>
                <a:lnTo>
                  <a:pt x="152" y="482"/>
                </a:lnTo>
                <a:lnTo>
                  <a:pt x="127" y="494"/>
                </a:lnTo>
                <a:lnTo>
                  <a:pt x="101" y="494"/>
                </a:lnTo>
                <a:lnTo>
                  <a:pt x="76" y="507"/>
                </a:lnTo>
                <a:lnTo>
                  <a:pt x="63" y="507"/>
                </a:lnTo>
                <a:lnTo>
                  <a:pt x="51" y="520"/>
                </a:lnTo>
                <a:lnTo>
                  <a:pt x="25" y="520"/>
                </a:lnTo>
                <a:lnTo>
                  <a:pt x="12" y="520"/>
                </a:lnTo>
                <a:lnTo>
                  <a:pt x="0" y="520"/>
                </a:lnTo>
                <a:lnTo>
                  <a:pt x="0" y="507"/>
                </a:lnTo>
                <a:lnTo>
                  <a:pt x="0" y="494"/>
                </a:lnTo>
                <a:lnTo>
                  <a:pt x="12" y="494"/>
                </a:lnTo>
                <a:lnTo>
                  <a:pt x="25" y="469"/>
                </a:lnTo>
                <a:lnTo>
                  <a:pt x="51" y="456"/>
                </a:lnTo>
                <a:lnTo>
                  <a:pt x="76" y="444"/>
                </a:lnTo>
                <a:lnTo>
                  <a:pt x="114" y="418"/>
                </a:lnTo>
                <a:lnTo>
                  <a:pt x="152" y="40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1" name="Freeform 43"/>
          <p:cNvSpPr/>
          <p:nvPr/>
        </p:nvSpPr>
        <p:spPr>
          <a:xfrm>
            <a:off x="4590415" y="2033905"/>
            <a:ext cx="792163" cy="250825"/>
          </a:xfrm>
          <a:custGeom>
            <a:avLst/>
            <a:gdLst>
              <a:gd name="txL" fmla="*/ 0 w 1247"/>
              <a:gd name="txT" fmla="*/ 0 h 393"/>
              <a:gd name="txR" fmla="*/ 1247 w 1247"/>
              <a:gd name="txB" fmla="*/ 393 h 39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247" h="393">
                <a:moveTo>
                  <a:pt x="64" y="254"/>
                </a:moveTo>
                <a:lnTo>
                  <a:pt x="76" y="266"/>
                </a:lnTo>
                <a:lnTo>
                  <a:pt x="102" y="266"/>
                </a:lnTo>
                <a:lnTo>
                  <a:pt x="127" y="254"/>
                </a:lnTo>
                <a:lnTo>
                  <a:pt x="153" y="254"/>
                </a:lnTo>
                <a:lnTo>
                  <a:pt x="191" y="241"/>
                </a:lnTo>
                <a:lnTo>
                  <a:pt x="242" y="228"/>
                </a:lnTo>
                <a:lnTo>
                  <a:pt x="293" y="216"/>
                </a:lnTo>
                <a:lnTo>
                  <a:pt x="356" y="203"/>
                </a:lnTo>
                <a:lnTo>
                  <a:pt x="471" y="178"/>
                </a:lnTo>
                <a:lnTo>
                  <a:pt x="598" y="140"/>
                </a:lnTo>
                <a:lnTo>
                  <a:pt x="713" y="102"/>
                </a:lnTo>
                <a:lnTo>
                  <a:pt x="814" y="64"/>
                </a:lnTo>
                <a:lnTo>
                  <a:pt x="878" y="51"/>
                </a:lnTo>
                <a:lnTo>
                  <a:pt x="916" y="38"/>
                </a:lnTo>
                <a:lnTo>
                  <a:pt x="967" y="26"/>
                </a:lnTo>
                <a:lnTo>
                  <a:pt x="1005" y="13"/>
                </a:lnTo>
                <a:lnTo>
                  <a:pt x="1031" y="0"/>
                </a:lnTo>
                <a:lnTo>
                  <a:pt x="1056" y="0"/>
                </a:lnTo>
                <a:lnTo>
                  <a:pt x="1082" y="0"/>
                </a:lnTo>
                <a:lnTo>
                  <a:pt x="1107" y="0"/>
                </a:lnTo>
                <a:lnTo>
                  <a:pt x="1158" y="0"/>
                </a:lnTo>
                <a:lnTo>
                  <a:pt x="1183" y="0"/>
                </a:lnTo>
                <a:lnTo>
                  <a:pt x="1209" y="0"/>
                </a:lnTo>
                <a:lnTo>
                  <a:pt x="1221" y="13"/>
                </a:lnTo>
                <a:lnTo>
                  <a:pt x="1247" y="26"/>
                </a:lnTo>
                <a:lnTo>
                  <a:pt x="1247" y="38"/>
                </a:lnTo>
                <a:lnTo>
                  <a:pt x="1247" y="51"/>
                </a:lnTo>
                <a:lnTo>
                  <a:pt x="1234" y="64"/>
                </a:lnTo>
                <a:lnTo>
                  <a:pt x="1209" y="76"/>
                </a:lnTo>
                <a:lnTo>
                  <a:pt x="1196" y="76"/>
                </a:lnTo>
                <a:lnTo>
                  <a:pt x="1158" y="89"/>
                </a:lnTo>
                <a:lnTo>
                  <a:pt x="1132" y="102"/>
                </a:lnTo>
                <a:lnTo>
                  <a:pt x="1094" y="114"/>
                </a:lnTo>
                <a:lnTo>
                  <a:pt x="1043" y="127"/>
                </a:lnTo>
                <a:lnTo>
                  <a:pt x="992" y="140"/>
                </a:lnTo>
                <a:lnTo>
                  <a:pt x="942" y="152"/>
                </a:lnTo>
                <a:lnTo>
                  <a:pt x="878" y="165"/>
                </a:lnTo>
                <a:lnTo>
                  <a:pt x="814" y="190"/>
                </a:lnTo>
                <a:lnTo>
                  <a:pt x="751" y="203"/>
                </a:lnTo>
                <a:lnTo>
                  <a:pt x="674" y="228"/>
                </a:lnTo>
                <a:lnTo>
                  <a:pt x="598" y="254"/>
                </a:lnTo>
                <a:lnTo>
                  <a:pt x="509" y="279"/>
                </a:lnTo>
                <a:lnTo>
                  <a:pt x="471" y="292"/>
                </a:lnTo>
                <a:lnTo>
                  <a:pt x="433" y="304"/>
                </a:lnTo>
                <a:lnTo>
                  <a:pt x="395" y="317"/>
                </a:lnTo>
                <a:lnTo>
                  <a:pt x="356" y="330"/>
                </a:lnTo>
                <a:lnTo>
                  <a:pt x="318" y="342"/>
                </a:lnTo>
                <a:lnTo>
                  <a:pt x="293" y="355"/>
                </a:lnTo>
                <a:lnTo>
                  <a:pt x="267" y="355"/>
                </a:lnTo>
                <a:lnTo>
                  <a:pt x="242" y="368"/>
                </a:lnTo>
                <a:lnTo>
                  <a:pt x="216" y="368"/>
                </a:lnTo>
                <a:lnTo>
                  <a:pt x="191" y="380"/>
                </a:lnTo>
                <a:lnTo>
                  <a:pt x="178" y="380"/>
                </a:lnTo>
                <a:lnTo>
                  <a:pt x="166" y="380"/>
                </a:lnTo>
                <a:lnTo>
                  <a:pt x="140" y="393"/>
                </a:lnTo>
                <a:lnTo>
                  <a:pt x="115" y="380"/>
                </a:lnTo>
                <a:lnTo>
                  <a:pt x="89" y="368"/>
                </a:lnTo>
                <a:lnTo>
                  <a:pt x="64" y="355"/>
                </a:lnTo>
                <a:lnTo>
                  <a:pt x="51" y="342"/>
                </a:lnTo>
                <a:lnTo>
                  <a:pt x="26" y="317"/>
                </a:lnTo>
                <a:lnTo>
                  <a:pt x="13" y="304"/>
                </a:lnTo>
                <a:lnTo>
                  <a:pt x="13" y="292"/>
                </a:lnTo>
                <a:lnTo>
                  <a:pt x="0" y="279"/>
                </a:lnTo>
                <a:lnTo>
                  <a:pt x="0" y="254"/>
                </a:lnTo>
                <a:lnTo>
                  <a:pt x="0" y="241"/>
                </a:lnTo>
                <a:lnTo>
                  <a:pt x="13" y="241"/>
                </a:lnTo>
                <a:lnTo>
                  <a:pt x="26" y="241"/>
                </a:lnTo>
                <a:lnTo>
                  <a:pt x="51" y="254"/>
                </a:lnTo>
                <a:lnTo>
                  <a:pt x="64" y="25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2" name="Freeform 44"/>
          <p:cNvSpPr/>
          <p:nvPr/>
        </p:nvSpPr>
        <p:spPr>
          <a:xfrm>
            <a:off x="4969828" y="1833880"/>
            <a:ext cx="161925" cy="595313"/>
          </a:xfrm>
          <a:custGeom>
            <a:avLst/>
            <a:gdLst>
              <a:gd name="txL" fmla="*/ 0 w 255"/>
              <a:gd name="txT" fmla="*/ 0 h 937"/>
              <a:gd name="txR" fmla="*/ 255 w 255"/>
              <a:gd name="txB" fmla="*/ 937 h 937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255" h="937">
                <a:moveTo>
                  <a:pt x="0" y="937"/>
                </a:moveTo>
                <a:lnTo>
                  <a:pt x="13" y="823"/>
                </a:lnTo>
                <a:lnTo>
                  <a:pt x="38" y="709"/>
                </a:lnTo>
                <a:lnTo>
                  <a:pt x="51" y="595"/>
                </a:lnTo>
                <a:lnTo>
                  <a:pt x="64" y="468"/>
                </a:lnTo>
                <a:lnTo>
                  <a:pt x="64" y="354"/>
                </a:lnTo>
                <a:lnTo>
                  <a:pt x="64" y="240"/>
                </a:lnTo>
                <a:lnTo>
                  <a:pt x="51" y="126"/>
                </a:lnTo>
                <a:lnTo>
                  <a:pt x="26" y="0"/>
                </a:lnTo>
                <a:lnTo>
                  <a:pt x="76" y="12"/>
                </a:lnTo>
                <a:lnTo>
                  <a:pt x="102" y="12"/>
                </a:lnTo>
                <a:lnTo>
                  <a:pt x="140" y="12"/>
                </a:lnTo>
                <a:lnTo>
                  <a:pt x="165" y="25"/>
                </a:lnTo>
                <a:lnTo>
                  <a:pt x="191" y="38"/>
                </a:lnTo>
                <a:lnTo>
                  <a:pt x="204" y="38"/>
                </a:lnTo>
                <a:lnTo>
                  <a:pt x="229" y="50"/>
                </a:lnTo>
                <a:lnTo>
                  <a:pt x="229" y="63"/>
                </a:lnTo>
                <a:lnTo>
                  <a:pt x="242" y="76"/>
                </a:lnTo>
                <a:lnTo>
                  <a:pt x="242" y="88"/>
                </a:lnTo>
                <a:lnTo>
                  <a:pt x="255" y="114"/>
                </a:lnTo>
                <a:lnTo>
                  <a:pt x="242" y="126"/>
                </a:lnTo>
                <a:lnTo>
                  <a:pt x="242" y="152"/>
                </a:lnTo>
                <a:lnTo>
                  <a:pt x="229" y="190"/>
                </a:lnTo>
                <a:lnTo>
                  <a:pt x="229" y="228"/>
                </a:lnTo>
                <a:lnTo>
                  <a:pt x="216" y="278"/>
                </a:lnTo>
                <a:lnTo>
                  <a:pt x="216" y="291"/>
                </a:lnTo>
                <a:lnTo>
                  <a:pt x="216" y="316"/>
                </a:lnTo>
                <a:lnTo>
                  <a:pt x="216" y="342"/>
                </a:lnTo>
                <a:lnTo>
                  <a:pt x="204" y="367"/>
                </a:lnTo>
                <a:lnTo>
                  <a:pt x="204" y="392"/>
                </a:lnTo>
                <a:lnTo>
                  <a:pt x="191" y="430"/>
                </a:lnTo>
                <a:lnTo>
                  <a:pt x="191" y="456"/>
                </a:lnTo>
                <a:lnTo>
                  <a:pt x="178" y="506"/>
                </a:lnTo>
                <a:lnTo>
                  <a:pt x="178" y="544"/>
                </a:lnTo>
                <a:lnTo>
                  <a:pt x="165" y="595"/>
                </a:lnTo>
                <a:lnTo>
                  <a:pt x="153" y="646"/>
                </a:lnTo>
                <a:lnTo>
                  <a:pt x="153" y="696"/>
                </a:lnTo>
                <a:lnTo>
                  <a:pt x="140" y="747"/>
                </a:lnTo>
                <a:lnTo>
                  <a:pt x="127" y="810"/>
                </a:lnTo>
                <a:lnTo>
                  <a:pt x="115" y="874"/>
                </a:lnTo>
                <a:lnTo>
                  <a:pt x="115" y="937"/>
                </a:lnTo>
                <a:lnTo>
                  <a:pt x="0" y="93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3" name="Freeform 45"/>
          <p:cNvSpPr/>
          <p:nvPr/>
        </p:nvSpPr>
        <p:spPr>
          <a:xfrm>
            <a:off x="4752340" y="2421255"/>
            <a:ext cx="152400" cy="425450"/>
          </a:xfrm>
          <a:custGeom>
            <a:avLst/>
            <a:gdLst>
              <a:gd name="txL" fmla="*/ 0 w 241"/>
              <a:gd name="txT" fmla="*/ 0 h 671"/>
              <a:gd name="txR" fmla="*/ 241 w 241"/>
              <a:gd name="txB" fmla="*/ 671 h 67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41" h="671">
                <a:moveTo>
                  <a:pt x="25" y="88"/>
                </a:moveTo>
                <a:lnTo>
                  <a:pt x="12" y="63"/>
                </a:lnTo>
                <a:lnTo>
                  <a:pt x="0" y="38"/>
                </a:lnTo>
                <a:lnTo>
                  <a:pt x="0" y="25"/>
                </a:lnTo>
                <a:lnTo>
                  <a:pt x="12" y="12"/>
                </a:lnTo>
                <a:lnTo>
                  <a:pt x="25" y="12"/>
                </a:lnTo>
                <a:lnTo>
                  <a:pt x="38" y="0"/>
                </a:lnTo>
                <a:lnTo>
                  <a:pt x="63" y="0"/>
                </a:lnTo>
                <a:lnTo>
                  <a:pt x="101" y="0"/>
                </a:lnTo>
                <a:lnTo>
                  <a:pt x="127" y="0"/>
                </a:lnTo>
                <a:lnTo>
                  <a:pt x="152" y="0"/>
                </a:lnTo>
                <a:lnTo>
                  <a:pt x="165" y="12"/>
                </a:lnTo>
                <a:lnTo>
                  <a:pt x="178" y="12"/>
                </a:lnTo>
                <a:lnTo>
                  <a:pt x="178" y="25"/>
                </a:lnTo>
                <a:lnTo>
                  <a:pt x="178" y="38"/>
                </a:lnTo>
                <a:lnTo>
                  <a:pt x="190" y="63"/>
                </a:lnTo>
                <a:lnTo>
                  <a:pt x="190" y="88"/>
                </a:lnTo>
                <a:lnTo>
                  <a:pt x="190" y="126"/>
                </a:lnTo>
                <a:lnTo>
                  <a:pt x="203" y="164"/>
                </a:lnTo>
                <a:lnTo>
                  <a:pt x="203" y="215"/>
                </a:lnTo>
                <a:lnTo>
                  <a:pt x="216" y="278"/>
                </a:lnTo>
                <a:lnTo>
                  <a:pt x="216" y="342"/>
                </a:lnTo>
                <a:lnTo>
                  <a:pt x="229" y="405"/>
                </a:lnTo>
                <a:lnTo>
                  <a:pt x="229" y="456"/>
                </a:lnTo>
                <a:lnTo>
                  <a:pt x="241" y="506"/>
                </a:lnTo>
                <a:lnTo>
                  <a:pt x="241" y="557"/>
                </a:lnTo>
                <a:lnTo>
                  <a:pt x="241" y="595"/>
                </a:lnTo>
                <a:lnTo>
                  <a:pt x="241" y="633"/>
                </a:lnTo>
                <a:lnTo>
                  <a:pt x="241" y="671"/>
                </a:lnTo>
                <a:lnTo>
                  <a:pt x="216" y="671"/>
                </a:lnTo>
                <a:lnTo>
                  <a:pt x="190" y="658"/>
                </a:lnTo>
                <a:lnTo>
                  <a:pt x="178" y="646"/>
                </a:lnTo>
                <a:lnTo>
                  <a:pt x="165" y="620"/>
                </a:lnTo>
                <a:lnTo>
                  <a:pt x="140" y="519"/>
                </a:lnTo>
                <a:lnTo>
                  <a:pt x="127" y="506"/>
                </a:lnTo>
                <a:lnTo>
                  <a:pt x="127" y="494"/>
                </a:lnTo>
                <a:lnTo>
                  <a:pt x="114" y="468"/>
                </a:lnTo>
                <a:lnTo>
                  <a:pt x="114" y="443"/>
                </a:lnTo>
                <a:lnTo>
                  <a:pt x="101" y="405"/>
                </a:lnTo>
                <a:lnTo>
                  <a:pt x="101" y="380"/>
                </a:lnTo>
                <a:lnTo>
                  <a:pt x="89" y="342"/>
                </a:lnTo>
                <a:lnTo>
                  <a:pt x="89" y="291"/>
                </a:lnTo>
                <a:lnTo>
                  <a:pt x="76" y="253"/>
                </a:lnTo>
                <a:lnTo>
                  <a:pt x="76" y="215"/>
                </a:lnTo>
                <a:lnTo>
                  <a:pt x="63" y="177"/>
                </a:lnTo>
                <a:lnTo>
                  <a:pt x="50" y="152"/>
                </a:lnTo>
                <a:lnTo>
                  <a:pt x="50" y="126"/>
                </a:lnTo>
                <a:lnTo>
                  <a:pt x="38" y="114"/>
                </a:lnTo>
                <a:lnTo>
                  <a:pt x="25" y="101"/>
                </a:lnTo>
                <a:lnTo>
                  <a:pt x="25" y="8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4" name="Freeform 46"/>
          <p:cNvSpPr/>
          <p:nvPr/>
        </p:nvSpPr>
        <p:spPr>
          <a:xfrm>
            <a:off x="4833303" y="2340293"/>
            <a:ext cx="460375" cy="322262"/>
          </a:xfrm>
          <a:custGeom>
            <a:avLst/>
            <a:gdLst>
              <a:gd name="txL" fmla="*/ 0 w 725"/>
              <a:gd name="txT" fmla="*/ 0 h 507"/>
              <a:gd name="txR" fmla="*/ 725 w 725"/>
              <a:gd name="txB" fmla="*/ 507 h 50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25" h="507">
                <a:moveTo>
                  <a:pt x="534" y="507"/>
                </a:moveTo>
                <a:lnTo>
                  <a:pt x="432" y="507"/>
                </a:lnTo>
                <a:lnTo>
                  <a:pt x="432" y="469"/>
                </a:lnTo>
                <a:lnTo>
                  <a:pt x="432" y="431"/>
                </a:lnTo>
                <a:lnTo>
                  <a:pt x="445" y="393"/>
                </a:lnTo>
                <a:lnTo>
                  <a:pt x="445" y="367"/>
                </a:lnTo>
                <a:lnTo>
                  <a:pt x="458" y="342"/>
                </a:lnTo>
                <a:lnTo>
                  <a:pt x="458" y="304"/>
                </a:lnTo>
                <a:lnTo>
                  <a:pt x="458" y="279"/>
                </a:lnTo>
                <a:lnTo>
                  <a:pt x="458" y="266"/>
                </a:lnTo>
                <a:lnTo>
                  <a:pt x="458" y="215"/>
                </a:lnTo>
                <a:lnTo>
                  <a:pt x="458" y="190"/>
                </a:lnTo>
                <a:lnTo>
                  <a:pt x="458" y="165"/>
                </a:lnTo>
                <a:lnTo>
                  <a:pt x="445" y="152"/>
                </a:lnTo>
                <a:lnTo>
                  <a:pt x="432" y="152"/>
                </a:lnTo>
                <a:lnTo>
                  <a:pt x="420" y="152"/>
                </a:lnTo>
                <a:lnTo>
                  <a:pt x="407" y="152"/>
                </a:lnTo>
                <a:lnTo>
                  <a:pt x="394" y="152"/>
                </a:lnTo>
                <a:lnTo>
                  <a:pt x="369" y="152"/>
                </a:lnTo>
                <a:lnTo>
                  <a:pt x="343" y="165"/>
                </a:lnTo>
                <a:lnTo>
                  <a:pt x="318" y="165"/>
                </a:lnTo>
                <a:lnTo>
                  <a:pt x="292" y="165"/>
                </a:lnTo>
                <a:lnTo>
                  <a:pt x="254" y="177"/>
                </a:lnTo>
                <a:lnTo>
                  <a:pt x="216" y="177"/>
                </a:lnTo>
                <a:lnTo>
                  <a:pt x="178" y="190"/>
                </a:lnTo>
                <a:lnTo>
                  <a:pt x="140" y="203"/>
                </a:lnTo>
                <a:lnTo>
                  <a:pt x="102" y="215"/>
                </a:lnTo>
                <a:lnTo>
                  <a:pt x="51" y="228"/>
                </a:lnTo>
                <a:lnTo>
                  <a:pt x="0" y="241"/>
                </a:lnTo>
                <a:lnTo>
                  <a:pt x="0" y="139"/>
                </a:lnTo>
                <a:lnTo>
                  <a:pt x="13" y="139"/>
                </a:lnTo>
                <a:lnTo>
                  <a:pt x="25" y="139"/>
                </a:lnTo>
                <a:lnTo>
                  <a:pt x="51" y="139"/>
                </a:lnTo>
                <a:lnTo>
                  <a:pt x="76" y="139"/>
                </a:lnTo>
                <a:lnTo>
                  <a:pt x="114" y="127"/>
                </a:lnTo>
                <a:lnTo>
                  <a:pt x="152" y="114"/>
                </a:lnTo>
                <a:lnTo>
                  <a:pt x="191" y="114"/>
                </a:lnTo>
                <a:lnTo>
                  <a:pt x="229" y="101"/>
                </a:lnTo>
                <a:lnTo>
                  <a:pt x="280" y="89"/>
                </a:lnTo>
                <a:lnTo>
                  <a:pt x="305" y="76"/>
                </a:lnTo>
                <a:lnTo>
                  <a:pt x="343" y="63"/>
                </a:lnTo>
                <a:lnTo>
                  <a:pt x="369" y="50"/>
                </a:lnTo>
                <a:lnTo>
                  <a:pt x="394" y="38"/>
                </a:lnTo>
                <a:lnTo>
                  <a:pt x="420" y="38"/>
                </a:lnTo>
                <a:lnTo>
                  <a:pt x="432" y="25"/>
                </a:lnTo>
                <a:lnTo>
                  <a:pt x="445" y="12"/>
                </a:lnTo>
                <a:lnTo>
                  <a:pt x="471" y="12"/>
                </a:lnTo>
                <a:lnTo>
                  <a:pt x="496" y="0"/>
                </a:lnTo>
                <a:lnTo>
                  <a:pt x="521" y="0"/>
                </a:lnTo>
                <a:lnTo>
                  <a:pt x="534" y="0"/>
                </a:lnTo>
                <a:lnTo>
                  <a:pt x="572" y="12"/>
                </a:lnTo>
                <a:lnTo>
                  <a:pt x="598" y="38"/>
                </a:lnTo>
                <a:lnTo>
                  <a:pt x="636" y="50"/>
                </a:lnTo>
                <a:lnTo>
                  <a:pt x="661" y="76"/>
                </a:lnTo>
                <a:lnTo>
                  <a:pt x="687" y="101"/>
                </a:lnTo>
                <a:lnTo>
                  <a:pt x="712" y="114"/>
                </a:lnTo>
                <a:lnTo>
                  <a:pt x="712" y="127"/>
                </a:lnTo>
                <a:lnTo>
                  <a:pt x="725" y="139"/>
                </a:lnTo>
                <a:lnTo>
                  <a:pt x="725" y="165"/>
                </a:lnTo>
                <a:lnTo>
                  <a:pt x="712" y="165"/>
                </a:lnTo>
                <a:lnTo>
                  <a:pt x="700" y="177"/>
                </a:lnTo>
                <a:lnTo>
                  <a:pt x="674" y="190"/>
                </a:lnTo>
                <a:lnTo>
                  <a:pt x="661" y="203"/>
                </a:lnTo>
                <a:lnTo>
                  <a:pt x="649" y="215"/>
                </a:lnTo>
                <a:lnTo>
                  <a:pt x="636" y="241"/>
                </a:lnTo>
                <a:lnTo>
                  <a:pt x="610" y="279"/>
                </a:lnTo>
                <a:lnTo>
                  <a:pt x="610" y="304"/>
                </a:lnTo>
                <a:lnTo>
                  <a:pt x="598" y="317"/>
                </a:lnTo>
                <a:lnTo>
                  <a:pt x="585" y="342"/>
                </a:lnTo>
                <a:lnTo>
                  <a:pt x="585" y="380"/>
                </a:lnTo>
                <a:lnTo>
                  <a:pt x="572" y="405"/>
                </a:lnTo>
                <a:lnTo>
                  <a:pt x="560" y="443"/>
                </a:lnTo>
                <a:lnTo>
                  <a:pt x="547" y="469"/>
                </a:lnTo>
                <a:lnTo>
                  <a:pt x="534" y="50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5" name="Freeform 47"/>
          <p:cNvSpPr/>
          <p:nvPr/>
        </p:nvSpPr>
        <p:spPr>
          <a:xfrm>
            <a:off x="4865053" y="2646680"/>
            <a:ext cx="339725" cy="120650"/>
          </a:xfrm>
          <a:custGeom>
            <a:avLst/>
            <a:gdLst>
              <a:gd name="txL" fmla="*/ 0 w 534"/>
              <a:gd name="txT" fmla="*/ 0 h 190"/>
              <a:gd name="txR" fmla="*/ 534 w 534"/>
              <a:gd name="txB" fmla="*/ 190 h 190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534" h="190">
                <a:moveTo>
                  <a:pt x="0" y="64"/>
                </a:moveTo>
                <a:lnTo>
                  <a:pt x="76" y="51"/>
                </a:lnTo>
                <a:lnTo>
                  <a:pt x="152" y="38"/>
                </a:lnTo>
                <a:lnTo>
                  <a:pt x="216" y="26"/>
                </a:lnTo>
                <a:lnTo>
                  <a:pt x="280" y="26"/>
                </a:lnTo>
                <a:lnTo>
                  <a:pt x="330" y="13"/>
                </a:lnTo>
                <a:lnTo>
                  <a:pt x="369" y="13"/>
                </a:lnTo>
                <a:lnTo>
                  <a:pt x="407" y="13"/>
                </a:lnTo>
                <a:lnTo>
                  <a:pt x="445" y="0"/>
                </a:lnTo>
                <a:lnTo>
                  <a:pt x="470" y="13"/>
                </a:lnTo>
                <a:lnTo>
                  <a:pt x="483" y="13"/>
                </a:lnTo>
                <a:lnTo>
                  <a:pt x="509" y="13"/>
                </a:lnTo>
                <a:lnTo>
                  <a:pt x="521" y="13"/>
                </a:lnTo>
                <a:lnTo>
                  <a:pt x="534" y="26"/>
                </a:lnTo>
                <a:lnTo>
                  <a:pt x="534" y="38"/>
                </a:lnTo>
                <a:lnTo>
                  <a:pt x="534" y="51"/>
                </a:lnTo>
                <a:lnTo>
                  <a:pt x="521" y="76"/>
                </a:lnTo>
                <a:lnTo>
                  <a:pt x="509" y="89"/>
                </a:lnTo>
                <a:lnTo>
                  <a:pt x="496" y="102"/>
                </a:lnTo>
                <a:lnTo>
                  <a:pt x="470" y="102"/>
                </a:lnTo>
                <a:lnTo>
                  <a:pt x="458" y="102"/>
                </a:lnTo>
                <a:lnTo>
                  <a:pt x="445" y="102"/>
                </a:lnTo>
                <a:lnTo>
                  <a:pt x="432" y="102"/>
                </a:lnTo>
                <a:lnTo>
                  <a:pt x="420" y="102"/>
                </a:lnTo>
                <a:lnTo>
                  <a:pt x="407" y="102"/>
                </a:lnTo>
                <a:lnTo>
                  <a:pt x="381" y="114"/>
                </a:lnTo>
                <a:lnTo>
                  <a:pt x="356" y="114"/>
                </a:lnTo>
                <a:lnTo>
                  <a:pt x="330" y="127"/>
                </a:lnTo>
                <a:lnTo>
                  <a:pt x="305" y="127"/>
                </a:lnTo>
                <a:lnTo>
                  <a:pt x="280" y="140"/>
                </a:lnTo>
                <a:lnTo>
                  <a:pt x="241" y="140"/>
                </a:lnTo>
                <a:lnTo>
                  <a:pt x="203" y="152"/>
                </a:lnTo>
                <a:lnTo>
                  <a:pt x="165" y="165"/>
                </a:lnTo>
                <a:lnTo>
                  <a:pt x="127" y="165"/>
                </a:lnTo>
                <a:lnTo>
                  <a:pt x="89" y="178"/>
                </a:lnTo>
                <a:lnTo>
                  <a:pt x="38" y="190"/>
                </a:lnTo>
                <a:lnTo>
                  <a:pt x="0" y="6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6" name="Freeform 48"/>
          <p:cNvSpPr/>
          <p:nvPr/>
        </p:nvSpPr>
        <p:spPr>
          <a:xfrm>
            <a:off x="5631815" y="1511618"/>
            <a:ext cx="234950" cy="209550"/>
          </a:xfrm>
          <a:custGeom>
            <a:avLst/>
            <a:gdLst>
              <a:gd name="txL" fmla="*/ 0 w 369"/>
              <a:gd name="txT" fmla="*/ 0 h 329"/>
              <a:gd name="txR" fmla="*/ 369 w 369"/>
              <a:gd name="txB" fmla="*/ 329 h 329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369" h="329">
                <a:moveTo>
                  <a:pt x="0" y="50"/>
                </a:moveTo>
                <a:lnTo>
                  <a:pt x="13" y="38"/>
                </a:lnTo>
                <a:lnTo>
                  <a:pt x="13" y="25"/>
                </a:lnTo>
                <a:lnTo>
                  <a:pt x="26" y="0"/>
                </a:lnTo>
                <a:lnTo>
                  <a:pt x="39" y="0"/>
                </a:lnTo>
                <a:lnTo>
                  <a:pt x="51" y="0"/>
                </a:lnTo>
                <a:lnTo>
                  <a:pt x="64" y="0"/>
                </a:lnTo>
                <a:lnTo>
                  <a:pt x="89" y="0"/>
                </a:lnTo>
                <a:lnTo>
                  <a:pt x="115" y="12"/>
                </a:lnTo>
                <a:lnTo>
                  <a:pt x="140" y="12"/>
                </a:lnTo>
                <a:lnTo>
                  <a:pt x="166" y="25"/>
                </a:lnTo>
                <a:lnTo>
                  <a:pt x="204" y="25"/>
                </a:lnTo>
                <a:lnTo>
                  <a:pt x="242" y="38"/>
                </a:lnTo>
                <a:lnTo>
                  <a:pt x="268" y="50"/>
                </a:lnTo>
                <a:lnTo>
                  <a:pt x="293" y="76"/>
                </a:lnTo>
                <a:lnTo>
                  <a:pt x="318" y="101"/>
                </a:lnTo>
                <a:lnTo>
                  <a:pt x="344" y="114"/>
                </a:lnTo>
                <a:lnTo>
                  <a:pt x="357" y="139"/>
                </a:lnTo>
                <a:lnTo>
                  <a:pt x="369" y="164"/>
                </a:lnTo>
                <a:lnTo>
                  <a:pt x="369" y="190"/>
                </a:lnTo>
                <a:lnTo>
                  <a:pt x="369" y="215"/>
                </a:lnTo>
                <a:lnTo>
                  <a:pt x="369" y="228"/>
                </a:lnTo>
                <a:lnTo>
                  <a:pt x="369" y="253"/>
                </a:lnTo>
                <a:lnTo>
                  <a:pt x="357" y="278"/>
                </a:lnTo>
                <a:lnTo>
                  <a:pt x="344" y="304"/>
                </a:lnTo>
                <a:lnTo>
                  <a:pt x="331" y="316"/>
                </a:lnTo>
                <a:lnTo>
                  <a:pt x="318" y="316"/>
                </a:lnTo>
                <a:lnTo>
                  <a:pt x="293" y="329"/>
                </a:lnTo>
                <a:lnTo>
                  <a:pt x="268" y="329"/>
                </a:lnTo>
                <a:lnTo>
                  <a:pt x="242" y="316"/>
                </a:lnTo>
                <a:lnTo>
                  <a:pt x="217" y="304"/>
                </a:lnTo>
                <a:lnTo>
                  <a:pt x="204" y="291"/>
                </a:lnTo>
                <a:lnTo>
                  <a:pt x="178" y="266"/>
                </a:lnTo>
                <a:lnTo>
                  <a:pt x="140" y="240"/>
                </a:lnTo>
                <a:lnTo>
                  <a:pt x="115" y="202"/>
                </a:lnTo>
                <a:lnTo>
                  <a:pt x="89" y="164"/>
                </a:lnTo>
                <a:lnTo>
                  <a:pt x="64" y="139"/>
                </a:lnTo>
                <a:lnTo>
                  <a:pt x="51" y="126"/>
                </a:lnTo>
                <a:lnTo>
                  <a:pt x="39" y="101"/>
                </a:lnTo>
                <a:lnTo>
                  <a:pt x="26" y="88"/>
                </a:lnTo>
                <a:lnTo>
                  <a:pt x="13" y="76"/>
                </a:lnTo>
                <a:lnTo>
                  <a:pt x="13" y="63"/>
                </a:lnTo>
                <a:lnTo>
                  <a:pt x="13" y="50"/>
                </a:lnTo>
                <a:lnTo>
                  <a:pt x="0" y="5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7" name="Freeform 49"/>
          <p:cNvSpPr/>
          <p:nvPr/>
        </p:nvSpPr>
        <p:spPr>
          <a:xfrm>
            <a:off x="5438140" y="1752918"/>
            <a:ext cx="655638" cy="201612"/>
          </a:xfrm>
          <a:custGeom>
            <a:avLst/>
            <a:gdLst>
              <a:gd name="txL" fmla="*/ 0 w 1031"/>
              <a:gd name="txT" fmla="*/ 0 h 317"/>
              <a:gd name="txR" fmla="*/ 1031 w 1031"/>
              <a:gd name="txB" fmla="*/ 317 h 31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31" h="317">
                <a:moveTo>
                  <a:pt x="407" y="127"/>
                </a:moveTo>
                <a:lnTo>
                  <a:pt x="458" y="114"/>
                </a:lnTo>
                <a:lnTo>
                  <a:pt x="509" y="101"/>
                </a:lnTo>
                <a:lnTo>
                  <a:pt x="547" y="89"/>
                </a:lnTo>
                <a:lnTo>
                  <a:pt x="598" y="76"/>
                </a:lnTo>
                <a:lnTo>
                  <a:pt x="636" y="63"/>
                </a:lnTo>
                <a:lnTo>
                  <a:pt x="662" y="50"/>
                </a:lnTo>
                <a:lnTo>
                  <a:pt x="700" y="38"/>
                </a:lnTo>
                <a:lnTo>
                  <a:pt x="725" y="38"/>
                </a:lnTo>
                <a:lnTo>
                  <a:pt x="751" y="25"/>
                </a:lnTo>
                <a:lnTo>
                  <a:pt x="776" y="25"/>
                </a:lnTo>
                <a:lnTo>
                  <a:pt x="802" y="12"/>
                </a:lnTo>
                <a:lnTo>
                  <a:pt x="814" y="12"/>
                </a:lnTo>
                <a:lnTo>
                  <a:pt x="840" y="12"/>
                </a:lnTo>
                <a:lnTo>
                  <a:pt x="852" y="0"/>
                </a:lnTo>
                <a:lnTo>
                  <a:pt x="865" y="0"/>
                </a:lnTo>
                <a:lnTo>
                  <a:pt x="891" y="0"/>
                </a:lnTo>
                <a:lnTo>
                  <a:pt x="916" y="12"/>
                </a:lnTo>
                <a:lnTo>
                  <a:pt x="941" y="12"/>
                </a:lnTo>
                <a:lnTo>
                  <a:pt x="980" y="25"/>
                </a:lnTo>
                <a:lnTo>
                  <a:pt x="1005" y="38"/>
                </a:lnTo>
                <a:lnTo>
                  <a:pt x="1018" y="50"/>
                </a:lnTo>
                <a:lnTo>
                  <a:pt x="1031" y="63"/>
                </a:lnTo>
                <a:lnTo>
                  <a:pt x="1031" y="76"/>
                </a:lnTo>
                <a:lnTo>
                  <a:pt x="1018" y="89"/>
                </a:lnTo>
                <a:lnTo>
                  <a:pt x="1005" y="101"/>
                </a:lnTo>
                <a:lnTo>
                  <a:pt x="980" y="101"/>
                </a:lnTo>
                <a:lnTo>
                  <a:pt x="954" y="114"/>
                </a:lnTo>
                <a:lnTo>
                  <a:pt x="929" y="127"/>
                </a:lnTo>
                <a:lnTo>
                  <a:pt x="891" y="139"/>
                </a:lnTo>
                <a:lnTo>
                  <a:pt x="852" y="152"/>
                </a:lnTo>
                <a:lnTo>
                  <a:pt x="802" y="165"/>
                </a:lnTo>
                <a:lnTo>
                  <a:pt x="751" y="177"/>
                </a:lnTo>
                <a:lnTo>
                  <a:pt x="700" y="190"/>
                </a:lnTo>
                <a:lnTo>
                  <a:pt x="649" y="203"/>
                </a:lnTo>
                <a:lnTo>
                  <a:pt x="585" y="215"/>
                </a:lnTo>
                <a:lnTo>
                  <a:pt x="522" y="228"/>
                </a:lnTo>
                <a:lnTo>
                  <a:pt x="458" y="241"/>
                </a:lnTo>
                <a:lnTo>
                  <a:pt x="394" y="253"/>
                </a:lnTo>
                <a:lnTo>
                  <a:pt x="344" y="279"/>
                </a:lnTo>
                <a:lnTo>
                  <a:pt x="293" y="291"/>
                </a:lnTo>
                <a:lnTo>
                  <a:pt x="254" y="291"/>
                </a:lnTo>
                <a:lnTo>
                  <a:pt x="216" y="304"/>
                </a:lnTo>
                <a:lnTo>
                  <a:pt x="204" y="304"/>
                </a:lnTo>
                <a:lnTo>
                  <a:pt x="178" y="317"/>
                </a:lnTo>
                <a:lnTo>
                  <a:pt x="165" y="304"/>
                </a:lnTo>
                <a:lnTo>
                  <a:pt x="140" y="304"/>
                </a:lnTo>
                <a:lnTo>
                  <a:pt x="115" y="291"/>
                </a:lnTo>
                <a:lnTo>
                  <a:pt x="89" y="291"/>
                </a:lnTo>
                <a:lnTo>
                  <a:pt x="64" y="279"/>
                </a:lnTo>
                <a:lnTo>
                  <a:pt x="51" y="279"/>
                </a:lnTo>
                <a:lnTo>
                  <a:pt x="38" y="279"/>
                </a:lnTo>
                <a:lnTo>
                  <a:pt x="25" y="266"/>
                </a:lnTo>
                <a:lnTo>
                  <a:pt x="13" y="266"/>
                </a:lnTo>
                <a:lnTo>
                  <a:pt x="0" y="253"/>
                </a:lnTo>
                <a:lnTo>
                  <a:pt x="13" y="253"/>
                </a:lnTo>
                <a:lnTo>
                  <a:pt x="25" y="241"/>
                </a:lnTo>
                <a:lnTo>
                  <a:pt x="51" y="241"/>
                </a:lnTo>
                <a:lnTo>
                  <a:pt x="64" y="228"/>
                </a:lnTo>
                <a:lnTo>
                  <a:pt x="89" y="228"/>
                </a:lnTo>
                <a:lnTo>
                  <a:pt x="102" y="215"/>
                </a:lnTo>
                <a:lnTo>
                  <a:pt x="140" y="215"/>
                </a:lnTo>
                <a:lnTo>
                  <a:pt x="165" y="203"/>
                </a:lnTo>
                <a:lnTo>
                  <a:pt x="204" y="190"/>
                </a:lnTo>
                <a:lnTo>
                  <a:pt x="229" y="177"/>
                </a:lnTo>
                <a:lnTo>
                  <a:pt x="280" y="165"/>
                </a:lnTo>
                <a:lnTo>
                  <a:pt x="318" y="152"/>
                </a:lnTo>
                <a:lnTo>
                  <a:pt x="369" y="139"/>
                </a:lnTo>
                <a:lnTo>
                  <a:pt x="407" y="1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8" name="Freeform 50"/>
          <p:cNvSpPr/>
          <p:nvPr/>
        </p:nvSpPr>
        <p:spPr>
          <a:xfrm>
            <a:off x="5487353" y="2033905"/>
            <a:ext cx="144462" cy="185738"/>
          </a:xfrm>
          <a:custGeom>
            <a:avLst/>
            <a:gdLst>
              <a:gd name="txL" fmla="*/ 0 w 229"/>
              <a:gd name="txT" fmla="*/ 0 h 292"/>
              <a:gd name="txR" fmla="*/ 229 w 229"/>
              <a:gd name="txB" fmla="*/ 292 h 292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29" h="292">
                <a:moveTo>
                  <a:pt x="13" y="89"/>
                </a:moveTo>
                <a:lnTo>
                  <a:pt x="0" y="51"/>
                </a:lnTo>
                <a:lnTo>
                  <a:pt x="0" y="38"/>
                </a:lnTo>
                <a:lnTo>
                  <a:pt x="0" y="13"/>
                </a:lnTo>
                <a:lnTo>
                  <a:pt x="13" y="0"/>
                </a:lnTo>
                <a:lnTo>
                  <a:pt x="39" y="0"/>
                </a:lnTo>
                <a:lnTo>
                  <a:pt x="51" y="0"/>
                </a:lnTo>
                <a:lnTo>
                  <a:pt x="77" y="0"/>
                </a:lnTo>
                <a:lnTo>
                  <a:pt x="102" y="13"/>
                </a:lnTo>
                <a:lnTo>
                  <a:pt x="128" y="26"/>
                </a:lnTo>
                <a:lnTo>
                  <a:pt x="153" y="38"/>
                </a:lnTo>
                <a:lnTo>
                  <a:pt x="178" y="64"/>
                </a:lnTo>
                <a:lnTo>
                  <a:pt x="204" y="89"/>
                </a:lnTo>
                <a:lnTo>
                  <a:pt x="217" y="114"/>
                </a:lnTo>
                <a:lnTo>
                  <a:pt x="229" y="140"/>
                </a:lnTo>
                <a:lnTo>
                  <a:pt x="229" y="178"/>
                </a:lnTo>
                <a:lnTo>
                  <a:pt x="229" y="203"/>
                </a:lnTo>
                <a:lnTo>
                  <a:pt x="229" y="216"/>
                </a:lnTo>
                <a:lnTo>
                  <a:pt x="229" y="228"/>
                </a:lnTo>
                <a:lnTo>
                  <a:pt x="229" y="241"/>
                </a:lnTo>
                <a:lnTo>
                  <a:pt x="229" y="254"/>
                </a:lnTo>
                <a:lnTo>
                  <a:pt x="229" y="266"/>
                </a:lnTo>
                <a:lnTo>
                  <a:pt x="217" y="279"/>
                </a:lnTo>
                <a:lnTo>
                  <a:pt x="217" y="292"/>
                </a:lnTo>
                <a:lnTo>
                  <a:pt x="204" y="292"/>
                </a:lnTo>
                <a:lnTo>
                  <a:pt x="191" y="292"/>
                </a:lnTo>
                <a:lnTo>
                  <a:pt x="166" y="279"/>
                </a:lnTo>
                <a:lnTo>
                  <a:pt x="140" y="254"/>
                </a:lnTo>
                <a:lnTo>
                  <a:pt x="115" y="228"/>
                </a:lnTo>
                <a:lnTo>
                  <a:pt x="77" y="190"/>
                </a:lnTo>
                <a:lnTo>
                  <a:pt x="39" y="152"/>
                </a:lnTo>
                <a:lnTo>
                  <a:pt x="26" y="127"/>
                </a:lnTo>
                <a:lnTo>
                  <a:pt x="13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9" name="Freeform 51"/>
          <p:cNvSpPr/>
          <p:nvPr/>
        </p:nvSpPr>
        <p:spPr>
          <a:xfrm>
            <a:off x="5712778" y="1930718"/>
            <a:ext cx="266700" cy="344487"/>
          </a:xfrm>
          <a:custGeom>
            <a:avLst/>
            <a:gdLst>
              <a:gd name="txL" fmla="*/ 0 w 419"/>
              <a:gd name="txT" fmla="*/ 0 h 544"/>
              <a:gd name="txR" fmla="*/ 419 w 419"/>
              <a:gd name="txB" fmla="*/ 544 h 544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19" h="544">
                <a:moveTo>
                  <a:pt x="89" y="544"/>
                </a:moveTo>
                <a:lnTo>
                  <a:pt x="0" y="544"/>
                </a:lnTo>
                <a:lnTo>
                  <a:pt x="12" y="532"/>
                </a:lnTo>
                <a:lnTo>
                  <a:pt x="25" y="519"/>
                </a:lnTo>
                <a:lnTo>
                  <a:pt x="50" y="494"/>
                </a:lnTo>
                <a:lnTo>
                  <a:pt x="63" y="468"/>
                </a:lnTo>
                <a:lnTo>
                  <a:pt x="89" y="418"/>
                </a:lnTo>
                <a:lnTo>
                  <a:pt x="127" y="367"/>
                </a:lnTo>
                <a:lnTo>
                  <a:pt x="165" y="304"/>
                </a:lnTo>
                <a:lnTo>
                  <a:pt x="190" y="253"/>
                </a:lnTo>
                <a:lnTo>
                  <a:pt x="203" y="215"/>
                </a:lnTo>
                <a:lnTo>
                  <a:pt x="216" y="164"/>
                </a:lnTo>
                <a:lnTo>
                  <a:pt x="229" y="139"/>
                </a:lnTo>
                <a:lnTo>
                  <a:pt x="229" y="114"/>
                </a:lnTo>
                <a:lnTo>
                  <a:pt x="229" y="88"/>
                </a:lnTo>
                <a:lnTo>
                  <a:pt x="216" y="63"/>
                </a:lnTo>
                <a:lnTo>
                  <a:pt x="203" y="50"/>
                </a:lnTo>
                <a:lnTo>
                  <a:pt x="190" y="38"/>
                </a:lnTo>
                <a:lnTo>
                  <a:pt x="190" y="25"/>
                </a:lnTo>
                <a:lnTo>
                  <a:pt x="190" y="12"/>
                </a:lnTo>
                <a:lnTo>
                  <a:pt x="203" y="0"/>
                </a:lnTo>
                <a:lnTo>
                  <a:pt x="229" y="0"/>
                </a:lnTo>
                <a:lnTo>
                  <a:pt x="241" y="0"/>
                </a:lnTo>
                <a:lnTo>
                  <a:pt x="254" y="0"/>
                </a:lnTo>
                <a:lnTo>
                  <a:pt x="267" y="12"/>
                </a:lnTo>
                <a:lnTo>
                  <a:pt x="279" y="12"/>
                </a:lnTo>
                <a:lnTo>
                  <a:pt x="330" y="25"/>
                </a:lnTo>
                <a:lnTo>
                  <a:pt x="356" y="38"/>
                </a:lnTo>
                <a:lnTo>
                  <a:pt x="381" y="50"/>
                </a:lnTo>
                <a:lnTo>
                  <a:pt x="394" y="50"/>
                </a:lnTo>
                <a:lnTo>
                  <a:pt x="419" y="88"/>
                </a:lnTo>
                <a:lnTo>
                  <a:pt x="419" y="114"/>
                </a:lnTo>
                <a:lnTo>
                  <a:pt x="419" y="139"/>
                </a:lnTo>
                <a:lnTo>
                  <a:pt x="419" y="152"/>
                </a:lnTo>
                <a:lnTo>
                  <a:pt x="407" y="164"/>
                </a:lnTo>
                <a:lnTo>
                  <a:pt x="407" y="177"/>
                </a:lnTo>
                <a:lnTo>
                  <a:pt x="394" y="202"/>
                </a:lnTo>
                <a:lnTo>
                  <a:pt x="369" y="215"/>
                </a:lnTo>
                <a:lnTo>
                  <a:pt x="356" y="240"/>
                </a:lnTo>
                <a:lnTo>
                  <a:pt x="343" y="266"/>
                </a:lnTo>
                <a:lnTo>
                  <a:pt x="318" y="291"/>
                </a:lnTo>
                <a:lnTo>
                  <a:pt x="292" y="316"/>
                </a:lnTo>
                <a:lnTo>
                  <a:pt x="267" y="354"/>
                </a:lnTo>
                <a:lnTo>
                  <a:pt x="229" y="392"/>
                </a:lnTo>
                <a:lnTo>
                  <a:pt x="203" y="418"/>
                </a:lnTo>
                <a:lnTo>
                  <a:pt x="165" y="468"/>
                </a:lnTo>
                <a:lnTo>
                  <a:pt x="127" y="506"/>
                </a:lnTo>
                <a:lnTo>
                  <a:pt x="89" y="54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20" name="Freeform 52"/>
          <p:cNvSpPr/>
          <p:nvPr/>
        </p:nvSpPr>
        <p:spPr>
          <a:xfrm>
            <a:off x="5277803" y="2164080"/>
            <a:ext cx="1000125" cy="215900"/>
          </a:xfrm>
          <a:custGeom>
            <a:avLst/>
            <a:gdLst>
              <a:gd name="txL" fmla="*/ 0 w 1577"/>
              <a:gd name="txT" fmla="*/ 0 h 342"/>
              <a:gd name="txR" fmla="*/ 1577 w 1577"/>
              <a:gd name="txB" fmla="*/ 342 h 34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577" h="342">
                <a:moveTo>
                  <a:pt x="534" y="279"/>
                </a:moveTo>
                <a:lnTo>
                  <a:pt x="445" y="304"/>
                </a:lnTo>
                <a:lnTo>
                  <a:pt x="369" y="317"/>
                </a:lnTo>
                <a:lnTo>
                  <a:pt x="330" y="329"/>
                </a:lnTo>
                <a:lnTo>
                  <a:pt x="305" y="329"/>
                </a:lnTo>
                <a:lnTo>
                  <a:pt x="267" y="342"/>
                </a:lnTo>
                <a:lnTo>
                  <a:pt x="241" y="342"/>
                </a:lnTo>
                <a:lnTo>
                  <a:pt x="216" y="342"/>
                </a:lnTo>
                <a:lnTo>
                  <a:pt x="203" y="342"/>
                </a:lnTo>
                <a:lnTo>
                  <a:pt x="178" y="342"/>
                </a:lnTo>
                <a:lnTo>
                  <a:pt x="152" y="342"/>
                </a:lnTo>
                <a:lnTo>
                  <a:pt x="139" y="342"/>
                </a:lnTo>
                <a:lnTo>
                  <a:pt x="127" y="342"/>
                </a:lnTo>
                <a:lnTo>
                  <a:pt x="114" y="342"/>
                </a:lnTo>
                <a:lnTo>
                  <a:pt x="76" y="329"/>
                </a:lnTo>
                <a:lnTo>
                  <a:pt x="50" y="329"/>
                </a:lnTo>
                <a:lnTo>
                  <a:pt x="38" y="317"/>
                </a:lnTo>
                <a:lnTo>
                  <a:pt x="25" y="291"/>
                </a:lnTo>
                <a:lnTo>
                  <a:pt x="12" y="291"/>
                </a:lnTo>
                <a:lnTo>
                  <a:pt x="0" y="279"/>
                </a:lnTo>
                <a:lnTo>
                  <a:pt x="0" y="266"/>
                </a:lnTo>
                <a:lnTo>
                  <a:pt x="12" y="266"/>
                </a:lnTo>
                <a:lnTo>
                  <a:pt x="25" y="253"/>
                </a:lnTo>
                <a:lnTo>
                  <a:pt x="38" y="253"/>
                </a:lnTo>
                <a:lnTo>
                  <a:pt x="50" y="253"/>
                </a:lnTo>
                <a:lnTo>
                  <a:pt x="63" y="253"/>
                </a:lnTo>
                <a:lnTo>
                  <a:pt x="76" y="253"/>
                </a:lnTo>
                <a:lnTo>
                  <a:pt x="89" y="241"/>
                </a:lnTo>
                <a:lnTo>
                  <a:pt x="101" y="241"/>
                </a:lnTo>
                <a:lnTo>
                  <a:pt x="127" y="241"/>
                </a:lnTo>
                <a:lnTo>
                  <a:pt x="152" y="228"/>
                </a:lnTo>
                <a:lnTo>
                  <a:pt x="190" y="228"/>
                </a:lnTo>
                <a:lnTo>
                  <a:pt x="229" y="215"/>
                </a:lnTo>
                <a:lnTo>
                  <a:pt x="267" y="215"/>
                </a:lnTo>
                <a:lnTo>
                  <a:pt x="318" y="203"/>
                </a:lnTo>
                <a:lnTo>
                  <a:pt x="369" y="190"/>
                </a:lnTo>
                <a:lnTo>
                  <a:pt x="419" y="177"/>
                </a:lnTo>
                <a:lnTo>
                  <a:pt x="470" y="165"/>
                </a:lnTo>
                <a:lnTo>
                  <a:pt x="534" y="152"/>
                </a:lnTo>
                <a:lnTo>
                  <a:pt x="610" y="139"/>
                </a:lnTo>
                <a:lnTo>
                  <a:pt x="674" y="127"/>
                </a:lnTo>
                <a:lnTo>
                  <a:pt x="750" y="114"/>
                </a:lnTo>
                <a:lnTo>
                  <a:pt x="814" y="101"/>
                </a:lnTo>
                <a:lnTo>
                  <a:pt x="877" y="76"/>
                </a:lnTo>
                <a:lnTo>
                  <a:pt x="941" y="76"/>
                </a:lnTo>
                <a:lnTo>
                  <a:pt x="992" y="63"/>
                </a:lnTo>
                <a:lnTo>
                  <a:pt x="1043" y="51"/>
                </a:lnTo>
                <a:lnTo>
                  <a:pt x="1081" y="38"/>
                </a:lnTo>
                <a:lnTo>
                  <a:pt x="1132" y="25"/>
                </a:lnTo>
                <a:lnTo>
                  <a:pt x="1170" y="25"/>
                </a:lnTo>
                <a:lnTo>
                  <a:pt x="1195" y="13"/>
                </a:lnTo>
                <a:lnTo>
                  <a:pt x="1234" y="13"/>
                </a:lnTo>
                <a:lnTo>
                  <a:pt x="1259" y="13"/>
                </a:lnTo>
                <a:lnTo>
                  <a:pt x="1285" y="0"/>
                </a:lnTo>
                <a:lnTo>
                  <a:pt x="1297" y="0"/>
                </a:lnTo>
                <a:lnTo>
                  <a:pt x="1310" y="0"/>
                </a:lnTo>
                <a:lnTo>
                  <a:pt x="1323" y="0"/>
                </a:lnTo>
                <a:lnTo>
                  <a:pt x="1348" y="0"/>
                </a:lnTo>
                <a:lnTo>
                  <a:pt x="1386" y="0"/>
                </a:lnTo>
                <a:lnTo>
                  <a:pt x="1424" y="13"/>
                </a:lnTo>
                <a:lnTo>
                  <a:pt x="1475" y="25"/>
                </a:lnTo>
                <a:lnTo>
                  <a:pt x="1514" y="38"/>
                </a:lnTo>
                <a:lnTo>
                  <a:pt x="1539" y="51"/>
                </a:lnTo>
                <a:lnTo>
                  <a:pt x="1564" y="76"/>
                </a:lnTo>
                <a:lnTo>
                  <a:pt x="1577" y="89"/>
                </a:lnTo>
                <a:lnTo>
                  <a:pt x="1577" y="101"/>
                </a:lnTo>
                <a:lnTo>
                  <a:pt x="1577" y="114"/>
                </a:lnTo>
                <a:lnTo>
                  <a:pt x="1577" y="127"/>
                </a:lnTo>
                <a:lnTo>
                  <a:pt x="1577" y="139"/>
                </a:lnTo>
                <a:lnTo>
                  <a:pt x="1564" y="139"/>
                </a:lnTo>
                <a:lnTo>
                  <a:pt x="1552" y="152"/>
                </a:lnTo>
                <a:lnTo>
                  <a:pt x="1526" y="152"/>
                </a:lnTo>
                <a:lnTo>
                  <a:pt x="1501" y="152"/>
                </a:lnTo>
                <a:lnTo>
                  <a:pt x="1488" y="152"/>
                </a:lnTo>
                <a:lnTo>
                  <a:pt x="1463" y="152"/>
                </a:lnTo>
                <a:lnTo>
                  <a:pt x="1424" y="152"/>
                </a:lnTo>
                <a:lnTo>
                  <a:pt x="1386" y="152"/>
                </a:lnTo>
                <a:lnTo>
                  <a:pt x="1335" y="152"/>
                </a:lnTo>
                <a:lnTo>
                  <a:pt x="1285" y="165"/>
                </a:lnTo>
                <a:lnTo>
                  <a:pt x="1234" y="165"/>
                </a:lnTo>
                <a:lnTo>
                  <a:pt x="1170" y="165"/>
                </a:lnTo>
                <a:lnTo>
                  <a:pt x="1094" y="177"/>
                </a:lnTo>
                <a:lnTo>
                  <a:pt x="1017" y="190"/>
                </a:lnTo>
                <a:lnTo>
                  <a:pt x="954" y="190"/>
                </a:lnTo>
                <a:lnTo>
                  <a:pt x="865" y="215"/>
                </a:lnTo>
                <a:lnTo>
                  <a:pt x="788" y="228"/>
                </a:lnTo>
                <a:lnTo>
                  <a:pt x="699" y="241"/>
                </a:lnTo>
                <a:lnTo>
                  <a:pt x="623" y="266"/>
                </a:lnTo>
                <a:lnTo>
                  <a:pt x="534" y="27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21" name="Freeform 53"/>
          <p:cNvSpPr/>
          <p:nvPr/>
        </p:nvSpPr>
        <p:spPr>
          <a:xfrm>
            <a:off x="5325428" y="2476818"/>
            <a:ext cx="831850" cy="169862"/>
          </a:xfrm>
          <a:custGeom>
            <a:avLst/>
            <a:gdLst>
              <a:gd name="txL" fmla="*/ 0 w 1310"/>
              <a:gd name="txT" fmla="*/ 0 h 266"/>
              <a:gd name="txR" fmla="*/ 1310 w 1310"/>
              <a:gd name="txB" fmla="*/ 266 h 26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10" h="266">
                <a:moveTo>
                  <a:pt x="1259" y="178"/>
                </a:moveTo>
                <a:lnTo>
                  <a:pt x="1247" y="178"/>
                </a:lnTo>
                <a:lnTo>
                  <a:pt x="1234" y="178"/>
                </a:lnTo>
                <a:lnTo>
                  <a:pt x="1209" y="178"/>
                </a:lnTo>
                <a:lnTo>
                  <a:pt x="1183" y="178"/>
                </a:lnTo>
                <a:lnTo>
                  <a:pt x="1158" y="178"/>
                </a:lnTo>
                <a:lnTo>
                  <a:pt x="1132" y="178"/>
                </a:lnTo>
                <a:lnTo>
                  <a:pt x="1107" y="178"/>
                </a:lnTo>
                <a:lnTo>
                  <a:pt x="1069" y="178"/>
                </a:lnTo>
                <a:lnTo>
                  <a:pt x="1030" y="178"/>
                </a:lnTo>
                <a:lnTo>
                  <a:pt x="980" y="178"/>
                </a:lnTo>
                <a:lnTo>
                  <a:pt x="929" y="190"/>
                </a:lnTo>
                <a:lnTo>
                  <a:pt x="865" y="190"/>
                </a:lnTo>
                <a:lnTo>
                  <a:pt x="801" y="203"/>
                </a:lnTo>
                <a:lnTo>
                  <a:pt x="738" y="203"/>
                </a:lnTo>
                <a:lnTo>
                  <a:pt x="661" y="216"/>
                </a:lnTo>
                <a:lnTo>
                  <a:pt x="585" y="228"/>
                </a:lnTo>
                <a:lnTo>
                  <a:pt x="496" y="241"/>
                </a:lnTo>
                <a:lnTo>
                  <a:pt x="432" y="254"/>
                </a:lnTo>
                <a:lnTo>
                  <a:pt x="369" y="254"/>
                </a:lnTo>
                <a:lnTo>
                  <a:pt x="305" y="266"/>
                </a:lnTo>
                <a:lnTo>
                  <a:pt x="267" y="266"/>
                </a:lnTo>
                <a:lnTo>
                  <a:pt x="242" y="266"/>
                </a:lnTo>
                <a:lnTo>
                  <a:pt x="229" y="266"/>
                </a:lnTo>
                <a:lnTo>
                  <a:pt x="216" y="266"/>
                </a:lnTo>
                <a:lnTo>
                  <a:pt x="203" y="266"/>
                </a:lnTo>
                <a:lnTo>
                  <a:pt x="191" y="266"/>
                </a:lnTo>
                <a:lnTo>
                  <a:pt x="178" y="266"/>
                </a:lnTo>
                <a:lnTo>
                  <a:pt x="153" y="266"/>
                </a:lnTo>
                <a:lnTo>
                  <a:pt x="127" y="266"/>
                </a:lnTo>
                <a:lnTo>
                  <a:pt x="102" y="254"/>
                </a:lnTo>
                <a:lnTo>
                  <a:pt x="76" y="241"/>
                </a:lnTo>
                <a:lnTo>
                  <a:pt x="38" y="228"/>
                </a:lnTo>
                <a:lnTo>
                  <a:pt x="25" y="216"/>
                </a:lnTo>
                <a:lnTo>
                  <a:pt x="13" y="203"/>
                </a:lnTo>
                <a:lnTo>
                  <a:pt x="0" y="190"/>
                </a:lnTo>
                <a:lnTo>
                  <a:pt x="13" y="190"/>
                </a:lnTo>
                <a:lnTo>
                  <a:pt x="25" y="178"/>
                </a:lnTo>
                <a:lnTo>
                  <a:pt x="51" y="178"/>
                </a:lnTo>
                <a:lnTo>
                  <a:pt x="76" y="178"/>
                </a:lnTo>
                <a:lnTo>
                  <a:pt x="114" y="165"/>
                </a:lnTo>
                <a:lnTo>
                  <a:pt x="165" y="165"/>
                </a:lnTo>
                <a:lnTo>
                  <a:pt x="229" y="152"/>
                </a:lnTo>
                <a:lnTo>
                  <a:pt x="293" y="152"/>
                </a:lnTo>
                <a:lnTo>
                  <a:pt x="445" y="127"/>
                </a:lnTo>
                <a:lnTo>
                  <a:pt x="572" y="102"/>
                </a:lnTo>
                <a:lnTo>
                  <a:pt x="712" y="76"/>
                </a:lnTo>
                <a:lnTo>
                  <a:pt x="840" y="51"/>
                </a:lnTo>
                <a:lnTo>
                  <a:pt x="903" y="38"/>
                </a:lnTo>
                <a:lnTo>
                  <a:pt x="954" y="26"/>
                </a:lnTo>
                <a:lnTo>
                  <a:pt x="992" y="26"/>
                </a:lnTo>
                <a:lnTo>
                  <a:pt x="1043" y="13"/>
                </a:lnTo>
                <a:lnTo>
                  <a:pt x="1069" y="0"/>
                </a:lnTo>
                <a:lnTo>
                  <a:pt x="1094" y="0"/>
                </a:lnTo>
                <a:lnTo>
                  <a:pt x="1107" y="0"/>
                </a:lnTo>
                <a:lnTo>
                  <a:pt x="1119" y="0"/>
                </a:lnTo>
                <a:lnTo>
                  <a:pt x="1132" y="0"/>
                </a:lnTo>
                <a:lnTo>
                  <a:pt x="1158" y="13"/>
                </a:lnTo>
                <a:lnTo>
                  <a:pt x="1183" y="26"/>
                </a:lnTo>
                <a:lnTo>
                  <a:pt x="1221" y="38"/>
                </a:lnTo>
                <a:lnTo>
                  <a:pt x="1247" y="51"/>
                </a:lnTo>
                <a:lnTo>
                  <a:pt x="1259" y="64"/>
                </a:lnTo>
                <a:lnTo>
                  <a:pt x="1272" y="76"/>
                </a:lnTo>
                <a:lnTo>
                  <a:pt x="1285" y="89"/>
                </a:lnTo>
                <a:lnTo>
                  <a:pt x="1298" y="102"/>
                </a:lnTo>
                <a:lnTo>
                  <a:pt x="1298" y="114"/>
                </a:lnTo>
                <a:lnTo>
                  <a:pt x="1310" y="127"/>
                </a:lnTo>
                <a:lnTo>
                  <a:pt x="1298" y="140"/>
                </a:lnTo>
                <a:lnTo>
                  <a:pt x="1298" y="165"/>
                </a:lnTo>
                <a:lnTo>
                  <a:pt x="1285" y="178"/>
                </a:lnTo>
                <a:lnTo>
                  <a:pt x="1259" y="17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22" name="Freeform 54"/>
          <p:cNvSpPr/>
          <p:nvPr/>
        </p:nvSpPr>
        <p:spPr>
          <a:xfrm>
            <a:off x="5665153" y="2300605"/>
            <a:ext cx="136525" cy="957263"/>
          </a:xfrm>
          <a:custGeom>
            <a:avLst/>
            <a:gdLst>
              <a:gd name="txL" fmla="*/ 0 w 217"/>
              <a:gd name="txT" fmla="*/ 0 h 1508"/>
              <a:gd name="txR" fmla="*/ 217 w 217"/>
              <a:gd name="txB" fmla="*/ 1508 h 150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7" h="1508">
                <a:moveTo>
                  <a:pt x="204" y="571"/>
                </a:moveTo>
                <a:lnTo>
                  <a:pt x="204" y="672"/>
                </a:lnTo>
                <a:lnTo>
                  <a:pt x="191" y="761"/>
                </a:lnTo>
                <a:lnTo>
                  <a:pt x="191" y="849"/>
                </a:lnTo>
                <a:lnTo>
                  <a:pt x="191" y="938"/>
                </a:lnTo>
                <a:lnTo>
                  <a:pt x="178" y="1027"/>
                </a:lnTo>
                <a:lnTo>
                  <a:pt x="178" y="1103"/>
                </a:lnTo>
                <a:lnTo>
                  <a:pt x="178" y="1166"/>
                </a:lnTo>
                <a:lnTo>
                  <a:pt x="166" y="1242"/>
                </a:lnTo>
                <a:lnTo>
                  <a:pt x="166" y="1306"/>
                </a:lnTo>
                <a:lnTo>
                  <a:pt x="166" y="1356"/>
                </a:lnTo>
                <a:lnTo>
                  <a:pt x="153" y="1394"/>
                </a:lnTo>
                <a:lnTo>
                  <a:pt x="153" y="1432"/>
                </a:lnTo>
                <a:lnTo>
                  <a:pt x="140" y="1470"/>
                </a:lnTo>
                <a:lnTo>
                  <a:pt x="140" y="1483"/>
                </a:lnTo>
                <a:lnTo>
                  <a:pt x="127" y="1496"/>
                </a:lnTo>
                <a:lnTo>
                  <a:pt x="127" y="1508"/>
                </a:lnTo>
                <a:lnTo>
                  <a:pt x="115" y="1496"/>
                </a:lnTo>
                <a:lnTo>
                  <a:pt x="102" y="1496"/>
                </a:lnTo>
                <a:lnTo>
                  <a:pt x="102" y="1483"/>
                </a:lnTo>
                <a:lnTo>
                  <a:pt x="89" y="1470"/>
                </a:lnTo>
                <a:lnTo>
                  <a:pt x="89" y="1458"/>
                </a:lnTo>
                <a:lnTo>
                  <a:pt x="77" y="1432"/>
                </a:lnTo>
                <a:lnTo>
                  <a:pt x="77" y="1407"/>
                </a:lnTo>
                <a:lnTo>
                  <a:pt x="64" y="1382"/>
                </a:lnTo>
                <a:lnTo>
                  <a:pt x="64" y="1356"/>
                </a:lnTo>
                <a:lnTo>
                  <a:pt x="64" y="1344"/>
                </a:lnTo>
                <a:lnTo>
                  <a:pt x="51" y="1318"/>
                </a:lnTo>
                <a:lnTo>
                  <a:pt x="51" y="1293"/>
                </a:lnTo>
                <a:lnTo>
                  <a:pt x="51" y="1268"/>
                </a:lnTo>
                <a:lnTo>
                  <a:pt x="51" y="1242"/>
                </a:lnTo>
                <a:lnTo>
                  <a:pt x="51" y="1204"/>
                </a:lnTo>
                <a:lnTo>
                  <a:pt x="38" y="1166"/>
                </a:lnTo>
                <a:lnTo>
                  <a:pt x="38" y="1141"/>
                </a:lnTo>
                <a:lnTo>
                  <a:pt x="38" y="1090"/>
                </a:lnTo>
                <a:lnTo>
                  <a:pt x="38" y="1052"/>
                </a:lnTo>
                <a:lnTo>
                  <a:pt x="38" y="1001"/>
                </a:lnTo>
                <a:lnTo>
                  <a:pt x="38" y="963"/>
                </a:lnTo>
                <a:lnTo>
                  <a:pt x="38" y="913"/>
                </a:lnTo>
                <a:lnTo>
                  <a:pt x="38" y="862"/>
                </a:lnTo>
                <a:lnTo>
                  <a:pt x="38" y="799"/>
                </a:lnTo>
                <a:lnTo>
                  <a:pt x="38" y="596"/>
                </a:lnTo>
                <a:lnTo>
                  <a:pt x="26" y="381"/>
                </a:lnTo>
                <a:lnTo>
                  <a:pt x="26" y="279"/>
                </a:lnTo>
                <a:lnTo>
                  <a:pt x="13" y="191"/>
                </a:lnTo>
                <a:lnTo>
                  <a:pt x="13" y="89"/>
                </a:lnTo>
                <a:lnTo>
                  <a:pt x="0" y="0"/>
                </a:lnTo>
                <a:lnTo>
                  <a:pt x="51" y="26"/>
                </a:lnTo>
                <a:lnTo>
                  <a:pt x="89" y="38"/>
                </a:lnTo>
                <a:lnTo>
                  <a:pt x="115" y="64"/>
                </a:lnTo>
                <a:lnTo>
                  <a:pt x="153" y="76"/>
                </a:lnTo>
                <a:lnTo>
                  <a:pt x="178" y="89"/>
                </a:lnTo>
                <a:lnTo>
                  <a:pt x="191" y="102"/>
                </a:lnTo>
                <a:lnTo>
                  <a:pt x="204" y="114"/>
                </a:lnTo>
                <a:lnTo>
                  <a:pt x="217" y="127"/>
                </a:lnTo>
                <a:lnTo>
                  <a:pt x="217" y="140"/>
                </a:lnTo>
                <a:lnTo>
                  <a:pt x="217" y="153"/>
                </a:lnTo>
                <a:lnTo>
                  <a:pt x="217" y="165"/>
                </a:lnTo>
                <a:lnTo>
                  <a:pt x="217" y="191"/>
                </a:lnTo>
                <a:lnTo>
                  <a:pt x="217" y="203"/>
                </a:lnTo>
                <a:lnTo>
                  <a:pt x="217" y="229"/>
                </a:lnTo>
                <a:lnTo>
                  <a:pt x="217" y="254"/>
                </a:lnTo>
                <a:lnTo>
                  <a:pt x="217" y="292"/>
                </a:lnTo>
                <a:lnTo>
                  <a:pt x="217" y="317"/>
                </a:lnTo>
                <a:lnTo>
                  <a:pt x="217" y="355"/>
                </a:lnTo>
                <a:lnTo>
                  <a:pt x="217" y="393"/>
                </a:lnTo>
                <a:lnTo>
                  <a:pt x="217" y="431"/>
                </a:lnTo>
                <a:lnTo>
                  <a:pt x="204" y="482"/>
                </a:lnTo>
                <a:lnTo>
                  <a:pt x="204" y="520"/>
                </a:lnTo>
                <a:lnTo>
                  <a:pt x="204" y="57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矩形 4"/>
          <p:cNvSpPr/>
          <p:nvPr/>
        </p:nvSpPr>
        <p:spPr>
          <a:xfrm>
            <a:off x="633350" y="1502150"/>
            <a:ext cx="1214438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辞</a:t>
            </a:r>
          </a:p>
        </p:txBody>
      </p:sp>
      <p:sp>
        <p:nvSpPr>
          <p:cNvPr id="20" name="矩形 19"/>
          <p:cNvSpPr/>
          <p:nvPr/>
        </p:nvSpPr>
        <p:spPr>
          <a:xfrm>
            <a:off x="943548" y="776044"/>
            <a:ext cx="90424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cí</a:t>
            </a:r>
          </a:p>
        </p:txBody>
      </p:sp>
      <p:pic>
        <p:nvPicPr>
          <p:cNvPr id="29731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59175" y="2851650"/>
            <a:ext cx="4019365" cy="1788528"/>
            <a:chOff x="594800" y="2875400"/>
            <a:chExt cx="4019365" cy="1788528"/>
          </a:xfrm>
        </p:grpSpPr>
        <p:sp>
          <p:nvSpPr>
            <p:cNvPr id="21" name="TextBox 20"/>
            <p:cNvSpPr txBox="1"/>
            <p:nvPr/>
          </p:nvSpPr>
          <p:spPr>
            <a:xfrm>
              <a:off x="618550" y="2875400"/>
              <a:ext cx="2785664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左右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18550" y="3705350"/>
              <a:ext cx="3995615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8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辞掉   不告而辞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94800" y="3299075"/>
              <a:ext cx="3458457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800" b="1" dirty="0">
                  <a:latin typeface="宋体" panose="02010600030101010101" pitchFamily="2" charset="-122"/>
                </a:rPr>
                <a:t>C  </a:t>
              </a:r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舌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06358" y="4140708"/>
              <a:ext cx="278566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十三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1859663" y="1443350"/>
            <a:ext cx="2184468" cy="119063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40037"/>
              <a:gd name="adj6" fmla="val 12687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“舌”窄小，首撇短、横稍长向上拉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6941815" y="1313170"/>
            <a:ext cx="2081848" cy="1442720"/>
          </a:xfrm>
          <a:prstGeom prst="borderCallout2">
            <a:avLst>
              <a:gd name="adj1" fmla="val 38397"/>
              <a:gd name="adj2" fmla="val 1470"/>
              <a:gd name="adj3" fmla="val 40655"/>
              <a:gd name="adj4" fmla="val 223"/>
              <a:gd name="adj5" fmla="val 36445"/>
              <a:gd name="adj6" fmla="val -3436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“辛”细高、“立”下横最长，“十”横靠上。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972990" y="3300483"/>
            <a:ext cx="1860672" cy="1241425"/>
            <a:chOff x="6397625" y="2122488"/>
            <a:chExt cx="1860672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18818"/>
                <a:gd name="adj2" fmla="val -51202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05698" y="2245613"/>
              <a:ext cx="1752599" cy="10156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易错提示：右部是</a:t>
              </a:r>
              <a:r>
                <a:rPr lang="en-US" altLang="zh-CN" sz="2000" b="1" dirty="0">
                  <a:latin typeface="+mj-ea"/>
                  <a:ea typeface="+mj-ea"/>
                </a:rPr>
                <a:t>“</a:t>
              </a:r>
              <a:r>
                <a:rPr lang="zh-CN" altLang="en-US" sz="2000" b="1" dirty="0">
                  <a:latin typeface="+mj-ea"/>
                  <a:ea typeface="+mj-ea"/>
                </a:rPr>
                <a:t>辛</a:t>
              </a:r>
              <a:r>
                <a:rPr lang="en-US" altLang="zh-CN" sz="2000" b="1" dirty="0">
                  <a:latin typeface="+mj-ea"/>
                  <a:ea typeface="+mj-ea"/>
                </a:rPr>
                <a:t>”</a:t>
              </a:r>
              <a:r>
                <a:rPr lang="zh-CN" altLang="en-US" sz="2000" b="1" dirty="0">
                  <a:latin typeface="+mj-ea"/>
                  <a:ea typeface="+mj-ea"/>
                </a:rPr>
                <a:t>不是</a:t>
              </a:r>
              <a:r>
                <a:rPr lang="en-US" altLang="zh-CN" sz="2000" b="1" dirty="0">
                  <a:latin typeface="+mj-ea"/>
                  <a:ea typeface="+mj-ea"/>
                  <a:sym typeface="+mn-ea"/>
                </a:rPr>
                <a:t>“</a:t>
              </a:r>
              <a:r>
                <a:rPr lang="zh-CN" altLang="en-US" sz="2000" b="1" dirty="0">
                  <a:latin typeface="+mj-ea"/>
                  <a:ea typeface="+mj-ea"/>
                  <a:sym typeface="+mn-ea"/>
                </a:rPr>
                <a:t>幸</a:t>
              </a:r>
              <a:r>
                <a:rPr lang="en-US" altLang="zh-CN" sz="2000" b="1" dirty="0">
                  <a:latin typeface="+mj-ea"/>
                  <a:ea typeface="+mj-ea"/>
                  <a:sym typeface="+mn-ea"/>
                </a:rPr>
                <a:t>”</a:t>
              </a:r>
              <a:r>
                <a:rPr lang="zh-CN" altLang="en-US" sz="2000" b="1" dirty="0">
                  <a:latin typeface="+mj-ea"/>
                  <a:ea typeface="+mj-ea"/>
                  <a:sym typeface="+mn-ea"/>
                </a:rPr>
                <a:t>哦！</a:t>
              </a:r>
              <a:endParaRPr lang="zh-CN" altLang="en-US" sz="2000" b="1" dirty="0"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8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8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8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8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8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8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8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8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58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58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8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8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58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7574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472" name="Freeform 56"/>
          <p:cNvSpPr/>
          <p:nvPr/>
        </p:nvSpPr>
        <p:spPr>
          <a:xfrm>
            <a:off x="4628198" y="1954530"/>
            <a:ext cx="539750" cy="152400"/>
          </a:xfrm>
          <a:custGeom>
            <a:avLst/>
            <a:gdLst>
              <a:gd name="txL" fmla="*/ 0 w 852"/>
              <a:gd name="txT" fmla="*/ 0 h 241"/>
              <a:gd name="txR" fmla="*/ 852 w 852"/>
              <a:gd name="txB" fmla="*/ 241 h 24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52" h="241">
                <a:moveTo>
                  <a:pt x="203" y="241"/>
                </a:moveTo>
                <a:lnTo>
                  <a:pt x="178" y="241"/>
                </a:lnTo>
                <a:lnTo>
                  <a:pt x="152" y="241"/>
                </a:lnTo>
                <a:lnTo>
                  <a:pt x="127" y="241"/>
                </a:lnTo>
                <a:lnTo>
                  <a:pt x="114" y="241"/>
                </a:lnTo>
                <a:lnTo>
                  <a:pt x="76" y="228"/>
                </a:lnTo>
                <a:lnTo>
                  <a:pt x="51" y="228"/>
                </a:lnTo>
                <a:lnTo>
                  <a:pt x="25" y="215"/>
                </a:lnTo>
                <a:lnTo>
                  <a:pt x="12" y="203"/>
                </a:lnTo>
                <a:lnTo>
                  <a:pt x="12" y="190"/>
                </a:lnTo>
                <a:lnTo>
                  <a:pt x="0" y="177"/>
                </a:lnTo>
                <a:lnTo>
                  <a:pt x="12" y="177"/>
                </a:lnTo>
                <a:lnTo>
                  <a:pt x="12" y="165"/>
                </a:lnTo>
                <a:lnTo>
                  <a:pt x="25" y="165"/>
                </a:lnTo>
                <a:lnTo>
                  <a:pt x="38" y="165"/>
                </a:lnTo>
                <a:lnTo>
                  <a:pt x="51" y="152"/>
                </a:lnTo>
                <a:lnTo>
                  <a:pt x="63" y="152"/>
                </a:lnTo>
                <a:lnTo>
                  <a:pt x="89" y="152"/>
                </a:lnTo>
                <a:lnTo>
                  <a:pt x="101" y="139"/>
                </a:lnTo>
                <a:lnTo>
                  <a:pt x="127" y="139"/>
                </a:lnTo>
                <a:lnTo>
                  <a:pt x="152" y="127"/>
                </a:lnTo>
                <a:lnTo>
                  <a:pt x="178" y="127"/>
                </a:lnTo>
                <a:lnTo>
                  <a:pt x="216" y="114"/>
                </a:lnTo>
                <a:lnTo>
                  <a:pt x="241" y="101"/>
                </a:lnTo>
                <a:lnTo>
                  <a:pt x="280" y="101"/>
                </a:lnTo>
                <a:lnTo>
                  <a:pt x="318" y="89"/>
                </a:lnTo>
                <a:lnTo>
                  <a:pt x="394" y="63"/>
                </a:lnTo>
                <a:lnTo>
                  <a:pt x="470" y="51"/>
                </a:lnTo>
                <a:lnTo>
                  <a:pt x="534" y="38"/>
                </a:lnTo>
                <a:lnTo>
                  <a:pt x="585" y="25"/>
                </a:lnTo>
                <a:lnTo>
                  <a:pt x="636" y="13"/>
                </a:lnTo>
                <a:lnTo>
                  <a:pt x="674" y="13"/>
                </a:lnTo>
                <a:lnTo>
                  <a:pt x="712" y="0"/>
                </a:lnTo>
                <a:lnTo>
                  <a:pt x="738" y="0"/>
                </a:lnTo>
                <a:lnTo>
                  <a:pt x="776" y="13"/>
                </a:lnTo>
                <a:lnTo>
                  <a:pt x="814" y="13"/>
                </a:lnTo>
                <a:lnTo>
                  <a:pt x="827" y="25"/>
                </a:lnTo>
                <a:lnTo>
                  <a:pt x="839" y="38"/>
                </a:lnTo>
                <a:lnTo>
                  <a:pt x="852" y="51"/>
                </a:lnTo>
                <a:lnTo>
                  <a:pt x="839" y="76"/>
                </a:lnTo>
                <a:lnTo>
                  <a:pt x="839" y="89"/>
                </a:lnTo>
                <a:lnTo>
                  <a:pt x="814" y="101"/>
                </a:lnTo>
                <a:lnTo>
                  <a:pt x="788" y="114"/>
                </a:lnTo>
                <a:lnTo>
                  <a:pt x="763" y="127"/>
                </a:lnTo>
                <a:lnTo>
                  <a:pt x="738" y="139"/>
                </a:lnTo>
                <a:lnTo>
                  <a:pt x="699" y="152"/>
                </a:lnTo>
                <a:lnTo>
                  <a:pt x="661" y="165"/>
                </a:lnTo>
                <a:lnTo>
                  <a:pt x="610" y="177"/>
                </a:lnTo>
                <a:lnTo>
                  <a:pt x="559" y="190"/>
                </a:lnTo>
                <a:lnTo>
                  <a:pt x="509" y="203"/>
                </a:lnTo>
                <a:lnTo>
                  <a:pt x="445" y="215"/>
                </a:lnTo>
                <a:lnTo>
                  <a:pt x="394" y="215"/>
                </a:lnTo>
                <a:lnTo>
                  <a:pt x="356" y="228"/>
                </a:lnTo>
                <a:lnTo>
                  <a:pt x="318" y="241"/>
                </a:lnTo>
                <a:lnTo>
                  <a:pt x="280" y="241"/>
                </a:lnTo>
                <a:lnTo>
                  <a:pt x="241" y="241"/>
                </a:lnTo>
                <a:lnTo>
                  <a:pt x="203" y="24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3" name="Freeform 57"/>
          <p:cNvSpPr/>
          <p:nvPr/>
        </p:nvSpPr>
        <p:spPr>
          <a:xfrm>
            <a:off x="5282248" y="1737043"/>
            <a:ext cx="346075" cy="280987"/>
          </a:xfrm>
          <a:custGeom>
            <a:avLst/>
            <a:gdLst>
              <a:gd name="txL" fmla="*/ 0 w 547"/>
              <a:gd name="txT" fmla="*/ 0 h 443"/>
              <a:gd name="txR" fmla="*/ 547 w 547"/>
              <a:gd name="txB" fmla="*/ 443 h 44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47" h="443">
                <a:moveTo>
                  <a:pt x="395" y="12"/>
                </a:moveTo>
                <a:lnTo>
                  <a:pt x="420" y="25"/>
                </a:lnTo>
                <a:lnTo>
                  <a:pt x="445" y="38"/>
                </a:lnTo>
                <a:lnTo>
                  <a:pt x="484" y="63"/>
                </a:lnTo>
                <a:lnTo>
                  <a:pt x="509" y="89"/>
                </a:lnTo>
                <a:lnTo>
                  <a:pt x="522" y="101"/>
                </a:lnTo>
                <a:lnTo>
                  <a:pt x="535" y="127"/>
                </a:lnTo>
                <a:lnTo>
                  <a:pt x="547" y="139"/>
                </a:lnTo>
                <a:lnTo>
                  <a:pt x="547" y="165"/>
                </a:lnTo>
                <a:lnTo>
                  <a:pt x="547" y="177"/>
                </a:lnTo>
                <a:lnTo>
                  <a:pt x="535" y="177"/>
                </a:lnTo>
                <a:lnTo>
                  <a:pt x="522" y="190"/>
                </a:lnTo>
                <a:lnTo>
                  <a:pt x="509" y="203"/>
                </a:lnTo>
                <a:lnTo>
                  <a:pt x="496" y="215"/>
                </a:lnTo>
                <a:lnTo>
                  <a:pt x="471" y="228"/>
                </a:lnTo>
                <a:lnTo>
                  <a:pt x="458" y="241"/>
                </a:lnTo>
                <a:lnTo>
                  <a:pt x="420" y="253"/>
                </a:lnTo>
                <a:lnTo>
                  <a:pt x="395" y="279"/>
                </a:lnTo>
                <a:lnTo>
                  <a:pt x="356" y="291"/>
                </a:lnTo>
                <a:lnTo>
                  <a:pt x="306" y="317"/>
                </a:lnTo>
                <a:lnTo>
                  <a:pt x="267" y="329"/>
                </a:lnTo>
                <a:lnTo>
                  <a:pt x="204" y="355"/>
                </a:lnTo>
                <a:lnTo>
                  <a:pt x="153" y="380"/>
                </a:lnTo>
                <a:lnTo>
                  <a:pt x="89" y="405"/>
                </a:lnTo>
                <a:lnTo>
                  <a:pt x="13" y="443"/>
                </a:lnTo>
                <a:lnTo>
                  <a:pt x="0" y="380"/>
                </a:lnTo>
                <a:lnTo>
                  <a:pt x="64" y="329"/>
                </a:lnTo>
                <a:lnTo>
                  <a:pt x="127" y="291"/>
                </a:lnTo>
                <a:lnTo>
                  <a:pt x="178" y="253"/>
                </a:lnTo>
                <a:lnTo>
                  <a:pt x="216" y="228"/>
                </a:lnTo>
                <a:lnTo>
                  <a:pt x="255" y="203"/>
                </a:lnTo>
                <a:lnTo>
                  <a:pt x="280" y="177"/>
                </a:lnTo>
                <a:lnTo>
                  <a:pt x="306" y="152"/>
                </a:lnTo>
                <a:lnTo>
                  <a:pt x="306" y="139"/>
                </a:lnTo>
                <a:lnTo>
                  <a:pt x="318" y="114"/>
                </a:lnTo>
                <a:lnTo>
                  <a:pt x="318" y="89"/>
                </a:lnTo>
                <a:lnTo>
                  <a:pt x="318" y="76"/>
                </a:lnTo>
                <a:lnTo>
                  <a:pt x="306" y="63"/>
                </a:lnTo>
                <a:lnTo>
                  <a:pt x="306" y="50"/>
                </a:lnTo>
                <a:lnTo>
                  <a:pt x="306" y="38"/>
                </a:lnTo>
                <a:lnTo>
                  <a:pt x="306" y="25"/>
                </a:lnTo>
                <a:lnTo>
                  <a:pt x="306" y="12"/>
                </a:lnTo>
                <a:lnTo>
                  <a:pt x="318" y="12"/>
                </a:lnTo>
                <a:lnTo>
                  <a:pt x="344" y="0"/>
                </a:lnTo>
                <a:lnTo>
                  <a:pt x="356" y="12"/>
                </a:lnTo>
                <a:lnTo>
                  <a:pt x="395" y="1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4" name="Freeform 58"/>
          <p:cNvSpPr/>
          <p:nvPr/>
        </p:nvSpPr>
        <p:spPr>
          <a:xfrm>
            <a:off x="5217160" y="1930718"/>
            <a:ext cx="387350" cy="692150"/>
          </a:xfrm>
          <a:custGeom>
            <a:avLst/>
            <a:gdLst>
              <a:gd name="txL" fmla="*/ 0 w 611"/>
              <a:gd name="txT" fmla="*/ 0 h 1090"/>
              <a:gd name="txR" fmla="*/ 611 w 611"/>
              <a:gd name="txB" fmla="*/ 1090 h 109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11" h="1090">
                <a:moveTo>
                  <a:pt x="39" y="824"/>
                </a:moveTo>
                <a:lnTo>
                  <a:pt x="51" y="811"/>
                </a:lnTo>
                <a:lnTo>
                  <a:pt x="64" y="786"/>
                </a:lnTo>
                <a:lnTo>
                  <a:pt x="64" y="760"/>
                </a:lnTo>
                <a:lnTo>
                  <a:pt x="77" y="722"/>
                </a:lnTo>
                <a:lnTo>
                  <a:pt x="77" y="697"/>
                </a:lnTo>
                <a:lnTo>
                  <a:pt x="89" y="659"/>
                </a:lnTo>
                <a:lnTo>
                  <a:pt x="89" y="608"/>
                </a:lnTo>
                <a:lnTo>
                  <a:pt x="102" y="557"/>
                </a:lnTo>
                <a:lnTo>
                  <a:pt x="102" y="507"/>
                </a:lnTo>
                <a:lnTo>
                  <a:pt x="102" y="456"/>
                </a:lnTo>
                <a:lnTo>
                  <a:pt x="89" y="418"/>
                </a:lnTo>
                <a:lnTo>
                  <a:pt x="89" y="380"/>
                </a:lnTo>
                <a:lnTo>
                  <a:pt x="89" y="342"/>
                </a:lnTo>
                <a:lnTo>
                  <a:pt x="89" y="304"/>
                </a:lnTo>
                <a:lnTo>
                  <a:pt x="89" y="279"/>
                </a:lnTo>
                <a:lnTo>
                  <a:pt x="89" y="253"/>
                </a:lnTo>
                <a:lnTo>
                  <a:pt x="64" y="165"/>
                </a:lnTo>
                <a:lnTo>
                  <a:pt x="64" y="127"/>
                </a:lnTo>
                <a:lnTo>
                  <a:pt x="51" y="89"/>
                </a:lnTo>
                <a:lnTo>
                  <a:pt x="39" y="63"/>
                </a:lnTo>
                <a:lnTo>
                  <a:pt x="39" y="38"/>
                </a:lnTo>
                <a:lnTo>
                  <a:pt x="39" y="13"/>
                </a:lnTo>
                <a:lnTo>
                  <a:pt x="51" y="13"/>
                </a:lnTo>
                <a:lnTo>
                  <a:pt x="64" y="0"/>
                </a:lnTo>
                <a:lnTo>
                  <a:pt x="77" y="0"/>
                </a:lnTo>
                <a:lnTo>
                  <a:pt x="89" y="0"/>
                </a:lnTo>
                <a:lnTo>
                  <a:pt x="102" y="13"/>
                </a:lnTo>
                <a:lnTo>
                  <a:pt x="128" y="13"/>
                </a:lnTo>
                <a:lnTo>
                  <a:pt x="140" y="25"/>
                </a:lnTo>
                <a:lnTo>
                  <a:pt x="166" y="25"/>
                </a:lnTo>
                <a:lnTo>
                  <a:pt x="204" y="38"/>
                </a:lnTo>
                <a:lnTo>
                  <a:pt x="204" y="63"/>
                </a:lnTo>
                <a:lnTo>
                  <a:pt x="204" y="89"/>
                </a:lnTo>
                <a:lnTo>
                  <a:pt x="204" y="127"/>
                </a:lnTo>
                <a:lnTo>
                  <a:pt x="204" y="165"/>
                </a:lnTo>
                <a:lnTo>
                  <a:pt x="204" y="215"/>
                </a:lnTo>
                <a:lnTo>
                  <a:pt x="204" y="266"/>
                </a:lnTo>
                <a:lnTo>
                  <a:pt x="204" y="317"/>
                </a:lnTo>
                <a:lnTo>
                  <a:pt x="204" y="380"/>
                </a:lnTo>
                <a:lnTo>
                  <a:pt x="204" y="494"/>
                </a:lnTo>
                <a:lnTo>
                  <a:pt x="204" y="545"/>
                </a:lnTo>
                <a:lnTo>
                  <a:pt x="204" y="608"/>
                </a:lnTo>
                <a:lnTo>
                  <a:pt x="204" y="633"/>
                </a:lnTo>
                <a:lnTo>
                  <a:pt x="204" y="659"/>
                </a:lnTo>
                <a:lnTo>
                  <a:pt x="204" y="671"/>
                </a:lnTo>
                <a:lnTo>
                  <a:pt x="204" y="697"/>
                </a:lnTo>
                <a:lnTo>
                  <a:pt x="204" y="710"/>
                </a:lnTo>
                <a:lnTo>
                  <a:pt x="204" y="722"/>
                </a:lnTo>
                <a:lnTo>
                  <a:pt x="204" y="735"/>
                </a:lnTo>
                <a:lnTo>
                  <a:pt x="217" y="735"/>
                </a:lnTo>
                <a:lnTo>
                  <a:pt x="229" y="722"/>
                </a:lnTo>
                <a:lnTo>
                  <a:pt x="242" y="722"/>
                </a:lnTo>
                <a:lnTo>
                  <a:pt x="268" y="710"/>
                </a:lnTo>
                <a:lnTo>
                  <a:pt x="306" y="697"/>
                </a:lnTo>
                <a:lnTo>
                  <a:pt x="331" y="671"/>
                </a:lnTo>
                <a:lnTo>
                  <a:pt x="382" y="646"/>
                </a:lnTo>
                <a:lnTo>
                  <a:pt x="420" y="621"/>
                </a:lnTo>
                <a:lnTo>
                  <a:pt x="471" y="583"/>
                </a:lnTo>
                <a:lnTo>
                  <a:pt x="509" y="570"/>
                </a:lnTo>
                <a:lnTo>
                  <a:pt x="535" y="545"/>
                </a:lnTo>
                <a:lnTo>
                  <a:pt x="573" y="532"/>
                </a:lnTo>
                <a:lnTo>
                  <a:pt x="586" y="532"/>
                </a:lnTo>
                <a:lnTo>
                  <a:pt x="598" y="532"/>
                </a:lnTo>
                <a:lnTo>
                  <a:pt x="611" y="532"/>
                </a:lnTo>
                <a:lnTo>
                  <a:pt x="611" y="545"/>
                </a:lnTo>
                <a:lnTo>
                  <a:pt x="598" y="557"/>
                </a:lnTo>
                <a:lnTo>
                  <a:pt x="586" y="583"/>
                </a:lnTo>
                <a:lnTo>
                  <a:pt x="560" y="608"/>
                </a:lnTo>
                <a:lnTo>
                  <a:pt x="535" y="633"/>
                </a:lnTo>
                <a:lnTo>
                  <a:pt x="497" y="671"/>
                </a:lnTo>
                <a:lnTo>
                  <a:pt x="458" y="710"/>
                </a:lnTo>
                <a:lnTo>
                  <a:pt x="408" y="748"/>
                </a:lnTo>
                <a:lnTo>
                  <a:pt x="357" y="798"/>
                </a:lnTo>
                <a:lnTo>
                  <a:pt x="318" y="836"/>
                </a:lnTo>
                <a:lnTo>
                  <a:pt x="280" y="874"/>
                </a:lnTo>
                <a:lnTo>
                  <a:pt x="255" y="912"/>
                </a:lnTo>
                <a:lnTo>
                  <a:pt x="229" y="950"/>
                </a:lnTo>
                <a:lnTo>
                  <a:pt x="204" y="976"/>
                </a:lnTo>
                <a:lnTo>
                  <a:pt x="191" y="1001"/>
                </a:lnTo>
                <a:lnTo>
                  <a:pt x="191" y="1014"/>
                </a:lnTo>
                <a:lnTo>
                  <a:pt x="179" y="1052"/>
                </a:lnTo>
                <a:lnTo>
                  <a:pt x="166" y="1064"/>
                </a:lnTo>
                <a:lnTo>
                  <a:pt x="153" y="1077"/>
                </a:lnTo>
                <a:lnTo>
                  <a:pt x="128" y="1090"/>
                </a:lnTo>
                <a:lnTo>
                  <a:pt x="115" y="1077"/>
                </a:lnTo>
                <a:lnTo>
                  <a:pt x="102" y="1077"/>
                </a:lnTo>
                <a:lnTo>
                  <a:pt x="89" y="1064"/>
                </a:lnTo>
                <a:lnTo>
                  <a:pt x="89" y="1052"/>
                </a:lnTo>
                <a:lnTo>
                  <a:pt x="77" y="1039"/>
                </a:lnTo>
                <a:lnTo>
                  <a:pt x="64" y="1026"/>
                </a:lnTo>
                <a:lnTo>
                  <a:pt x="51" y="1001"/>
                </a:lnTo>
                <a:lnTo>
                  <a:pt x="26" y="963"/>
                </a:lnTo>
                <a:lnTo>
                  <a:pt x="13" y="938"/>
                </a:lnTo>
                <a:lnTo>
                  <a:pt x="13" y="912"/>
                </a:lnTo>
                <a:lnTo>
                  <a:pt x="0" y="887"/>
                </a:lnTo>
                <a:lnTo>
                  <a:pt x="13" y="874"/>
                </a:lnTo>
                <a:lnTo>
                  <a:pt x="13" y="862"/>
                </a:lnTo>
                <a:lnTo>
                  <a:pt x="26" y="849"/>
                </a:lnTo>
                <a:lnTo>
                  <a:pt x="39" y="82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6" name="Freeform 60"/>
          <p:cNvSpPr/>
          <p:nvPr/>
        </p:nvSpPr>
        <p:spPr>
          <a:xfrm>
            <a:off x="5685473" y="1891030"/>
            <a:ext cx="509587" cy="658813"/>
          </a:xfrm>
          <a:custGeom>
            <a:avLst/>
            <a:gdLst>
              <a:gd name="txL" fmla="*/ 0 w 802"/>
              <a:gd name="txT" fmla="*/ 0 h 1039"/>
              <a:gd name="txR" fmla="*/ 802 w 802"/>
              <a:gd name="txB" fmla="*/ 1039 h 1039"/>
            </a:gdLst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02" h="1039">
                <a:moveTo>
                  <a:pt x="471" y="38"/>
                </a:moveTo>
                <a:lnTo>
                  <a:pt x="484" y="25"/>
                </a:lnTo>
                <a:lnTo>
                  <a:pt x="496" y="12"/>
                </a:lnTo>
                <a:lnTo>
                  <a:pt x="509" y="0"/>
                </a:lnTo>
                <a:lnTo>
                  <a:pt x="522" y="0"/>
                </a:lnTo>
                <a:lnTo>
                  <a:pt x="535" y="0"/>
                </a:lnTo>
                <a:lnTo>
                  <a:pt x="547" y="12"/>
                </a:lnTo>
                <a:lnTo>
                  <a:pt x="560" y="12"/>
                </a:lnTo>
                <a:lnTo>
                  <a:pt x="573" y="25"/>
                </a:lnTo>
                <a:lnTo>
                  <a:pt x="598" y="38"/>
                </a:lnTo>
                <a:lnTo>
                  <a:pt x="611" y="50"/>
                </a:lnTo>
                <a:lnTo>
                  <a:pt x="649" y="63"/>
                </a:lnTo>
                <a:lnTo>
                  <a:pt x="675" y="88"/>
                </a:lnTo>
                <a:lnTo>
                  <a:pt x="700" y="101"/>
                </a:lnTo>
                <a:lnTo>
                  <a:pt x="725" y="126"/>
                </a:lnTo>
                <a:lnTo>
                  <a:pt x="751" y="139"/>
                </a:lnTo>
                <a:lnTo>
                  <a:pt x="764" y="152"/>
                </a:lnTo>
                <a:lnTo>
                  <a:pt x="776" y="164"/>
                </a:lnTo>
                <a:lnTo>
                  <a:pt x="789" y="177"/>
                </a:lnTo>
                <a:lnTo>
                  <a:pt x="802" y="190"/>
                </a:lnTo>
                <a:lnTo>
                  <a:pt x="789" y="202"/>
                </a:lnTo>
                <a:lnTo>
                  <a:pt x="789" y="215"/>
                </a:lnTo>
                <a:lnTo>
                  <a:pt x="776" y="228"/>
                </a:lnTo>
                <a:lnTo>
                  <a:pt x="764" y="240"/>
                </a:lnTo>
                <a:lnTo>
                  <a:pt x="751" y="253"/>
                </a:lnTo>
                <a:lnTo>
                  <a:pt x="738" y="266"/>
                </a:lnTo>
                <a:lnTo>
                  <a:pt x="725" y="291"/>
                </a:lnTo>
                <a:lnTo>
                  <a:pt x="713" y="316"/>
                </a:lnTo>
                <a:lnTo>
                  <a:pt x="700" y="354"/>
                </a:lnTo>
                <a:lnTo>
                  <a:pt x="700" y="405"/>
                </a:lnTo>
                <a:lnTo>
                  <a:pt x="687" y="456"/>
                </a:lnTo>
                <a:lnTo>
                  <a:pt x="675" y="519"/>
                </a:lnTo>
                <a:lnTo>
                  <a:pt x="662" y="582"/>
                </a:lnTo>
                <a:lnTo>
                  <a:pt x="649" y="633"/>
                </a:lnTo>
                <a:lnTo>
                  <a:pt x="636" y="696"/>
                </a:lnTo>
                <a:lnTo>
                  <a:pt x="624" y="747"/>
                </a:lnTo>
                <a:lnTo>
                  <a:pt x="598" y="785"/>
                </a:lnTo>
                <a:lnTo>
                  <a:pt x="586" y="823"/>
                </a:lnTo>
                <a:lnTo>
                  <a:pt x="573" y="861"/>
                </a:lnTo>
                <a:lnTo>
                  <a:pt x="547" y="899"/>
                </a:lnTo>
                <a:lnTo>
                  <a:pt x="522" y="925"/>
                </a:lnTo>
                <a:lnTo>
                  <a:pt x="509" y="963"/>
                </a:lnTo>
                <a:lnTo>
                  <a:pt x="484" y="975"/>
                </a:lnTo>
                <a:lnTo>
                  <a:pt x="471" y="1001"/>
                </a:lnTo>
                <a:lnTo>
                  <a:pt x="458" y="1013"/>
                </a:lnTo>
                <a:lnTo>
                  <a:pt x="446" y="1026"/>
                </a:lnTo>
                <a:lnTo>
                  <a:pt x="420" y="1026"/>
                </a:lnTo>
                <a:lnTo>
                  <a:pt x="407" y="1039"/>
                </a:lnTo>
                <a:lnTo>
                  <a:pt x="395" y="1039"/>
                </a:lnTo>
                <a:lnTo>
                  <a:pt x="395" y="1026"/>
                </a:lnTo>
                <a:lnTo>
                  <a:pt x="382" y="1026"/>
                </a:lnTo>
                <a:lnTo>
                  <a:pt x="369" y="1013"/>
                </a:lnTo>
                <a:lnTo>
                  <a:pt x="369" y="1001"/>
                </a:lnTo>
                <a:lnTo>
                  <a:pt x="369" y="988"/>
                </a:lnTo>
                <a:lnTo>
                  <a:pt x="357" y="975"/>
                </a:lnTo>
                <a:lnTo>
                  <a:pt x="357" y="950"/>
                </a:lnTo>
                <a:lnTo>
                  <a:pt x="344" y="912"/>
                </a:lnTo>
                <a:lnTo>
                  <a:pt x="331" y="874"/>
                </a:lnTo>
                <a:lnTo>
                  <a:pt x="318" y="849"/>
                </a:lnTo>
                <a:lnTo>
                  <a:pt x="306" y="836"/>
                </a:lnTo>
                <a:lnTo>
                  <a:pt x="280" y="811"/>
                </a:lnTo>
                <a:lnTo>
                  <a:pt x="267" y="798"/>
                </a:lnTo>
                <a:lnTo>
                  <a:pt x="242" y="773"/>
                </a:lnTo>
                <a:lnTo>
                  <a:pt x="229" y="760"/>
                </a:lnTo>
                <a:lnTo>
                  <a:pt x="217" y="734"/>
                </a:lnTo>
                <a:lnTo>
                  <a:pt x="217" y="722"/>
                </a:lnTo>
                <a:lnTo>
                  <a:pt x="204" y="709"/>
                </a:lnTo>
                <a:lnTo>
                  <a:pt x="204" y="696"/>
                </a:lnTo>
                <a:lnTo>
                  <a:pt x="204" y="684"/>
                </a:lnTo>
                <a:lnTo>
                  <a:pt x="217" y="684"/>
                </a:lnTo>
                <a:lnTo>
                  <a:pt x="242" y="684"/>
                </a:lnTo>
                <a:lnTo>
                  <a:pt x="267" y="696"/>
                </a:lnTo>
                <a:lnTo>
                  <a:pt x="306" y="709"/>
                </a:lnTo>
                <a:lnTo>
                  <a:pt x="344" y="722"/>
                </a:lnTo>
                <a:lnTo>
                  <a:pt x="382" y="734"/>
                </a:lnTo>
                <a:lnTo>
                  <a:pt x="407" y="722"/>
                </a:lnTo>
                <a:lnTo>
                  <a:pt x="433" y="709"/>
                </a:lnTo>
                <a:lnTo>
                  <a:pt x="433" y="696"/>
                </a:lnTo>
                <a:lnTo>
                  <a:pt x="446" y="684"/>
                </a:lnTo>
                <a:lnTo>
                  <a:pt x="446" y="658"/>
                </a:lnTo>
                <a:lnTo>
                  <a:pt x="458" y="633"/>
                </a:lnTo>
                <a:lnTo>
                  <a:pt x="471" y="595"/>
                </a:lnTo>
                <a:lnTo>
                  <a:pt x="484" y="544"/>
                </a:lnTo>
                <a:lnTo>
                  <a:pt x="484" y="506"/>
                </a:lnTo>
                <a:lnTo>
                  <a:pt x="496" y="443"/>
                </a:lnTo>
                <a:lnTo>
                  <a:pt x="509" y="392"/>
                </a:lnTo>
                <a:lnTo>
                  <a:pt x="522" y="354"/>
                </a:lnTo>
                <a:lnTo>
                  <a:pt x="522" y="304"/>
                </a:lnTo>
                <a:lnTo>
                  <a:pt x="535" y="266"/>
                </a:lnTo>
                <a:lnTo>
                  <a:pt x="535" y="240"/>
                </a:lnTo>
                <a:lnTo>
                  <a:pt x="522" y="215"/>
                </a:lnTo>
                <a:lnTo>
                  <a:pt x="522" y="202"/>
                </a:lnTo>
                <a:lnTo>
                  <a:pt x="509" y="190"/>
                </a:lnTo>
                <a:lnTo>
                  <a:pt x="509" y="177"/>
                </a:lnTo>
                <a:lnTo>
                  <a:pt x="496" y="177"/>
                </a:lnTo>
                <a:lnTo>
                  <a:pt x="484" y="177"/>
                </a:lnTo>
                <a:lnTo>
                  <a:pt x="458" y="177"/>
                </a:lnTo>
                <a:lnTo>
                  <a:pt x="446" y="177"/>
                </a:lnTo>
                <a:lnTo>
                  <a:pt x="420" y="177"/>
                </a:lnTo>
                <a:lnTo>
                  <a:pt x="395" y="177"/>
                </a:lnTo>
                <a:lnTo>
                  <a:pt x="369" y="177"/>
                </a:lnTo>
                <a:lnTo>
                  <a:pt x="331" y="177"/>
                </a:lnTo>
                <a:lnTo>
                  <a:pt x="306" y="190"/>
                </a:lnTo>
                <a:lnTo>
                  <a:pt x="267" y="190"/>
                </a:lnTo>
                <a:lnTo>
                  <a:pt x="217" y="202"/>
                </a:lnTo>
                <a:lnTo>
                  <a:pt x="178" y="202"/>
                </a:lnTo>
                <a:lnTo>
                  <a:pt x="128" y="215"/>
                </a:lnTo>
                <a:lnTo>
                  <a:pt x="77" y="215"/>
                </a:lnTo>
                <a:lnTo>
                  <a:pt x="26" y="228"/>
                </a:lnTo>
                <a:lnTo>
                  <a:pt x="0" y="126"/>
                </a:lnTo>
                <a:lnTo>
                  <a:pt x="26" y="126"/>
                </a:lnTo>
                <a:lnTo>
                  <a:pt x="51" y="126"/>
                </a:lnTo>
                <a:lnTo>
                  <a:pt x="77" y="126"/>
                </a:lnTo>
                <a:lnTo>
                  <a:pt x="115" y="114"/>
                </a:lnTo>
                <a:lnTo>
                  <a:pt x="153" y="114"/>
                </a:lnTo>
                <a:lnTo>
                  <a:pt x="191" y="114"/>
                </a:lnTo>
                <a:lnTo>
                  <a:pt x="229" y="101"/>
                </a:lnTo>
                <a:lnTo>
                  <a:pt x="280" y="88"/>
                </a:lnTo>
                <a:lnTo>
                  <a:pt x="318" y="88"/>
                </a:lnTo>
                <a:lnTo>
                  <a:pt x="357" y="88"/>
                </a:lnTo>
                <a:lnTo>
                  <a:pt x="382" y="76"/>
                </a:lnTo>
                <a:lnTo>
                  <a:pt x="420" y="76"/>
                </a:lnTo>
                <a:lnTo>
                  <a:pt x="433" y="63"/>
                </a:lnTo>
                <a:lnTo>
                  <a:pt x="446" y="50"/>
                </a:lnTo>
                <a:lnTo>
                  <a:pt x="458" y="50"/>
                </a:lnTo>
                <a:lnTo>
                  <a:pt x="471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1" name="Freeform 55"/>
          <p:cNvSpPr/>
          <p:nvPr/>
        </p:nvSpPr>
        <p:spPr>
          <a:xfrm>
            <a:off x="4756785" y="1511618"/>
            <a:ext cx="314325" cy="1554162"/>
          </a:xfrm>
          <a:custGeom>
            <a:avLst/>
            <a:gdLst>
              <a:gd name="txL" fmla="*/ 0 w 496"/>
              <a:gd name="txT" fmla="*/ 0 h 2446"/>
              <a:gd name="txR" fmla="*/ 496 w 496"/>
              <a:gd name="txB" fmla="*/ 2446 h 244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96" h="2446">
                <a:moveTo>
                  <a:pt x="306" y="2370"/>
                </a:moveTo>
                <a:lnTo>
                  <a:pt x="293" y="2408"/>
                </a:lnTo>
                <a:lnTo>
                  <a:pt x="267" y="2433"/>
                </a:lnTo>
                <a:lnTo>
                  <a:pt x="242" y="2446"/>
                </a:lnTo>
                <a:lnTo>
                  <a:pt x="217" y="2446"/>
                </a:lnTo>
                <a:lnTo>
                  <a:pt x="204" y="2433"/>
                </a:lnTo>
                <a:lnTo>
                  <a:pt x="191" y="2420"/>
                </a:lnTo>
                <a:lnTo>
                  <a:pt x="191" y="2408"/>
                </a:lnTo>
                <a:lnTo>
                  <a:pt x="178" y="2395"/>
                </a:lnTo>
                <a:lnTo>
                  <a:pt x="178" y="2382"/>
                </a:lnTo>
                <a:lnTo>
                  <a:pt x="178" y="2370"/>
                </a:lnTo>
                <a:lnTo>
                  <a:pt x="191" y="2344"/>
                </a:lnTo>
                <a:lnTo>
                  <a:pt x="191" y="2319"/>
                </a:lnTo>
                <a:lnTo>
                  <a:pt x="178" y="2294"/>
                </a:lnTo>
                <a:lnTo>
                  <a:pt x="178" y="2281"/>
                </a:lnTo>
                <a:lnTo>
                  <a:pt x="166" y="2255"/>
                </a:lnTo>
                <a:lnTo>
                  <a:pt x="153" y="2230"/>
                </a:lnTo>
                <a:lnTo>
                  <a:pt x="127" y="2217"/>
                </a:lnTo>
                <a:lnTo>
                  <a:pt x="115" y="2192"/>
                </a:lnTo>
                <a:lnTo>
                  <a:pt x="89" y="2167"/>
                </a:lnTo>
                <a:lnTo>
                  <a:pt x="64" y="2141"/>
                </a:lnTo>
                <a:lnTo>
                  <a:pt x="38" y="2129"/>
                </a:lnTo>
                <a:lnTo>
                  <a:pt x="26" y="2116"/>
                </a:lnTo>
                <a:lnTo>
                  <a:pt x="13" y="2091"/>
                </a:lnTo>
                <a:lnTo>
                  <a:pt x="13" y="2078"/>
                </a:lnTo>
                <a:lnTo>
                  <a:pt x="0" y="2065"/>
                </a:lnTo>
                <a:lnTo>
                  <a:pt x="0" y="2053"/>
                </a:lnTo>
                <a:lnTo>
                  <a:pt x="13" y="2053"/>
                </a:lnTo>
                <a:lnTo>
                  <a:pt x="38" y="2053"/>
                </a:lnTo>
                <a:lnTo>
                  <a:pt x="64" y="2065"/>
                </a:lnTo>
                <a:lnTo>
                  <a:pt x="102" y="2078"/>
                </a:lnTo>
                <a:lnTo>
                  <a:pt x="140" y="2103"/>
                </a:lnTo>
                <a:lnTo>
                  <a:pt x="178" y="2116"/>
                </a:lnTo>
                <a:lnTo>
                  <a:pt x="204" y="2116"/>
                </a:lnTo>
                <a:lnTo>
                  <a:pt x="217" y="2116"/>
                </a:lnTo>
                <a:lnTo>
                  <a:pt x="229" y="2103"/>
                </a:lnTo>
                <a:lnTo>
                  <a:pt x="242" y="2091"/>
                </a:lnTo>
                <a:lnTo>
                  <a:pt x="242" y="2078"/>
                </a:lnTo>
                <a:lnTo>
                  <a:pt x="255" y="2065"/>
                </a:lnTo>
                <a:lnTo>
                  <a:pt x="255" y="2053"/>
                </a:lnTo>
                <a:lnTo>
                  <a:pt x="267" y="2027"/>
                </a:lnTo>
                <a:lnTo>
                  <a:pt x="267" y="2002"/>
                </a:lnTo>
                <a:lnTo>
                  <a:pt x="280" y="1977"/>
                </a:lnTo>
                <a:lnTo>
                  <a:pt x="280" y="1951"/>
                </a:lnTo>
                <a:lnTo>
                  <a:pt x="280" y="1939"/>
                </a:lnTo>
                <a:lnTo>
                  <a:pt x="280" y="1913"/>
                </a:lnTo>
                <a:lnTo>
                  <a:pt x="280" y="1888"/>
                </a:lnTo>
                <a:lnTo>
                  <a:pt x="280" y="1863"/>
                </a:lnTo>
                <a:lnTo>
                  <a:pt x="293" y="1825"/>
                </a:lnTo>
                <a:lnTo>
                  <a:pt x="293" y="1787"/>
                </a:lnTo>
                <a:lnTo>
                  <a:pt x="293" y="1749"/>
                </a:lnTo>
                <a:lnTo>
                  <a:pt x="293" y="1711"/>
                </a:lnTo>
                <a:lnTo>
                  <a:pt x="293" y="1660"/>
                </a:lnTo>
                <a:lnTo>
                  <a:pt x="293" y="1609"/>
                </a:lnTo>
                <a:lnTo>
                  <a:pt x="293" y="1559"/>
                </a:lnTo>
                <a:lnTo>
                  <a:pt x="293" y="1495"/>
                </a:lnTo>
                <a:lnTo>
                  <a:pt x="293" y="1445"/>
                </a:lnTo>
                <a:lnTo>
                  <a:pt x="293" y="1381"/>
                </a:lnTo>
                <a:lnTo>
                  <a:pt x="306" y="1305"/>
                </a:lnTo>
                <a:lnTo>
                  <a:pt x="306" y="1242"/>
                </a:lnTo>
                <a:lnTo>
                  <a:pt x="306" y="1178"/>
                </a:lnTo>
                <a:lnTo>
                  <a:pt x="306" y="1115"/>
                </a:lnTo>
                <a:lnTo>
                  <a:pt x="306" y="1052"/>
                </a:lnTo>
                <a:lnTo>
                  <a:pt x="306" y="1001"/>
                </a:lnTo>
                <a:lnTo>
                  <a:pt x="306" y="938"/>
                </a:lnTo>
                <a:lnTo>
                  <a:pt x="306" y="887"/>
                </a:lnTo>
                <a:lnTo>
                  <a:pt x="306" y="836"/>
                </a:lnTo>
                <a:lnTo>
                  <a:pt x="306" y="786"/>
                </a:lnTo>
                <a:lnTo>
                  <a:pt x="306" y="748"/>
                </a:lnTo>
                <a:lnTo>
                  <a:pt x="306" y="697"/>
                </a:lnTo>
                <a:lnTo>
                  <a:pt x="306" y="659"/>
                </a:lnTo>
                <a:lnTo>
                  <a:pt x="306" y="621"/>
                </a:lnTo>
                <a:lnTo>
                  <a:pt x="306" y="583"/>
                </a:lnTo>
                <a:lnTo>
                  <a:pt x="306" y="545"/>
                </a:lnTo>
                <a:lnTo>
                  <a:pt x="306" y="520"/>
                </a:lnTo>
                <a:lnTo>
                  <a:pt x="293" y="456"/>
                </a:lnTo>
                <a:lnTo>
                  <a:pt x="293" y="405"/>
                </a:lnTo>
                <a:lnTo>
                  <a:pt x="293" y="355"/>
                </a:lnTo>
                <a:lnTo>
                  <a:pt x="293" y="317"/>
                </a:lnTo>
                <a:lnTo>
                  <a:pt x="293" y="266"/>
                </a:lnTo>
                <a:lnTo>
                  <a:pt x="293" y="228"/>
                </a:lnTo>
                <a:lnTo>
                  <a:pt x="293" y="203"/>
                </a:lnTo>
                <a:lnTo>
                  <a:pt x="293" y="177"/>
                </a:lnTo>
                <a:lnTo>
                  <a:pt x="280" y="139"/>
                </a:lnTo>
                <a:lnTo>
                  <a:pt x="267" y="101"/>
                </a:lnTo>
                <a:lnTo>
                  <a:pt x="267" y="89"/>
                </a:lnTo>
                <a:lnTo>
                  <a:pt x="255" y="76"/>
                </a:lnTo>
                <a:lnTo>
                  <a:pt x="255" y="63"/>
                </a:lnTo>
                <a:lnTo>
                  <a:pt x="242" y="63"/>
                </a:lnTo>
                <a:lnTo>
                  <a:pt x="229" y="51"/>
                </a:lnTo>
                <a:lnTo>
                  <a:pt x="217" y="38"/>
                </a:lnTo>
                <a:lnTo>
                  <a:pt x="217" y="25"/>
                </a:lnTo>
                <a:lnTo>
                  <a:pt x="217" y="13"/>
                </a:lnTo>
                <a:lnTo>
                  <a:pt x="217" y="0"/>
                </a:lnTo>
                <a:lnTo>
                  <a:pt x="229" y="0"/>
                </a:lnTo>
                <a:lnTo>
                  <a:pt x="242" y="0"/>
                </a:lnTo>
                <a:lnTo>
                  <a:pt x="255" y="0"/>
                </a:lnTo>
                <a:lnTo>
                  <a:pt x="267" y="0"/>
                </a:lnTo>
                <a:lnTo>
                  <a:pt x="293" y="0"/>
                </a:lnTo>
                <a:lnTo>
                  <a:pt x="306" y="0"/>
                </a:lnTo>
                <a:lnTo>
                  <a:pt x="356" y="13"/>
                </a:lnTo>
                <a:lnTo>
                  <a:pt x="382" y="25"/>
                </a:lnTo>
                <a:lnTo>
                  <a:pt x="420" y="38"/>
                </a:lnTo>
                <a:lnTo>
                  <a:pt x="446" y="51"/>
                </a:lnTo>
                <a:lnTo>
                  <a:pt x="471" y="63"/>
                </a:lnTo>
                <a:lnTo>
                  <a:pt x="484" y="76"/>
                </a:lnTo>
                <a:lnTo>
                  <a:pt x="496" y="101"/>
                </a:lnTo>
                <a:lnTo>
                  <a:pt x="496" y="114"/>
                </a:lnTo>
                <a:lnTo>
                  <a:pt x="496" y="152"/>
                </a:lnTo>
                <a:lnTo>
                  <a:pt x="484" y="165"/>
                </a:lnTo>
                <a:lnTo>
                  <a:pt x="484" y="190"/>
                </a:lnTo>
                <a:lnTo>
                  <a:pt x="471" y="203"/>
                </a:lnTo>
                <a:lnTo>
                  <a:pt x="471" y="215"/>
                </a:lnTo>
                <a:lnTo>
                  <a:pt x="471" y="241"/>
                </a:lnTo>
                <a:lnTo>
                  <a:pt x="458" y="266"/>
                </a:lnTo>
                <a:lnTo>
                  <a:pt x="458" y="304"/>
                </a:lnTo>
                <a:lnTo>
                  <a:pt x="458" y="342"/>
                </a:lnTo>
                <a:lnTo>
                  <a:pt x="446" y="380"/>
                </a:lnTo>
                <a:lnTo>
                  <a:pt x="446" y="431"/>
                </a:lnTo>
                <a:lnTo>
                  <a:pt x="446" y="456"/>
                </a:lnTo>
                <a:lnTo>
                  <a:pt x="446" y="482"/>
                </a:lnTo>
                <a:lnTo>
                  <a:pt x="446" y="520"/>
                </a:lnTo>
                <a:lnTo>
                  <a:pt x="433" y="558"/>
                </a:lnTo>
                <a:lnTo>
                  <a:pt x="433" y="596"/>
                </a:lnTo>
                <a:lnTo>
                  <a:pt x="433" y="646"/>
                </a:lnTo>
                <a:lnTo>
                  <a:pt x="433" y="697"/>
                </a:lnTo>
                <a:lnTo>
                  <a:pt x="433" y="760"/>
                </a:lnTo>
                <a:lnTo>
                  <a:pt x="433" y="824"/>
                </a:lnTo>
                <a:lnTo>
                  <a:pt x="433" y="887"/>
                </a:lnTo>
                <a:lnTo>
                  <a:pt x="433" y="963"/>
                </a:lnTo>
                <a:lnTo>
                  <a:pt x="433" y="1039"/>
                </a:lnTo>
                <a:lnTo>
                  <a:pt x="420" y="1115"/>
                </a:lnTo>
                <a:lnTo>
                  <a:pt x="420" y="1191"/>
                </a:lnTo>
                <a:lnTo>
                  <a:pt x="420" y="1280"/>
                </a:lnTo>
                <a:lnTo>
                  <a:pt x="420" y="1381"/>
                </a:lnTo>
                <a:lnTo>
                  <a:pt x="420" y="1470"/>
                </a:lnTo>
                <a:lnTo>
                  <a:pt x="420" y="1559"/>
                </a:lnTo>
                <a:lnTo>
                  <a:pt x="420" y="1647"/>
                </a:lnTo>
                <a:lnTo>
                  <a:pt x="420" y="1723"/>
                </a:lnTo>
                <a:lnTo>
                  <a:pt x="420" y="1787"/>
                </a:lnTo>
                <a:lnTo>
                  <a:pt x="420" y="1863"/>
                </a:lnTo>
                <a:lnTo>
                  <a:pt x="420" y="1913"/>
                </a:lnTo>
                <a:lnTo>
                  <a:pt x="420" y="1977"/>
                </a:lnTo>
                <a:lnTo>
                  <a:pt x="420" y="2027"/>
                </a:lnTo>
                <a:lnTo>
                  <a:pt x="420" y="2065"/>
                </a:lnTo>
                <a:lnTo>
                  <a:pt x="407" y="2103"/>
                </a:lnTo>
                <a:lnTo>
                  <a:pt x="407" y="2141"/>
                </a:lnTo>
                <a:lnTo>
                  <a:pt x="407" y="2167"/>
                </a:lnTo>
                <a:lnTo>
                  <a:pt x="407" y="2192"/>
                </a:lnTo>
                <a:lnTo>
                  <a:pt x="407" y="2217"/>
                </a:lnTo>
                <a:lnTo>
                  <a:pt x="407" y="2230"/>
                </a:lnTo>
                <a:lnTo>
                  <a:pt x="382" y="2268"/>
                </a:lnTo>
                <a:lnTo>
                  <a:pt x="356" y="2306"/>
                </a:lnTo>
                <a:lnTo>
                  <a:pt x="306" y="237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7" name="Freeform 61"/>
          <p:cNvSpPr/>
          <p:nvPr/>
        </p:nvSpPr>
        <p:spPr>
          <a:xfrm>
            <a:off x="4490085" y="2211705"/>
            <a:ext cx="719138" cy="466725"/>
          </a:xfrm>
          <a:custGeom>
            <a:avLst/>
            <a:gdLst>
              <a:gd name="txL" fmla="*/ 0 w 1133"/>
              <a:gd name="txT" fmla="*/ 0 h 735"/>
              <a:gd name="txR" fmla="*/ 1133 w 1133"/>
              <a:gd name="txB" fmla="*/ 735 h 73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1133" h="735">
                <a:moveTo>
                  <a:pt x="0" y="533"/>
                </a:moveTo>
                <a:lnTo>
                  <a:pt x="13" y="520"/>
                </a:lnTo>
                <a:lnTo>
                  <a:pt x="13" y="507"/>
                </a:lnTo>
                <a:lnTo>
                  <a:pt x="26" y="507"/>
                </a:lnTo>
                <a:lnTo>
                  <a:pt x="26" y="495"/>
                </a:lnTo>
                <a:lnTo>
                  <a:pt x="51" y="495"/>
                </a:lnTo>
                <a:lnTo>
                  <a:pt x="64" y="507"/>
                </a:lnTo>
                <a:lnTo>
                  <a:pt x="77" y="520"/>
                </a:lnTo>
                <a:lnTo>
                  <a:pt x="102" y="533"/>
                </a:lnTo>
                <a:lnTo>
                  <a:pt x="115" y="533"/>
                </a:lnTo>
                <a:lnTo>
                  <a:pt x="128" y="533"/>
                </a:lnTo>
                <a:lnTo>
                  <a:pt x="140" y="520"/>
                </a:lnTo>
                <a:lnTo>
                  <a:pt x="153" y="507"/>
                </a:lnTo>
                <a:lnTo>
                  <a:pt x="166" y="507"/>
                </a:lnTo>
                <a:lnTo>
                  <a:pt x="191" y="495"/>
                </a:lnTo>
                <a:lnTo>
                  <a:pt x="217" y="482"/>
                </a:lnTo>
                <a:lnTo>
                  <a:pt x="242" y="469"/>
                </a:lnTo>
                <a:lnTo>
                  <a:pt x="268" y="444"/>
                </a:lnTo>
                <a:lnTo>
                  <a:pt x="306" y="431"/>
                </a:lnTo>
                <a:lnTo>
                  <a:pt x="344" y="406"/>
                </a:lnTo>
                <a:lnTo>
                  <a:pt x="382" y="393"/>
                </a:lnTo>
                <a:lnTo>
                  <a:pt x="420" y="368"/>
                </a:lnTo>
                <a:lnTo>
                  <a:pt x="471" y="330"/>
                </a:lnTo>
                <a:lnTo>
                  <a:pt x="522" y="305"/>
                </a:lnTo>
                <a:lnTo>
                  <a:pt x="586" y="279"/>
                </a:lnTo>
                <a:lnTo>
                  <a:pt x="637" y="241"/>
                </a:lnTo>
                <a:lnTo>
                  <a:pt x="700" y="216"/>
                </a:lnTo>
                <a:lnTo>
                  <a:pt x="751" y="178"/>
                </a:lnTo>
                <a:lnTo>
                  <a:pt x="802" y="152"/>
                </a:lnTo>
                <a:lnTo>
                  <a:pt x="853" y="127"/>
                </a:lnTo>
                <a:lnTo>
                  <a:pt x="891" y="102"/>
                </a:lnTo>
                <a:lnTo>
                  <a:pt x="929" y="89"/>
                </a:lnTo>
                <a:lnTo>
                  <a:pt x="967" y="64"/>
                </a:lnTo>
                <a:lnTo>
                  <a:pt x="993" y="51"/>
                </a:lnTo>
                <a:lnTo>
                  <a:pt x="1031" y="38"/>
                </a:lnTo>
                <a:lnTo>
                  <a:pt x="1056" y="26"/>
                </a:lnTo>
                <a:lnTo>
                  <a:pt x="1069" y="13"/>
                </a:lnTo>
                <a:lnTo>
                  <a:pt x="1095" y="13"/>
                </a:lnTo>
                <a:lnTo>
                  <a:pt x="1107" y="0"/>
                </a:lnTo>
                <a:lnTo>
                  <a:pt x="1120" y="0"/>
                </a:lnTo>
                <a:lnTo>
                  <a:pt x="1133" y="0"/>
                </a:lnTo>
                <a:lnTo>
                  <a:pt x="1133" y="13"/>
                </a:lnTo>
                <a:lnTo>
                  <a:pt x="1120" y="13"/>
                </a:lnTo>
                <a:lnTo>
                  <a:pt x="1120" y="26"/>
                </a:lnTo>
                <a:lnTo>
                  <a:pt x="1107" y="26"/>
                </a:lnTo>
                <a:lnTo>
                  <a:pt x="1095" y="38"/>
                </a:lnTo>
                <a:lnTo>
                  <a:pt x="1082" y="51"/>
                </a:lnTo>
                <a:lnTo>
                  <a:pt x="1069" y="64"/>
                </a:lnTo>
                <a:lnTo>
                  <a:pt x="1044" y="89"/>
                </a:lnTo>
                <a:lnTo>
                  <a:pt x="1031" y="102"/>
                </a:lnTo>
                <a:lnTo>
                  <a:pt x="1005" y="127"/>
                </a:lnTo>
                <a:lnTo>
                  <a:pt x="980" y="140"/>
                </a:lnTo>
                <a:lnTo>
                  <a:pt x="955" y="165"/>
                </a:lnTo>
                <a:lnTo>
                  <a:pt x="929" y="190"/>
                </a:lnTo>
                <a:lnTo>
                  <a:pt x="891" y="216"/>
                </a:lnTo>
                <a:lnTo>
                  <a:pt x="853" y="241"/>
                </a:lnTo>
                <a:lnTo>
                  <a:pt x="789" y="292"/>
                </a:lnTo>
                <a:lnTo>
                  <a:pt x="713" y="343"/>
                </a:lnTo>
                <a:lnTo>
                  <a:pt x="649" y="393"/>
                </a:lnTo>
                <a:lnTo>
                  <a:pt x="598" y="444"/>
                </a:lnTo>
                <a:lnTo>
                  <a:pt x="535" y="482"/>
                </a:lnTo>
                <a:lnTo>
                  <a:pt x="484" y="520"/>
                </a:lnTo>
                <a:lnTo>
                  <a:pt x="433" y="558"/>
                </a:lnTo>
                <a:lnTo>
                  <a:pt x="382" y="596"/>
                </a:lnTo>
                <a:lnTo>
                  <a:pt x="331" y="634"/>
                </a:lnTo>
                <a:lnTo>
                  <a:pt x="293" y="659"/>
                </a:lnTo>
                <a:lnTo>
                  <a:pt x="268" y="685"/>
                </a:lnTo>
                <a:lnTo>
                  <a:pt x="229" y="697"/>
                </a:lnTo>
                <a:lnTo>
                  <a:pt x="204" y="710"/>
                </a:lnTo>
                <a:lnTo>
                  <a:pt x="191" y="723"/>
                </a:lnTo>
                <a:lnTo>
                  <a:pt x="166" y="735"/>
                </a:lnTo>
                <a:lnTo>
                  <a:pt x="153" y="735"/>
                </a:lnTo>
                <a:lnTo>
                  <a:pt x="140" y="735"/>
                </a:lnTo>
                <a:lnTo>
                  <a:pt x="128" y="735"/>
                </a:lnTo>
                <a:lnTo>
                  <a:pt x="115" y="723"/>
                </a:lnTo>
                <a:lnTo>
                  <a:pt x="102" y="710"/>
                </a:lnTo>
                <a:lnTo>
                  <a:pt x="89" y="710"/>
                </a:lnTo>
                <a:lnTo>
                  <a:pt x="77" y="685"/>
                </a:lnTo>
                <a:lnTo>
                  <a:pt x="64" y="672"/>
                </a:lnTo>
                <a:lnTo>
                  <a:pt x="51" y="659"/>
                </a:lnTo>
                <a:lnTo>
                  <a:pt x="39" y="634"/>
                </a:lnTo>
                <a:lnTo>
                  <a:pt x="26" y="609"/>
                </a:lnTo>
                <a:lnTo>
                  <a:pt x="13" y="596"/>
                </a:lnTo>
                <a:lnTo>
                  <a:pt x="13" y="583"/>
                </a:lnTo>
                <a:lnTo>
                  <a:pt x="0" y="571"/>
                </a:lnTo>
                <a:lnTo>
                  <a:pt x="0" y="558"/>
                </a:lnTo>
                <a:lnTo>
                  <a:pt x="0" y="545"/>
                </a:lnTo>
                <a:lnTo>
                  <a:pt x="0" y="53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5" name="Freeform 59"/>
          <p:cNvSpPr/>
          <p:nvPr/>
        </p:nvSpPr>
        <p:spPr>
          <a:xfrm>
            <a:off x="5628323" y="1946593"/>
            <a:ext cx="114300" cy="1271587"/>
          </a:xfrm>
          <a:custGeom>
            <a:avLst/>
            <a:gdLst>
              <a:gd name="txL" fmla="*/ 0 w 178"/>
              <a:gd name="txT" fmla="*/ 0 h 2002"/>
              <a:gd name="txR" fmla="*/ 178 w 178"/>
              <a:gd name="txB" fmla="*/ 2002 h 200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78" h="2002">
                <a:moveTo>
                  <a:pt x="178" y="51"/>
                </a:moveTo>
                <a:lnTo>
                  <a:pt x="178" y="228"/>
                </a:lnTo>
                <a:lnTo>
                  <a:pt x="178" y="380"/>
                </a:lnTo>
                <a:lnTo>
                  <a:pt x="178" y="545"/>
                </a:lnTo>
                <a:lnTo>
                  <a:pt x="178" y="685"/>
                </a:lnTo>
                <a:lnTo>
                  <a:pt x="178" y="824"/>
                </a:lnTo>
                <a:lnTo>
                  <a:pt x="178" y="951"/>
                </a:lnTo>
                <a:lnTo>
                  <a:pt x="178" y="1065"/>
                </a:lnTo>
                <a:lnTo>
                  <a:pt x="178" y="1179"/>
                </a:lnTo>
                <a:lnTo>
                  <a:pt x="178" y="1280"/>
                </a:lnTo>
                <a:lnTo>
                  <a:pt x="178" y="1369"/>
                </a:lnTo>
                <a:lnTo>
                  <a:pt x="166" y="1457"/>
                </a:lnTo>
                <a:lnTo>
                  <a:pt x="166" y="1533"/>
                </a:lnTo>
                <a:lnTo>
                  <a:pt x="166" y="1597"/>
                </a:lnTo>
                <a:lnTo>
                  <a:pt x="166" y="1648"/>
                </a:lnTo>
                <a:lnTo>
                  <a:pt x="166" y="1698"/>
                </a:lnTo>
                <a:lnTo>
                  <a:pt x="166" y="1736"/>
                </a:lnTo>
                <a:lnTo>
                  <a:pt x="153" y="1800"/>
                </a:lnTo>
                <a:lnTo>
                  <a:pt x="153" y="1850"/>
                </a:lnTo>
                <a:lnTo>
                  <a:pt x="140" y="1901"/>
                </a:lnTo>
                <a:lnTo>
                  <a:pt x="140" y="1939"/>
                </a:lnTo>
                <a:lnTo>
                  <a:pt x="127" y="1964"/>
                </a:lnTo>
                <a:lnTo>
                  <a:pt x="127" y="1990"/>
                </a:lnTo>
                <a:lnTo>
                  <a:pt x="115" y="2002"/>
                </a:lnTo>
                <a:lnTo>
                  <a:pt x="102" y="2002"/>
                </a:lnTo>
                <a:lnTo>
                  <a:pt x="102" y="1990"/>
                </a:lnTo>
                <a:lnTo>
                  <a:pt x="89" y="1977"/>
                </a:lnTo>
                <a:lnTo>
                  <a:pt x="77" y="1952"/>
                </a:lnTo>
                <a:lnTo>
                  <a:pt x="77" y="1926"/>
                </a:lnTo>
                <a:lnTo>
                  <a:pt x="64" y="1888"/>
                </a:lnTo>
                <a:lnTo>
                  <a:pt x="64" y="1850"/>
                </a:lnTo>
                <a:lnTo>
                  <a:pt x="64" y="1800"/>
                </a:lnTo>
                <a:lnTo>
                  <a:pt x="51" y="1774"/>
                </a:lnTo>
                <a:lnTo>
                  <a:pt x="51" y="1749"/>
                </a:lnTo>
                <a:lnTo>
                  <a:pt x="51" y="1711"/>
                </a:lnTo>
                <a:lnTo>
                  <a:pt x="51" y="1673"/>
                </a:lnTo>
                <a:lnTo>
                  <a:pt x="51" y="1635"/>
                </a:lnTo>
                <a:lnTo>
                  <a:pt x="51" y="1584"/>
                </a:lnTo>
                <a:lnTo>
                  <a:pt x="51" y="1533"/>
                </a:lnTo>
                <a:lnTo>
                  <a:pt x="38" y="1483"/>
                </a:lnTo>
                <a:lnTo>
                  <a:pt x="38" y="1432"/>
                </a:lnTo>
                <a:lnTo>
                  <a:pt x="38" y="1369"/>
                </a:lnTo>
                <a:lnTo>
                  <a:pt x="38" y="1305"/>
                </a:lnTo>
                <a:lnTo>
                  <a:pt x="38" y="1242"/>
                </a:lnTo>
                <a:lnTo>
                  <a:pt x="38" y="1166"/>
                </a:lnTo>
                <a:lnTo>
                  <a:pt x="38" y="1090"/>
                </a:lnTo>
                <a:lnTo>
                  <a:pt x="51" y="1014"/>
                </a:lnTo>
                <a:lnTo>
                  <a:pt x="51" y="938"/>
                </a:lnTo>
                <a:lnTo>
                  <a:pt x="51" y="849"/>
                </a:lnTo>
                <a:lnTo>
                  <a:pt x="51" y="773"/>
                </a:lnTo>
                <a:lnTo>
                  <a:pt x="51" y="710"/>
                </a:lnTo>
                <a:lnTo>
                  <a:pt x="51" y="646"/>
                </a:lnTo>
                <a:lnTo>
                  <a:pt x="38" y="570"/>
                </a:lnTo>
                <a:lnTo>
                  <a:pt x="38" y="520"/>
                </a:lnTo>
                <a:lnTo>
                  <a:pt x="38" y="456"/>
                </a:lnTo>
                <a:lnTo>
                  <a:pt x="38" y="406"/>
                </a:lnTo>
                <a:lnTo>
                  <a:pt x="38" y="368"/>
                </a:lnTo>
                <a:lnTo>
                  <a:pt x="38" y="317"/>
                </a:lnTo>
                <a:lnTo>
                  <a:pt x="26" y="279"/>
                </a:lnTo>
                <a:lnTo>
                  <a:pt x="26" y="254"/>
                </a:lnTo>
                <a:lnTo>
                  <a:pt x="26" y="216"/>
                </a:lnTo>
                <a:lnTo>
                  <a:pt x="26" y="190"/>
                </a:lnTo>
                <a:lnTo>
                  <a:pt x="13" y="178"/>
                </a:lnTo>
                <a:lnTo>
                  <a:pt x="13" y="152"/>
                </a:lnTo>
                <a:lnTo>
                  <a:pt x="0" y="127"/>
                </a:lnTo>
                <a:lnTo>
                  <a:pt x="0" y="102"/>
                </a:lnTo>
                <a:lnTo>
                  <a:pt x="0" y="76"/>
                </a:lnTo>
                <a:lnTo>
                  <a:pt x="0" y="64"/>
                </a:lnTo>
                <a:lnTo>
                  <a:pt x="0" y="38"/>
                </a:lnTo>
                <a:lnTo>
                  <a:pt x="0" y="26"/>
                </a:lnTo>
                <a:lnTo>
                  <a:pt x="0" y="13"/>
                </a:lnTo>
                <a:lnTo>
                  <a:pt x="0" y="0"/>
                </a:lnTo>
                <a:lnTo>
                  <a:pt x="13" y="0"/>
                </a:lnTo>
                <a:lnTo>
                  <a:pt x="38" y="0"/>
                </a:lnTo>
                <a:lnTo>
                  <a:pt x="51" y="13"/>
                </a:lnTo>
                <a:lnTo>
                  <a:pt x="77" y="13"/>
                </a:lnTo>
                <a:lnTo>
                  <a:pt x="115" y="26"/>
                </a:lnTo>
                <a:lnTo>
                  <a:pt x="140" y="38"/>
                </a:lnTo>
                <a:lnTo>
                  <a:pt x="178" y="5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矩形 4"/>
          <p:cNvSpPr/>
          <p:nvPr/>
        </p:nvSpPr>
        <p:spPr>
          <a:xfrm>
            <a:off x="590803" y="132104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抑</a:t>
            </a:r>
          </a:p>
        </p:txBody>
      </p:sp>
      <p:sp>
        <p:nvSpPr>
          <p:cNvPr id="14" name="矩形 13"/>
          <p:cNvSpPr/>
          <p:nvPr/>
        </p:nvSpPr>
        <p:spPr>
          <a:xfrm>
            <a:off x="857567" y="709056"/>
            <a:ext cx="100774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yì</a:t>
            </a:r>
          </a:p>
        </p:txBody>
      </p:sp>
      <p:pic>
        <p:nvPicPr>
          <p:cNvPr id="30749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217975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40950" y="2934013"/>
            <a:ext cx="4108960" cy="1771190"/>
            <a:chOff x="540950" y="2934013"/>
            <a:chExt cx="4108960" cy="1771190"/>
          </a:xfrm>
        </p:grpSpPr>
        <p:sp>
          <p:nvSpPr>
            <p:cNvPr id="15" name="TextBox 14"/>
            <p:cNvSpPr txBox="1"/>
            <p:nvPr/>
          </p:nvSpPr>
          <p:spPr>
            <a:xfrm>
              <a:off x="576575" y="2934013"/>
              <a:ext cx="2733363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左右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64700" y="3750500"/>
              <a:ext cx="4085210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8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抑制   抑扬顿挫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40950" y="3346575"/>
              <a:ext cx="3393524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800" b="1" dirty="0">
                  <a:latin typeface="宋体" panose="02010600030101010101" pitchFamily="2" charset="-122"/>
                </a:rPr>
                <a:t>Y  </a:t>
              </a:r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扌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52508" y="4181983"/>
              <a:ext cx="2733363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七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14880" y="1241475"/>
            <a:ext cx="1698625" cy="88709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“扌”要窄长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6874635" y="1009690"/>
            <a:ext cx="1837690" cy="1635330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中间短撇和竖提是两笔、要小，右边是单耳、大小与左边相当。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702172" y="2988468"/>
            <a:ext cx="2081402" cy="1420939"/>
            <a:chOff x="6407972" y="2122488"/>
            <a:chExt cx="1813628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407972" y="2122488"/>
              <a:ext cx="1800225" cy="1241425"/>
            </a:xfrm>
            <a:prstGeom prst="cloudCallout">
              <a:avLst>
                <a:gd name="adj1" fmla="val -118818"/>
                <a:gd name="adj2" fmla="val -51202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67738" y="2300361"/>
              <a:ext cx="1653862" cy="88734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易错提示：右部竖提右侧不要多写一撇</a:t>
              </a:r>
              <a:r>
                <a:rPr lang="zh-CN" altLang="en-US" sz="2000" b="1" dirty="0">
                  <a:latin typeface="+mj-ea"/>
                  <a:ea typeface="+mj-ea"/>
                  <a:sym typeface="+mn-ea"/>
                </a:rPr>
                <a:t>哦</a:t>
              </a:r>
              <a:r>
                <a:rPr lang="zh-CN" altLang="en-US" sz="2000" b="1" dirty="0" smtClean="0">
                  <a:latin typeface="+mj-ea"/>
                  <a:ea typeface="+mj-ea"/>
                  <a:sym typeface="+mn-ea"/>
                </a:rPr>
                <a:t>！</a:t>
              </a:r>
              <a:endParaRPr lang="zh-CN" altLang="en-US" sz="2000" b="1" dirty="0"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0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0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0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60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0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0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0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5733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6609" name="Freeform 49"/>
          <p:cNvSpPr/>
          <p:nvPr/>
        </p:nvSpPr>
        <p:spPr>
          <a:xfrm>
            <a:off x="4717733" y="1695768"/>
            <a:ext cx="477837" cy="168275"/>
          </a:xfrm>
          <a:custGeom>
            <a:avLst/>
            <a:gdLst>
              <a:gd name="txL" fmla="*/ 0 w 751"/>
              <a:gd name="txT" fmla="*/ 0 h 265"/>
              <a:gd name="txR" fmla="*/ 751 w 751"/>
              <a:gd name="txB" fmla="*/ 265 h 26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51" h="265">
                <a:moveTo>
                  <a:pt x="331" y="89"/>
                </a:moveTo>
                <a:lnTo>
                  <a:pt x="369" y="76"/>
                </a:lnTo>
                <a:lnTo>
                  <a:pt x="407" y="63"/>
                </a:lnTo>
                <a:lnTo>
                  <a:pt x="445" y="51"/>
                </a:lnTo>
                <a:lnTo>
                  <a:pt x="484" y="38"/>
                </a:lnTo>
                <a:lnTo>
                  <a:pt x="509" y="38"/>
                </a:lnTo>
                <a:lnTo>
                  <a:pt x="547" y="25"/>
                </a:lnTo>
                <a:lnTo>
                  <a:pt x="573" y="13"/>
                </a:lnTo>
                <a:lnTo>
                  <a:pt x="598" y="13"/>
                </a:lnTo>
                <a:lnTo>
                  <a:pt x="611" y="13"/>
                </a:lnTo>
                <a:lnTo>
                  <a:pt x="636" y="0"/>
                </a:lnTo>
                <a:lnTo>
                  <a:pt x="674" y="0"/>
                </a:lnTo>
                <a:lnTo>
                  <a:pt x="700" y="0"/>
                </a:lnTo>
                <a:lnTo>
                  <a:pt x="713" y="0"/>
                </a:lnTo>
                <a:lnTo>
                  <a:pt x="738" y="13"/>
                </a:lnTo>
                <a:lnTo>
                  <a:pt x="751" y="25"/>
                </a:lnTo>
                <a:lnTo>
                  <a:pt x="751" y="51"/>
                </a:lnTo>
                <a:lnTo>
                  <a:pt x="751" y="76"/>
                </a:lnTo>
                <a:lnTo>
                  <a:pt x="751" y="89"/>
                </a:lnTo>
                <a:lnTo>
                  <a:pt x="751" y="101"/>
                </a:lnTo>
                <a:lnTo>
                  <a:pt x="738" y="114"/>
                </a:lnTo>
                <a:lnTo>
                  <a:pt x="725" y="126"/>
                </a:lnTo>
                <a:lnTo>
                  <a:pt x="713" y="126"/>
                </a:lnTo>
                <a:lnTo>
                  <a:pt x="700" y="139"/>
                </a:lnTo>
                <a:lnTo>
                  <a:pt x="674" y="139"/>
                </a:lnTo>
                <a:lnTo>
                  <a:pt x="649" y="152"/>
                </a:lnTo>
                <a:lnTo>
                  <a:pt x="611" y="164"/>
                </a:lnTo>
                <a:lnTo>
                  <a:pt x="585" y="164"/>
                </a:lnTo>
                <a:lnTo>
                  <a:pt x="547" y="177"/>
                </a:lnTo>
                <a:lnTo>
                  <a:pt x="509" y="189"/>
                </a:lnTo>
                <a:lnTo>
                  <a:pt x="420" y="215"/>
                </a:lnTo>
                <a:lnTo>
                  <a:pt x="331" y="240"/>
                </a:lnTo>
                <a:lnTo>
                  <a:pt x="293" y="252"/>
                </a:lnTo>
                <a:lnTo>
                  <a:pt x="242" y="265"/>
                </a:lnTo>
                <a:lnTo>
                  <a:pt x="204" y="265"/>
                </a:lnTo>
                <a:lnTo>
                  <a:pt x="166" y="265"/>
                </a:lnTo>
                <a:lnTo>
                  <a:pt x="140" y="265"/>
                </a:lnTo>
                <a:lnTo>
                  <a:pt x="115" y="265"/>
                </a:lnTo>
                <a:lnTo>
                  <a:pt x="89" y="265"/>
                </a:lnTo>
                <a:lnTo>
                  <a:pt x="77" y="252"/>
                </a:lnTo>
                <a:lnTo>
                  <a:pt x="51" y="240"/>
                </a:lnTo>
                <a:lnTo>
                  <a:pt x="38" y="240"/>
                </a:lnTo>
                <a:lnTo>
                  <a:pt x="26" y="227"/>
                </a:lnTo>
                <a:lnTo>
                  <a:pt x="13" y="227"/>
                </a:lnTo>
                <a:lnTo>
                  <a:pt x="0" y="215"/>
                </a:lnTo>
                <a:lnTo>
                  <a:pt x="0" y="202"/>
                </a:lnTo>
                <a:lnTo>
                  <a:pt x="0" y="189"/>
                </a:lnTo>
                <a:lnTo>
                  <a:pt x="13" y="189"/>
                </a:lnTo>
                <a:lnTo>
                  <a:pt x="26" y="177"/>
                </a:lnTo>
                <a:lnTo>
                  <a:pt x="38" y="177"/>
                </a:lnTo>
                <a:lnTo>
                  <a:pt x="64" y="164"/>
                </a:lnTo>
                <a:lnTo>
                  <a:pt x="77" y="164"/>
                </a:lnTo>
                <a:lnTo>
                  <a:pt x="102" y="152"/>
                </a:lnTo>
                <a:lnTo>
                  <a:pt x="127" y="152"/>
                </a:lnTo>
                <a:lnTo>
                  <a:pt x="153" y="139"/>
                </a:lnTo>
                <a:lnTo>
                  <a:pt x="178" y="126"/>
                </a:lnTo>
                <a:lnTo>
                  <a:pt x="216" y="114"/>
                </a:lnTo>
                <a:lnTo>
                  <a:pt x="255" y="114"/>
                </a:lnTo>
                <a:lnTo>
                  <a:pt x="280" y="101"/>
                </a:lnTo>
                <a:lnTo>
                  <a:pt x="331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0" name="Freeform 50"/>
          <p:cNvSpPr/>
          <p:nvPr/>
        </p:nvSpPr>
        <p:spPr>
          <a:xfrm>
            <a:off x="4531995" y="1792605"/>
            <a:ext cx="476250" cy="1016000"/>
          </a:xfrm>
          <a:custGeom>
            <a:avLst/>
            <a:gdLst>
              <a:gd name="txL" fmla="*/ 0 w 750"/>
              <a:gd name="txT" fmla="*/ 0 h 1600"/>
              <a:gd name="txR" fmla="*/ 750 w 750"/>
              <a:gd name="txB" fmla="*/ 1600 h 1600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750" h="1600">
                <a:moveTo>
                  <a:pt x="0" y="1600"/>
                </a:moveTo>
                <a:lnTo>
                  <a:pt x="0" y="1600"/>
                </a:lnTo>
                <a:lnTo>
                  <a:pt x="0" y="1587"/>
                </a:lnTo>
                <a:lnTo>
                  <a:pt x="0" y="1575"/>
                </a:lnTo>
                <a:lnTo>
                  <a:pt x="12" y="1562"/>
                </a:lnTo>
                <a:lnTo>
                  <a:pt x="12" y="1550"/>
                </a:lnTo>
                <a:lnTo>
                  <a:pt x="38" y="1512"/>
                </a:lnTo>
                <a:lnTo>
                  <a:pt x="50" y="1461"/>
                </a:lnTo>
                <a:lnTo>
                  <a:pt x="76" y="1411"/>
                </a:lnTo>
                <a:lnTo>
                  <a:pt x="114" y="1348"/>
                </a:lnTo>
                <a:lnTo>
                  <a:pt x="152" y="1272"/>
                </a:lnTo>
                <a:lnTo>
                  <a:pt x="229" y="1121"/>
                </a:lnTo>
                <a:lnTo>
                  <a:pt x="267" y="1046"/>
                </a:lnTo>
                <a:lnTo>
                  <a:pt x="305" y="970"/>
                </a:lnTo>
                <a:lnTo>
                  <a:pt x="343" y="882"/>
                </a:lnTo>
                <a:lnTo>
                  <a:pt x="381" y="793"/>
                </a:lnTo>
                <a:lnTo>
                  <a:pt x="407" y="705"/>
                </a:lnTo>
                <a:lnTo>
                  <a:pt x="445" y="617"/>
                </a:lnTo>
                <a:lnTo>
                  <a:pt x="470" y="541"/>
                </a:lnTo>
                <a:lnTo>
                  <a:pt x="496" y="453"/>
                </a:lnTo>
                <a:lnTo>
                  <a:pt x="508" y="378"/>
                </a:lnTo>
                <a:lnTo>
                  <a:pt x="534" y="289"/>
                </a:lnTo>
                <a:lnTo>
                  <a:pt x="547" y="214"/>
                </a:lnTo>
                <a:lnTo>
                  <a:pt x="559" y="138"/>
                </a:lnTo>
                <a:lnTo>
                  <a:pt x="572" y="75"/>
                </a:lnTo>
                <a:lnTo>
                  <a:pt x="585" y="0"/>
                </a:lnTo>
                <a:lnTo>
                  <a:pt x="623" y="25"/>
                </a:lnTo>
                <a:lnTo>
                  <a:pt x="661" y="50"/>
                </a:lnTo>
                <a:lnTo>
                  <a:pt x="687" y="75"/>
                </a:lnTo>
                <a:lnTo>
                  <a:pt x="712" y="88"/>
                </a:lnTo>
                <a:lnTo>
                  <a:pt x="725" y="113"/>
                </a:lnTo>
                <a:lnTo>
                  <a:pt x="737" y="126"/>
                </a:lnTo>
                <a:lnTo>
                  <a:pt x="750" y="138"/>
                </a:lnTo>
                <a:lnTo>
                  <a:pt x="750" y="151"/>
                </a:lnTo>
                <a:lnTo>
                  <a:pt x="750" y="163"/>
                </a:lnTo>
                <a:lnTo>
                  <a:pt x="737" y="189"/>
                </a:lnTo>
                <a:lnTo>
                  <a:pt x="725" y="214"/>
                </a:lnTo>
                <a:lnTo>
                  <a:pt x="712" y="252"/>
                </a:lnTo>
                <a:lnTo>
                  <a:pt x="699" y="302"/>
                </a:lnTo>
                <a:lnTo>
                  <a:pt x="687" y="340"/>
                </a:lnTo>
                <a:lnTo>
                  <a:pt x="674" y="390"/>
                </a:lnTo>
                <a:lnTo>
                  <a:pt x="648" y="453"/>
                </a:lnTo>
                <a:lnTo>
                  <a:pt x="598" y="579"/>
                </a:lnTo>
                <a:lnTo>
                  <a:pt x="547" y="718"/>
                </a:lnTo>
                <a:lnTo>
                  <a:pt x="483" y="857"/>
                </a:lnTo>
                <a:lnTo>
                  <a:pt x="407" y="1008"/>
                </a:lnTo>
                <a:lnTo>
                  <a:pt x="369" y="1071"/>
                </a:lnTo>
                <a:lnTo>
                  <a:pt x="330" y="1146"/>
                </a:lnTo>
                <a:lnTo>
                  <a:pt x="305" y="1209"/>
                </a:lnTo>
                <a:lnTo>
                  <a:pt x="267" y="1272"/>
                </a:lnTo>
                <a:lnTo>
                  <a:pt x="229" y="1323"/>
                </a:lnTo>
                <a:lnTo>
                  <a:pt x="203" y="1373"/>
                </a:lnTo>
                <a:lnTo>
                  <a:pt x="178" y="1424"/>
                </a:lnTo>
                <a:lnTo>
                  <a:pt x="140" y="1461"/>
                </a:lnTo>
                <a:lnTo>
                  <a:pt x="114" y="1499"/>
                </a:lnTo>
                <a:lnTo>
                  <a:pt x="89" y="1524"/>
                </a:lnTo>
                <a:lnTo>
                  <a:pt x="63" y="1550"/>
                </a:lnTo>
                <a:lnTo>
                  <a:pt x="50" y="1575"/>
                </a:lnTo>
                <a:lnTo>
                  <a:pt x="25" y="1587"/>
                </a:lnTo>
                <a:lnTo>
                  <a:pt x="12" y="1600"/>
                </a:lnTo>
                <a:lnTo>
                  <a:pt x="0" y="160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1" name="Freeform 51"/>
          <p:cNvSpPr/>
          <p:nvPr/>
        </p:nvSpPr>
        <p:spPr>
          <a:xfrm>
            <a:off x="4735195" y="2264093"/>
            <a:ext cx="120650" cy="488950"/>
          </a:xfrm>
          <a:custGeom>
            <a:avLst/>
            <a:gdLst>
              <a:gd name="txL" fmla="*/ 0 w 190"/>
              <a:gd name="txT" fmla="*/ 0 h 769"/>
              <a:gd name="txR" fmla="*/ 190 w 190"/>
              <a:gd name="txB" fmla="*/ 769 h 76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90" h="769">
                <a:moveTo>
                  <a:pt x="76" y="416"/>
                </a:moveTo>
                <a:lnTo>
                  <a:pt x="76" y="366"/>
                </a:lnTo>
                <a:lnTo>
                  <a:pt x="76" y="315"/>
                </a:lnTo>
                <a:lnTo>
                  <a:pt x="63" y="277"/>
                </a:lnTo>
                <a:lnTo>
                  <a:pt x="63" y="240"/>
                </a:lnTo>
                <a:lnTo>
                  <a:pt x="63" y="202"/>
                </a:lnTo>
                <a:lnTo>
                  <a:pt x="51" y="177"/>
                </a:lnTo>
                <a:lnTo>
                  <a:pt x="51" y="151"/>
                </a:lnTo>
                <a:lnTo>
                  <a:pt x="51" y="126"/>
                </a:lnTo>
                <a:lnTo>
                  <a:pt x="25" y="101"/>
                </a:lnTo>
                <a:lnTo>
                  <a:pt x="25" y="88"/>
                </a:lnTo>
                <a:lnTo>
                  <a:pt x="12" y="63"/>
                </a:lnTo>
                <a:lnTo>
                  <a:pt x="0" y="38"/>
                </a:lnTo>
                <a:lnTo>
                  <a:pt x="0" y="25"/>
                </a:lnTo>
                <a:lnTo>
                  <a:pt x="12" y="25"/>
                </a:lnTo>
                <a:lnTo>
                  <a:pt x="38" y="13"/>
                </a:lnTo>
                <a:lnTo>
                  <a:pt x="63" y="13"/>
                </a:lnTo>
                <a:lnTo>
                  <a:pt x="89" y="13"/>
                </a:lnTo>
                <a:lnTo>
                  <a:pt x="127" y="0"/>
                </a:lnTo>
                <a:lnTo>
                  <a:pt x="165" y="0"/>
                </a:lnTo>
                <a:lnTo>
                  <a:pt x="165" y="38"/>
                </a:lnTo>
                <a:lnTo>
                  <a:pt x="165" y="63"/>
                </a:lnTo>
                <a:lnTo>
                  <a:pt x="178" y="114"/>
                </a:lnTo>
                <a:lnTo>
                  <a:pt x="178" y="164"/>
                </a:lnTo>
                <a:lnTo>
                  <a:pt x="178" y="214"/>
                </a:lnTo>
                <a:lnTo>
                  <a:pt x="178" y="277"/>
                </a:lnTo>
                <a:lnTo>
                  <a:pt x="190" y="353"/>
                </a:lnTo>
                <a:lnTo>
                  <a:pt x="190" y="429"/>
                </a:lnTo>
                <a:lnTo>
                  <a:pt x="190" y="466"/>
                </a:lnTo>
                <a:lnTo>
                  <a:pt x="190" y="504"/>
                </a:lnTo>
                <a:lnTo>
                  <a:pt x="190" y="542"/>
                </a:lnTo>
                <a:lnTo>
                  <a:pt x="190" y="567"/>
                </a:lnTo>
                <a:lnTo>
                  <a:pt x="190" y="592"/>
                </a:lnTo>
                <a:lnTo>
                  <a:pt x="190" y="630"/>
                </a:lnTo>
                <a:lnTo>
                  <a:pt x="190" y="655"/>
                </a:lnTo>
                <a:lnTo>
                  <a:pt x="190" y="668"/>
                </a:lnTo>
                <a:lnTo>
                  <a:pt x="190" y="693"/>
                </a:lnTo>
                <a:lnTo>
                  <a:pt x="190" y="706"/>
                </a:lnTo>
                <a:lnTo>
                  <a:pt x="190" y="731"/>
                </a:lnTo>
                <a:lnTo>
                  <a:pt x="190" y="744"/>
                </a:lnTo>
                <a:lnTo>
                  <a:pt x="190" y="756"/>
                </a:lnTo>
                <a:lnTo>
                  <a:pt x="178" y="756"/>
                </a:lnTo>
                <a:lnTo>
                  <a:pt x="178" y="769"/>
                </a:lnTo>
                <a:lnTo>
                  <a:pt x="165" y="769"/>
                </a:lnTo>
                <a:lnTo>
                  <a:pt x="152" y="769"/>
                </a:lnTo>
                <a:lnTo>
                  <a:pt x="140" y="756"/>
                </a:lnTo>
                <a:lnTo>
                  <a:pt x="140" y="744"/>
                </a:lnTo>
                <a:lnTo>
                  <a:pt x="140" y="731"/>
                </a:lnTo>
                <a:lnTo>
                  <a:pt x="114" y="706"/>
                </a:lnTo>
                <a:lnTo>
                  <a:pt x="114" y="681"/>
                </a:lnTo>
                <a:lnTo>
                  <a:pt x="101" y="655"/>
                </a:lnTo>
                <a:lnTo>
                  <a:pt x="101" y="643"/>
                </a:lnTo>
                <a:lnTo>
                  <a:pt x="101" y="630"/>
                </a:lnTo>
                <a:lnTo>
                  <a:pt x="101" y="618"/>
                </a:lnTo>
                <a:lnTo>
                  <a:pt x="101" y="605"/>
                </a:lnTo>
                <a:lnTo>
                  <a:pt x="89" y="580"/>
                </a:lnTo>
                <a:lnTo>
                  <a:pt x="89" y="542"/>
                </a:lnTo>
                <a:lnTo>
                  <a:pt x="89" y="504"/>
                </a:lnTo>
                <a:lnTo>
                  <a:pt x="89" y="466"/>
                </a:lnTo>
                <a:lnTo>
                  <a:pt x="76" y="41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2" name="Freeform 52"/>
          <p:cNvSpPr/>
          <p:nvPr/>
        </p:nvSpPr>
        <p:spPr>
          <a:xfrm>
            <a:off x="4782820" y="2176780"/>
            <a:ext cx="395288" cy="352425"/>
          </a:xfrm>
          <a:custGeom>
            <a:avLst/>
            <a:gdLst>
              <a:gd name="txL" fmla="*/ 0 w 623"/>
              <a:gd name="txT" fmla="*/ 0 h 555"/>
              <a:gd name="txR" fmla="*/ 623 w 623"/>
              <a:gd name="txB" fmla="*/ 555 h 55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23" h="555">
                <a:moveTo>
                  <a:pt x="483" y="517"/>
                </a:moveTo>
                <a:lnTo>
                  <a:pt x="356" y="555"/>
                </a:lnTo>
                <a:lnTo>
                  <a:pt x="369" y="479"/>
                </a:lnTo>
                <a:lnTo>
                  <a:pt x="369" y="429"/>
                </a:lnTo>
                <a:lnTo>
                  <a:pt x="382" y="379"/>
                </a:lnTo>
                <a:lnTo>
                  <a:pt x="382" y="328"/>
                </a:lnTo>
                <a:lnTo>
                  <a:pt x="382" y="290"/>
                </a:lnTo>
                <a:lnTo>
                  <a:pt x="382" y="265"/>
                </a:lnTo>
                <a:lnTo>
                  <a:pt x="394" y="253"/>
                </a:lnTo>
                <a:lnTo>
                  <a:pt x="394" y="227"/>
                </a:lnTo>
                <a:lnTo>
                  <a:pt x="394" y="215"/>
                </a:lnTo>
                <a:lnTo>
                  <a:pt x="382" y="202"/>
                </a:lnTo>
                <a:lnTo>
                  <a:pt x="382" y="189"/>
                </a:lnTo>
                <a:lnTo>
                  <a:pt x="369" y="189"/>
                </a:lnTo>
                <a:lnTo>
                  <a:pt x="343" y="189"/>
                </a:lnTo>
                <a:lnTo>
                  <a:pt x="331" y="177"/>
                </a:lnTo>
                <a:lnTo>
                  <a:pt x="305" y="177"/>
                </a:lnTo>
                <a:lnTo>
                  <a:pt x="280" y="189"/>
                </a:lnTo>
                <a:lnTo>
                  <a:pt x="254" y="189"/>
                </a:lnTo>
                <a:lnTo>
                  <a:pt x="229" y="189"/>
                </a:lnTo>
                <a:lnTo>
                  <a:pt x="191" y="202"/>
                </a:lnTo>
                <a:lnTo>
                  <a:pt x="153" y="215"/>
                </a:lnTo>
                <a:lnTo>
                  <a:pt x="114" y="227"/>
                </a:lnTo>
                <a:lnTo>
                  <a:pt x="64" y="240"/>
                </a:lnTo>
                <a:lnTo>
                  <a:pt x="0" y="253"/>
                </a:lnTo>
                <a:lnTo>
                  <a:pt x="0" y="139"/>
                </a:lnTo>
                <a:lnTo>
                  <a:pt x="64" y="139"/>
                </a:lnTo>
                <a:lnTo>
                  <a:pt x="114" y="139"/>
                </a:lnTo>
                <a:lnTo>
                  <a:pt x="178" y="126"/>
                </a:lnTo>
                <a:lnTo>
                  <a:pt x="229" y="101"/>
                </a:lnTo>
                <a:lnTo>
                  <a:pt x="280" y="89"/>
                </a:lnTo>
                <a:lnTo>
                  <a:pt x="318" y="63"/>
                </a:lnTo>
                <a:lnTo>
                  <a:pt x="343" y="51"/>
                </a:lnTo>
                <a:lnTo>
                  <a:pt x="369" y="26"/>
                </a:lnTo>
                <a:lnTo>
                  <a:pt x="382" y="26"/>
                </a:lnTo>
                <a:lnTo>
                  <a:pt x="394" y="13"/>
                </a:lnTo>
                <a:lnTo>
                  <a:pt x="407" y="0"/>
                </a:lnTo>
                <a:lnTo>
                  <a:pt x="420" y="0"/>
                </a:lnTo>
                <a:lnTo>
                  <a:pt x="433" y="0"/>
                </a:lnTo>
                <a:lnTo>
                  <a:pt x="445" y="13"/>
                </a:lnTo>
                <a:lnTo>
                  <a:pt x="458" y="13"/>
                </a:lnTo>
                <a:lnTo>
                  <a:pt x="496" y="26"/>
                </a:lnTo>
                <a:lnTo>
                  <a:pt x="534" y="38"/>
                </a:lnTo>
                <a:lnTo>
                  <a:pt x="547" y="51"/>
                </a:lnTo>
                <a:lnTo>
                  <a:pt x="572" y="63"/>
                </a:lnTo>
                <a:lnTo>
                  <a:pt x="585" y="76"/>
                </a:lnTo>
                <a:lnTo>
                  <a:pt x="598" y="76"/>
                </a:lnTo>
                <a:lnTo>
                  <a:pt x="611" y="89"/>
                </a:lnTo>
                <a:lnTo>
                  <a:pt x="623" y="101"/>
                </a:lnTo>
                <a:lnTo>
                  <a:pt x="623" y="126"/>
                </a:lnTo>
                <a:lnTo>
                  <a:pt x="611" y="139"/>
                </a:lnTo>
                <a:lnTo>
                  <a:pt x="598" y="152"/>
                </a:lnTo>
                <a:lnTo>
                  <a:pt x="585" y="164"/>
                </a:lnTo>
                <a:lnTo>
                  <a:pt x="585" y="177"/>
                </a:lnTo>
                <a:lnTo>
                  <a:pt x="572" y="177"/>
                </a:lnTo>
                <a:lnTo>
                  <a:pt x="572" y="189"/>
                </a:lnTo>
                <a:lnTo>
                  <a:pt x="560" y="202"/>
                </a:lnTo>
                <a:lnTo>
                  <a:pt x="560" y="215"/>
                </a:lnTo>
                <a:lnTo>
                  <a:pt x="547" y="227"/>
                </a:lnTo>
                <a:lnTo>
                  <a:pt x="547" y="240"/>
                </a:lnTo>
                <a:lnTo>
                  <a:pt x="534" y="265"/>
                </a:lnTo>
                <a:lnTo>
                  <a:pt x="534" y="290"/>
                </a:lnTo>
                <a:lnTo>
                  <a:pt x="522" y="316"/>
                </a:lnTo>
                <a:lnTo>
                  <a:pt x="522" y="341"/>
                </a:lnTo>
                <a:lnTo>
                  <a:pt x="509" y="366"/>
                </a:lnTo>
                <a:lnTo>
                  <a:pt x="496" y="404"/>
                </a:lnTo>
                <a:lnTo>
                  <a:pt x="496" y="442"/>
                </a:lnTo>
                <a:lnTo>
                  <a:pt x="483" y="479"/>
                </a:lnTo>
                <a:lnTo>
                  <a:pt x="483" y="51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3" name="Freeform 53"/>
          <p:cNvSpPr/>
          <p:nvPr/>
        </p:nvSpPr>
        <p:spPr>
          <a:xfrm>
            <a:off x="4824095" y="2479993"/>
            <a:ext cx="306388" cy="128587"/>
          </a:xfrm>
          <a:custGeom>
            <a:avLst/>
            <a:gdLst>
              <a:gd name="txL" fmla="*/ 0 w 483"/>
              <a:gd name="txT" fmla="*/ 0 h 202"/>
              <a:gd name="txR" fmla="*/ 483 w 483"/>
              <a:gd name="txB" fmla="*/ 202 h 202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483" h="202">
                <a:moveTo>
                  <a:pt x="0" y="114"/>
                </a:moveTo>
                <a:lnTo>
                  <a:pt x="63" y="101"/>
                </a:lnTo>
                <a:lnTo>
                  <a:pt x="127" y="76"/>
                </a:lnTo>
                <a:lnTo>
                  <a:pt x="203" y="51"/>
                </a:lnTo>
                <a:lnTo>
                  <a:pt x="279" y="26"/>
                </a:lnTo>
                <a:lnTo>
                  <a:pt x="318" y="13"/>
                </a:lnTo>
                <a:lnTo>
                  <a:pt x="356" y="0"/>
                </a:lnTo>
                <a:lnTo>
                  <a:pt x="381" y="0"/>
                </a:lnTo>
                <a:lnTo>
                  <a:pt x="419" y="13"/>
                </a:lnTo>
                <a:lnTo>
                  <a:pt x="432" y="13"/>
                </a:lnTo>
                <a:lnTo>
                  <a:pt x="458" y="38"/>
                </a:lnTo>
                <a:lnTo>
                  <a:pt x="470" y="51"/>
                </a:lnTo>
                <a:lnTo>
                  <a:pt x="483" y="76"/>
                </a:lnTo>
                <a:lnTo>
                  <a:pt x="407" y="101"/>
                </a:lnTo>
                <a:lnTo>
                  <a:pt x="330" y="126"/>
                </a:lnTo>
                <a:lnTo>
                  <a:pt x="254" y="152"/>
                </a:lnTo>
                <a:lnTo>
                  <a:pt x="203" y="164"/>
                </a:lnTo>
                <a:lnTo>
                  <a:pt x="140" y="189"/>
                </a:lnTo>
                <a:lnTo>
                  <a:pt x="89" y="189"/>
                </a:lnTo>
                <a:lnTo>
                  <a:pt x="50" y="202"/>
                </a:lnTo>
                <a:lnTo>
                  <a:pt x="0" y="202"/>
                </a:lnTo>
                <a:lnTo>
                  <a:pt x="0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4" name="Freeform 54"/>
          <p:cNvSpPr/>
          <p:nvPr/>
        </p:nvSpPr>
        <p:spPr>
          <a:xfrm>
            <a:off x="5251133" y="2329180"/>
            <a:ext cx="138112" cy="174625"/>
          </a:xfrm>
          <a:custGeom>
            <a:avLst/>
            <a:gdLst>
              <a:gd name="txL" fmla="*/ 0 w 216"/>
              <a:gd name="txT" fmla="*/ 0 h 277"/>
              <a:gd name="txR" fmla="*/ 216 w 216"/>
              <a:gd name="txB" fmla="*/ 277 h 27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6" h="277">
                <a:moveTo>
                  <a:pt x="165" y="76"/>
                </a:moveTo>
                <a:lnTo>
                  <a:pt x="191" y="88"/>
                </a:lnTo>
                <a:lnTo>
                  <a:pt x="203" y="113"/>
                </a:lnTo>
                <a:lnTo>
                  <a:pt x="216" y="151"/>
                </a:lnTo>
                <a:lnTo>
                  <a:pt x="216" y="189"/>
                </a:lnTo>
                <a:lnTo>
                  <a:pt x="216" y="202"/>
                </a:lnTo>
                <a:lnTo>
                  <a:pt x="216" y="227"/>
                </a:lnTo>
                <a:lnTo>
                  <a:pt x="216" y="239"/>
                </a:lnTo>
                <a:lnTo>
                  <a:pt x="203" y="252"/>
                </a:lnTo>
                <a:lnTo>
                  <a:pt x="203" y="265"/>
                </a:lnTo>
                <a:lnTo>
                  <a:pt x="191" y="265"/>
                </a:lnTo>
                <a:lnTo>
                  <a:pt x="191" y="277"/>
                </a:lnTo>
                <a:lnTo>
                  <a:pt x="178" y="277"/>
                </a:lnTo>
                <a:lnTo>
                  <a:pt x="165" y="265"/>
                </a:lnTo>
                <a:lnTo>
                  <a:pt x="140" y="252"/>
                </a:lnTo>
                <a:lnTo>
                  <a:pt x="114" y="239"/>
                </a:lnTo>
                <a:lnTo>
                  <a:pt x="89" y="214"/>
                </a:lnTo>
                <a:lnTo>
                  <a:pt x="76" y="189"/>
                </a:lnTo>
                <a:lnTo>
                  <a:pt x="63" y="176"/>
                </a:lnTo>
                <a:lnTo>
                  <a:pt x="63" y="151"/>
                </a:lnTo>
                <a:lnTo>
                  <a:pt x="51" y="126"/>
                </a:lnTo>
                <a:lnTo>
                  <a:pt x="38" y="101"/>
                </a:lnTo>
                <a:lnTo>
                  <a:pt x="25" y="76"/>
                </a:lnTo>
                <a:lnTo>
                  <a:pt x="0" y="0"/>
                </a:lnTo>
                <a:lnTo>
                  <a:pt x="63" y="13"/>
                </a:lnTo>
                <a:lnTo>
                  <a:pt x="102" y="38"/>
                </a:lnTo>
                <a:lnTo>
                  <a:pt x="140" y="50"/>
                </a:lnTo>
                <a:lnTo>
                  <a:pt x="165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5" name="Freeform 55"/>
          <p:cNvSpPr/>
          <p:nvPr/>
        </p:nvSpPr>
        <p:spPr>
          <a:xfrm>
            <a:off x="5073333" y="2545080"/>
            <a:ext cx="412750" cy="352425"/>
          </a:xfrm>
          <a:custGeom>
            <a:avLst/>
            <a:gdLst>
              <a:gd name="txL" fmla="*/ 0 w 649"/>
              <a:gd name="txT" fmla="*/ 0 h 555"/>
              <a:gd name="txR" fmla="*/ 649 w 649"/>
              <a:gd name="txB" fmla="*/ 555 h 55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49" h="555">
                <a:moveTo>
                  <a:pt x="382" y="164"/>
                </a:moveTo>
                <a:lnTo>
                  <a:pt x="445" y="114"/>
                </a:lnTo>
                <a:lnTo>
                  <a:pt x="496" y="76"/>
                </a:lnTo>
                <a:lnTo>
                  <a:pt x="534" y="51"/>
                </a:lnTo>
                <a:lnTo>
                  <a:pt x="572" y="25"/>
                </a:lnTo>
                <a:lnTo>
                  <a:pt x="611" y="13"/>
                </a:lnTo>
                <a:lnTo>
                  <a:pt x="623" y="0"/>
                </a:lnTo>
                <a:lnTo>
                  <a:pt x="636" y="0"/>
                </a:lnTo>
                <a:lnTo>
                  <a:pt x="649" y="13"/>
                </a:lnTo>
                <a:lnTo>
                  <a:pt x="649" y="25"/>
                </a:lnTo>
                <a:lnTo>
                  <a:pt x="636" y="38"/>
                </a:lnTo>
                <a:lnTo>
                  <a:pt x="623" y="63"/>
                </a:lnTo>
                <a:lnTo>
                  <a:pt x="598" y="101"/>
                </a:lnTo>
                <a:lnTo>
                  <a:pt x="560" y="139"/>
                </a:lnTo>
                <a:lnTo>
                  <a:pt x="522" y="189"/>
                </a:lnTo>
                <a:lnTo>
                  <a:pt x="483" y="240"/>
                </a:lnTo>
                <a:lnTo>
                  <a:pt x="433" y="303"/>
                </a:lnTo>
                <a:lnTo>
                  <a:pt x="369" y="366"/>
                </a:lnTo>
                <a:lnTo>
                  <a:pt x="331" y="416"/>
                </a:lnTo>
                <a:lnTo>
                  <a:pt x="280" y="454"/>
                </a:lnTo>
                <a:lnTo>
                  <a:pt x="242" y="492"/>
                </a:lnTo>
                <a:lnTo>
                  <a:pt x="216" y="517"/>
                </a:lnTo>
                <a:lnTo>
                  <a:pt x="191" y="542"/>
                </a:lnTo>
                <a:lnTo>
                  <a:pt x="178" y="555"/>
                </a:lnTo>
                <a:lnTo>
                  <a:pt x="165" y="555"/>
                </a:lnTo>
                <a:lnTo>
                  <a:pt x="153" y="555"/>
                </a:lnTo>
                <a:lnTo>
                  <a:pt x="140" y="555"/>
                </a:lnTo>
                <a:lnTo>
                  <a:pt x="127" y="555"/>
                </a:lnTo>
                <a:lnTo>
                  <a:pt x="114" y="555"/>
                </a:lnTo>
                <a:lnTo>
                  <a:pt x="102" y="542"/>
                </a:lnTo>
                <a:lnTo>
                  <a:pt x="89" y="529"/>
                </a:lnTo>
                <a:lnTo>
                  <a:pt x="64" y="517"/>
                </a:lnTo>
                <a:lnTo>
                  <a:pt x="51" y="492"/>
                </a:lnTo>
                <a:lnTo>
                  <a:pt x="25" y="466"/>
                </a:lnTo>
                <a:lnTo>
                  <a:pt x="13" y="454"/>
                </a:lnTo>
                <a:lnTo>
                  <a:pt x="0" y="441"/>
                </a:lnTo>
                <a:lnTo>
                  <a:pt x="0" y="416"/>
                </a:lnTo>
                <a:lnTo>
                  <a:pt x="0" y="403"/>
                </a:lnTo>
                <a:lnTo>
                  <a:pt x="0" y="391"/>
                </a:lnTo>
                <a:lnTo>
                  <a:pt x="0" y="378"/>
                </a:lnTo>
                <a:lnTo>
                  <a:pt x="0" y="366"/>
                </a:lnTo>
                <a:lnTo>
                  <a:pt x="13" y="353"/>
                </a:lnTo>
                <a:lnTo>
                  <a:pt x="25" y="353"/>
                </a:lnTo>
                <a:lnTo>
                  <a:pt x="38" y="353"/>
                </a:lnTo>
                <a:lnTo>
                  <a:pt x="51" y="353"/>
                </a:lnTo>
                <a:lnTo>
                  <a:pt x="76" y="366"/>
                </a:lnTo>
                <a:lnTo>
                  <a:pt x="89" y="366"/>
                </a:lnTo>
                <a:lnTo>
                  <a:pt x="114" y="366"/>
                </a:lnTo>
                <a:lnTo>
                  <a:pt x="114" y="353"/>
                </a:lnTo>
                <a:lnTo>
                  <a:pt x="127" y="353"/>
                </a:lnTo>
                <a:lnTo>
                  <a:pt x="140" y="340"/>
                </a:lnTo>
                <a:lnTo>
                  <a:pt x="165" y="328"/>
                </a:lnTo>
                <a:lnTo>
                  <a:pt x="191" y="303"/>
                </a:lnTo>
                <a:lnTo>
                  <a:pt x="229" y="277"/>
                </a:lnTo>
                <a:lnTo>
                  <a:pt x="280" y="252"/>
                </a:lnTo>
                <a:lnTo>
                  <a:pt x="331" y="202"/>
                </a:lnTo>
                <a:lnTo>
                  <a:pt x="382" y="16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6" name="Freeform 56"/>
          <p:cNvSpPr/>
          <p:nvPr/>
        </p:nvSpPr>
        <p:spPr>
          <a:xfrm>
            <a:off x="5308283" y="1832293"/>
            <a:ext cx="338137" cy="103187"/>
          </a:xfrm>
          <a:custGeom>
            <a:avLst/>
            <a:gdLst>
              <a:gd name="txL" fmla="*/ 0 w 534"/>
              <a:gd name="txT" fmla="*/ 0 h 163"/>
              <a:gd name="txR" fmla="*/ 534 w 534"/>
              <a:gd name="txB" fmla="*/ 163 h 16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4" h="163">
                <a:moveTo>
                  <a:pt x="343" y="126"/>
                </a:moveTo>
                <a:lnTo>
                  <a:pt x="305" y="138"/>
                </a:lnTo>
                <a:lnTo>
                  <a:pt x="267" y="138"/>
                </a:lnTo>
                <a:lnTo>
                  <a:pt x="242" y="151"/>
                </a:lnTo>
                <a:lnTo>
                  <a:pt x="216" y="151"/>
                </a:lnTo>
                <a:lnTo>
                  <a:pt x="191" y="163"/>
                </a:lnTo>
                <a:lnTo>
                  <a:pt x="178" y="163"/>
                </a:lnTo>
                <a:lnTo>
                  <a:pt x="165" y="163"/>
                </a:lnTo>
                <a:lnTo>
                  <a:pt x="140" y="163"/>
                </a:lnTo>
                <a:lnTo>
                  <a:pt x="114" y="151"/>
                </a:lnTo>
                <a:lnTo>
                  <a:pt x="102" y="138"/>
                </a:lnTo>
                <a:lnTo>
                  <a:pt x="76" y="126"/>
                </a:lnTo>
                <a:lnTo>
                  <a:pt x="38" y="113"/>
                </a:lnTo>
                <a:lnTo>
                  <a:pt x="25" y="100"/>
                </a:lnTo>
                <a:lnTo>
                  <a:pt x="13" y="88"/>
                </a:lnTo>
                <a:lnTo>
                  <a:pt x="0" y="75"/>
                </a:lnTo>
                <a:lnTo>
                  <a:pt x="13" y="75"/>
                </a:lnTo>
                <a:lnTo>
                  <a:pt x="13" y="63"/>
                </a:lnTo>
                <a:lnTo>
                  <a:pt x="25" y="63"/>
                </a:lnTo>
                <a:lnTo>
                  <a:pt x="51" y="50"/>
                </a:lnTo>
                <a:lnTo>
                  <a:pt x="64" y="50"/>
                </a:lnTo>
                <a:lnTo>
                  <a:pt x="89" y="37"/>
                </a:lnTo>
                <a:lnTo>
                  <a:pt x="127" y="37"/>
                </a:lnTo>
                <a:lnTo>
                  <a:pt x="165" y="25"/>
                </a:lnTo>
                <a:lnTo>
                  <a:pt x="191" y="25"/>
                </a:lnTo>
                <a:lnTo>
                  <a:pt x="229" y="12"/>
                </a:lnTo>
                <a:lnTo>
                  <a:pt x="254" y="12"/>
                </a:lnTo>
                <a:lnTo>
                  <a:pt x="293" y="12"/>
                </a:lnTo>
                <a:lnTo>
                  <a:pt x="331" y="0"/>
                </a:lnTo>
                <a:lnTo>
                  <a:pt x="382" y="0"/>
                </a:lnTo>
                <a:lnTo>
                  <a:pt x="407" y="0"/>
                </a:lnTo>
                <a:lnTo>
                  <a:pt x="445" y="0"/>
                </a:lnTo>
                <a:lnTo>
                  <a:pt x="471" y="0"/>
                </a:lnTo>
                <a:lnTo>
                  <a:pt x="496" y="12"/>
                </a:lnTo>
                <a:lnTo>
                  <a:pt x="509" y="25"/>
                </a:lnTo>
                <a:lnTo>
                  <a:pt x="522" y="37"/>
                </a:lnTo>
                <a:lnTo>
                  <a:pt x="534" y="50"/>
                </a:lnTo>
                <a:lnTo>
                  <a:pt x="534" y="63"/>
                </a:lnTo>
                <a:lnTo>
                  <a:pt x="522" y="75"/>
                </a:lnTo>
                <a:lnTo>
                  <a:pt x="509" y="75"/>
                </a:lnTo>
                <a:lnTo>
                  <a:pt x="483" y="88"/>
                </a:lnTo>
                <a:lnTo>
                  <a:pt x="458" y="100"/>
                </a:lnTo>
                <a:lnTo>
                  <a:pt x="432" y="100"/>
                </a:lnTo>
                <a:lnTo>
                  <a:pt x="394" y="113"/>
                </a:lnTo>
                <a:lnTo>
                  <a:pt x="343" y="1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7" name="Freeform 57"/>
          <p:cNvSpPr/>
          <p:nvPr/>
        </p:nvSpPr>
        <p:spPr>
          <a:xfrm>
            <a:off x="5290820" y="1568768"/>
            <a:ext cx="574675" cy="519112"/>
          </a:xfrm>
          <a:custGeom>
            <a:avLst/>
            <a:gdLst>
              <a:gd name="txL" fmla="*/ 0 w 904"/>
              <a:gd name="txT" fmla="*/ 0 h 819"/>
              <a:gd name="txR" fmla="*/ 904 w 904"/>
              <a:gd name="txB" fmla="*/ 819 h 819"/>
            </a:gdLst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04" h="819">
                <a:moveTo>
                  <a:pt x="560" y="25"/>
                </a:moveTo>
                <a:lnTo>
                  <a:pt x="573" y="12"/>
                </a:lnTo>
                <a:lnTo>
                  <a:pt x="598" y="0"/>
                </a:lnTo>
                <a:lnTo>
                  <a:pt x="611" y="0"/>
                </a:lnTo>
                <a:lnTo>
                  <a:pt x="637" y="0"/>
                </a:lnTo>
                <a:lnTo>
                  <a:pt x="649" y="0"/>
                </a:lnTo>
                <a:lnTo>
                  <a:pt x="662" y="12"/>
                </a:lnTo>
                <a:lnTo>
                  <a:pt x="675" y="12"/>
                </a:lnTo>
                <a:lnTo>
                  <a:pt x="700" y="25"/>
                </a:lnTo>
                <a:lnTo>
                  <a:pt x="713" y="37"/>
                </a:lnTo>
                <a:lnTo>
                  <a:pt x="738" y="50"/>
                </a:lnTo>
                <a:lnTo>
                  <a:pt x="764" y="63"/>
                </a:lnTo>
                <a:lnTo>
                  <a:pt x="789" y="75"/>
                </a:lnTo>
                <a:lnTo>
                  <a:pt x="815" y="88"/>
                </a:lnTo>
                <a:lnTo>
                  <a:pt x="840" y="100"/>
                </a:lnTo>
                <a:lnTo>
                  <a:pt x="866" y="113"/>
                </a:lnTo>
                <a:lnTo>
                  <a:pt x="878" y="126"/>
                </a:lnTo>
                <a:lnTo>
                  <a:pt x="891" y="138"/>
                </a:lnTo>
                <a:lnTo>
                  <a:pt x="904" y="151"/>
                </a:lnTo>
                <a:lnTo>
                  <a:pt x="904" y="163"/>
                </a:lnTo>
                <a:lnTo>
                  <a:pt x="904" y="176"/>
                </a:lnTo>
                <a:lnTo>
                  <a:pt x="904" y="189"/>
                </a:lnTo>
                <a:lnTo>
                  <a:pt x="891" y="214"/>
                </a:lnTo>
                <a:lnTo>
                  <a:pt x="891" y="226"/>
                </a:lnTo>
                <a:lnTo>
                  <a:pt x="866" y="239"/>
                </a:lnTo>
                <a:lnTo>
                  <a:pt x="853" y="239"/>
                </a:lnTo>
                <a:lnTo>
                  <a:pt x="853" y="252"/>
                </a:lnTo>
                <a:lnTo>
                  <a:pt x="840" y="277"/>
                </a:lnTo>
                <a:lnTo>
                  <a:pt x="827" y="290"/>
                </a:lnTo>
                <a:lnTo>
                  <a:pt x="815" y="315"/>
                </a:lnTo>
                <a:lnTo>
                  <a:pt x="802" y="353"/>
                </a:lnTo>
                <a:lnTo>
                  <a:pt x="789" y="390"/>
                </a:lnTo>
                <a:lnTo>
                  <a:pt x="777" y="428"/>
                </a:lnTo>
                <a:lnTo>
                  <a:pt x="764" y="516"/>
                </a:lnTo>
                <a:lnTo>
                  <a:pt x="738" y="605"/>
                </a:lnTo>
                <a:lnTo>
                  <a:pt x="726" y="705"/>
                </a:lnTo>
                <a:lnTo>
                  <a:pt x="713" y="768"/>
                </a:lnTo>
                <a:lnTo>
                  <a:pt x="700" y="819"/>
                </a:lnTo>
                <a:lnTo>
                  <a:pt x="598" y="819"/>
                </a:lnTo>
                <a:lnTo>
                  <a:pt x="598" y="806"/>
                </a:lnTo>
                <a:lnTo>
                  <a:pt x="598" y="781"/>
                </a:lnTo>
                <a:lnTo>
                  <a:pt x="598" y="756"/>
                </a:lnTo>
                <a:lnTo>
                  <a:pt x="598" y="718"/>
                </a:lnTo>
                <a:lnTo>
                  <a:pt x="611" y="680"/>
                </a:lnTo>
                <a:lnTo>
                  <a:pt x="611" y="630"/>
                </a:lnTo>
                <a:lnTo>
                  <a:pt x="624" y="579"/>
                </a:lnTo>
                <a:lnTo>
                  <a:pt x="624" y="529"/>
                </a:lnTo>
                <a:lnTo>
                  <a:pt x="637" y="479"/>
                </a:lnTo>
                <a:lnTo>
                  <a:pt x="637" y="428"/>
                </a:lnTo>
                <a:lnTo>
                  <a:pt x="637" y="390"/>
                </a:lnTo>
                <a:lnTo>
                  <a:pt x="649" y="353"/>
                </a:lnTo>
                <a:lnTo>
                  <a:pt x="649" y="327"/>
                </a:lnTo>
                <a:lnTo>
                  <a:pt x="649" y="302"/>
                </a:lnTo>
                <a:lnTo>
                  <a:pt x="649" y="277"/>
                </a:lnTo>
                <a:lnTo>
                  <a:pt x="649" y="264"/>
                </a:lnTo>
                <a:lnTo>
                  <a:pt x="649" y="239"/>
                </a:lnTo>
                <a:lnTo>
                  <a:pt x="637" y="214"/>
                </a:lnTo>
                <a:lnTo>
                  <a:pt x="637" y="189"/>
                </a:lnTo>
                <a:lnTo>
                  <a:pt x="611" y="176"/>
                </a:lnTo>
                <a:lnTo>
                  <a:pt x="611" y="163"/>
                </a:lnTo>
                <a:lnTo>
                  <a:pt x="586" y="163"/>
                </a:lnTo>
                <a:lnTo>
                  <a:pt x="573" y="163"/>
                </a:lnTo>
                <a:lnTo>
                  <a:pt x="548" y="163"/>
                </a:lnTo>
                <a:lnTo>
                  <a:pt x="522" y="163"/>
                </a:lnTo>
                <a:lnTo>
                  <a:pt x="484" y="176"/>
                </a:lnTo>
                <a:lnTo>
                  <a:pt x="446" y="176"/>
                </a:lnTo>
                <a:lnTo>
                  <a:pt x="408" y="189"/>
                </a:lnTo>
                <a:lnTo>
                  <a:pt x="369" y="201"/>
                </a:lnTo>
                <a:lnTo>
                  <a:pt x="319" y="214"/>
                </a:lnTo>
                <a:lnTo>
                  <a:pt x="293" y="214"/>
                </a:lnTo>
                <a:lnTo>
                  <a:pt x="255" y="226"/>
                </a:lnTo>
                <a:lnTo>
                  <a:pt x="229" y="226"/>
                </a:lnTo>
                <a:lnTo>
                  <a:pt x="204" y="239"/>
                </a:lnTo>
                <a:lnTo>
                  <a:pt x="191" y="239"/>
                </a:lnTo>
                <a:lnTo>
                  <a:pt x="179" y="239"/>
                </a:lnTo>
                <a:lnTo>
                  <a:pt x="166" y="239"/>
                </a:lnTo>
                <a:lnTo>
                  <a:pt x="140" y="226"/>
                </a:lnTo>
                <a:lnTo>
                  <a:pt x="128" y="226"/>
                </a:lnTo>
                <a:lnTo>
                  <a:pt x="102" y="214"/>
                </a:lnTo>
                <a:lnTo>
                  <a:pt x="77" y="201"/>
                </a:lnTo>
                <a:lnTo>
                  <a:pt x="51" y="189"/>
                </a:lnTo>
                <a:lnTo>
                  <a:pt x="26" y="163"/>
                </a:lnTo>
                <a:lnTo>
                  <a:pt x="0" y="151"/>
                </a:lnTo>
                <a:lnTo>
                  <a:pt x="90" y="138"/>
                </a:lnTo>
                <a:lnTo>
                  <a:pt x="179" y="126"/>
                </a:lnTo>
                <a:lnTo>
                  <a:pt x="268" y="113"/>
                </a:lnTo>
                <a:lnTo>
                  <a:pt x="319" y="100"/>
                </a:lnTo>
                <a:lnTo>
                  <a:pt x="357" y="88"/>
                </a:lnTo>
                <a:lnTo>
                  <a:pt x="408" y="75"/>
                </a:lnTo>
                <a:lnTo>
                  <a:pt x="446" y="63"/>
                </a:lnTo>
                <a:lnTo>
                  <a:pt x="471" y="50"/>
                </a:lnTo>
                <a:lnTo>
                  <a:pt x="509" y="50"/>
                </a:lnTo>
                <a:lnTo>
                  <a:pt x="522" y="37"/>
                </a:lnTo>
                <a:lnTo>
                  <a:pt x="548" y="37"/>
                </a:lnTo>
                <a:lnTo>
                  <a:pt x="560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8" name="Freeform 58"/>
          <p:cNvSpPr/>
          <p:nvPr/>
        </p:nvSpPr>
        <p:spPr>
          <a:xfrm>
            <a:off x="5178108" y="2008505"/>
            <a:ext cx="865187" cy="192088"/>
          </a:xfrm>
          <a:custGeom>
            <a:avLst/>
            <a:gdLst>
              <a:gd name="txL" fmla="*/ 0 w 1362"/>
              <a:gd name="txT" fmla="*/ 0 h 302"/>
              <a:gd name="txR" fmla="*/ 1362 w 1362"/>
              <a:gd name="txB" fmla="*/ 302 h 30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62" h="302">
                <a:moveTo>
                  <a:pt x="1285" y="63"/>
                </a:moveTo>
                <a:lnTo>
                  <a:pt x="1298" y="75"/>
                </a:lnTo>
                <a:lnTo>
                  <a:pt x="1311" y="88"/>
                </a:lnTo>
                <a:lnTo>
                  <a:pt x="1323" y="88"/>
                </a:lnTo>
                <a:lnTo>
                  <a:pt x="1336" y="101"/>
                </a:lnTo>
                <a:lnTo>
                  <a:pt x="1349" y="113"/>
                </a:lnTo>
                <a:lnTo>
                  <a:pt x="1362" y="126"/>
                </a:lnTo>
                <a:lnTo>
                  <a:pt x="1349" y="138"/>
                </a:lnTo>
                <a:lnTo>
                  <a:pt x="1349" y="151"/>
                </a:lnTo>
                <a:lnTo>
                  <a:pt x="1336" y="151"/>
                </a:lnTo>
                <a:lnTo>
                  <a:pt x="1311" y="151"/>
                </a:lnTo>
                <a:lnTo>
                  <a:pt x="1285" y="164"/>
                </a:lnTo>
                <a:lnTo>
                  <a:pt x="1247" y="164"/>
                </a:lnTo>
                <a:lnTo>
                  <a:pt x="1209" y="164"/>
                </a:lnTo>
                <a:lnTo>
                  <a:pt x="1171" y="164"/>
                </a:lnTo>
                <a:lnTo>
                  <a:pt x="1120" y="164"/>
                </a:lnTo>
                <a:lnTo>
                  <a:pt x="1069" y="164"/>
                </a:lnTo>
                <a:lnTo>
                  <a:pt x="1018" y="176"/>
                </a:lnTo>
                <a:lnTo>
                  <a:pt x="967" y="176"/>
                </a:lnTo>
                <a:lnTo>
                  <a:pt x="904" y="176"/>
                </a:lnTo>
                <a:lnTo>
                  <a:pt x="840" y="189"/>
                </a:lnTo>
                <a:lnTo>
                  <a:pt x="776" y="201"/>
                </a:lnTo>
                <a:lnTo>
                  <a:pt x="713" y="201"/>
                </a:lnTo>
                <a:lnTo>
                  <a:pt x="649" y="214"/>
                </a:lnTo>
                <a:lnTo>
                  <a:pt x="586" y="227"/>
                </a:lnTo>
                <a:lnTo>
                  <a:pt x="535" y="227"/>
                </a:lnTo>
                <a:lnTo>
                  <a:pt x="471" y="239"/>
                </a:lnTo>
                <a:lnTo>
                  <a:pt x="433" y="252"/>
                </a:lnTo>
                <a:lnTo>
                  <a:pt x="382" y="252"/>
                </a:lnTo>
                <a:lnTo>
                  <a:pt x="344" y="264"/>
                </a:lnTo>
                <a:lnTo>
                  <a:pt x="306" y="264"/>
                </a:lnTo>
                <a:lnTo>
                  <a:pt x="280" y="277"/>
                </a:lnTo>
                <a:lnTo>
                  <a:pt x="242" y="290"/>
                </a:lnTo>
                <a:lnTo>
                  <a:pt x="217" y="290"/>
                </a:lnTo>
                <a:lnTo>
                  <a:pt x="204" y="290"/>
                </a:lnTo>
                <a:lnTo>
                  <a:pt x="178" y="302"/>
                </a:lnTo>
                <a:lnTo>
                  <a:pt x="166" y="302"/>
                </a:lnTo>
                <a:lnTo>
                  <a:pt x="140" y="302"/>
                </a:lnTo>
                <a:lnTo>
                  <a:pt x="128" y="290"/>
                </a:lnTo>
                <a:lnTo>
                  <a:pt x="115" y="290"/>
                </a:lnTo>
                <a:lnTo>
                  <a:pt x="102" y="290"/>
                </a:lnTo>
                <a:lnTo>
                  <a:pt x="89" y="277"/>
                </a:lnTo>
                <a:lnTo>
                  <a:pt x="77" y="277"/>
                </a:lnTo>
                <a:lnTo>
                  <a:pt x="51" y="264"/>
                </a:lnTo>
                <a:lnTo>
                  <a:pt x="39" y="239"/>
                </a:lnTo>
                <a:lnTo>
                  <a:pt x="13" y="227"/>
                </a:lnTo>
                <a:lnTo>
                  <a:pt x="0" y="201"/>
                </a:lnTo>
                <a:lnTo>
                  <a:pt x="115" y="189"/>
                </a:lnTo>
                <a:lnTo>
                  <a:pt x="229" y="176"/>
                </a:lnTo>
                <a:lnTo>
                  <a:pt x="331" y="151"/>
                </a:lnTo>
                <a:lnTo>
                  <a:pt x="433" y="138"/>
                </a:lnTo>
                <a:lnTo>
                  <a:pt x="535" y="126"/>
                </a:lnTo>
                <a:lnTo>
                  <a:pt x="624" y="101"/>
                </a:lnTo>
                <a:lnTo>
                  <a:pt x="713" y="88"/>
                </a:lnTo>
                <a:lnTo>
                  <a:pt x="789" y="63"/>
                </a:lnTo>
                <a:lnTo>
                  <a:pt x="865" y="50"/>
                </a:lnTo>
                <a:lnTo>
                  <a:pt x="942" y="38"/>
                </a:lnTo>
                <a:lnTo>
                  <a:pt x="993" y="25"/>
                </a:lnTo>
                <a:lnTo>
                  <a:pt x="1044" y="12"/>
                </a:lnTo>
                <a:lnTo>
                  <a:pt x="1094" y="12"/>
                </a:lnTo>
                <a:lnTo>
                  <a:pt x="1133" y="0"/>
                </a:lnTo>
                <a:lnTo>
                  <a:pt x="1158" y="0"/>
                </a:lnTo>
                <a:lnTo>
                  <a:pt x="1171" y="0"/>
                </a:lnTo>
                <a:lnTo>
                  <a:pt x="1196" y="12"/>
                </a:lnTo>
                <a:lnTo>
                  <a:pt x="1222" y="25"/>
                </a:lnTo>
                <a:lnTo>
                  <a:pt x="1247" y="38"/>
                </a:lnTo>
                <a:lnTo>
                  <a:pt x="1260" y="50"/>
                </a:lnTo>
                <a:lnTo>
                  <a:pt x="1285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9" name="Freeform 59"/>
          <p:cNvSpPr/>
          <p:nvPr/>
        </p:nvSpPr>
        <p:spPr>
          <a:xfrm>
            <a:off x="5324158" y="2129155"/>
            <a:ext cx="266700" cy="1047750"/>
          </a:xfrm>
          <a:custGeom>
            <a:avLst/>
            <a:gdLst>
              <a:gd name="txL" fmla="*/ 0 w 420"/>
              <a:gd name="txT" fmla="*/ 0 h 1651"/>
              <a:gd name="txR" fmla="*/ 420 w 420"/>
              <a:gd name="txB" fmla="*/ 1651 h 165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20" h="1651">
                <a:moveTo>
                  <a:pt x="229" y="1563"/>
                </a:moveTo>
                <a:lnTo>
                  <a:pt x="217" y="1550"/>
                </a:lnTo>
                <a:lnTo>
                  <a:pt x="204" y="1525"/>
                </a:lnTo>
                <a:lnTo>
                  <a:pt x="191" y="1500"/>
                </a:lnTo>
                <a:lnTo>
                  <a:pt x="178" y="1474"/>
                </a:lnTo>
                <a:lnTo>
                  <a:pt x="166" y="1462"/>
                </a:lnTo>
                <a:lnTo>
                  <a:pt x="153" y="1437"/>
                </a:lnTo>
                <a:lnTo>
                  <a:pt x="102" y="1399"/>
                </a:lnTo>
                <a:lnTo>
                  <a:pt x="77" y="1386"/>
                </a:lnTo>
                <a:lnTo>
                  <a:pt x="64" y="1374"/>
                </a:lnTo>
                <a:lnTo>
                  <a:pt x="39" y="1361"/>
                </a:lnTo>
                <a:lnTo>
                  <a:pt x="26" y="1348"/>
                </a:lnTo>
                <a:lnTo>
                  <a:pt x="13" y="1336"/>
                </a:lnTo>
                <a:lnTo>
                  <a:pt x="13" y="1323"/>
                </a:lnTo>
                <a:lnTo>
                  <a:pt x="0" y="1311"/>
                </a:lnTo>
                <a:lnTo>
                  <a:pt x="0" y="1298"/>
                </a:lnTo>
                <a:lnTo>
                  <a:pt x="13" y="1298"/>
                </a:lnTo>
                <a:lnTo>
                  <a:pt x="13" y="1285"/>
                </a:lnTo>
                <a:lnTo>
                  <a:pt x="26" y="1285"/>
                </a:lnTo>
                <a:lnTo>
                  <a:pt x="39" y="1285"/>
                </a:lnTo>
                <a:lnTo>
                  <a:pt x="64" y="1298"/>
                </a:lnTo>
                <a:lnTo>
                  <a:pt x="89" y="1298"/>
                </a:lnTo>
                <a:lnTo>
                  <a:pt x="115" y="1298"/>
                </a:lnTo>
                <a:lnTo>
                  <a:pt x="140" y="1311"/>
                </a:lnTo>
                <a:lnTo>
                  <a:pt x="166" y="1311"/>
                </a:lnTo>
                <a:lnTo>
                  <a:pt x="191" y="1323"/>
                </a:lnTo>
                <a:lnTo>
                  <a:pt x="204" y="1323"/>
                </a:lnTo>
                <a:lnTo>
                  <a:pt x="217" y="1323"/>
                </a:lnTo>
                <a:lnTo>
                  <a:pt x="229" y="1323"/>
                </a:lnTo>
                <a:lnTo>
                  <a:pt x="242" y="1323"/>
                </a:lnTo>
                <a:lnTo>
                  <a:pt x="255" y="1311"/>
                </a:lnTo>
                <a:lnTo>
                  <a:pt x="268" y="1311"/>
                </a:lnTo>
                <a:lnTo>
                  <a:pt x="268" y="1285"/>
                </a:lnTo>
                <a:lnTo>
                  <a:pt x="280" y="1273"/>
                </a:lnTo>
                <a:lnTo>
                  <a:pt x="280" y="1235"/>
                </a:lnTo>
                <a:lnTo>
                  <a:pt x="293" y="1197"/>
                </a:lnTo>
                <a:lnTo>
                  <a:pt x="293" y="1159"/>
                </a:lnTo>
                <a:lnTo>
                  <a:pt x="293" y="1109"/>
                </a:lnTo>
                <a:lnTo>
                  <a:pt x="306" y="1046"/>
                </a:lnTo>
                <a:lnTo>
                  <a:pt x="306" y="983"/>
                </a:lnTo>
                <a:lnTo>
                  <a:pt x="306" y="932"/>
                </a:lnTo>
                <a:lnTo>
                  <a:pt x="306" y="869"/>
                </a:lnTo>
                <a:lnTo>
                  <a:pt x="306" y="819"/>
                </a:lnTo>
                <a:lnTo>
                  <a:pt x="306" y="769"/>
                </a:lnTo>
                <a:lnTo>
                  <a:pt x="306" y="718"/>
                </a:lnTo>
                <a:lnTo>
                  <a:pt x="306" y="680"/>
                </a:lnTo>
                <a:lnTo>
                  <a:pt x="306" y="643"/>
                </a:lnTo>
                <a:lnTo>
                  <a:pt x="306" y="617"/>
                </a:lnTo>
                <a:lnTo>
                  <a:pt x="306" y="592"/>
                </a:lnTo>
                <a:lnTo>
                  <a:pt x="306" y="567"/>
                </a:lnTo>
                <a:lnTo>
                  <a:pt x="306" y="542"/>
                </a:lnTo>
                <a:lnTo>
                  <a:pt x="293" y="517"/>
                </a:lnTo>
                <a:lnTo>
                  <a:pt x="293" y="479"/>
                </a:lnTo>
                <a:lnTo>
                  <a:pt x="293" y="441"/>
                </a:lnTo>
                <a:lnTo>
                  <a:pt x="293" y="403"/>
                </a:lnTo>
                <a:lnTo>
                  <a:pt x="280" y="365"/>
                </a:lnTo>
                <a:lnTo>
                  <a:pt x="280" y="315"/>
                </a:lnTo>
                <a:lnTo>
                  <a:pt x="268" y="277"/>
                </a:lnTo>
                <a:lnTo>
                  <a:pt x="268" y="227"/>
                </a:lnTo>
                <a:lnTo>
                  <a:pt x="268" y="176"/>
                </a:lnTo>
                <a:lnTo>
                  <a:pt x="255" y="113"/>
                </a:lnTo>
                <a:lnTo>
                  <a:pt x="255" y="63"/>
                </a:lnTo>
                <a:lnTo>
                  <a:pt x="242" y="0"/>
                </a:lnTo>
                <a:lnTo>
                  <a:pt x="293" y="25"/>
                </a:lnTo>
                <a:lnTo>
                  <a:pt x="318" y="50"/>
                </a:lnTo>
                <a:lnTo>
                  <a:pt x="357" y="75"/>
                </a:lnTo>
                <a:lnTo>
                  <a:pt x="382" y="88"/>
                </a:lnTo>
                <a:lnTo>
                  <a:pt x="395" y="113"/>
                </a:lnTo>
                <a:lnTo>
                  <a:pt x="407" y="126"/>
                </a:lnTo>
                <a:lnTo>
                  <a:pt x="420" y="138"/>
                </a:lnTo>
                <a:lnTo>
                  <a:pt x="420" y="151"/>
                </a:lnTo>
                <a:lnTo>
                  <a:pt x="420" y="176"/>
                </a:lnTo>
                <a:lnTo>
                  <a:pt x="420" y="189"/>
                </a:lnTo>
                <a:lnTo>
                  <a:pt x="420" y="214"/>
                </a:lnTo>
                <a:lnTo>
                  <a:pt x="420" y="239"/>
                </a:lnTo>
                <a:lnTo>
                  <a:pt x="420" y="277"/>
                </a:lnTo>
                <a:lnTo>
                  <a:pt x="420" y="315"/>
                </a:lnTo>
                <a:lnTo>
                  <a:pt x="420" y="365"/>
                </a:lnTo>
                <a:lnTo>
                  <a:pt x="407" y="416"/>
                </a:lnTo>
                <a:lnTo>
                  <a:pt x="407" y="466"/>
                </a:lnTo>
                <a:lnTo>
                  <a:pt x="407" y="517"/>
                </a:lnTo>
                <a:lnTo>
                  <a:pt x="407" y="580"/>
                </a:lnTo>
                <a:lnTo>
                  <a:pt x="407" y="643"/>
                </a:lnTo>
                <a:lnTo>
                  <a:pt x="407" y="718"/>
                </a:lnTo>
                <a:lnTo>
                  <a:pt x="407" y="794"/>
                </a:lnTo>
                <a:lnTo>
                  <a:pt x="407" y="869"/>
                </a:lnTo>
                <a:lnTo>
                  <a:pt x="407" y="945"/>
                </a:lnTo>
                <a:lnTo>
                  <a:pt x="420" y="1021"/>
                </a:lnTo>
                <a:lnTo>
                  <a:pt x="420" y="1096"/>
                </a:lnTo>
                <a:lnTo>
                  <a:pt x="420" y="1159"/>
                </a:lnTo>
                <a:lnTo>
                  <a:pt x="420" y="1210"/>
                </a:lnTo>
                <a:lnTo>
                  <a:pt x="420" y="1260"/>
                </a:lnTo>
                <a:lnTo>
                  <a:pt x="420" y="1311"/>
                </a:lnTo>
                <a:lnTo>
                  <a:pt x="420" y="1348"/>
                </a:lnTo>
                <a:lnTo>
                  <a:pt x="407" y="1374"/>
                </a:lnTo>
                <a:lnTo>
                  <a:pt x="407" y="1411"/>
                </a:lnTo>
                <a:lnTo>
                  <a:pt x="407" y="1437"/>
                </a:lnTo>
                <a:lnTo>
                  <a:pt x="395" y="1487"/>
                </a:lnTo>
                <a:lnTo>
                  <a:pt x="382" y="1537"/>
                </a:lnTo>
                <a:lnTo>
                  <a:pt x="357" y="1575"/>
                </a:lnTo>
                <a:lnTo>
                  <a:pt x="344" y="1600"/>
                </a:lnTo>
                <a:lnTo>
                  <a:pt x="331" y="1613"/>
                </a:lnTo>
                <a:lnTo>
                  <a:pt x="318" y="1626"/>
                </a:lnTo>
                <a:lnTo>
                  <a:pt x="318" y="1638"/>
                </a:lnTo>
                <a:lnTo>
                  <a:pt x="306" y="1651"/>
                </a:lnTo>
                <a:lnTo>
                  <a:pt x="293" y="1651"/>
                </a:lnTo>
                <a:lnTo>
                  <a:pt x="280" y="1651"/>
                </a:lnTo>
                <a:lnTo>
                  <a:pt x="268" y="1651"/>
                </a:lnTo>
                <a:lnTo>
                  <a:pt x="255" y="1638"/>
                </a:lnTo>
                <a:lnTo>
                  <a:pt x="242" y="1626"/>
                </a:lnTo>
                <a:lnTo>
                  <a:pt x="242" y="1613"/>
                </a:lnTo>
                <a:lnTo>
                  <a:pt x="229" y="1588"/>
                </a:lnTo>
                <a:lnTo>
                  <a:pt x="229" y="15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20" name="Freeform 60"/>
          <p:cNvSpPr/>
          <p:nvPr/>
        </p:nvSpPr>
        <p:spPr>
          <a:xfrm>
            <a:off x="5590858" y="2224405"/>
            <a:ext cx="306387" cy="304800"/>
          </a:xfrm>
          <a:custGeom>
            <a:avLst/>
            <a:gdLst>
              <a:gd name="txL" fmla="*/ 0 w 484"/>
              <a:gd name="txT" fmla="*/ 0 h 479"/>
              <a:gd name="txR" fmla="*/ 484 w 484"/>
              <a:gd name="txB" fmla="*/ 479 h 479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84" h="479">
                <a:moveTo>
                  <a:pt x="51" y="479"/>
                </a:moveTo>
                <a:lnTo>
                  <a:pt x="0" y="441"/>
                </a:lnTo>
                <a:lnTo>
                  <a:pt x="51" y="391"/>
                </a:lnTo>
                <a:lnTo>
                  <a:pt x="102" y="353"/>
                </a:lnTo>
                <a:lnTo>
                  <a:pt x="140" y="315"/>
                </a:lnTo>
                <a:lnTo>
                  <a:pt x="178" y="277"/>
                </a:lnTo>
                <a:lnTo>
                  <a:pt x="204" y="240"/>
                </a:lnTo>
                <a:lnTo>
                  <a:pt x="242" y="214"/>
                </a:lnTo>
                <a:lnTo>
                  <a:pt x="255" y="177"/>
                </a:lnTo>
                <a:lnTo>
                  <a:pt x="280" y="151"/>
                </a:lnTo>
                <a:lnTo>
                  <a:pt x="293" y="126"/>
                </a:lnTo>
                <a:lnTo>
                  <a:pt x="306" y="88"/>
                </a:lnTo>
                <a:lnTo>
                  <a:pt x="318" y="63"/>
                </a:lnTo>
                <a:lnTo>
                  <a:pt x="306" y="38"/>
                </a:lnTo>
                <a:lnTo>
                  <a:pt x="293" y="25"/>
                </a:lnTo>
                <a:lnTo>
                  <a:pt x="306" y="13"/>
                </a:lnTo>
                <a:lnTo>
                  <a:pt x="306" y="0"/>
                </a:lnTo>
                <a:lnTo>
                  <a:pt x="318" y="0"/>
                </a:lnTo>
                <a:lnTo>
                  <a:pt x="331" y="0"/>
                </a:lnTo>
                <a:lnTo>
                  <a:pt x="344" y="0"/>
                </a:lnTo>
                <a:lnTo>
                  <a:pt x="356" y="0"/>
                </a:lnTo>
                <a:lnTo>
                  <a:pt x="369" y="13"/>
                </a:lnTo>
                <a:lnTo>
                  <a:pt x="382" y="13"/>
                </a:lnTo>
                <a:lnTo>
                  <a:pt x="395" y="25"/>
                </a:lnTo>
                <a:lnTo>
                  <a:pt x="407" y="38"/>
                </a:lnTo>
                <a:lnTo>
                  <a:pt x="445" y="76"/>
                </a:lnTo>
                <a:lnTo>
                  <a:pt x="458" y="88"/>
                </a:lnTo>
                <a:lnTo>
                  <a:pt x="484" y="113"/>
                </a:lnTo>
                <a:lnTo>
                  <a:pt x="484" y="139"/>
                </a:lnTo>
                <a:lnTo>
                  <a:pt x="484" y="151"/>
                </a:lnTo>
                <a:lnTo>
                  <a:pt x="484" y="164"/>
                </a:lnTo>
                <a:lnTo>
                  <a:pt x="471" y="177"/>
                </a:lnTo>
                <a:lnTo>
                  <a:pt x="458" y="189"/>
                </a:lnTo>
                <a:lnTo>
                  <a:pt x="445" y="202"/>
                </a:lnTo>
                <a:lnTo>
                  <a:pt x="433" y="214"/>
                </a:lnTo>
                <a:lnTo>
                  <a:pt x="407" y="240"/>
                </a:lnTo>
                <a:lnTo>
                  <a:pt x="382" y="252"/>
                </a:lnTo>
                <a:lnTo>
                  <a:pt x="356" y="277"/>
                </a:lnTo>
                <a:lnTo>
                  <a:pt x="318" y="303"/>
                </a:lnTo>
                <a:lnTo>
                  <a:pt x="280" y="328"/>
                </a:lnTo>
                <a:lnTo>
                  <a:pt x="242" y="353"/>
                </a:lnTo>
                <a:lnTo>
                  <a:pt x="204" y="378"/>
                </a:lnTo>
                <a:lnTo>
                  <a:pt x="153" y="416"/>
                </a:lnTo>
                <a:lnTo>
                  <a:pt x="115" y="441"/>
                </a:lnTo>
                <a:lnTo>
                  <a:pt x="51" y="47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21" name="Freeform 61"/>
          <p:cNvSpPr/>
          <p:nvPr/>
        </p:nvSpPr>
        <p:spPr>
          <a:xfrm>
            <a:off x="5557520" y="2479993"/>
            <a:ext cx="655638" cy="417512"/>
          </a:xfrm>
          <a:custGeom>
            <a:avLst/>
            <a:gdLst>
              <a:gd name="txL" fmla="*/ 0 w 1031"/>
              <a:gd name="txT" fmla="*/ 0 h 656"/>
              <a:gd name="txR" fmla="*/ 1031 w 1031"/>
              <a:gd name="txB" fmla="*/ 656 h 65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31" h="656">
                <a:moveTo>
                  <a:pt x="1031" y="567"/>
                </a:moveTo>
                <a:lnTo>
                  <a:pt x="1018" y="580"/>
                </a:lnTo>
                <a:lnTo>
                  <a:pt x="1005" y="593"/>
                </a:lnTo>
                <a:lnTo>
                  <a:pt x="980" y="593"/>
                </a:lnTo>
                <a:lnTo>
                  <a:pt x="967" y="605"/>
                </a:lnTo>
                <a:lnTo>
                  <a:pt x="929" y="605"/>
                </a:lnTo>
                <a:lnTo>
                  <a:pt x="904" y="618"/>
                </a:lnTo>
                <a:lnTo>
                  <a:pt x="865" y="618"/>
                </a:lnTo>
                <a:lnTo>
                  <a:pt x="815" y="630"/>
                </a:lnTo>
                <a:lnTo>
                  <a:pt x="789" y="630"/>
                </a:lnTo>
                <a:lnTo>
                  <a:pt x="751" y="643"/>
                </a:lnTo>
                <a:lnTo>
                  <a:pt x="713" y="643"/>
                </a:lnTo>
                <a:lnTo>
                  <a:pt x="687" y="656"/>
                </a:lnTo>
                <a:lnTo>
                  <a:pt x="662" y="656"/>
                </a:lnTo>
                <a:lnTo>
                  <a:pt x="636" y="643"/>
                </a:lnTo>
                <a:lnTo>
                  <a:pt x="611" y="643"/>
                </a:lnTo>
                <a:lnTo>
                  <a:pt x="586" y="630"/>
                </a:lnTo>
                <a:lnTo>
                  <a:pt x="573" y="618"/>
                </a:lnTo>
                <a:lnTo>
                  <a:pt x="547" y="605"/>
                </a:lnTo>
                <a:lnTo>
                  <a:pt x="522" y="580"/>
                </a:lnTo>
                <a:lnTo>
                  <a:pt x="496" y="555"/>
                </a:lnTo>
                <a:lnTo>
                  <a:pt x="458" y="517"/>
                </a:lnTo>
                <a:lnTo>
                  <a:pt x="420" y="479"/>
                </a:lnTo>
                <a:lnTo>
                  <a:pt x="382" y="441"/>
                </a:lnTo>
                <a:lnTo>
                  <a:pt x="344" y="391"/>
                </a:lnTo>
                <a:lnTo>
                  <a:pt x="293" y="341"/>
                </a:lnTo>
                <a:lnTo>
                  <a:pt x="242" y="278"/>
                </a:lnTo>
                <a:lnTo>
                  <a:pt x="178" y="215"/>
                </a:lnTo>
                <a:lnTo>
                  <a:pt x="128" y="152"/>
                </a:lnTo>
                <a:lnTo>
                  <a:pt x="64" y="76"/>
                </a:lnTo>
                <a:lnTo>
                  <a:pt x="0" y="0"/>
                </a:lnTo>
                <a:lnTo>
                  <a:pt x="26" y="0"/>
                </a:lnTo>
                <a:lnTo>
                  <a:pt x="51" y="0"/>
                </a:lnTo>
                <a:lnTo>
                  <a:pt x="77" y="0"/>
                </a:lnTo>
                <a:lnTo>
                  <a:pt x="102" y="13"/>
                </a:lnTo>
                <a:lnTo>
                  <a:pt x="128" y="26"/>
                </a:lnTo>
                <a:lnTo>
                  <a:pt x="153" y="38"/>
                </a:lnTo>
                <a:lnTo>
                  <a:pt x="178" y="51"/>
                </a:lnTo>
                <a:lnTo>
                  <a:pt x="191" y="76"/>
                </a:lnTo>
                <a:lnTo>
                  <a:pt x="217" y="101"/>
                </a:lnTo>
                <a:lnTo>
                  <a:pt x="242" y="126"/>
                </a:lnTo>
                <a:lnTo>
                  <a:pt x="267" y="139"/>
                </a:lnTo>
                <a:lnTo>
                  <a:pt x="293" y="164"/>
                </a:lnTo>
                <a:lnTo>
                  <a:pt x="331" y="189"/>
                </a:lnTo>
                <a:lnTo>
                  <a:pt x="369" y="215"/>
                </a:lnTo>
                <a:lnTo>
                  <a:pt x="407" y="252"/>
                </a:lnTo>
                <a:lnTo>
                  <a:pt x="446" y="278"/>
                </a:lnTo>
                <a:lnTo>
                  <a:pt x="496" y="303"/>
                </a:lnTo>
                <a:lnTo>
                  <a:pt x="547" y="341"/>
                </a:lnTo>
                <a:lnTo>
                  <a:pt x="586" y="366"/>
                </a:lnTo>
                <a:lnTo>
                  <a:pt x="636" y="391"/>
                </a:lnTo>
                <a:lnTo>
                  <a:pt x="687" y="416"/>
                </a:lnTo>
                <a:lnTo>
                  <a:pt x="738" y="429"/>
                </a:lnTo>
                <a:lnTo>
                  <a:pt x="789" y="454"/>
                </a:lnTo>
                <a:lnTo>
                  <a:pt x="840" y="467"/>
                </a:lnTo>
                <a:lnTo>
                  <a:pt x="878" y="479"/>
                </a:lnTo>
                <a:lnTo>
                  <a:pt x="916" y="492"/>
                </a:lnTo>
                <a:lnTo>
                  <a:pt x="954" y="504"/>
                </a:lnTo>
                <a:lnTo>
                  <a:pt x="980" y="517"/>
                </a:lnTo>
                <a:lnTo>
                  <a:pt x="993" y="530"/>
                </a:lnTo>
                <a:lnTo>
                  <a:pt x="1018" y="542"/>
                </a:lnTo>
                <a:lnTo>
                  <a:pt x="1018" y="555"/>
                </a:lnTo>
                <a:lnTo>
                  <a:pt x="1031" y="56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矩形 4"/>
          <p:cNvSpPr/>
          <p:nvPr/>
        </p:nvSpPr>
        <p:spPr>
          <a:xfrm>
            <a:off x="613538" y="1299130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碌</a:t>
            </a:r>
          </a:p>
        </p:txBody>
      </p:sp>
      <p:sp>
        <p:nvSpPr>
          <p:cNvPr id="20" name="矩形 19"/>
          <p:cNvSpPr/>
          <p:nvPr/>
        </p:nvSpPr>
        <p:spPr>
          <a:xfrm>
            <a:off x="892252" y="593710"/>
            <a:ext cx="109093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lù</a:t>
            </a:r>
          </a:p>
        </p:txBody>
      </p:sp>
      <p:pic>
        <p:nvPicPr>
          <p:cNvPr id="31779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490338" y="2686413"/>
            <a:ext cx="4206757" cy="1837550"/>
            <a:chOff x="490338" y="2686413"/>
            <a:chExt cx="4206757" cy="1837550"/>
          </a:xfrm>
        </p:grpSpPr>
        <p:sp>
          <p:nvSpPr>
            <p:cNvPr id="21" name="TextBox 20"/>
            <p:cNvSpPr txBox="1"/>
            <p:nvPr/>
          </p:nvSpPr>
          <p:spPr>
            <a:xfrm>
              <a:off x="537838" y="2686413"/>
              <a:ext cx="2790853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左右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25963" y="3553888"/>
              <a:ext cx="417113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8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劳碌   碌碌无为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90338" y="3114213"/>
              <a:ext cx="3464899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800" b="1" dirty="0">
                  <a:latin typeface="宋体" panose="02010600030101010101" pitchFamily="2" charset="-122"/>
                </a:rPr>
                <a:t>L  </a:t>
              </a:r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石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05073" y="4000743"/>
              <a:ext cx="2790853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十三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线形标注 2 10"/>
          <p:cNvSpPr/>
          <p:nvPr/>
        </p:nvSpPr>
        <p:spPr>
          <a:xfrm>
            <a:off x="6898385" y="1465065"/>
            <a:ext cx="1837690" cy="1544955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上边“山”口朝左、下横要长，竖钩左边是点和提、与“水”不同。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sp>
        <p:nvSpPr>
          <p:cNvPr id="5" name="线形标注 2 4"/>
          <p:cNvSpPr/>
          <p:nvPr/>
        </p:nvSpPr>
        <p:spPr>
          <a:xfrm>
            <a:off x="2066307" y="1538350"/>
            <a:ext cx="1847198" cy="70231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“石”窄小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649010" y="3359913"/>
            <a:ext cx="2110815" cy="1461299"/>
            <a:chOff x="6548120" y="2179003"/>
            <a:chExt cx="1800225" cy="1461299"/>
          </a:xfrm>
        </p:grpSpPr>
        <p:sp>
          <p:nvSpPr>
            <p:cNvPr id="60" name="云形标注 59"/>
            <p:cNvSpPr/>
            <p:nvPr/>
          </p:nvSpPr>
          <p:spPr>
            <a:xfrm>
              <a:off x="6548120" y="2179003"/>
              <a:ext cx="1800225" cy="1241425"/>
            </a:xfrm>
            <a:prstGeom prst="cloudCallout">
              <a:avLst>
                <a:gd name="adj1" fmla="val -115396"/>
                <a:gd name="adj2" fmla="val -64808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86488" y="2316863"/>
              <a:ext cx="1572858" cy="132343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易错提示：右下是</a:t>
              </a:r>
              <a:r>
                <a:rPr lang="en-US" altLang="zh-CN" sz="2000" b="1" dirty="0">
                  <a:latin typeface="+mj-ea"/>
                  <a:ea typeface="+mj-ea"/>
                </a:rPr>
                <a:t>“氺”</a:t>
              </a:r>
              <a:r>
                <a:rPr lang="zh-CN" altLang="en-US" sz="2000" b="1" dirty="0">
                  <a:latin typeface="+mj-ea"/>
                  <a:ea typeface="+mj-ea"/>
                </a:rPr>
                <a:t>不是</a:t>
              </a:r>
              <a:r>
                <a:rPr lang="en-US" altLang="zh-CN" sz="2000" b="1" dirty="0">
                  <a:latin typeface="+mj-ea"/>
                  <a:ea typeface="+mj-ea"/>
                </a:rPr>
                <a:t>“</a:t>
              </a:r>
              <a:r>
                <a:rPr lang="zh-CN" altLang="en-US" sz="2000" b="1" dirty="0">
                  <a:latin typeface="+mj-ea"/>
                  <a:ea typeface="+mj-ea"/>
                </a:rPr>
                <a:t>水</a:t>
              </a:r>
              <a:r>
                <a:rPr lang="en-US" altLang="zh-CN" sz="2000" b="1" dirty="0">
                  <a:latin typeface="+mj-ea"/>
                  <a:ea typeface="+mj-ea"/>
                </a:rPr>
                <a:t>”</a:t>
              </a:r>
              <a:r>
                <a:rPr lang="zh-CN" altLang="en-US" sz="2000" b="1" dirty="0">
                  <a:latin typeface="+mj-ea"/>
                  <a:ea typeface="+mj-ea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6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6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6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6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6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6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6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6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66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66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66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6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12273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781" name="Rectangle 24"/>
          <p:cNvSpPr/>
          <p:nvPr/>
        </p:nvSpPr>
        <p:spPr>
          <a:xfrm>
            <a:off x="4829175" y="1519555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76828" name="Freeform 28"/>
          <p:cNvSpPr/>
          <p:nvPr/>
        </p:nvSpPr>
        <p:spPr>
          <a:xfrm>
            <a:off x="4845050" y="2292668"/>
            <a:ext cx="185738" cy="522287"/>
          </a:xfrm>
          <a:custGeom>
            <a:avLst/>
            <a:gdLst>
              <a:gd name="txL" fmla="*/ 0 w 292"/>
              <a:gd name="txT" fmla="*/ 0 h 823"/>
              <a:gd name="txR" fmla="*/ 292 w 292"/>
              <a:gd name="txB" fmla="*/ 823 h 82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2" h="823">
                <a:moveTo>
                  <a:pt x="51" y="152"/>
                </a:moveTo>
                <a:lnTo>
                  <a:pt x="25" y="126"/>
                </a:lnTo>
                <a:lnTo>
                  <a:pt x="12" y="114"/>
                </a:lnTo>
                <a:lnTo>
                  <a:pt x="12" y="88"/>
                </a:lnTo>
                <a:lnTo>
                  <a:pt x="0" y="63"/>
                </a:lnTo>
                <a:lnTo>
                  <a:pt x="0" y="50"/>
                </a:lnTo>
                <a:lnTo>
                  <a:pt x="0" y="25"/>
                </a:lnTo>
                <a:lnTo>
                  <a:pt x="12" y="25"/>
                </a:lnTo>
                <a:lnTo>
                  <a:pt x="38" y="12"/>
                </a:lnTo>
                <a:lnTo>
                  <a:pt x="51" y="0"/>
                </a:lnTo>
                <a:lnTo>
                  <a:pt x="76" y="12"/>
                </a:lnTo>
                <a:lnTo>
                  <a:pt x="89" y="12"/>
                </a:lnTo>
                <a:lnTo>
                  <a:pt x="102" y="25"/>
                </a:lnTo>
                <a:lnTo>
                  <a:pt x="127" y="38"/>
                </a:lnTo>
                <a:lnTo>
                  <a:pt x="152" y="38"/>
                </a:lnTo>
                <a:lnTo>
                  <a:pt x="191" y="50"/>
                </a:lnTo>
                <a:lnTo>
                  <a:pt x="229" y="63"/>
                </a:lnTo>
                <a:lnTo>
                  <a:pt x="241" y="114"/>
                </a:lnTo>
                <a:lnTo>
                  <a:pt x="241" y="165"/>
                </a:lnTo>
                <a:lnTo>
                  <a:pt x="254" y="215"/>
                </a:lnTo>
                <a:lnTo>
                  <a:pt x="254" y="253"/>
                </a:lnTo>
                <a:lnTo>
                  <a:pt x="267" y="304"/>
                </a:lnTo>
                <a:lnTo>
                  <a:pt x="267" y="342"/>
                </a:lnTo>
                <a:lnTo>
                  <a:pt x="267" y="380"/>
                </a:lnTo>
                <a:lnTo>
                  <a:pt x="280" y="405"/>
                </a:lnTo>
                <a:lnTo>
                  <a:pt x="280" y="443"/>
                </a:lnTo>
                <a:lnTo>
                  <a:pt x="280" y="469"/>
                </a:lnTo>
                <a:lnTo>
                  <a:pt x="280" y="507"/>
                </a:lnTo>
                <a:lnTo>
                  <a:pt x="292" y="532"/>
                </a:lnTo>
                <a:lnTo>
                  <a:pt x="292" y="545"/>
                </a:lnTo>
                <a:lnTo>
                  <a:pt x="292" y="570"/>
                </a:lnTo>
                <a:lnTo>
                  <a:pt x="292" y="595"/>
                </a:lnTo>
                <a:lnTo>
                  <a:pt x="292" y="608"/>
                </a:lnTo>
                <a:lnTo>
                  <a:pt x="292" y="633"/>
                </a:lnTo>
                <a:lnTo>
                  <a:pt x="292" y="659"/>
                </a:lnTo>
                <a:lnTo>
                  <a:pt x="292" y="684"/>
                </a:lnTo>
                <a:lnTo>
                  <a:pt x="280" y="697"/>
                </a:lnTo>
                <a:lnTo>
                  <a:pt x="280" y="735"/>
                </a:lnTo>
                <a:lnTo>
                  <a:pt x="267" y="760"/>
                </a:lnTo>
                <a:lnTo>
                  <a:pt x="254" y="785"/>
                </a:lnTo>
                <a:lnTo>
                  <a:pt x="241" y="798"/>
                </a:lnTo>
                <a:lnTo>
                  <a:pt x="216" y="811"/>
                </a:lnTo>
                <a:lnTo>
                  <a:pt x="216" y="823"/>
                </a:lnTo>
                <a:lnTo>
                  <a:pt x="203" y="811"/>
                </a:lnTo>
                <a:lnTo>
                  <a:pt x="191" y="811"/>
                </a:lnTo>
                <a:lnTo>
                  <a:pt x="191" y="798"/>
                </a:lnTo>
                <a:lnTo>
                  <a:pt x="178" y="785"/>
                </a:lnTo>
                <a:lnTo>
                  <a:pt x="165" y="773"/>
                </a:lnTo>
                <a:lnTo>
                  <a:pt x="165" y="747"/>
                </a:lnTo>
                <a:lnTo>
                  <a:pt x="152" y="722"/>
                </a:lnTo>
                <a:lnTo>
                  <a:pt x="152" y="697"/>
                </a:lnTo>
                <a:lnTo>
                  <a:pt x="140" y="633"/>
                </a:lnTo>
                <a:lnTo>
                  <a:pt x="127" y="557"/>
                </a:lnTo>
                <a:lnTo>
                  <a:pt x="114" y="481"/>
                </a:lnTo>
                <a:lnTo>
                  <a:pt x="102" y="393"/>
                </a:lnTo>
                <a:lnTo>
                  <a:pt x="102" y="342"/>
                </a:lnTo>
                <a:lnTo>
                  <a:pt x="102" y="304"/>
                </a:lnTo>
                <a:lnTo>
                  <a:pt x="89" y="266"/>
                </a:lnTo>
                <a:lnTo>
                  <a:pt x="89" y="241"/>
                </a:lnTo>
                <a:lnTo>
                  <a:pt x="76" y="215"/>
                </a:lnTo>
                <a:lnTo>
                  <a:pt x="76" y="190"/>
                </a:lnTo>
                <a:lnTo>
                  <a:pt x="63" y="177"/>
                </a:lnTo>
                <a:lnTo>
                  <a:pt x="51" y="15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29" name="Freeform 29"/>
          <p:cNvSpPr/>
          <p:nvPr/>
        </p:nvSpPr>
        <p:spPr>
          <a:xfrm>
            <a:off x="4983163" y="1648143"/>
            <a:ext cx="217487" cy="450850"/>
          </a:xfrm>
          <a:custGeom>
            <a:avLst/>
            <a:gdLst>
              <a:gd name="txL" fmla="*/ 0 w 344"/>
              <a:gd name="txT" fmla="*/ 0 h 710"/>
              <a:gd name="txR" fmla="*/ 344 w 344"/>
              <a:gd name="txB" fmla="*/ 710 h 71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44" h="710">
                <a:moveTo>
                  <a:pt x="229" y="38"/>
                </a:moveTo>
                <a:lnTo>
                  <a:pt x="242" y="101"/>
                </a:lnTo>
                <a:lnTo>
                  <a:pt x="254" y="165"/>
                </a:lnTo>
                <a:lnTo>
                  <a:pt x="267" y="228"/>
                </a:lnTo>
                <a:lnTo>
                  <a:pt x="280" y="279"/>
                </a:lnTo>
                <a:lnTo>
                  <a:pt x="293" y="342"/>
                </a:lnTo>
                <a:lnTo>
                  <a:pt x="293" y="380"/>
                </a:lnTo>
                <a:lnTo>
                  <a:pt x="305" y="431"/>
                </a:lnTo>
                <a:lnTo>
                  <a:pt x="318" y="469"/>
                </a:lnTo>
                <a:lnTo>
                  <a:pt x="318" y="507"/>
                </a:lnTo>
                <a:lnTo>
                  <a:pt x="318" y="545"/>
                </a:lnTo>
                <a:lnTo>
                  <a:pt x="331" y="570"/>
                </a:lnTo>
                <a:lnTo>
                  <a:pt x="331" y="596"/>
                </a:lnTo>
                <a:lnTo>
                  <a:pt x="331" y="621"/>
                </a:lnTo>
                <a:lnTo>
                  <a:pt x="331" y="634"/>
                </a:lnTo>
                <a:lnTo>
                  <a:pt x="344" y="646"/>
                </a:lnTo>
                <a:lnTo>
                  <a:pt x="344" y="659"/>
                </a:lnTo>
                <a:lnTo>
                  <a:pt x="331" y="672"/>
                </a:lnTo>
                <a:lnTo>
                  <a:pt x="318" y="697"/>
                </a:lnTo>
                <a:lnTo>
                  <a:pt x="305" y="710"/>
                </a:lnTo>
                <a:lnTo>
                  <a:pt x="293" y="710"/>
                </a:lnTo>
                <a:lnTo>
                  <a:pt x="280" y="710"/>
                </a:lnTo>
                <a:lnTo>
                  <a:pt x="267" y="710"/>
                </a:lnTo>
                <a:lnTo>
                  <a:pt x="267" y="697"/>
                </a:lnTo>
                <a:lnTo>
                  <a:pt x="254" y="697"/>
                </a:lnTo>
                <a:lnTo>
                  <a:pt x="254" y="684"/>
                </a:lnTo>
                <a:lnTo>
                  <a:pt x="242" y="672"/>
                </a:lnTo>
                <a:lnTo>
                  <a:pt x="242" y="646"/>
                </a:lnTo>
                <a:lnTo>
                  <a:pt x="229" y="634"/>
                </a:lnTo>
                <a:lnTo>
                  <a:pt x="229" y="608"/>
                </a:lnTo>
                <a:lnTo>
                  <a:pt x="216" y="596"/>
                </a:lnTo>
                <a:lnTo>
                  <a:pt x="216" y="570"/>
                </a:lnTo>
                <a:lnTo>
                  <a:pt x="204" y="532"/>
                </a:lnTo>
                <a:lnTo>
                  <a:pt x="191" y="507"/>
                </a:lnTo>
                <a:lnTo>
                  <a:pt x="191" y="469"/>
                </a:lnTo>
                <a:lnTo>
                  <a:pt x="178" y="444"/>
                </a:lnTo>
                <a:lnTo>
                  <a:pt x="153" y="380"/>
                </a:lnTo>
                <a:lnTo>
                  <a:pt x="140" y="317"/>
                </a:lnTo>
                <a:lnTo>
                  <a:pt x="115" y="266"/>
                </a:lnTo>
                <a:lnTo>
                  <a:pt x="102" y="215"/>
                </a:lnTo>
                <a:lnTo>
                  <a:pt x="89" y="177"/>
                </a:lnTo>
                <a:lnTo>
                  <a:pt x="64" y="152"/>
                </a:lnTo>
                <a:lnTo>
                  <a:pt x="51" y="127"/>
                </a:lnTo>
                <a:lnTo>
                  <a:pt x="38" y="101"/>
                </a:lnTo>
                <a:lnTo>
                  <a:pt x="25" y="89"/>
                </a:lnTo>
                <a:lnTo>
                  <a:pt x="25" y="76"/>
                </a:lnTo>
                <a:lnTo>
                  <a:pt x="13" y="63"/>
                </a:lnTo>
                <a:lnTo>
                  <a:pt x="13" y="38"/>
                </a:lnTo>
                <a:lnTo>
                  <a:pt x="0" y="38"/>
                </a:lnTo>
                <a:lnTo>
                  <a:pt x="13" y="25"/>
                </a:lnTo>
                <a:lnTo>
                  <a:pt x="13" y="13"/>
                </a:lnTo>
                <a:lnTo>
                  <a:pt x="13" y="0"/>
                </a:lnTo>
                <a:lnTo>
                  <a:pt x="25" y="0"/>
                </a:lnTo>
                <a:lnTo>
                  <a:pt x="38" y="0"/>
                </a:lnTo>
                <a:lnTo>
                  <a:pt x="64" y="0"/>
                </a:lnTo>
                <a:lnTo>
                  <a:pt x="89" y="0"/>
                </a:lnTo>
                <a:lnTo>
                  <a:pt x="115" y="13"/>
                </a:lnTo>
                <a:lnTo>
                  <a:pt x="153" y="13"/>
                </a:lnTo>
                <a:lnTo>
                  <a:pt x="191" y="25"/>
                </a:lnTo>
                <a:lnTo>
                  <a:pt x="229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32" name="Freeform 32"/>
          <p:cNvSpPr/>
          <p:nvPr/>
        </p:nvSpPr>
        <p:spPr>
          <a:xfrm>
            <a:off x="5087938" y="1551305"/>
            <a:ext cx="792162" cy="403225"/>
          </a:xfrm>
          <a:custGeom>
            <a:avLst/>
            <a:gdLst>
              <a:gd name="txL" fmla="*/ 0 w 1247"/>
              <a:gd name="txT" fmla="*/ 0 h 634"/>
              <a:gd name="txR" fmla="*/ 1247 w 1247"/>
              <a:gd name="txB" fmla="*/ 634 h 63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247" h="634">
                <a:moveTo>
                  <a:pt x="866" y="634"/>
                </a:moveTo>
                <a:lnTo>
                  <a:pt x="738" y="634"/>
                </a:lnTo>
                <a:lnTo>
                  <a:pt x="751" y="583"/>
                </a:lnTo>
                <a:lnTo>
                  <a:pt x="764" y="532"/>
                </a:lnTo>
                <a:lnTo>
                  <a:pt x="789" y="494"/>
                </a:lnTo>
                <a:lnTo>
                  <a:pt x="802" y="456"/>
                </a:lnTo>
                <a:lnTo>
                  <a:pt x="815" y="418"/>
                </a:lnTo>
                <a:lnTo>
                  <a:pt x="827" y="380"/>
                </a:lnTo>
                <a:lnTo>
                  <a:pt x="840" y="342"/>
                </a:lnTo>
                <a:lnTo>
                  <a:pt x="840" y="317"/>
                </a:lnTo>
                <a:lnTo>
                  <a:pt x="853" y="291"/>
                </a:lnTo>
                <a:lnTo>
                  <a:pt x="866" y="266"/>
                </a:lnTo>
                <a:lnTo>
                  <a:pt x="866" y="253"/>
                </a:lnTo>
                <a:lnTo>
                  <a:pt x="866" y="228"/>
                </a:lnTo>
                <a:lnTo>
                  <a:pt x="878" y="215"/>
                </a:lnTo>
                <a:lnTo>
                  <a:pt x="878" y="203"/>
                </a:lnTo>
                <a:lnTo>
                  <a:pt x="866" y="190"/>
                </a:lnTo>
                <a:lnTo>
                  <a:pt x="840" y="190"/>
                </a:lnTo>
                <a:lnTo>
                  <a:pt x="827" y="190"/>
                </a:lnTo>
                <a:lnTo>
                  <a:pt x="802" y="190"/>
                </a:lnTo>
                <a:lnTo>
                  <a:pt x="789" y="190"/>
                </a:lnTo>
                <a:lnTo>
                  <a:pt x="751" y="190"/>
                </a:lnTo>
                <a:lnTo>
                  <a:pt x="726" y="190"/>
                </a:lnTo>
                <a:lnTo>
                  <a:pt x="687" y="203"/>
                </a:lnTo>
                <a:lnTo>
                  <a:pt x="637" y="203"/>
                </a:lnTo>
                <a:lnTo>
                  <a:pt x="586" y="215"/>
                </a:lnTo>
                <a:lnTo>
                  <a:pt x="522" y="215"/>
                </a:lnTo>
                <a:lnTo>
                  <a:pt x="458" y="228"/>
                </a:lnTo>
                <a:lnTo>
                  <a:pt x="395" y="241"/>
                </a:lnTo>
                <a:lnTo>
                  <a:pt x="331" y="253"/>
                </a:lnTo>
                <a:lnTo>
                  <a:pt x="268" y="266"/>
                </a:lnTo>
                <a:lnTo>
                  <a:pt x="204" y="266"/>
                </a:lnTo>
                <a:lnTo>
                  <a:pt x="153" y="266"/>
                </a:lnTo>
                <a:lnTo>
                  <a:pt x="102" y="279"/>
                </a:lnTo>
                <a:lnTo>
                  <a:pt x="51" y="279"/>
                </a:lnTo>
                <a:lnTo>
                  <a:pt x="0" y="279"/>
                </a:lnTo>
                <a:lnTo>
                  <a:pt x="0" y="190"/>
                </a:lnTo>
                <a:lnTo>
                  <a:pt x="115" y="190"/>
                </a:lnTo>
                <a:lnTo>
                  <a:pt x="204" y="177"/>
                </a:lnTo>
                <a:lnTo>
                  <a:pt x="306" y="165"/>
                </a:lnTo>
                <a:lnTo>
                  <a:pt x="395" y="152"/>
                </a:lnTo>
                <a:lnTo>
                  <a:pt x="471" y="139"/>
                </a:lnTo>
                <a:lnTo>
                  <a:pt x="547" y="127"/>
                </a:lnTo>
                <a:lnTo>
                  <a:pt x="624" y="114"/>
                </a:lnTo>
                <a:lnTo>
                  <a:pt x="687" y="101"/>
                </a:lnTo>
                <a:lnTo>
                  <a:pt x="726" y="89"/>
                </a:lnTo>
                <a:lnTo>
                  <a:pt x="751" y="89"/>
                </a:lnTo>
                <a:lnTo>
                  <a:pt x="776" y="76"/>
                </a:lnTo>
                <a:lnTo>
                  <a:pt x="802" y="76"/>
                </a:lnTo>
                <a:lnTo>
                  <a:pt x="827" y="63"/>
                </a:lnTo>
                <a:lnTo>
                  <a:pt x="840" y="51"/>
                </a:lnTo>
                <a:lnTo>
                  <a:pt x="853" y="38"/>
                </a:lnTo>
                <a:lnTo>
                  <a:pt x="878" y="25"/>
                </a:lnTo>
                <a:lnTo>
                  <a:pt x="891" y="13"/>
                </a:lnTo>
                <a:lnTo>
                  <a:pt x="904" y="0"/>
                </a:lnTo>
                <a:lnTo>
                  <a:pt x="929" y="0"/>
                </a:lnTo>
                <a:lnTo>
                  <a:pt x="942" y="0"/>
                </a:lnTo>
                <a:lnTo>
                  <a:pt x="955" y="0"/>
                </a:lnTo>
                <a:lnTo>
                  <a:pt x="967" y="13"/>
                </a:lnTo>
                <a:lnTo>
                  <a:pt x="980" y="13"/>
                </a:lnTo>
                <a:lnTo>
                  <a:pt x="1005" y="25"/>
                </a:lnTo>
                <a:lnTo>
                  <a:pt x="1018" y="38"/>
                </a:lnTo>
                <a:lnTo>
                  <a:pt x="1056" y="51"/>
                </a:lnTo>
                <a:lnTo>
                  <a:pt x="1082" y="63"/>
                </a:lnTo>
                <a:lnTo>
                  <a:pt x="1107" y="76"/>
                </a:lnTo>
                <a:lnTo>
                  <a:pt x="1145" y="101"/>
                </a:lnTo>
                <a:lnTo>
                  <a:pt x="1171" y="114"/>
                </a:lnTo>
                <a:lnTo>
                  <a:pt x="1196" y="127"/>
                </a:lnTo>
                <a:lnTo>
                  <a:pt x="1209" y="139"/>
                </a:lnTo>
                <a:lnTo>
                  <a:pt x="1234" y="152"/>
                </a:lnTo>
                <a:lnTo>
                  <a:pt x="1247" y="165"/>
                </a:lnTo>
                <a:lnTo>
                  <a:pt x="1247" y="177"/>
                </a:lnTo>
                <a:lnTo>
                  <a:pt x="1247" y="190"/>
                </a:lnTo>
                <a:lnTo>
                  <a:pt x="1234" y="203"/>
                </a:lnTo>
                <a:lnTo>
                  <a:pt x="1222" y="215"/>
                </a:lnTo>
                <a:lnTo>
                  <a:pt x="1209" y="215"/>
                </a:lnTo>
                <a:lnTo>
                  <a:pt x="1196" y="228"/>
                </a:lnTo>
                <a:lnTo>
                  <a:pt x="1184" y="241"/>
                </a:lnTo>
                <a:lnTo>
                  <a:pt x="1158" y="241"/>
                </a:lnTo>
                <a:lnTo>
                  <a:pt x="1133" y="266"/>
                </a:lnTo>
                <a:lnTo>
                  <a:pt x="1107" y="291"/>
                </a:lnTo>
                <a:lnTo>
                  <a:pt x="1069" y="317"/>
                </a:lnTo>
                <a:lnTo>
                  <a:pt x="1056" y="342"/>
                </a:lnTo>
                <a:lnTo>
                  <a:pt x="1044" y="367"/>
                </a:lnTo>
                <a:lnTo>
                  <a:pt x="1018" y="393"/>
                </a:lnTo>
                <a:lnTo>
                  <a:pt x="1005" y="418"/>
                </a:lnTo>
                <a:lnTo>
                  <a:pt x="980" y="444"/>
                </a:lnTo>
                <a:lnTo>
                  <a:pt x="955" y="482"/>
                </a:lnTo>
                <a:lnTo>
                  <a:pt x="929" y="520"/>
                </a:lnTo>
                <a:lnTo>
                  <a:pt x="904" y="558"/>
                </a:lnTo>
                <a:lnTo>
                  <a:pt x="891" y="596"/>
                </a:lnTo>
                <a:lnTo>
                  <a:pt x="866" y="63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33" name="Freeform 33"/>
          <p:cNvSpPr/>
          <p:nvPr/>
        </p:nvSpPr>
        <p:spPr>
          <a:xfrm>
            <a:off x="4933950" y="2164080"/>
            <a:ext cx="1131888" cy="682625"/>
          </a:xfrm>
          <a:custGeom>
            <a:avLst/>
            <a:gdLst>
              <a:gd name="txL" fmla="*/ 0 w 1781"/>
              <a:gd name="txT" fmla="*/ 0 h 1077"/>
              <a:gd name="txR" fmla="*/ 1781 w 1781"/>
              <a:gd name="txB" fmla="*/ 1077 h 107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781" h="1077">
                <a:moveTo>
                  <a:pt x="1781" y="190"/>
                </a:moveTo>
                <a:lnTo>
                  <a:pt x="1781" y="203"/>
                </a:lnTo>
                <a:lnTo>
                  <a:pt x="1768" y="228"/>
                </a:lnTo>
                <a:lnTo>
                  <a:pt x="1755" y="241"/>
                </a:lnTo>
                <a:lnTo>
                  <a:pt x="1730" y="253"/>
                </a:lnTo>
                <a:lnTo>
                  <a:pt x="1717" y="266"/>
                </a:lnTo>
                <a:lnTo>
                  <a:pt x="1704" y="291"/>
                </a:lnTo>
                <a:lnTo>
                  <a:pt x="1692" y="304"/>
                </a:lnTo>
                <a:lnTo>
                  <a:pt x="1692" y="329"/>
                </a:lnTo>
                <a:lnTo>
                  <a:pt x="1679" y="368"/>
                </a:lnTo>
                <a:lnTo>
                  <a:pt x="1679" y="393"/>
                </a:lnTo>
                <a:lnTo>
                  <a:pt x="1666" y="444"/>
                </a:lnTo>
                <a:lnTo>
                  <a:pt x="1666" y="482"/>
                </a:lnTo>
                <a:lnTo>
                  <a:pt x="1654" y="570"/>
                </a:lnTo>
                <a:lnTo>
                  <a:pt x="1628" y="659"/>
                </a:lnTo>
                <a:lnTo>
                  <a:pt x="1603" y="735"/>
                </a:lnTo>
                <a:lnTo>
                  <a:pt x="1577" y="811"/>
                </a:lnTo>
                <a:lnTo>
                  <a:pt x="1552" y="874"/>
                </a:lnTo>
                <a:lnTo>
                  <a:pt x="1526" y="925"/>
                </a:lnTo>
                <a:lnTo>
                  <a:pt x="1501" y="976"/>
                </a:lnTo>
                <a:lnTo>
                  <a:pt x="1463" y="1014"/>
                </a:lnTo>
                <a:lnTo>
                  <a:pt x="1437" y="1039"/>
                </a:lnTo>
                <a:lnTo>
                  <a:pt x="1412" y="1064"/>
                </a:lnTo>
                <a:lnTo>
                  <a:pt x="1386" y="1077"/>
                </a:lnTo>
                <a:lnTo>
                  <a:pt x="1361" y="1077"/>
                </a:lnTo>
                <a:lnTo>
                  <a:pt x="1348" y="1077"/>
                </a:lnTo>
                <a:lnTo>
                  <a:pt x="1348" y="1064"/>
                </a:lnTo>
                <a:lnTo>
                  <a:pt x="1336" y="1052"/>
                </a:lnTo>
                <a:lnTo>
                  <a:pt x="1336" y="1039"/>
                </a:lnTo>
                <a:lnTo>
                  <a:pt x="1323" y="1026"/>
                </a:lnTo>
                <a:lnTo>
                  <a:pt x="1323" y="1014"/>
                </a:lnTo>
                <a:lnTo>
                  <a:pt x="1323" y="988"/>
                </a:lnTo>
                <a:lnTo>
                  <a:pt x="1310" y="963"/>
                </a:lnTo>
                <a:lnTo>
                  <a:pt x="1310" y="950"/>
                </a:lnTo>
                <a:lnTo>
                  <a:pt x="1297" y="925"/>
                </a:lnTo>
                <a:lnTo>
                  <a:pt x="1272" y="900"/>
                </a:lnTo>
                <a:lnTo>
                  <a:pt x="1259" y="887"/>
                </a:lnTo>
                <a:lnTo>
                  <a:pt x="1234" y="862"/>
                </a:lnTo>
                <a:lnTo>
                  <a:pt x="1221" y="849"/>
                </a:lnTo>
                <a:lnTo>
                  <a:pt x="1196" y="836"/>
                </a:lnTo>
                <a:lnTo>
                  <a:pt x="1170" y="811"/>
                </a:lnTo>
                <a:lnTo>
                  <a:pt x="1145" y="798"/>
                </a:lnTo>
                <a:lnTo>
                  <a:pt x="1132" y="786"/>
                </a:lnTo>
                <a:lnTo>
                  <a:pt x="1119" y="773"/>
                </a:lnTo>
                <a:lnTo>
                  <a:pt x="1107" y="760"/>
                </a:lnTo>
                <a:lnTo>
                  <a:pt x="1107" y="748"/>
                </a:lnTo>
                <a:lnTo>
                  <a:pt x="1094" y="748"/>
                </a:lnTo>
                <a:lnTo>
                  <a:pt x="1107" y="735"/>
                </a:lnTo>
                <a:lnTo>
                  <a:pt x="1119" y="735"/>
                </a:lnTo>
                <a:lnTo>
                  <a:pt x="1132" y="722"/>
                </a:lnTo>
                <a:lnTo>
                  <a:pt x="1157" y="722"/>
                </a:lnTo>
                <a:lnTo>
                  <a:pt x="1170" y="722"/>
                </a:lnTo>
                <a:lnTo>
                  <a:pt x="1196" y="722"/>
                </a:lnTo>
                <a:lnTo>
                  <a:pt x="1234" y="735"/>
                </a:lnTo>
                <a:lnTo>
                  <a:pt x="1259" y="735"/>
                </a:lnTo>
                <a:lnTo>
                  <a:pt x="1285" y="735"/>
                </a:lnTo>
                <a:lnTo>
                  <a:pt x="1310" y="735"/>
                </a:lnTo>
                <a:lnTo>
                  <a:pt x="1323" y="735"/>
                </a:lnTo>
                <a:lnTo>
                  <a:pt x="1336" y="735"/>
                </a:lnTo>
                <a:lnTo>
                  <a:pt x="1361" y="735"/>
                </a:lnTo>
                <a:lnTo>
                  <a:pt x="1361" y="722"/>
                </a:lnTo>
                <a:lnTo>
                  <a:pt x="1374" y="722"/>
                </a:lnTo>
                <a:lnTo>
                  <a:pt x="1386" y="710"/>
                </a:lnTo>
                <a:lnTo>
                  <a:pt x="1399" y="697"/>
                </a:lnTo>
                <a:lnTo>
                  <a:pt x="1399" y="684"/>
                </a:lnTo>
                <a:lnTo>
                  <a:pt x="1412" y="659"/>
                </a:lnTo>
                <a:lnTo>
                  <a:pt x="1425" y="634"/>
                </a:lnTo>
                <a:lnTo>
                  <a:pt x="1425" y="621"/>
                </a:lnTo>
                <a:lnTo>
                  <a:pt x="1437" y="596"/>
                </a:lnTo>
                <a:lnTo>
                  <a:pt x="1450" y="558"/>
                </a:lnTo>
                <a:lnTo>
                  <a:pt x="1463" y="444"/>
                </a:lnTo>
                <a:lnTo>
                  <a:pt x="1463" y="380"/>
                </a:lnTo>
                <a:lnTo>
                  <a:pt x="1463" y="317"/>
                </a:lnTo>
                <a:lnTo>
                  <a:pt x="1463" y="291"/>
                </a:lnTo>
                <a:lnTo>
                  <a:pt x="1463" y="266"/>
                </a:lnTo>
                <a:lnTo>
                  <a:pt x="1463" y="241"/>
                </a:lnTo>
                <a:lnTo>
                  <a:pt x="1463" y="215"/>
                </a:lnTo>
                <a:lnTo>
                  <a:pt x="1463" y="203"/>
                </a:lnTo>
                <a:lnTo>
                  <a:pt x="1463" y="190"/>
                </a:lnTo>
                <a:lnTo>
                  <a:pt x="1463" y="177"/>
                </a:lnTo>
                <a:lnTo>
                  <a:pt x="1463" y="165"/>
                </a:lnTo>
                <a:lnTo>
                  <a:pt x="1450" y="165"/>
                </a:lnTo>
                <a:lnTo>
                  <a:pt x="1437" y="165"/>
                </a:lnTo>
                <a:lnTo>
                  <a:pt x="1425" y="165"/>
                </a:lnTo>
                <a:lnTo>
                  <a:pt x="1412" y="152"/>
                </a:lnTo>
                <a:lnTo>
                  <a:pt x="1399" y="152"/>
                </a:lnTo>
                <a:lnTo>
                  <a:pt x="1374" y="152"/>
                </a:lnTo>
                <a:lnTo>
                  <a:pt x="1361" y="152"/>
                </a:lnTo>
                <a:lnTo>
                  <a:pt x="1336" y="152"/>
                </a:lnTo>
                <a:lnTo>
                  <a:pt x="1310" y="152"/>
                </a:lnTo>
                <a:lnTo>
                  <a:pt x="1285" y="165"/>
                </a:lnTo>
                <a:lnTo>
                  <a:pt x="1246" y="165"/>
                </a:lnTo>
                <a:lnTo>
                  <a:pt x="1208" y="177"/>
                </a:lnTo>
                <a:lnTo>
                  <a:pt x="1157" y="177"/>
                </a:lnTo>
                <a:lnTo>
                  <a:pt x="1094" y="190"/>
                </a:lnTo>
                <a:lnTo>
                  <a:pt x="1030" y="203"/>
                </a:lnTo>
                <a:lnTo>
                  <a:pt x="941" y="215"/>
                </a:lnTo>
                <a:lnTo>
                  <a:pt x="852" y="228"/>
                </a:lnTo>
                <a:lnTo>
                  <a:pt x="763" y="253"/>
                </a:lnTo>
                <a:lnTo>
                  <a:pt x="661" y="266"/>
                </a:lnTo>
                <a:lnTo>
                  <a:pt x="547" y="291"/>
                </a:lnTo>
                <a:lnTo>
                  <a:pt x="420" y="317"/>
                </a:lnTo>
                <a:lnTo>
                  <a:pt x="292" y="342"/>
                </a:lnTo>
                <a:lnTo>
                  <a:pt x="152" y="368"/>
                </a:lnTo>
                <a:lnTo>
                  <a:pt x="0" y="393"/>
                </a:lnTo>
                <a:lnTo>
                  <a:pt x="0" y="266"/>
                </a:lnTo>
                <a:lnTo>
                  <a:pt x="38" y="266"/>
                </a:lnTo>
                <a:lnTo>
                  <a:pt x="76" y="266"/>
                </a:lnTo>
                <a:lnTo>
                  <a:pt x="114" y="266"/>
                </a:lnTo>
                <a:lnTo>
                  <a:pt x="152" y="253"/>
                </a:lnTo>
                <a:lnTo>
                  <a:pt x="203" y="253"/>
                </a:lnTo>
                <a:lnTo>
                  <a:pt x="254" y="241"/>
                </a:lnTo>
                <a:lnTo>
                  <a:pt x="305" y="241"/>
                </a:lnTo>
                <a:lnTo>
                  <a:pt x="369" y="228"/>
                </a:lnTo>
                <a:lnTo>
                  <a:pt x="432" y="215"/>
                </a:lnTo>
                <a:lnTo>
                  <a:pt x="496" y="203"/>
                </a:lnTo>
                <a:lnTo>
                  <a:pt x="559" y="190"/>
                </a:lnTo>
                <a:lnTo>
                  <a:pt x="636" y="177"/>
                </a:lnTo>
                <a:lnTo>
                  <a:pt x="712" y="165"/>
                </a:lnTo>
                <a:lnTo>
                  <a:pt x="788" y="139"/>
                </a:lnTo>
                <a:lnTo>
                  <a:pt x="865" y="127"/>
                </a:lnTo>
                <a:lnTo>
                  <a:pt x="954" y="114"/>
                </a:lnTo>
                <a:lnTo>
                  <a:pt x="1030" y="101"/>
                </a:lnTo>
                <a:lnTo>
                  <a:pt x="1107" y="76"/>
                </a:lnTo>
                <a:lnTo>
                  <a:pt x="1170" y="63"/>
                </a:lnTo>
                <a:lnTo>
                  <a:pt x="1234" y="51"/>
                </a:lnTo>
                <a:lnTo>
                  <a:pt x="1272" y="38"/>
                </a:lnTo>
                <a:lnTo>
                  <a:pt x="1310" y="38"/>
                </a:lnTo>
                <a:lnTo>
                  <a:pt x="1348" y="25"/>
                </a:lnTo>
                <a:lnTo>
                  <a:pt x="1361" y="25"/>
                </a:lnTo>
                <a:lnTo>
                  <a:pt x="1399" y="13"/>
                </a:lnTo>
                <a:lnTo>
                  <a:pt x="1425" y="13"/>
                </a:lnTo>
                <a:lnTo>
                  <a:pt x="1450" y="0"/>
                </a:lnTo>
                <a:lnTo>
                  <a:pt x="1463" y="0"/>
                </a:lnTo>
                <a:lnTo>
                  <a:pt x="1475" y="0"/>
                </a:lnTo>
                <a:lnTo>
                  <a:pt x="1488" y="0"/>
                </a:lnTo>
                <a:lnTo>
                  <a:pt x="1514" y="13"/>
                </a:lnTo>
                <a:lnTo>
                  <a:pt x="1526" y="13"/>
                </a:lnTo>
                <a:lnTo>
                  <a:pt x="1552" y="25"/>
                </a:lnTo>
                <a:lnTo>
                  <a:pt x="1577" y="38"/>
                </a:lnTo>
                <a:lnTo>
                  <a:pt x="1603" y="63"/>
                </a:lnTo>
                <a:lnTo>
                  <a:pt x="1641" y="76"/>
                </a:lnTo>
                <a:lnTo>
                  <a:pt x="1666" y="101"/>
                </a:lnTo>
                <a:lnTo>
                  <a:pt x="1704" y="114"/>
                </a:lnTo>
                <a:lnTo>
                  <a:pt x="1717" y="127"/>
                </a:lnTo>
                <a:lnTo>
                  <a:pt x="1743" y="152"/>
                </a:lnTo>
                <a:lnTo>
                  <a:pt x="1755" y="165"/>
                </a:lnTo>
                <a:lnTo>
                  <a:pt x="1768" y="177"/>
                </a:lnTo>
                <a:lnTo>
                  <a:pt x="1781" y="177"/>
                </a:lnTo>
                <a:lnTo>
                  <a:pt x="1781" y="19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30" name="Freeform 30"/>
          <p:cNvSpPr/>
          <p:nvPr/>
        </p:nvSpPr>
        <p:spPr>
          <a:xfrm>
            <a:off x="5143500" y="1881505"/>
            <a:ext cx="606425" cy="146050"/>
          </a:xfrm>
          <a:custGeom>
            <a:avLst/>
            <a:gdLst>
              <a:gd name="txL" fmla="*/ 0 w 955"/>
              <a:gd name="txT" fmla="*/ 0 h 228"/>
              <a:gd name="txR" fmla="*/ 955 w 955"/>
              <a:gd name="txB" fmla="*/ 228 h 22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55" h="228">
                <a:moveTo>
                  <a:pt x="916" y="50"/>
                </a:moveTo>
                <a:lnTo>
                  <a:pt x="929" y="63"/>
                </a:lnTo>
                <a:lnTo>
                  <a:pt x="942" y="76"/>
                </a:lnTo>
                <a:lnTo>
                  <a:pt x="955" y="88"/>
                </a:lnTo>
                <a:lnTo>
                  <a:pt x="955" y="101"/>
                </a:lnTo>
                <a:lnTo>
                  <a:pt x="942" y="101"/>
                </a:lnTo>
                <a:lnTo>
                  <a:pt x="929" y="114"/>
                </a:lnTo>
                <a:lnTo>
                  <a:pt x="916" y="114"/>
                </a:lnTo>
                <a:lnTo>
                  <a:pt x="891" y="114"/>
                </a:lnTo>
                <a:lnTo>
                  <a:pt x="878" y="126"/>
                </a:lnTo>
                <a:lnTo>
                  <a:pt x="853" y="126"/>
                </a:lnTo>
                <a:lnTo>
                  <a:pt x="840" y="126"/>
                </a:lnTo>
                <a:lnTo>
                  <a:pt x="815" y="139"/>
                </a:lnTo>
                <a:lnTo>
                  <a:pt x="789" y="139"/>
                </a:lnTo>
                <a:lnTo>
                  <a:pt x="751" y="139"/>
                </a:lnTo>
                <a:lnTo>
                  <a:pt x="713" y="139"/>
                </a:lnTo>
                <a:lnTo>
                  <a:pt x="675" y="152"/>
                </a:lnTo>
                <a:lnTo>
                  <a:pt x="637" y="152"/>
                </a:lnTo>
                <a:lnTo>
                  <a:pt x="586" y="164"/>
                </a:lnTo>
                <a:lnTo>
                  <a:pt x="522" y="164"/>
                </a:lnTo>
                <a:lnTo>
                  <a:pt x="471" y="177"/>
                </a:lnTo>
                <a:lnTo>
                  <a:pt x="408" y="177"/>
                </a:lnTo>
                <a:lnTo>
                  <a:pt x="331" y="190"/>
                </a:lnTo>
                <a:lnTo>
                  <a:pt x="255" y="202"/>
                </a:lnTo>
                <a:lnTo>
                  <a:pt x="179" y="215"/>
                </a:lnTo>
                <a:lnTo>
                  <a:pt x="90" y="215"/>
                </a:lnTo>
                <a:lnTo>
                  <a:pt x="0" y="228"/>
                </a:lnTo>
                <a:lnTo>
                  <a:pt x="0" y="126"/>
                </a:lnTo>
                <a:lnTo>
                  <a:pt x="102" y="114"/>
                </a:lnTo>
                <a:lnTo>
                  <a:pt x="191" y="101"/>
                </a:lnTo>
                <a:lnTo>
                  <a:pt x="268" y="76"/>
                </a:lnTo>
                <a:lnTo>
                  <a:pt x="357" y="63"/>
                </a:lnTo>
                <a:lnTo>
                  <a:pt x="420" y="63"/>
                </a:lnTo>
                <a:lnTo>
                  <a:pt x="497" y="50"/>
                </a:lnTo>
                <a:lnTo>
                  <a:pt x="548" y="38"/>
                </a:lnTo>
                <a:lnTo>
                  <a:pt x="611" y="25"/>
                </a:lnTo>
                <a:lnTo>
                  <a:pt x="662" y="25"/>
                </a:lnTo>
                <a:lnTo>
                  <a:pt x="700" y="12"/>
                </a:lnTo>
                <a:lnTo>
                  <a:pt x="738" y="12"/>
                </a:lnTo>
                <a:lnTo>
                  <a:pt x="764" y="12"/>
                </a:lnTo>
                <a:lnTo>
                  <a:pt x="789" y="0"/>
                </a:lnTo>
                <a:lnTo>
                  <a:pt x="815" y="0"/>
                </a:lnTo>
                <a:lnTo>
                  <a:pt x="827" y="0"/>
                </a:lnTo>
                <a:lnTo>
                  <a:pt x="840" y="0"/>
                </a:lnTo>
                <a:lnTo>
                  <a:pt x="866" y="12"/>
                </a:lnTo>
                <a:lnTo>
                  <a:pt x="891" y="25"/>
                </a:lnTo>
                <a:lnTo>
                  <a:pt x="904" y="38"/>
                </a:lnTo>
                <a:lnTo>
                  <a:pt x="916" y="5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31" name="Freeform 31"/>
          <p:cNvSpPr/>
          <p:nvPr/>
        </p:nvSpPr>
        <p:spPr>
          <a:xfrm>
            <a:off x="5321300" y="1978343"/>
            <a:ext cx="161925" cy="1279525"/>
          </a:xfrm>
          <a:custGeom>
            <a:avLst/>
            <a:gdLst>
              <a:gd name="txL" fmla="*/ 0 w 255"/>
              <a:gd name="txT" fmla="*/ 0 h 2014"/>
              <a:gd name="txR" fmla="*/ 255 w 255"/>
              <a:gd name="txB" fmla="*/ 2014 h 201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5" h="2014">
                <a:moveTo>
                  <a:pt x="39" y="912"/>
                </a:moveTo>
                <a:lnTo>
                  <a:pt x="39" y="836"/>
                </a:lnTo>
                <a:lnTo>
                  <a:pt x="39" y="773"/>
                </a:lnTo>
                <a:lnTo>
                  <a:pt x="39" y="709"/>
                </a:lnTo>
                <a:lnTo>
                  <a:pt x="39" y="646"/>
                </a:lnTo>
                <a:lnTo>
                  <a:pt x="39" y="582"/>
                </a:lnTo>
                <a:lnTo>
                  <a:pt x="39" y="532"/>
                </a:lnTo>
                <a:lnTo>
                  <a:pt x="39" y="481"/>
                </a:lnTo>
                <a:lnTo>
                  <a:pt x="39" y="430"/>
                </a:lnTo>
                <a:lnTo>
                  <a:pt x="39" y="392"/>
                </a:lnTo>
                <a:lnTo>
                  <a:pt x="39" y="354"/>
                </a:lnTo>
                <a:lnTo>
                  <a:pt x="39" y="316"/>
                </a:lnTo>
                <a:lnTo>
                  <a:pt x="26" y="291"/>
                </a:lnTo>
                <a:lnTo>
                  <a:pt x="26" y="266"/>
                </a:lnTo>
                <a:lnTo>
                  <a:pt x="26" y="240"/>
                </a:lnTo>
                <a:lnTo>
                  <a:pt x="26" y="215"/>
                </a:lnTo>
                <a:lnTo>
                  <a:pt x="26" y="202"/>
                </a:lnTo>
                <a:lnTo>
                  <a:pt x="13" y="139"/>
                </a:lnTo>
                <a:lnTo>
                  <a:pt x="0" y="88"/>
                </a:lnTo>
                <a:lnTo>
                  <a:pt x="0" y="38"/>
                </a:lnTo>
                <a:lnTo>
                  <a:pt x="0" y="0"/>
                </a:lnTo>
                <a:lnTo>
                  <a:pt x="51" y="38"/>
                </a:lnTo>
                <a:lnTo>
                  <a:pt x="102" y="63"/>
                </a:lnTo>
                <a:lnTo>
                  <a:pt x="140" y="101"/>
                </a:lnTo>
                <a:lnTo>
                  <a:pt x="178" y="114"/>
                </a:lnTo>
                <a:lnTo>
                  <a:pt x="204" y="139"/>
                </a:lnTo>
                <a:lnTo>
                  <a:pt x="229" y="164"/>
                </a:lnTo>
                <a:lnTo>
                  <a:pt x="242" y="177"/>
                </a:lnTo>
                <a:lnTo>
                  <a:pt x="255" y="190"/>
                </a:lnTo>
                <a:lnTo>
                  <a:pt x="255" y="240"/>
                </a:lnTo>
                <a:lnTo>
                  <a:pt x="242" y="266"/>
                </a:lnTo>
                <a:lnTo>
                  <a:pt x="242" y="291"/>
                </a:lnTo>
                <a:lnTo>
                  <a:pt x="242" y="304"/>
                </a:lnTo>
                <a:lnTo>
                  <a:pt x="229" y="316"/>
                </a:lnTo>
                <a:lnTo>
                  <a:pt x="229" y="329"/>
                </a:lnTo>
                <a:lnTo>
                  <a:pt x="229" y="354"/>
                </a:lnTo>
                <a:lnTo>
                  <a:pt x="229" y="380"/>
                </a:lnTo>
                <a:lnTo>
                  <a:pt x="229" y="418"/>
                </a:lnTo>
                <a:lnTo>
                  <a:pt x="229" y="456"/>
                </a:lnTo>
                <a:lnTo>
                  <a:pt x="229" y="494"/>
                </a:lnTo>
                <a:lnTo>
                  <a:pt x="217" y="532"/>
                </a:lnTo>
                <a:lnTo>
                  <a:pt x="217" y="582"/>
                </a:lnTo>
                <a:lnTo>
                  <a:pt x="217" y="633"/>
                </a:lnTo>
                <a:lnTo>
                  <a:pt x="217" y="697"/>
                </a:lnTo>
                <a:lnTo>
                  <a:pt x="217" y="747"/>
                </a:lnTo>
                <a:lnTo>
                  <a:pt x="217" y="811"/>
                </a:lnTo>
                <a:lnTo>
                  <a:pt x="217" y="887"/>
                </a:lnTo>
                <a:lnTo>
                  <a:pt x="217" y="950"/>
                </a:lnTo>
                <a:lnTo>
                  <a:pt x="217" y="1026"/>
                </a:lnTo>
                <a:lnTo>
                  <a:pt x="217" y="1102"/>
                </a:lnTo>
                <a:lnTo>
                  <a:pt x="217" y="1165"/>
                </a:lnTo>
                <a:lnTo>
                  <a:pt x="217" y="1229"/>
                </a:lnTo>
                <a:lnTo>
                  <a:pt x="217" y="1292"/>
                </a:lnTo>
                <a:lnTo>
                  <a:pt x="217" y="1355"/>
                </a:lnTo>
                <a:lnTo>
                  <a:pt x="204" y="1406"/>
                </a:lnTo>
                <a:lnTo>
                  <a:pt x="204" y="1469"/>
                </a:lnTo>
                <a:lnTo>
                  <a:pt x="204" y="1520"/>
                </a:lnTo>
                <a:lnTo>
                  <a:pt x="204" y="1558"/>
                </a:lnTo>
                <a:lnTo>
                  <a:pt x="204" y="1609"/>
                </a:lnTo>
                <a:lnTo>
                  <a:pt x="191" y="1647"/>
                </a:lnTo>
                <a:lnTo>
                  <a:pt x="191" y="1685"/>
                </a:lnTo>
                <a:lnTo>
                  <a:pt x="191" y="1723"/>
                </a:lnTo>
                <a:lnTo>
                  <a:pt x="191" y="1761"/>
                </a:lnTo>
                <a:lnTo>
                  <a:pt x="178" y="1786"/>
                </a:lnTo>
                <a:lnTo>
                  <a:pt x="178" y="1837"/>
                </a:lnTo>
                <a:lnTo>
                  <a:pt x="166" y="1875"/>
                </a:lnTo>
                <a:lnTo>
                  <a:pt x="153" y="1926"/>
                </a:lnTo>
                <a:lnTo>
                  <a:pt x="153" y="1951"/>
                </a:lnTo>
                <a:lnTo>
                  <a:pt x="140" y="1976"/>
                </a:lnTo>
                <a:lnTo>
                  <a:pt x="140" y="1989"/>
                </a:lnTo>
                <a:lnTo>
                  <a:pt x="128" y="2002"/>
                </a:lnTo>
                <a:lnTo>
                  <a:pt x="128" y="2014"/>
                </a:lnTo>
                <a:lnTo>
                  <a:pt x="115" y="2002"/>
                </a:lnTo>
                <a:lnTo>
                  <a:pt x="102" y="1989"/>
                </a:lnTo>
                <a:lnTo>
                  <a:pt x="89" y="1964"/>
                </a:lnTo>
                <a:lnTo>
                  <a:pt x="89" y="1951"/>
                </a:lnTo>
                <a:lnTo>
                  <a:pt x="89" y="1926"/>
                </a:lnTo>
                <a:lnTo>
                  <a:pt x="77" y="1913"/>
                </a:lnTo>
                <a:lnTo>
                  <a:pt x="77" y="1850"/>
                </a:lnTo>
                <a:lnTo>
                  <a:pt x="64" y="1786"/>
                </a:lnTo>
                <a:lnTo>
                  <a:pt x="64" y="1710"/>
                </a:lnTo>
                <a:lnTo>
                  <a:pt x="51" y="1634"/>
                </a:lnTo>
                <a:lnTo>
                  <a:pt x="51" y="1622"/>
                </a:lnTo>
                <a:lnTo>
                  <a:pt x="51" y="1596"/>
                </a:lnTo>
                <a:lnTo>
                  <a:pt x="51" y="1571"/>
                </a:lnTo>
                <a:lnTo>
                  <a:pt x="51" y="1533"/>
                </a:lnTo>
                <a:lnTo>
                  <a:pt x="51" y="1507"/>
                </a:lnTo>
                <a:lnTo>
                  <a:pt x="51" y="1469"/>
                </a:lnTo>
                <a:lnTo>
                  <a:pt x="51" y="1419"/>
                </a:lnTo>
                <a:lnTo>
                  <a:pt x="51" y="1381"/>
                </a:lnTo>
                <a:lnTo>
                  <a:pt x="51" y="1330"/>
                </a:lnTo>
                <a:lnTo>
                  <a:pt x="51" y="1279"/>
                </a:lnTo>
                <a:lnTo>
                  <a:pt x="51" y="1229"/>
                </a:lnTo>
                <a:lnTo>
                  <a:pt x="51" y="1165"/>
                </a:lnTo>
                <a:lnTo>
                  <a:pt x="51" y="1115"/>
                </a:lnTo>
                <a:lnTo>
                  <a:pt x="39" y="1051"/>
                </a:lnTo>
                <a:lnTo>
                  <a:pt x="39" y="975"/>
                </a:lnTo>
                <a:lnTo>
                  <a:pt x="39" y="91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矩形 4"/>
          <p:cNvSpPr/>
          <p:nvPr/>
        </p:nvSpPr>
        <p:spPr>
          <a:xfrm>
            <a:off x="755085" y="144830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吊</a:t>
            </a:r>
          </a:p>
        </p:txBody>
      </p:sp>
      <p:sp>
        <p:nvSpPr>
          <p:cNvPr id="14" name="矩形 13"/>
          <p:cNvSpPr/>
          <p:nvPr/>
        </p:nvSpPr>
        <p:spPr>
          <a:xfrm>
            <a:off x="624522" y="668019"/>
            <a:ext cx="186753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diào</a:t>
            </a:r>
          </a:p>
        </p:txBody>
      </p:sp>
      <p:pic>
        <p:nvPicPr>
          <p:cNvPr id="32797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398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97213" y="2779638"/>
            <a:ext cx="4099883" cy="1874950"/>
            <a:chOff x="597213" y="2839013"/>
            <a:chExt cx="4099883" cy="1874950"/>
          </a:xfrm>
        </p:grpSpPr>
        <p:sp>
          <p:nvSpPr>
            <p:cNvPr id="15" name="TextBox 14"/>
            <p:cNvSpPr txBox="1"/>
            <p:nvPr/>
          </p:nvSpPr>
          <p:spPr>
            <a:xfrm>
              <a:off x="620963" y="2839013"/>
              <a:ext cx="2886996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上下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9088" y="3718363"/>
              <a:ext cx="4088008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8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吊灯   吊儿郎当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97213" y="3292150"/>
              <a:ext cx="3584263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800" b="1" dirty="0">
                  <a:latin typeface="宋体" panose="02010600030101010101" pitchFamily="2" charset="-122"/>
                </a:rPr>
                <a:t>D  </a:t>
              </a:r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口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23823" y="4190743"/>
              <a:ext cx="175364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六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38630" y="1550225"/>
            <a:ext cx="1698625" cy="73088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“口”要扁小。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11" name="线形标注 2 10"/>
          <p:cNvSpPr/>
          <p:nvPr/>
        </p:nvSpPr>
        <p:spPr>
          <a:xfrm>
            <a:off x="6991350" y="1562100"/>
            <a:ext cx="1837690" cy="1442720"/>
          </a:xfrm>
          <a:prstGeom prst="borderCallout2">
            <a:avLst>
              <a:gd name="adj1" fmla="val 69454"/>
              <a:gd name="adj2" fmla="val -1036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下框要宽大，横折钩起笔要轻、折钩要重，中竖为悬针竖。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732135" y="3324288"/>
            <a:ext cx="1936853" cy="1241425"/>
            <a:chOff x="6548120" y="2179003"/>
            <a:chExt cx="1936853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548120" y="2179003"/>
              <a:ext cx="1800225" cy="1241425"/>
            </a:xfrm>
            <a:prstGeom prst="cloudCallout">
              <a:avLst>
                <a:gd name="adj1" fmla="val -115396"/>
                <a:gd name="adj2" fmla="val -64808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74613" y="2293113"/>
              <a:ext cx="1810360" cy="10156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易错提示：上部是</a:t>
              </a:r>
              <a:r>
                <a:rPr lang="en-US" altLang="zh-CN" sz="2000" b="1" dirty="0">
                  <a:latin typeface="+mj-ea"/>
                  <a:ea typeface="+mj-ea"/>
                </a:rPr>
                <a:t>“</a:t>
              </a:r>
              <a:r>
                <a:rPr lang="zh-CN" altLang="en-US" sz="2000" b="1" dirty="0">
                  <a:latin typeface="+mj-ea"/>
                  <a:ea typeface="+mj-ea"/>
                </a:rPr>
                <a:t>口</a:t>
              </a:r>
              <a:r>
                <a:rPr lang="en-US" altLang="zh-CN" sz="2000" b="1" dirty="0">
                  <a:latin typeface="+mj-ea"/>
                  <a:ea typeface="+mj-ea"/>
                </a:rPr>
                <a:t>”</a:t>
              </a:r>
              <a:r>
                <a:rPr lang="zh-CN" altLang="en-US" sz="2000" b="1" dirty="0">
                  <a:latin typeface="+mj-ea"/>
                  <a:ea typeface="+mj-ea"/>
                </a:rPr>
                <a:t>不是</a:t>
              </a:r>
              <a:r>
                <a:rPr lang="en-US" altLang="zh-CN" sz="2000" b="1" dirty="0">
                  <a:latin typeface="+mj-ea"/>
                  <a:ea typeface="+mj-ea"/>
                </a:rPr>
                <a:t>“</a:t>
              </a:r>
              <a:r>
                <a:rPr lang="zh-CN" altLang="en-US" sz="2000" b="1" dirty="0">
                  <a:latin typeface="+mj-ea"/>
                  <a:ea typeface="+mj-ea"/>
                </a:rPr>
                <a:t>日</a:t>
              </a:r>
              <a:r>
                <a:rPr lang="en-US" altLang="zh-CN" sz="2000" b="1" dirty="0">
                  <a:latin typeface="+mj-ea"/>
                  <a:ea typeface="+mj-ea"/>
                </a:rPr>
                <a:t>”</a:t>
              </a:r>
              <a:r>
                <a:rPr lang="zh-CN" altLang="en-US" sz="2000" b="1" dirty="0">
                  <a:latin typeface="+mj-ea"/>
                  <a:ea typeface="+mj-ea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6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6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6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6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6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6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327423"/>
              </p:ext>
            </p:extLst>
          </p:nvPr>
        </p:nvGraphicFramePr>
        <p:xfrm>
          <a:off x="4609613" y="12654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矩形 4"/>
          <p:cNvSpPr/>
          <p:nvPr/>
        </p:nvSpPr>
        <p:spPr>
          <a:xfrm>
            <a:off x="755085" y="1448305"/>
            <a:ext cx="1215397" cy="132343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酷</a:t>
            </a:r>
            <a:endParaRPr lang="zh-CN" altLang="en-US" sz="80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21397" y="691769"/>
            <a:ext cx="933767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 err="1" smtClean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kù</a:t>
            </a:r>
            <a:endParaRPr lang="en-US" altLang="zh-CN" sz="4800" b="1" dirty="0">
              <a:solidFill>
                <a:srgbClr val="FF000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32797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8273" y="7523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97213" y="2779638"/>
            <a:ext cx="4099883" cy="1874950"/>
            <a:chOff x="597213" y="2839013"/>
            <a:chExt cx="4099883" cy="1874950"/>
          </a:xfrm>
        </p:grpSpPr>
        <p:sp>
          <p:nvSpPr>
            <p:cNvPr id="15" name="TextBox 14"/>
            <p:cNvSpPr txBox="1"/>
            <p:nvPr/>
          </p:nvSpPr>
          <p:spPr>
            <a:xfrm>
              <a:off x="620963" y="2839013"/>
              <a:ext cx="2886996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</a:t>
              </a:r>
              <a:r>
                <a:rPr lang="zh-CN" altLang="en-US" sz="2800" b="1" dirty="0" smtClean="0">
                  <a:solidFill>
                    <a:srgbClr val="0000FF"/>
                  </a:solidFill>
                  <a:latin typeface="宋体" panose="02010600030101010101" pitchFamily="2" charset="-122"/>
                </a:rPr>
                <a:t>：</a:t>
              </a:r>
              <a:r>
                <a:rPr lang="zh-CN" altLang="en-US" sz="2800" b="1" dirty="0" smtClean="0">
                  <a:latin typeface="宋体" panose="02010600030101010101" pitchFamily="2" charset="-122"/>
                </a:rPr>
                <a:t>左右</a:t>
              </a:r>
              <a:endParaRPr lang="zh-CN" altLang="en-US" sz="2800" b="1" dirty="0">
                <a:latin typeface="宋体" panose="02010600030101010101" pitchFamily="2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9088" y="3718363"/>
              <a:ext cx="4088008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</a:t>
              </a:r>
              <a:r>
                <a:rPr lang="zh-CN" altLang="en-US" sz="2800" b="1" dirty="0" smtClean="0">
                  <a:solidFill>
                    <a:srgbClr val="0000FF"/>
                  </a:solidFill>
                  <a:latin typeface="宋体" panose="02010600030101010101" pitchFamily="2" charset="-122"/>
                </a:rPr>
                <a:t>：</a:t>
              </a:r>
              <a:r>
                <a:rPr lang="zh-CN" altLang="en-US" sz="2800" b="1" dirty="0" smtClean="0">
                  <a:solidFill>
                    <a:srgbClr val="000000"/>
                  </a:solidFill>
                  <a:latin typeface="宋体" panose="02010600030101010101" pitchFamily="2" charset="-122"/>
                </a:rPr>
                <a:t>酷暑 </a:t>
              </a:r>
              <a:r>
                <a:rPr lang="zh-CN" altLang="en-US" sz="28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酷刑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97213" y="3292150"/>
              <a:ext cx="3584263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</a:t>
              </a:r>
              <a:r>
                <a:rPr lang="zh-CN" altLang="en-US" sz="2800" b="1" dirty="0" smtClean="0">
                  <a:solidFill>
                    <a:srgbClr val="0000FF"/>
                  </a:solidFill>
                  <a:latin typeface="宋体" panose="02010600030101010101" pitchFamily="2" charset="-122"/>
                </a:rPr>
                <a:t>：</a:t>
              </a:r>
              <a:r>
                <a:rPr lang="en-US" altLang="zh-CN" sz="2800" b="1" dirty="0" smtClean="0">
                  <a:latin typeface="宋体" panose="02010600030101010101" pitchFamily="2" charset="-122"/>
                </a:rPr>
                <a:t>K  </a:t>
              </a:r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</a:t>
              </a:r>
              <a:r>
                <a:rPr lang="zh-CN" altLang="en-US" sz="2800" b="1" dirty="0" smtClean="0">
                  <a:solidFill>
                    <a:srgbClr val="0000FF"/>
                  </a:solidFill>
                  <a:latin typeface="宋体" panose="02010600030101010101" pitchFamily="2" charset="-122"/>
                </a:rPr>
                <a:t>：</a:t>
              </a:r>
              <a:r>
                <a:rPr lang="zh-CN" altLang="en-US" sz="2800" b="1" dirty="0" smtClean="0">
                  <a:latin typeface="宋体" panose="02010600030101010101" pitchFamily="2" charset="-122"/>
                </a:rPr>
                <a:t>酉</a:t>
              </a:r>
              <a:endParaRPr lang="zh-CN" altLang="en-US" sz="2800" b="1" dirty="0">
                <a:latin typeface="宋体" panose="02010600030101010101" pitchFamily="2" charset="-122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23822" y="4190743"/>
              <a:ext cx="2273757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十四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3970" y="4224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460790" y="346246"/>
            <a:ext cx="2063692" cy="1644403"/>
          </a:xfrm>
          <a:prstGeom prst="borderCallout2">
            <a:avLst>
              <a:gd name="adj1" fmla="val 78443"/>
              <a:gd name="adj2" fmla="val 101304"/>
              <a:gd name="adj3" fmla="val 76443"/>
              <a:gd name="adj4" fmla="val 99872"/>
              <a:gd name="adj5" fmla="val 148432"/>
              <a:gd name="adj6" fmla="val 136282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lvl="0">
              <a:defRPr/>
            </a:pPr>
            <a:r>
              <a:rPr lang="en-US" altLang="zh-CN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“酉” 的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框里有一</a:t>
            </a: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短横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，上下悬空</a:t>
            </a: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，左右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不相接。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5930759" y="2676395"/>
            <a:ext cx="194538" cy="529143"/>
          </a:xfrm>
          <a:custGeom>
            <a:avLst/>
            <a:gdLst>
              <a:gd name="T0" fmla="*/ 21 w 302"/>
              <a:gd name="T1" fmla="*/ 166 h 818"/>
              <a:gd name="T2" fmla="*/ 5 w 302"/>
              <a:gd name="T3" fmla="*/ 105 h 818"/>
              <a:gd name="T4" fmla="*/ 0 w 302"/>
              <a:gd name="T5" fmla="*/ 52 h 818"/>
              <a:gd name="T6" fmla="*/ 2 w 302"/>
              <a:gd name="T7" fmla="*/ 31 h 818"/>
              <a:gd name="T8" fmla="*/ 10 w 302"/>
              <a:gd name="T9" fmla="*/ 15 h 818"/>
              <a:gd name="T10" fmla="*/ 21 w 302"/>
              <a:gd name="T11" fmla="*/ 5 h 818"/>
              <a:gd name="T12" fmla="*/ 37 w 302"/>
              <a:gd name="T13" fmla="*/ 0 h 818"/>
              <a:gd name="T14" fmla="*/ 59 w 302"/>
              <a:gd name="T15" fmla="*/ 2 h 818"/>
              <a:gd name="T16" fmla="*/ 83 w 302"/>
              <a:gd name="T17" fmla="*/ 8 h 818"/>
              <a:gd name="T18" fmla="*/ 113 w 302"/>
              <a:gd name="T19" fmla="*/ 13 h 818"/>
              <a:gd name="T20" fmla="*/ 146 w 302"/>
              <a:gd name="T21" fmla="*/ 18 h 818"/>
              <a:gd name="T22" fmla="*/ 182 w 302"/>
              <a:gd name="T23" fmla="*/ 21 h 818"/>
              <a:gd name="T24" fmla="*/ 223 w 302"/>
              <a:gd name="T25" fmla="*/ 22 h 818"/>
              <a:gd name="T26" fmla="*/ 254 w 302"/>
              <a:gd name="T27" fmla="*/ 49 h 818"/>
              <a:gd name="T28" fmla="*/ 263 w 302"/>
              <a:gd name="T29" fmla="*/ 127 h 818"/>
              <a:gd name="T30" fmla="*/ 272 w 302"/>
              <a:gd name="T31" fmla="*/ 200 h 818"/>
              <a:gd name="T32" fmla="*/ 279 w 302"/>
              <a:gd name="T33" fmla="*/ 268 h 818"/>
              <a:gd name="T34" fmla="*/ 285 w 302"/>
              <a:gd name="T35" fmla="*/ 330 h 818"/>
              <a:gd name="T36" fmla="*/ 290 w 302"/>
              <a:gd name="T37" fmla="*/ 388 h 818"/>
              <a:gd name="T38" fmla="*/ 293 w 302"/>
              <a:gd name="T39" fmla="*/ 439 h 818"/>
              <a:gd name="T40" fmla="*/ 298 w 302"/>
              <a:gd name="T41" fmla="*/ 487 h 818"/>
              <a:gd name="T42" fmla="*/ 299 w 302"/>
              <a:gd name="T43" fmla="*/ 530 h 818"/>
              <a:gd name="T44" fmla="*/ 302 w 302"/>
              <a:gd name="T45" fmla="*/ 568 h 818"/>
              <a:gd name="T46" fmla="*/ 302 w 302"/>
              <a:gd name="T47" fmla="*/ 599 h 818"/>
              <a:gd name="T48" fmla="*/ 301 w 302"/>
              <a:gd name="T49" fmla="*/ 645 h 818"/>
              <a:gd name="T50" fmla="*/ 296 w 302"/>
              <a:gd name="T51" fmla="*/ 693 h 818"/>
              <a:gd name="T52" fmla="*/ 288 w 302"/>
              <a:gd name="T53" fmla="*/ 733 h 818"/>
              <a:gd name="T54" fmla="*/ 273 w 302"/>
              <a:gd name="T55" fmla="*/ 765 h 818"/>
              <a:gd name="T56" fmla="*/ 256 w 302"/>
              <a:gd name="T57" fmla="*/ 791 h 818"/>
              <a:gd name="T58" fmla="*/ 234 w 302"/>
              <a:gd name="T59" fmla="*/ 809 h 818"/>
              <a:gd name="T60" fmla="*/ 214 w 302"/>
              <a:gd name="T61" fmla="*/ 817 h 818"/>
              <a:gd name="T62" fmla="*/ 195 w 302"/>
              <a:gd name="T63" fmla="*/ 815 h 818"/>
              <a:gd name="T64" fmla="*/ 180 w 302"/>
              <a:gd name="T65" fmla="*/ 804 h 818"/>
              <a:gd name="T66" fmla="*/ 167 w 302"/>
              <a:gd name="T67" fmla="*/ 782 h 818"/>
              <a:gd name="T68" fmla="*/ 156 w 302"/>
              <a:gd name="T69" fmla="*/ 750 h 818"/>
              <a:gd name="T70" fmla="*/ 146 w 302"/>
              <a:gd name="T71" fmla="*/ 710 h 818"/>
              <a:gd name="T72" fmla="*/ 136 w 302"/>
              <a:gd name="T73" fmla="*/ 666 h 818"/>
              <a:gd name="T74" fmla="*/ 126 w 302"/>
              <a:gd name="T75" fmla="*/ 614 h 818"/>
              <a:gd name="T76" fmla="*/ 116 w 302"/>
              <a:gd name="T77" fmla="*/ 559 h 818"/>
              <a:gd name="T78" fmla="*/ 106 w 302"/>
              <a:gd name="T79" fmla="*/ 497 h 818"/>
              <a:gd name="T80" fmla="*/ 95 w 302"/>
              <a:gd name="T81" fmla="*/ 432 h 818"/>
              <a:gd name="T82" fmla="*/ 83 w 302"/>
              <a:gd name="T83" fmla="*/ 373 h 818"/>
              <a:gd name="T84" fmla="*/ 70 w 302"/>
              <a:gd name="T85" fmla="*/ 321 h 818"/>
              <a:gd name="T86" fmla="*/ 59 w 302"/>
              <a:gd name="T87" fmla="*/ 274 h 818"/>
              <a:gd name="T88" fmla="*/ 46 w 302"/>
              <a:gd name="T89" fmla="*/ 234 h 818"/>
              <a:gd name="T90" fmla="*/ 37 w 302"/>
              <a:gd name="T91" fmla="*/ 209 h 8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02" h="818">
                <a:moveTo>
                  <a:pt x="37" y="209"/>
                </a:moveTo>
                <a:lnTo>
                  <a:pt x="28" y="188"/>
                </a:lnTo>
                <a:lnTo>
                  <a:pt x="21" y="166"/>
                </a:lnTo>
                <a:lnTo>
                  <a:pt x="14" y="144"/>
                </a:lnTo>
                <a:lnTo>
                  <a:pt x="10" y="124"/>
                </a:lnTo>
                <a:lnTo>
                  <a:pt x="5" y="105"/>
                </a:lnTo>
                <a:lnTo>
                  <a:pt x="2" y="87"/>
                </a:lnTo>
                <a:lnTo>
                  <a:pt x="0" y="69"/>
                </a:lnTo>
                <a:lnTo>
                  <a:pt x="0" y="52"/>
                </a:lnTo>
                <a:lnTo>
                  <a:pt x="0" y="44"/>
                </a:lnTo>
                <a:lnTo>
                  <a:pt x="1" y="36"/>
                </a:lnTo>
                <a:lnTo>
                  <a:pt x="2" y="31"/>
                </a:lnTo>
                <a:lnTo>
                  <a:pt x="4" y="25"/>
                </a:lnTo>
                <a:lnTo>
                  <a:pt x="7" y="19"/>
                </a:lnTo>
                <a:lnTo>
                  <a:pt x="10" y="15"/>
                </a:lnTo>
                <a:lnTo>
                  <a:pt x="12" y="10"/>
                </a:lnTo>
                <a:lnTo>
                  <a:pt x="17" y="6"/>
                </a:lnTo>
                <a:lnTo>
                  <a:pt x="21" y="5"/>
                </a:lnTo>
                <a:lnTo>
                  <a:pt x="25" y="2"/>
                </a:lnTo>
                <a:lnTo>
                  <a:pt x="31" y="0"/>
                </a:lnTo>
                <a:lnTo>
                  <a:pt x="37" y="0"/>
                </a:lnTo>
                <a:lnTo>
                  <a:pt x="44" y="0"/>
                </a:lnTo>
                <a:lnTo>
                  <a:pt x="50" y="0"/>
                </a:lnTo>
                <a:lnTo>
                  <a:pt x="59" y="2"/>
                </a:lnTo>
                <a:lnTo>
                  <a:pt x="66" y="3"/>
                </a:lnTo>
                <a:lnTo>
                  <a:pt x="74" y="6"/>
                </a:lnTo>
                <a:lnTo>
                  <a:pt x="83" y="8"/>
                </a:lnTo>
                <a:lnTo>
                  <a:pt x="93" y="10"/>
                </a:lnTo>
                <a:lnTo>
                  <a:pt x="103" y="12"/>
                </a:lnTo>
                <a:lnTo>
                  <a:pt x="113" y="13"/>
                </a:lnTo>
                <a:lnTo>
                  <a:pt x="123" y="15"/>
                </a:lnTo>
                <a:lnTo>
                  <a:pt x="135" y="16"/>
                </a:lnTo>
                <a:lnTo>
                  <a:pt x="146" y="18"/>
                </a:lnTo>
                <a:lnTo>
                  <a:pt x="158" y="19"/>
                </a:lnTo>
                <a:lnTo>
                  <a:pt x="169" y="19"/>
                </a:lnTo>
                <a:lnTo>
                  <a:pt x="182" y="21"/>
                </a:lnTo>
                <a:lnTo>
                  <a:pt x="195" y="21"/>
                </a:lnTo>
                <a:lnTo>
                  <a:pt x="208" y="22"/>
                </a:lnTo>
                <a:lnTo>
                  <a:pt x="223" y="22"/>
                </a:lnTo>
                <a:lnTo>
                  <a:pt x="237" y="22"/>
                </a:lnTo>
                <a:lnTo>
                  <a:pt x="252" y="22"/>
                </a:lnTo>
                <a:lnTo>
                  <a:pt x="254" y="49"/>
                </a:lnTo>
                <a:lnTo>
                  <a:pt x="257" y="75"/>
                </a:lnTo>
                <a:lnTo>
                  <a:pt x="260" y="101"/>
                </a:lnTo>
                <a:lnTo>
                  <a:pt x="263" y="127"/>
                </a:lnTo>
                <a:lnTo>
                  <a:pt x="266" y="152"/>
                </a:lnTo>
                <a:lnTo>
                  <a:pt x="269" y="176"/>
                </a:lnTo>
                <a:lnTo>
                  <a:pt x="272" y="200"/>
                </a:lnTo>
                <a:lnTo>
                  <a:pt x="275" y="224"/>
                </a:lnTo>
                <a:lnTo>
                  <a:pt x="276" y="245"/>
                </a:lnTo>
                <a:lnTo>
                  <a:pt x="279" y="268"/>
                </a:lnTo>
                <a:lnTo>
                  <a:pt x="280" y="288"/>
                </a:lnTo>
                <a:lnTo>
                  <a:pt x="283" y="310"/>
                </a:lnTo>
                <a:lnTo>
                  <a:pt x="285" y="330"/>
                </a:lnTo>
                <a:lnTo>
                  <a:pt x="286" y="350"/>
                </a:lnTo>
                <a:lnTo>
                  <a:pt x="288" y="369"/>
                </a:lnTo>
                <a:lnTo>
                  <a:pt x="290" y="388"/>
                </a:lnTo>
                <a:lnTo>
                  <a:pt x="292" y="405"/>
                </a:lnTo>
                <a:lnTo>
                  <a:pt x="293" y="424"/>
                </a:lnTo>
                <a:lnTo>
                  <a:pt x="293" y="439"/>
                </a:lnTo>
                <a:lnTo>
                  <a:pt x="295" y="457"/>
                </a:lnTo>
                <a:lnTo>
                  <a:pt x="296" y="473"/>
                </a:lnTo>
                <a:lnTo>
                  <a:pt x="298" y="487"/>
                </a:lnTo>
                <a:lnTo>
                  <a:pt x="298" y="501"/>
                </a:lnTo>
                <a:lnTo>
                  <a:pt x="299" y="516"/>
                </a:lnTo>
                <a:lnTo>
                  <a:pt x="299" y="530"/>
                </a:lnTo>
                <a:lnTo>
                  <a:pt x="301" y="543"/>
                </a:lnTo>
                <a:lnTo>
                  <a:pt x="301" y="555"/>
                </a:lnTo>
                <a:lnTo>
                  <a:pt x="302" y="568"/>
                </a:lnTo>
                <a:lnTo>
                  <a:pt x="302" y="579"/>
                </a:lnTo>
                <a:lnTo>
                  <a:pt x="302" y="589"/>
                </a:lnTo>
                <a:lnTo>
                  <a:pt x="302" y="599"/>
                </a:lnTo>
                <a:lnTo>
                  <a:pt x="302" y="609"/>
                </a:lnTo>
                <a:lnTo>
                  <a:pt x="302" y="628"/>
                </a:lnTo>
                <a:lnTo>
                  <a:pt x="301" y="645"/>
                </a:lnTo>
                <a:lnTo>
                  <a:pt x="301" y="661"/>
                </a:lnTo>
                <a:lnTo>
                  <a:pt x="298" y="677"/>
                </a:lnTo>
                <a:lnTo>
                  <a:pt x="296" y="693"/>
                </a:lnTo>
                <a:lnTo>
                  <a:pt x="293" y="707"/>
                </a:lnTo>
                <a:lnTo>
                  <a:pt x="290" y="720"/>
                </a:lnTo>
                <a:lnTo>
                  <a:pt x="288" y="733"/>
                </a:lnTo>
                <a:lnTo>
                  <a:pt x="283" y="745"/>
                </a:lnTo>
                <a:lnTo>
                  <a:pt x="279" y="755"/>
                </a:lnTo>
                <a:lnTo>
                  <a:pt x="273" y="765"/>
                </a:lnTo>
                <a:lnTo>
                  <a:pt x="267" y="775"/>
                </a:lnTo>
                <a:lnTo>
                  <a:pt x="262" y="784"/>
                </a:lnTo>
                <a:lnTo>
                  <a:pt x="256" y="791"/>
                </a:lnTo>
                <a:lnTo>
                  <a:pt x="249" y="798"/>
                </a:lnTo>
                <a:lnTo>
                  <a:pt x="241" y="804"/>
                </a:lnTo>
                <a:lnTo>
                  <a:pt x="234" y="809"/>
                </a:lnTo>
                <a:lnTo>
                  <a:pt x="227" y="812"/>
                </a:lnTo>
                <a:lnTo>
                  <a:pt x="220" y="815"/>
                </a:lnTo>
                <a:lnTo>
                  <a:pt x="214" y="817"/>
                </a:lnTo>
                <a:lnTo>
                  <a:pt x="207" y="818"/>
                </a:lnTo>
                <a:lnTo>
                  <a:pt x="201" y="817"/>
                </a:lnTo>
                <a:lnTo>
                  <a:pt x="195" y="815"/>
                </a:lnTo>
                <a:lnTo>
                  <a:pt x="190" y="812"/>
                </a:lnTo>
                <a:lnTo>
                  <a:pt x="185" y="809"/>
                </a:lnTo>
                <a:lnTo>
                  <a:pt x="180" y="804"/>
                </a:lnTo>
                <a:lnTo>
                  <a:pt x="175" y="798"/>
                </a:lnTo>
                <a:lnTo>
                  <a:pt x="171" y="791"/>
                </a:lnTo>
                <a:lnTo>
                  <a:pt x="167" y="782"/>
                </a:lnTo>
                <a:lnTo>
                  <a:pt x="164" y="772"/>
                </a:lnTo>
                <a:lnTo>
                  <a:pt x="159" y="762"/>
                </a:lnTo>
                <a:lnTo>
                  <a:pt x="156" y="750"/>
                </a:lnTo>
                <a:lnTo>
                  <a:pt x="154" y="738"/>
                </a:lnTo>
                <a:lnTo>
                  <a:pt x="151" y="725"/>
                </a:lnTo>
                <a:lnTo>
                  <a:pt x="146" y="710"/>
                </a:lnTo>
                <a:lnTo>
                  <a:pt x="144" y="696"/>
                </a:lnTo>
                <a:lnTo>
                  <a:pt x="141" y="681"/>
                </a:lnTo>
                <a:lnTo>
                  <a:pt x="136" y="666"/>
                </a:lnTo>
                <a:lnTo>
                  <a:pt x="133" y="648"/>
                </a:lnTo>
                <a:lnTo>
                  <a:pt x="131" y="632"/>
                </a:lnTo>
                <a:lnTo>
                  <a:pt x="126" y="614"/>
                </a:lnTo>
                <a:lnTo>
                  <a:pt x="123" y="596"/>
                </a:lnTo>
                <a:lnTo>
                  <a:pt x="120" y="578"/>
                </a:lnTo>
                <a:lnTo>
                  <a:pt x="116" y="559"/>
                </a:lnTo>
                <a:lnTo>
                  <a:pt x="113" y="539"/>
                </a:lnTo>
                <a:lnTo>
                  <a:pt x="109" y="519"/>
                </a:lnTo>
                <a:lnTo>
                  <a:pt x="106" y="497"/>
                </a:lnTo>
                <a:lnTo>
                  <a:pt x="102" y="475"/>
                </a:lnTo>
                <a:lnTo>
                  <a:pt x="97" y="454"/>
                </a:lnTo>
                <a:lnTo>
                  <a:pt x="95" y="432"/>
                </a:lnTo>
                <a:lnTo>
                  <a:pt x="90" y="412"/>
                </a:lnTo>
                <a:lnTo>
                  <a:pt x="86" y="392"/>
                </a:lnTo>
                <a:lnTo>
                  <a:pt x="83" y="373"/>
                </a:lnTo>
                <a:lnTo>
                  <a:pt x="79" y="356"/>
                </a:lnTo>
                <a:lnTo>
                  <a:pt x="74" y="337"/>
                </a:lnTo>
                <a:lnTo>
                  <a:pt x="70" y="321"/>
                </a:lnTo>
                <a:lnTo>
                  <a:pt x="66" y="304"/>
                </a:lnTo>
                <a:lnTo>
                  <a:pt x="63" y="288"/>
                </a:lnTo>
                <a:lnTo>
                  <a:pt x="59" y="274"/>
                </a:lnTo>
                <a:lnTo>
                  <a:pt x="54" y="260"/>
                </a:lnTo>
                <a:lnTo>
                  <a:pt x="50" y="247"/>
                </a:lnTo>
                <a:lnTo>
                  <a:pt x="46" y="234"/>
                </a:lnTo>
                <a:lnTo>
                  <a:pt x="41" y="221"/>
                </a:lnTo>
                <a:lnTo>
                  <a:pt x="37" y="209"/>
                </a:lnTo>
                <a:lnTo>
                  <a:pt x="37" y="209"/>
                </a:lnTo>
                <a:lnTo>
                  <a:pt x="37" y="209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6033864" y="2647215"/>
            <a:ext cx="608903" cy="367676"/>
          </a:xfrm>
          <a:custGeom>
            <a:avLst/>
            <a:gdLst>
              <a:gd name="T0" fmla="*/ 631 w 941"/>
              <a:gd name="T1" fmla="*/ 10 h 567"/>
              <a:gd name="T2" fmla="*/ 651 w 941"/>
              <a:gd name="T3" fmla="*/ 1 h 567"/>
              <a:gd name="T4" fmla="*/ 682 w 941"/>
              <a:gd name="T5" fmla="*/ 3 h 567"/>
              <a:gd name="T6" fmla="*/ 731 w 941"/>
              <a:gd name="T7" fmla="*/ 13 h 567"/>
              <a:gd name="T8" fmla="*/ 761 w 941"/>
              <a:gd name="T9" fmla="*/ 24 h 567"/>
              <a:gd name="T10" fmla="*/ 794 w 941"/>
              <a:gd name="T11" fmla="*/ 42 h 567"/>
              <a:gd name="T12" fmla="*/ 828 w 941"/>
              <a:gd name="T13" fmla="*/ 66 h 567"/>
              <a:gd name="T14" fmla="*/ 864 w 941"/>
              <a:gd name="T15" fmla="*/ 95 h 567"/>
              <a:gd name="T16" fmla="*/ 898 w 941"/>
              <a:gd name="T17" fmla="*/ 124 h 567"/>
              <a:gd name="T18" fmla="*/ 922 w 941"/>
              <a:gd name="T19" fmla="*/ 145 h 567"/>
              <a:gd name="T20" fmla="*/ 936 w 941"/>
              <a:gd name="T21" fmla="*/ 160 h 567"/>
              <a:gd name="T22" fmla="*/ 941 w 941"/>
              <a:gd name="T23" fmla="*/ 167 h 567"/>
              <a:gd name="T24" fmla="*/ 938 w 941"/>
              <a:gd name="T25" fmla="*/ 171 h 567"/>
              <a:gd name="T26" fmla="*/ 926 w 941"/>
              <a:gd name="T27" fmla="*/ 178 h 567"/>
              <a:gd name="T28" fmla="*/ 909 w 941"/>
              <a:gd name="T29" fmla="*/ 190 h 567"/>
              <a:gd name="T30" fmla="*/ 883 w 941"/>
              <a:gd name="T31" fmla="*/ 203 h 567"/>
              <a:gd name="T32" fmla="*/ 856 w 941"/>
              <a:gd name="T33" fmla="*/ 223 h 567"/>
              <a:gd name="T34" fmla="*/ 830 w 941"/>
              <a:gd name="T35" fmla="*/ 257 h 567"/>
              <a:gd name="T36" fmla="*/ 805 w 941"/>
              <a:gd name="T37" fmla="*/ 304 h 567"/>
              <a:gd name="T38" fmla="*/ 782 w 941"/>
              <a:gd name="T39" fmla="*/ 364 h 567"/>
              <a:gd name="T40" fmla="*/ 762 w 941"/>
              <a:gd name="T41" fmla="*/ 427 h 567"/>
              <a:gd name="T42" fmla="*/ 749 w 941"/>
              <a:gd name="T43" fmla="*/ 482 h 567"/>
              <a:gd name="T44" fmla="*/ 741 w 941"/>
              <a:gd name="T45" fmla="*/ 528 h 567"/>
              <a:gd name="T46" fmla="*/ 738 w 941"/>
              <a:gd name="T47" fmla="*/ 567 h 567"/>
              <a:gd name="T48" fmla="*/ 679 w 941"/>
              <a:gd name="T49" fmla="*/ 491 h 567"/>
              <a:gd name="T50" fmla="*/ 690 w 941"/>
              <a:gd name="T51" fmla="*/ 401 h 567"/>
              <a:gd name="T52" fmla="*/ 699 w 941"/>
              <a:gd name="T53" fmla="*/ 322 h 567"/>
              <a:gd name="T54" fmla="*/ 703 w 941"/>
              <a:gd name="T55" fmla="*/ 256 h 567"/>
              <a:gd name="T56" fmla="*/ 705 w 941"/>
              <a:gd name="T57" fmla="*/ 201 h 567"/>
              <a:gd name="T58" fmla="*/ 703 w 941"/>
              <a:gd name="T59" fmla="*/ 158 h 567"/>
              <a:gd name="T60" fmla="*/ 699 w 941"/>
              <a:gd name="T61" fmla="*/ 126 h 567"/>
              <a:gd name="T62" fmla="*/ 692 w 941"/>
              <a:gd name="T63" fmla="*/ 108 h 567"/>
              <a:gd name="T64" fmla="*/ 680 w 941"/>
              <a:gd name="T65" fmla="*/ 98 h 567"/>
              <a:gd name="T66" fmla="*/ 661 w 941"/>
              <a:gd name="T67" fmla="*/ 90 h 567"/>
              <a:gd name="T68" fmla="*/ 638 w 941"/>
              <a:gd name="T69" fmla="*/ 86 h 567"/>
              <a:gd name="T70" fmla="*/ 608 w 941"/>
              <a:gd name="T71" fmla="*/ 85 h 567"/>
              <a:gd name="T72" fmla="*/ 571 w 941"/>
              <a:gd name="T73" fmla="*/ 86 h 567"/>
              <a:gd name="T74" fmla="*/ 527 w 941"/>
              <a:gd name="T75" fmla="*/ 90 h 567"/>
              <a:gd name="T76" fmla="*/ 479 w 941"/>
              <a:gd name="T77" fmla="*/ 96 h 567"/>
              <a:gd name="T78" fmla="*/ 422 w 941"/>
              <a:gd name="T79" fmla="*/ 105 h 567"/>
              <a:gd name="T80" fmla="*/ 320 w 941"/>
              <a:gd name="T81" fmla="*/ 122 h 567"/>
              <a:gd name="T82" fmla="*/ 214 w 941"/>
              <a:gd name="T83" fmla="*/ 139 h 567"/>
              <a:gd name="T84" fmla="*/ 116 w 941"/>
              <a:gd name="T85" fmla="*/ 151 h 567"/>
              <a:gd name="T86" fmla="*/ 28 w 941"/>
              <a:gd name="T87" fmla="*/ 158 h 567"/>
              <a:gd name="T88" fmla="*/ 33 w 941"/>
              <a:gd name="T89" fmla="*/ 128 h 567"/>
              <a:gd name="T90" fmla="*/ 110 w 941"/>
              <a:gd name="T91" fmla="*/ 122 h 567"/>
              <a:gd name="T92" fmla="*/ 201 w 941"/>
              <a:gd name="T93" fmla="*/ 111 h 567"/>
              <a:gd name="T94" fmla="*/ 304 w 941"/>
              <a:gd name="T95" fmla="*/ 95 h 567"/>
              <a:gd name="T96" fmla="*/ 389 w 941"/>
              <a:gd name="T97" fmla="*/ 79 h 567"/>
              <a:gd name="T98" fmla="*/ 440 w 941"/>
              <a:gd name="T99" fmla="*/ 69 h 567"/>
              <a:gd name="T100" fmla="*/ 486 w 941"/>
              <a:gd name="T101" fmla="*/ 60 h 567"/>
              <a:gd name="T102" fmla="*/ 523 w 941"/>
              <a:gd name="T103" fmla="*/ 52 h 567"/>
              <a:gd name="T104" fmla="*/ 555 w 941"/>
              <a:gd name="T105" fmla="*/ 44 h 567"/>
              <a:gd name="T106" fmla="*/ 579 w 941"/>
              <a:gd name="T107" fmla="*/ 37 h 567"/>
              <a:gd name="T108" fmla="*/ 597 w 941"/>
              <a:gd name="T109" fmla="*/ 31 h 567"/>
              <a:gd name="T110" fmla="*/ 608 w 941"/>
              <a:gd name="T111" fmla="*/ 27 h 567"/>
              <a:gd name="T112" fmla="*/ 611 w 941"/>
              <a:gd name="T113" fmla="*/ 24 h 5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41" h="567">
                <a:moveTo>
                  <a:pt x="611" y="24"/>
                </a:moveTo>
                <a:lnTo>
                  <a:pt x="621" y="16"/>
                </a:lnTo>
                <a:lnTo>
                  <a:pt x="625" y="13"/>
                </a:lnTo>
                <a:lnTo>
                  <a:pt x="631" y="10"/>
                </a:lnTo>
                <a:lnTo>
                  <a:pt x="635" y="7"/>
                </a:lnTo>
                <a:lnTo>
                  <a:pt x="641" y="4"/>
                </a:lnTo>
                <a:lnTo>
                  <a:pt x="646" y="3"/>
                </a:lnTo>
                <a:lnTo>
                  <a:pt x="651" y="1"/>
                </a:lnTo>
                <a:lnTo>
                  <a:pt x="657" y="1"/>
                </a:lnTo>
                <a:lnTo>
                  <a:pt x="664" y="0"/>
                </a:lnTo>
                <a:lnTo>
                  <a:pt x="673" y="1"/>
                </a:lnTo>
                <a:lnTo>
                  <a:pt x="682" y="3"/>
                </a:lnTo>
                <a:lnTo>
                  <a:pt x="692" y="4"/>
                </a:lnTo>
                <a:lnTo>
                  <a:pt x="703" y="7"/>
                </a:lnTo>
                <a:lnTo>
                  <a:pt x="716" y="10"/>
                </a:lnTo>
                <a:lnTo>
                  <a:pt x="731" y="13"/>
                </a:lnTo>
                <a:lnTo>
                  <a:pt x="738" y="16"/>
                </a:lnTo>
                <a:lnTo>
                  <a:pt x="745" y="18"/>
                </a:lnTo>
                <a:lnTo>
                  <a:pt x="754" y="21"/>
                </a:lnTo>
                <a:lnTo>
                  <a:pt x="761" y="24"/>
                </a:lnTo>
                <a:lnTo>
                  <a:pt x="769" y="29"/>
                </a:lnTo>
                <a:lnTo>
                  <a:pt x="777" y="33"/>
                </a:lnTo>
                <a:lnTo>
                  <a:pt x="785" y="37"/>
                </a:lnTo>
                <a:lnTo>
                  <a:pt x="794" y="42"/>
                </a:lnTo>
                <a:lnTo>
                  <a:pt x="801" y="47"/>
                </a:lnTo>
                <a:lnTo>
                  <a:pt x="810" y="53"/>
                </a:lnTo>
                <a:lnTo>
                  <a:pt x="818" y="59"/>
                </a:lnTo>
                <a:lnTo>
                  <a:pt x="828" y="66"/>
                </a:lnTo>
                <a:lnTo>
                  <a:pt x="837" y="72"/>
                </a:lnTo>
                <a:lnTo>
                  <a:pt x="846" y="79"/>
                </a:lnTo>
                <a:lnTo>
                  <a:pt x="856" y="88"/>
                </a:lnTo>
                <a:lnTo>
                  <a:pt x="864" y="95"/>
                </a:lnTo>
                <a:lnTo>
                  <a:pt x="873" y="102"/>
                </a:lnTo>
                <a:lnTo>
                  <a:pt x="882" y="111"/>
                </a:lnTo>
                <a:lnTo>
                  <a:pt x="890" y="116"/>
                </a:lnTo>
                <a:lnTo>
                  <a:pt x="898" y="124"/>
                </a:lnTo>
                <a:lnTo>
                  <a:pt x="905" y="129"/>
                </a:lnTo>
                <a:lnTo>
                  <a:pt x="911" y="135"/>
                </a:lnTo>
                <a:lnTo>
                  <a:pt x="916" y="141"/>
                </a:lnTo>
                <a:lnTo>
                  <a:pt x="922" y="145"/>
                </a:lnTo>
                <a:lnTo>
                  <a:pt x="926" y="149"/>
                </a:lnTo>
                <a:lnTo>
                  <a:pt x="929" y="152"/>
                </a:lnTo>
                <a:lnTo>
                  <a:pt x="934" y="157"/>
                </a:lnTo>
                <a:lnTo>
                  <a:pt x="936" y="160"/>
                </a:lnTo>
                <a:lnTo>
                  <a:pt x="938" y="161"/>
                </a:lnTo>
                <a:lnTo>
                  <a:pt x="939" y="164"/>
                </a:lnTo>
                <a:lnTo>
                  <a:pt x="941" y="165"/>
                </a:lnTo>
                <a:lnTo>
                  <a:pt x="941" y="167"/>
                </a:lnTo>
                <a:lnTo>
                  <a:pt x="941" y="168"/>
                </a:lnTo>
                <a:lnTo>
                  <a:pt x="939" y="168"/>
                </a:lnTo>
                <a:lnTo>
                  <a:pt x="939" y="170"/>
                </a:lnTo>
                <a:lnTo>
                  <a:pt x="938" y="171"/>
                </a:lnTo>
                <a:lnTo>
                  <a:pt x="935" y="173"/>
                </a:lnTo>
                <a:lnTo>
                  <a:pt x="932" y="175"/>
                </a:lnTo>
                <a:lnTo>
                  <a:pt x="929" y="177"/>
                </a:lnTo>
                <a:lnTo>
                  <a:pt x="926" y="178"/>
                </a:lnTo>
                <a:lnTo>
                  <a:pt x="924" y="181"/>
                </a:lnTo>
                <a:lnTo>
                  <a:pt x="919" y="184"/>
                </a:lnTo>
                <a:lnTo>
                  <a:pt x="913" y="187"/>
                </a:lnTo>
                <a:lnTo>
                  <a:pt x="909" y="190"/>
                </a:lnTo>
                <a:lnTo>
                  <a:pt x="903" y="193"/>
                </a:lnTo>
                <a:lnTo>
                  <a:pt x="896" y="196"/>
                </a:lnTo>
                <a:lnTo>
                  <a:pt x="890" y="198"/>
                </a:lnTo>
                <a:lnTo>
                  <a:pt x="883" y="203"/>
                </a:lnTo>
                <a:lnTo>
                  <a:pt x="876" y="207"/>
                </a:lnTo>
                <a:lnTo>
                  <a:pt x="869" y="211"/>
                </a:lnTo>
                <a:lnTo>
                  <a:pt x="863" y="217"/>
                </a:lnTo>
                <a:lnTo>
                  <a:pt x="856" y="223"/>
                </a:lnTo>
                <a:lnTo>
                  <a:pt x="849" y="230"/>
                </a:lnTo>
                <a:lnTo>
                  <a:pt x="843" y="239"/>
                </a:lnTo>
                <a:lnTo>
                  <a:pt x="836" y="247"/>
                </a:lnTo>
                <a:lnTo>
                  <a:pt x="830" y="257"/>
                </a:lnTo>
                <a:lnTo>
                  <a:pt x="823" y="268"/>
                </a:lnTo>
                <a:lnTo>
                  <a:pt x="817" y="279"/>
                </a:lnTo>
                <a:lnTo>
                  <a:pt x="811" y="291"/>
                </a:lnTo>
                <a:lnTo>
                  <a:pt x="805" y="304"/>
                </a:lnTo>
                <a:lnTo>
                  <a:pt x="800" y="318"/>
                </a:lnTo>
                <a:lnTo>
                  <a:pt x="794" y="332"/>
                </a:lnTo>
                <a:lnTo>
                  <a:pt x="788" y="348"/>
                </a:lnTo>
                <a:lnTo>
                  <a:pt x="782" y="364"/>
                </a:lnTo>
                <a:lnTo>
                  <a:pt x="777" y="380"/>
                </a:lnTo>
                <a:lnTo>
                  <a:pt x="772" y="397"/>
                </a:lnTo>
                <a:lnTo>
                  <a:pt x="767" y="412"/>
                </a:lnTo>
                <a:lnTo>
                  <a:pt x="762" y="427"/>
                </a:lnTo>
                <a:lnTo>
                  <a:pt x="759" y="442"/>
                </a:lnTo>
                <a:lnTo>
                  <a:pt x="755" y="455"/>
                </a:lnTo>
                <a:lnTo>
                  <a:pt x="752" y="469"/>
                </a:lnTo>
                <a:lnTo>
                  <a:pt x="749" y="482"/>
                </a:lnTo>
                <a:lnTo>
                  <a:pt x="746" y="494"/>
                </a:lnTo>
                <a:lnTo>
                  <a:pt x="744" y="507"/>
                </a:lnTo>
                <a:lnTo>
                  <a:pt x="742" y="518"/>
                </a:lnTo>
                <a:lnTo>
                  <a:pt x="741" y="528"/>
                </a:lnTo>
                <a:lnTo>
                  <a:pt x="739" y="538"/>
                </a:lnTo>
                <a:lnTo>
                  <a:pt x="738" y="548"/>
                </a:lnTo>
                <a:lnTo>
                  <a:pt x="738" y="558"/>
                </a:lnTo>
                <a:lnTo>
                  <a:pt x="738" y="567"/>
                </a:lnTo>
                <a:lnTo>
                  <a:pt x="669" y="567"/>
                </a:lnTo>
                <a:lnTo>
                  <a:pt x="673" y="541"/>
                </a:lnTo>
                <a:lnTo>
                  <a:pt x="676" y="515"/>
                </a:lnTo>
                <a:lnTo>
                  <a:pt x="679" y="491"/>
                </a:lnTo>
                <a:lnTo>
                  <a:pt x="682" y="468"/>
                </a:lnTo>
                <a:lnTo>
                  <a:pt x="684" y="445"/>
                </a:lnTo>
                <a:lnTo>
                  <a:pt x="687" y="423"/>
                </a:lnTo>
                <a:lnTo>
                  <a:pt x="690" y="401"/>
                </a:lnTo>
                <a:lnTo>
                  <a:pt x="693" y="380"/>
                </a:lnTo>
                <a:lnTo>
                  <a:pt x="695" y="360"/>
                </a:lnTo>
                <a:lnTo>
                  <a:pt x="697" y="341"/>
                </a:lnTo>
                <a:lnTo>
                  <a:pt x="699" y="322"/>
                </a:lnTo>
                <a:lnTo>
                  <a:pt x="700" y="305"/>
                </a:lnTo>
                <a:lnTo>
                  <a:pt x="702" y="288"/>
                </a:lnTo>
                <a:lnTo>
                  <a:pt x="702" y="272"/>
                </a:lnTo>
                <a:lnTo>
                  <a:pt x="703" y="256"/>
                </a:lnTo>
                <a:lnTo>
                  <a:pt x="705" y="242"/>
                </a:lnTo>
                <a:lnTo>
                  <a:pt x="705" y="227"/>
                </a:lnTo>
                <a:lnTo>
                  <a:pt x="705" y="213"/>
                </a:lnTo>
                <a:lnTo>
                  <a:pt x="705" y="201"/>
                </a:lnTo>
                <a:lnTo>
                  <a:pt x="705" y="190"/>
                </a:lnTo>
                <a:lnTo>
                  <a:pt x="705" y="178"/>
                </a:lnTo>
                <a:lnTo>
                  <a:pt x="705" y="168"/>
                </a:lnTo>
                <a:lnTo>
                  <a:pt x="703" y="158"/>
                </a:lnTo>
                <a:lnTo>
                  <a:pt x="703" y="149"/>
                </a:lnTo>
                <a:lnTo>
                  <a:pt x="702" y="141"/>
                </a:lnTo>
                <a:lnTo>
                  <a:pt x="700" y="134"/>
                </a:lnTo>
                <a:lnTo>
                  <a:pt x="699" y="126"/>
                </a:lnTo>
                <a:lnTo>
                  <a:pt x="697" y="121"/>
                </a:lnTo>
                <a:lnTo>
                  <a:pt x="696" y="116"/>
                </a:lnTo>
                <a:lnTo>
                  <a:pt x="693" y="112"/>
                </a:lnTo>
                <a:lnTo>
                  <a:pt x="692" y="108"/>
                </a:lnTo>
                <a:lnTo>
                  <a:pt x="689" y="105"/>
                </a:lnTo>
                <a:lnTo>
                  <a:pt x="686" y="102"/>
                </a:lnTo>
                <a:lnTo>
                  <a:pt x="683" y="101"/>
                </a:lnTo>
                <a:lnTo>
                  <a:pt x="680" y="98"/>
                </a:lnTo>
                <a:lnTo>
                  <a:pt x="676" y="96"/>
                </a:lnTo>
                <a:lnTo>
                  <a:pt x="671" y="95"/>
                </a:lnTo>
                <a:lnTo>
                  <a:pt x="667" y="92"/>
                </a:lnTo>
                <a:lnTo>
                  <a:pt x="661" y="90"/>
                </a:lnTo>
                <a:lnTo>
                  <a:pt x="657" y="90"/>
                </a:lnTo>
                <a:lnTo>
                  <a:pt x="651" y="89"/>
                </a:lnTo>
                <a:lnTo>
                  <a:pt x="644" y="88"/>
                </a:lnTo>
                <a:lnTo>
                  <a:pt x="638" y="86"/>
                </a:lnTo>
                <a:lnTo>
                  <a:pt x="631" y="86"/>
                </a:lnTo>
                <a:lnTo>
                  <a:pt x="624" y="86"/>
                </a:lnTo>
                <a:lnTo>
                  <a:pt x="615" y="85"/>
                </a:lnTo>
                <a:lnTo>
                  <a:pt x="608" y="85"/>
                </a:lnTo>
                <a:lnTo>
                  <a:pt x="599" y="85"/>
                </a:lnTo>
                <a:lnTo>
                  <a:pt x="591" y="86"/>
                </a:lnTo>
                <a:lnTo>
                  <a:pt x="581" y="86"/>
                </a:lnTo>
                <a:lnTo>
                  <a:pt x="571" y="86"/>
                </a:lnTo>
                <a:lnTo>
                  <a:pt x="561" y="88"/>
                </a:lnTo>
                <a:lnTo>
                  <a:pt x="551" y="88"/>
                </a:lnTo>
                <a:lnTo>
                  <a:pt x="539" y="89"/>
                </a:lnTo>
                <a:lnTo>
                  <a:pt x="527" y="90"/>
                </a:lnTo>
                <a:lnTo>
                  <a:pt x="516" y="92"/>
                </a:lnTo>
                <a:lnTo>
                  <a:pt x="504" y="93"/>
                </a:lnTo>
                <a:lnTo>
                  <a:pt x="491" y="95"/>
                </a:lnTo>
                <a:lnTo>
                  <a:pt x="479" y="96"/>
                </a:lnTo>
                <a:lnTo>
                  <a:pt x="466" y="98"/>
                </a:lnTo>
                <a:lnTo>
                  <a:pt x="451" y="101"/>
                </a:lnTo>
                <a:lnTo>
                  <a:pt x="437" y="102"/>
                </a:lnTo>
                <a:lnTo>
                  <a:pt x="422" y="105"/>
                </a:lnTo>
                <a:lnTo>
                  <a:pt x="408" y="108"/>
                </a:lnTo>
                <a:lnTo>
                  <a:pt x="378" y="113"/>
                </a:lnTo>
                <a:lnTo>
                  <a:pt x="349" y="118"/>
                </a:lnTo>
                <a:lnTo>
                  <a:pt x="320" y="122"/>
                </a:lnTo>
                <a:lnTo>
                  <a:pt x="293" y="128"/>
                </a:lnTo>
                <a:lnTo>
                  <a:pt x="265" y="131"/>
                </a:lnTo>
                <a:lnTo>
                  <a:pt x="239" y="135"/>
                </a:lnTo>
                <a:lnTo>
                  <a:pt x="214" y="139"/>
                </a:lnTo>
                <a:lnTo>
                  <a:pt x="188" y="142"/>
                </a:lnTo>
                <a:lnTo>
                  <a:pt x="163" y="145"/>
                </a:lnTo>
                <a:lnTo>
                  <a:pt x="139" y="148"/>
                </a:lnTo>
                <a:lnTo>
                  <a:pt x="116" y="151"/>
                </a:lnTo>
                <a:lnTo>
                  <a:pt x="93" y="154"/>
                </a:lnTo>
                <a:lnTo>
                  <a:pt x="71" y="155"/>
                </a:lnTo>
                <a:lnTo>
                  <a:pt x="49" y="157"/>
                </a:lnTo>
                <a:lnTo>
                  <a:pt x="28" y="158"/>
                </a:lnTo>
                <a:lnTo>
                  <a:pt x="8" y="160"/>
                </a:lnTo>
                <a:lnTo>
                  <a:pt x="0" y="128"/>
                </a:lnTo>
                <a:lnTo>
                  <a:pt x="16" y="128"/>
                </a:lnTo>
                <a:lnTo>
                  <a:pt x="33" y="128"/>
                </a:lnTo>
                <a:lnTo>
                  <a:pt x="51" y="126"/>
                </a:lnTo>
                <a:lnTo>
                  <a:pt x="69" y="125"/>
                </a:lnTo>
                <a:lnTo>
                  <a:pt x="90" y="124"/>
                </a:lnTo>
                <a:lnTo>
                  <a:pt x="110" y="122"/>
                </a:lnTo>
                <a:lnTo>
                  <a:pt x="131" y="119"/>
                </a:lnTo>
                <a:lnTo>
                  <a:pt x="153" y="118"/>
                </a:lnTo>
                <a:lnTo>
                  <a:pt x="176" y="115"/>
                </a:lnTo>
                <a:lnTo>
                  <a:pt x="201" y="111"/>
                </a:lnTo>
                <a:lnTo>
                  <a:pt x="225" y="108"/>
                </a:lnTo>
                <a:lnTo>
                  <a:pt x="251" y="103"/>
                </a:lnTo>
                <a:lnTo>
                  <a:pt x="277" y="99"/>
                </a:lnTo>
                <a:lnTo>
                  <a:pt x="304" y="95"/>
                </a:lnTo>
                <a:lnTo>
                  <a:pt x="332" y="90"/>
                </a:lnTo>
                <a:lnTo>
                  <a:pt x="360" y="85"/>
                </a:lnTo>
                <a:lnTo>
                  <a:pt x="375" y="82"/>
                </a:lnTo>
                <a:lnTo>
                  <a:pt x="389" y="79"/>
                </a:lnTo>
                <a:lnTo>
                  <a:pt x="402" y="77"/>
                </a:lnTo>
                <a:lnTo>
                  <a:pt x="415" y="75"/>
                </a:lnTo>
                <a:lnTo>
                  <a:pt x="428" y="72"/>
                </a:lnTo>
                <a:lnTo>
                  <a:pt x="440" y="69"/>
                </a:lnTo>
                <a:lnTo>
                  <a:pt x="453" y="67"/>
                </a:lnTo>
                <a:lnTo>
                  <a:pt x="464" y="65"/>
                </a:lnTo>
                <a:lnTo>
                  <a:pt x="474" y="63"/>
                </a:lnTo>
                <a:lnTo>
                  <a:pt x="486" y="60"/>
                </a:lnTo>
                <a:lnTo>
                  <a:pt x="496" y="59"/>
                </a:lnTo>
                <a:lnTo>
                  <a:pt x="504" y="56"/>
                </a:lnTo>
                <a:lnTo>
                  <a:pt x="515" y="54"/>
                </a:lnTo>
                <a:lnTo>
                  <a:pt x="523" y="52"/>
                </a:lnTo>
                <a:lnTo>
                  <a:pt x="532" y="50"/>
                </a:lnTo>
                <a:lnTo>
                  <a:pt x="540" y="49"/>
                </a:lnTo>
                <a:lnTo>
                  <a:pt x="548" y="46"/>
                </a:lnTo>
                <a:lnTo>
                  <a:pt x="555" y="44"/>
                </a:lnTo>
                <a:lnTo>
                  <a:pt x="562" y="43"/>
                </a:lnTo>
                <a:lnTo>
                  <a:pt x="568" y="42"/>
                </a:lnTo>
                <a:lnTo>
                  <a:pt x="574" y="39"/>
                </a:lnTo>
                <a:lnTo>
                  <a:pt x="579" y="37"/>
                </a:lnTo>
                <a:lnTo>
                  <a:pt x="584" y="36"/>
                </a:lnTo>
                <a:lnTo>
                  <a:pt x="589" y="34"/>
                </a:lnTo>
                <a:lnTo>
                  <a:pt x="594" y="33"/>
                </a:lnTo>
                <a:lnTo>
                  <a:pt x="597" y="31"/>
                </a:lnTo>
                <a:lnTo>
                  <a:pt x="601" y="30"/>
                </a:lnTo>
                <a:lnTo>
                  <a:pt x="604" y="29"/>
                </a:lnTo>
                <a:lnTo>
                  <a:pt x="605" y="27"/>
                </a:lnTo>
                <a:lnTo>
                  <a:pt x="608" y="27"/>
                </a:lnTo>
                <a:lnTo>
                  <a:pt x="610" y="26"/>
                </a:lnTo>
                <a:lnTo>
                  <a:pt x="611" y="24"/>
                </a:lnTo>
                <a:lnTo>
                  <a:pt x="611" y="24"/>
                </a:lnTo>
                <a:lnTo>
                  <a:pt x="611" y="24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8"/>
          <p:cNvSpPr>
            <a:spLocks/>
          </p:cNvSpPr>
          <p:nvPr/>
        </p:nvSpPr>
        <p:spPr bwMode="auto">
          <a:xfrm>
            <a:off x="6080553" y="3016836"/>
            <a:ext cx="478563" cy="60307"/>
          </a:xfrm>
          <a:custGeom>
            <a:avLst/>
            <a:gdLst>
              <a:gd name="T0" fmla="*/ 342 w 738"/>
              <a:gd name="T1" fmla="*/ 26 h 93"/>
              <a:gd name="T2" fmla="*/ 388 w 738"/>
              <a:gd name="T3" fmla="*/ 20 h 93"/>
              <a:gd name="T4" fmla="*/ 430 w 738"/>
              <a:gd name="T5" fmla="*/ 14 h 93"/>
              <a:gd name="T6" fmla="*/ 470 w 738"/>
              <a:gd name="T7" fmla="*/ 10 h 93"/>
              <a:gd name="T8" fmla="*/ 507 w 738"/>
              <a:gd name="T9" fmla="*/ 6 h 93"/>
              <a:gd name="T10" fmla="*/ 540 w 738"/>
              <a:gd name="T11" fmla="*/ 3 h 93"/>
              <a:gd name="T12" fmla="*/ 572 w 738"/>
              <a:gd name="T13" fmla="*/ 1 h 93"/>
              <a:gd name="T14" fmla="*/ 602 w 738"/>
              <a:gd name="T15" fmla="*/ 0 h 93"/>
              <a:gd name="T16" fmla="*/ 628 w 738"/>
              <a:gd name="T17" fmla="*/ 0 h 93"/>
              <a:gd name="T18" fmla="*/ 651 w 738"/>
              <a:gd name="T19" fmla="*/ 0 h 93"/>
              <a:gd name="T20" fmla="*/ 672 w 738"/>
              <a:gd name="T21" fmla="*/ 1 h 93"/>
              <a:gd name="T22" fmla="*/ 687 w 738"/>
              <a:gd name="T23" fmla="*/ 1 h 93"/>
              <a:gd name="T24" fmla="*/ 702 w 738"/>
              <a:gd name="T25" fmla="*/ 3 h 93"/>
              <a:gd name="T26" fmla="*/ 713 w 738"/>
              <a:gd name="T27" fmla="*/ 4 h 93"/>
              <a:gd name="T28" fmla="*/ 720 w 738"/>
              <a:gd name="T29" fmla="*/ 6 h 93"/>
              <a:gd name="T30" fmla="*/ 726 w 738"/>
              <a:gd name="T31" fmla="*/ 7 h 93"/>
              <a:gd name="T32" fmla="*/ 732 w 738"/>
              <a:gd name="T33" fmla="*/ 14 h 93"/>
              <a:gd name="T34" fmla="*/ 736 w 738"/>
              <a:gd name="T35" fmla="*/ 24 h 93"/>
              <a:gd name="T36" fmla="*/ 738 w 738"/>
              <a:gd name="T37" fmla="*/ 33 h 93"/>
              <a:gd name="T38" fmla="*/ 696 w 738"/>
              <a:gd name="T39" fmla="*/ 46 h 93"/>
              <a:gd name="T40" fmla="*/ 611 w 738"/>
              <a:gd name="T41" fmla="*/ 57 h 93"/>
              <a:gd name="T42" fmla="*/ 523 w 738"/>
              <a:gd name="T43" fmla="*/ 68 h 93"/>
              <a:gd name="T44" fmla="*/ 434 w 738"/>
              <a:gd name="T45" fmla="*/ 76 h 93"/>
              <a:gd name="T46" fmla="*/ 342 w 738"/>
              <a:gd name="T47" fmla="*/ 83 h 93"/>
              <a:gd name="T48" fmla="*/ 247 w 738"/>
              <a:gd name="T49" fmla="*/ 88 h 93"/>
              <a:gd name="T50" fmla="*/ 150 w 738"/>
              <a:gd name="T51" fmla="*/ 92 h 93"/>
              <a:gd name="T52" fmla="*/ 51 w 738"/>
              <a:gd name="T53" fmla="*/ 93 h 93"/>
              <a:gd name="T54" fmla="*/ 0 w 738"/>
              <a:gd name="T55" fmla="*/ 59 h 93"/>
              <a:gd name="T56" fmla="*/ 34 w 738"/>
              <a:gd name="T57" fmla="*/ 59 h 93"/>
              <a:gd name="T58" fmla="*/ 68 w 738"/>
              <a:gd name="T59" fmla="*/ 57 h 93"/>
              <a:gd name="T60" fmla="*/ 106 w 738"/>
              <a:gd name="T61" fmla="*/ 56 h 93"/>
              <a:gd name="T62" fmla="*/ 144 w 738"/>
              <a:gd name="T63" fmla="*/ 53 h 93"/>
              <a:gd name="T64" fmla="*/ 185 w 738"/>
              <a:gd name="T65" fmla="*/ 49 h 93"/>
              <a:gd name="T66" fmla="*/ 228 w 738"/>
              <a:gd name="T67" fmla="*/ 43 h 93"/>
              <a:gd name="T68" fmla="*/ 273 w 738"/>
              <a:gd name="T69" fmla="*/ 37 h 93"/>
              <a:gd name="T70" fmla="*/ 319 w 738"/>
              <a:gd name="T71" fmla="*/ 30 h 93"/>
              <a:gd name="T72" fmla="*/ 319 w 738"/>
              <a:gd name="T73" fmla="*/ 3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38" h="93">
                <a:moveTo>
                  <a:pt x="319" y="30"/>
                </a:moveTo>
                <a:lnTo>
                  <a:pt x="342" y="26"/>
                </a:lnTo>
                <a:lnTo>
                  <a:pt x="365" y="23"/>
                </a:lnTo>
                <a:lnTo>
                  <a:pt x="388" y="20"/>
                </a:lnTo>
                <a:lnTo>
                  <a:pt x="409" y="17"/>
                </a:lnTo>
                <a:lnTo>
                  <a:pt x="430" y="14"/>
                </a:lnTo>
                <a:lnTo>
                  <a:pt x="450" y="11"/>
                </a:lnTo>
                <a:lnTo>
                  <a:pt x="470" y="10"/>
                </a:lnTo>
                <a:lnTo>
                  <a:pt x="489" y="7"/>
                </a:lnTo>
                <a:lnTo>
                  <a:pt x="507" y="6"/>
                </a:lnTo>
                <a:lnTo>
                  <a:pt x="525" y="4"/>
                </a:lnTo>
                <a:lnTo>
                  <a:pt x="540" y="3"/>
                </a:lnTo>
                <a:lnTo>
                  <a:pt x="558" y="1"/>
                </a:lnTo>
                <a:lnTo>
                  <a:pt x="572" y="1"/>
                </a:lnTo>
                <a:lnTo>
                  <a:pt x="588" y="0"/>
                </a:lnTo>
                <a:lnTo>
                  <a:pt x="602" y="0"/>
                </a:lnTo>
                <a:lnTo>
                  <a:pt x="615" y="0"/>
                </a:lnTo>
                <a:lnTo>
                  <a:pt x="628" y="0"/>
                </a:lnTo>
                <a:lnTo>
                  <a:pt x="640" y="0"/>
                </a:lnTo>
                <a:lnTo>
                  <a:pt x="651" y="0"/>
                </a:lnTo>
                <a:lnTo>
                  <a:pt x="661" y="0"/>
                </a:lnTo>
                <a:lnTo>
                  <a:pt x="672" y="1"/>
                </a:lnTo>
                <a:lnTo>
                  <a:pt x="680" y="1"/>
                </a:lnTo>
                <a:lnTo>
                  <a:pt x="687" y="1"/>
                </a:lnTo>
                <a:lnTo>
                  <a:pt x="696" y="3"/>
                </a:lnTo>
                <a:lnTo>
                  <a:pt x="702" y="3"/>
                </a:lnTo>
                <a:lnTo>
                  <a:pt x="708" y="3"/>
                </a:lnTo>
                <a:lnTo>
                  <a:pt x="713" y="4"/>
                </a:lnTo>
                <a:lnTo>
                  <a:pt x="718" y="4"/>
                </a:lnTo>
                <a:lnTo>
                  <a:pt x="720" y="6"/>
                </a:lnTo>
                <a:lnTo>
                  <a:pt x="723" y="7"/>
                </a:lnTo>
                <a:lnTo>
                  <a:pt x="726" y="7"/>
                </a:lnTo>
                <a:lnTo>
                  <a:pt x="728" y="9"/>
                </a:lnTo>
                <a:lnTo>
                  <a:pt x="732" y="14"/>
                </a:lnTo>
                <a:lnTo>
                  <a:pt x="735" y="21"/>
                </a:lnTo>
                <a:lnTo>
                  <a:pt x="736" y="24"/>
                </a:lnTo>
                <a:lnTo>
                  <a:pt x="736" y="29"/>
                </a:lnTo>
                <a:lnTo>
                  <a:pt x="738" y="33"/>
                </a:lnTo>
                <a:lnTo>
                  <a:pt x="738" y="39"/>
                </a:lnTo>
                <a:lnTo>
                  <a:pt x="696" y="46"/>
                </a:lnTo>
                <a:lnTo>
                  <a:pt x="654" y="52"/>
                </a:lnTo>
                <a:lnTo>
                  <a:pt x="611" y="57"/>
                </a:lnTo>
                <a:lnTo>
                  <a:pt x="568" y="63"/>
                </a:lnTo>
                <a:lnTo>
                  <a:pt x="523" y="68"/>
                </a:lnTo>
                <a:lnTo>
                  <a:pt x="479" y="72"/>
                </a:lnTo>
                <a:lnTo>
                  <a:pt x="434" y="76"/>
                </a:lnTo>
                <a:lnTo>
                  <a:pt x="388" y="79"/>
                </a:lnTo>
                <a:lnTo>
                  <a:pt x="342" y="83"/>
                </a:lnTo>
                <a:lnTo>
                  <a:pt x="294" y="86"/>
                </a:lnTo>
                <a:lnTo>
                  <a:pt x="247" y="88"/>
                </a:lnTo>
                <a:lnTo>
                  <a:pt x="199" y="91"/>
                </a:lnTo>
                <a:lnTo>
                  <a:pt x="150" y="92"/>
                </a:lnTo>
                <a:lnTo>
                  <a:pt x="101" y="92"/>
                </a:lnTo>
                <a:lnTo>
                  <a:pt x="51" y="93"/>
                </a:lnTo>
                <a:lnTo>
                  <a:pt x="0" y="93"/>
                </a:lnTo>
                <a:lnTo>
                  <a:pt x="0" y="59"/>
                </a:lnTo>
                <a:lnTo>
                  <a:pt x="16" y="59"/>
                </a:lnTo>
                <a:lnTo>
                  <a:pt x="34" y="59"/>
                </a:lnTo>
                <a:lnTo>
                  <a:pt x="51" y="59"/>
                </a:lnTo>
                <a:lnTo>
                  <a:pt x="68" y="57"/>
                </a:lnTo>
                <a:lnTo>
                  <a:pt x="87" y="57"/>
                </a:lnTo>
                <a:lnTo>
                  <a:pt x="106" y="56"/>
                </a:lnTo>
                <a:lnTo>
                  <a:pt x="124" y="55"/>
                </a:lnTo>
                <a:lnTo>
                  <a:pt x="144" y="53"/>
                </a:lnTo>
                <a:lnTo>
                  <a:pt x="165" y="50"/>
                </a:lnTo>
                <a:lnTo>
                  <a:pt x="185" y="49"/>
                </a:lnTo>
                <a:lnTo>
                  <a:pt x="206" y="46"/>
                </a:lnTo>
                <a:lnTo>
                  <a:pt x="228" y="43"/>
                </a:lnTo>
                <a:lnTo>
                  <a:pt x="250" y="40"/>
                </a:lnTo>
                <a:lnTo>
                  <a:pt x="273" y="37"/>
                </a:lnTo>
                <a:lnTo>
                  <a:pt x="296" y="34"/>
                </a:lnTo>
                <a:lnTo>
                  <a:pt x="319" y="30"/>
                </a:lnTo>
                <a:lnTo>
                  <a:pt x="319" y="30"/>
                </a:lnTo>
                <a:lnTo>
                  <a:pt x="319" y="30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9"/>
          <p:cNvSpPr>
            <a:spLocks/>
          </p:cNvSpPr>
          <p:nvPr/>
        </p:nvSpPr>
        <p:spPr bwMode="auto">
          <a:xfrm>
            <a:off x="5852944" y="1884627"/>
            <a:ext cx="303479" cy="472727"/>
          </a:xfrm>
          <a:custGeom>
            <a:avLst/>
            <a:gdLst>
              <a:gd name="T0" fmla="*/ 139 w 468"/>
              <a:gd name="T1" fmla="*/ 663 h 729"/>
              <a:gd name="T2" fmla="*/ 100 w 468"/>
              <a:gd name="T3" fmla="*/ 695 h 729"/>
              <a:gd name="T4" fmla="*/ 67 w 468"/>
              <a:gd name="T5" fmla="*/ 716 h 729"/>
              <a:gd name="T6" fmla="*/ 39 w 468"/>
              <a:gd name="T7" fmla="*/ 728 h 729"/>
              <a:gd name="T8" fmla="*/ 19 w 468"/>
              <a:gd name="T9" fmla="*/ 729 h 729"/>
              <a:gd name="T10" fmla="*/ 6 w 468"/>
              <a:gd name="T11" fmla="*/ 719 h 729"/>
              <a:gd name="T12" fmla="*/ 0 w 468"/>
              <a:gd name="T13" fmla="*/ 699 h 729"/>
              <a:gd name="T14" fmla="*/ 5 w 468"/>
              <a:gd name="T15" fmla="*/ 668 h 729"/>
              <a:gd name="T16" fmla="*/ 18 w 468"/>
              <a:gd name="T17" fmla="*/ 627 h 729"/>
              <a:gd name="T18" fmla="*/ 41 w 468"/>
              <a:gd name="T19" fmla="*/ 574 h 729"/>
              <a:gd name="T20" fmla="*/ 72 w 468"/>
              <a:gd name="T21" fmla="*/ 511 h 729"/>
              <a:gd name="T22" fmla="*/ 107 w 468"/>
              <a:gd name="T23" fmla="*/ 446 h 729"/>
              <a:gd name="T24" fmla="*/ 136 w 468"/>
              <a:gd name="T25" fmla="*/ 387 h 729"/>
              <a:gd name="T26" fmla="*/ 160 w 468"/>
              <a:gd name="T27" fmla="*/ 334 h 729"/>
              <a:gd name="T28" fmla="*/ 179 w 468"/>
              <a:gd name="T29" fmla="*/ 286 h 729"/>
              <a:gd name="T30" fmla="*/ 193 w 468"/>
              <a:gd name="T31" fmla="*/ 246 h 729"/>
              <a:gd name="T32" fmla="*/ 203 w 468"/>
              <a:gd name="T33" fmla="*/ 210 h 729"/>
              <a:gd name="T34" fmla="*/ 209 w 468"/>
              <a:gd name="T35" fmla="*/ 178 h 729"/>
              <a:gd name="T36" fmla="*/ 212 w 468"/>
              <a:gd name="T37" fmla="*/ 152 h 729"/>
              <a:gd name="T38" fmla="*/ 209 w 468"/>
              <a:gd name="T39" fmla="*/ 129 h 729"/>
              <a:gd name="T40" fmla="*/ 203 w 468"/>
              <a:gd name="T41" fmla="*/ 112 h 729"/>
              <a:gd name="T42" fmla="*/ 193 w 468"/>
              <a:gd name="T43" fmla="*/ 97 h 729"/>
              <a:gd name="T44" fmla="*/ 186 w 468"/>
              <a:gd name="T45" fmla="*/ 84 h 729"/>
              <a:gd name="T46" fmla="*/ 183 w 468"/>
              <a:gd name="T47" fmla="*/ 70 h 729"/>
              <a:gd name="T48" fmla="*/ 185 w 468"/>
              <a:gd name="T49" fmla="*/ 56 h 729"/>
              <a:gd name="T50" fmla="*/ 192 w 468"/>
              <a:gd name="T51" fmla="*/ 41 h 729"/>
              <a:gd name="T52" fmla="*/ 202 w 468"/>
              <a:gd name="T53" fmla="*/ 27 h 729"/>
              <a:gd name="T54" fmla="*/ 216 w 468"/>
              <a:gd name="T55" fmla="*/ 14 h 729"/>
              <a:gd name="T56" fmla="*/ 234 w 468"/>
              <a:gd name="T57" fmla="*/ 5 h 729"/>
              <a:gd name="T58" fmla="*/ 255 w 468"/>
              <a:gd name="T59" fmla="*/ 1 h 729"/>
              <a:gd name="T60" fmla="*/ 278 w 468"/>
              <a:gd name="T61" fmla="*/ 1 h 729"/>
              <a:gd name="T62" fmla="*/ 304 w 468"/>
              <a:gd name="T63" fmla="*/ 4 h 729"/>
              <a:gd name="T64" fmla="*/ 352 w 468"/>
              <a:gd name="T65" fmla="*/ 18 h 729"/>
              <a:gd name="T66" fmla="*/ 399 w 468"/>
              <a:gd name="T67" fmla="*/ 40 h 729"/>
              <a:gd name="T68" fmla="*/ 437 w 468"/>
              <a:gd name="T69" fmla="*/ 66 h 729"/>
              <a:gd name="T70" fmla="*/ 451 w 468"/>
              <a:gd name="T71" fmla="*/ 82 h 729"/>
              <a:gd name="T72" fmla="*/ 461 w 468"/>
              <a:gd name="T73" fmla="*/ 99 h 729"/>
              <a:gd name="T74" fmla="*/ 467 w 468"/>
              <a:gd name="T75" fmla="*/ 118 h 729"/>
              <a:gd name="T76" fmla="*/ 468 w 468"/>
              <a:gd name="T77" fmla="*/ 139 h 729"/>
              <a:gd name="T78" fmla="*/ 464 w 468"/>
              <a:gd name="T79" fmla="*/ 161 h 729"/>
              <a:gd name="T80" fmla="*/ 457 w 468"/>
              <a:gd name="T81" fmla="*/ 187 h 729"/>
              <a:gd name="T82" fmla="*/ 445 w 468"/>
              <a:gd name="T83" fmla="*/ 217 h 729"/>
              <a:gd name="T84" fmla="*/ 430 w 468"/>
              <a:gd name="T85" fmla="*/ 253 h 729"/>
              <a:gd name="T86" fmla="*/ 409 w 468"/>
              <a:gd name="T87" fmla="*/ 295 h 729"/>
              <a:gd name="T88" fmla="*/ 386 w 468"/>
              <a:gd name="T89" fmla="*/ 341 h 729"/>
              <a:gd name="T90" fmla="*/ 360 w 468"/>
              <a:gd name="T91" fmla="*/ 393 h 729"/>
              <a:gd name="T92" fmla="*/ 329 w 468"/>
              <a:gd name="T93" fmla="*/ 444 h 729"/>
              <a:gd name="T94" fmla="*/ 294 w 468"/>
              <a:gd name="T95" fmla="*/ 495 h 729"/>
              <a:gd name="T96" fmla="*/ 257 w 468"/>
              <a:gd name="T97" fmla="*/ 542 h 729"/>
              <a:gd name="T98" fmla="*/ 215 w 468"/>
              <a:gd name="T99" fmla="*/ 590 h 729"/>
              <a:gd name="T100" fmla="*/ 169 w 468"/>
              <a:gd name="T101" fmla="*/ 636 h 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68" h="729">
                <a:moveTo>
                  <a:pt x="169" y="636"/>
                </a:moveTo>
                <a:lnTo>
                  <a:pt x="153" y="650"/>
                </a:lnTo>
                <a:lnTo>
                  <a:pt x="139" y="663"/>
                </a:lnTo>
                <a:lnTo>
                  <a:pt x="126" y="675"/>
                </a:lnTo>
                <a:lnTo>
                  <a:pt x="111" y="686"/>
                </a:lnTo>
                <a:lnTo>
                  <a:pt x="100" y="695"/>
                </a:lnTo>
                <a:lnTo>
                  <a:pt x="88" y="704"/>
                </a:lnTo>
                <a:lnTo>
                  <a:pt x="77" y="711"/>
                </a:lnTo>
                <a:lnTo>
                  <a:pt x="67" y="716"/>
                </a:lnTo>
                <a:lnTo>
                  <a:pt x="57" y="722"/>
                </a:lnTo>
                <a:lnTo>
                  <a:pt x="48" y="725"/>
                </a:lnTo>
                <a:lnTo>
                  <a:pt x="39" y="728"/>
                </a:lnTo>
                <a:lnTo>
                  <a:pt x="32" y="729"/>
                </a:lnTo>
                <a:lnTo>
                  <a:pt x="25" y="729"/>
                </a:lnTo>
                <a:lnTo>
                  <a:pt x="19" y="729"/>
                </a:lnTo>
                <a:lnTo>
                  <a:pt x="13" y="727"/>
                </a:lnTo>
                <a:lnTo>
                  <a:pt x="9" y="724"/>
                </a:lnTo>
                <a:lnTo>
                  <a:pt x="6" y="719"/>
                </a:lnTo>
                <a:lnTo>
                  <a:pt x="3" y="714"/>
                </a:lnTo>
                <a:lnTo>
                  <a:pt x="2" y="706"/>
                </a:lnTo>
                <a:lnTo>
                  <a:pt x="0" y="699"/>
                </a:lnTo>
                <a:lnTo>
                  <a:pt x="2" y="691"/>
                </a:lnTo>
                <a:lnTo>
                  <a:pt x="2" y="679"/>
                </a:lnTo>
                <a:lnTo>
                  <a:pt x="5" y="668"/>
                </a:lnTo>
                <a:lnTo>
                  <a:pt x="9" y="656"/>
                </a:lnTo>
                <a:lnTo>
                  <a:pt x="13" y="642"/>
                </a:lnTo>
                <a:lnTo>
                  <a:pt x="18" y="627"/>
                </a:lnTo>
                <a:lnTo>
                  <a:pt x="25" y="610"/>
                </a:lnTo>
                <a:lnTo>
                  <a:pt x="32" y="593"/>
                </a:lnTo>
                <a:lnTo>
                  <a:pt x="41" y="574"/>
                </a:lnTo>
                <a:lnTo>
                  <a:pt x="51" y="554"/>
                </a:lnTo>
                <a:lnTo>
                  <a:pt x="61" y="534"/>
                </a:lnTo>
                <a:lnTo>
                  <a:pt x="72" y="511"/>
                </a:lnTo>
                <a:lnTo>
                  <a:pt x="84" y="489"/>
                </a:lnTo>
                <a:lnTo>
                  <a:pt x="95" y="466"/>
                </a:lnTo>
                <a:lnTo>
                  <a:pt x="107" y="446"/>
                </a:lnTo>
                <a:lnTo>
                  <a:pt x="117" y="426"/>
                </a:lnTo>
                <a:lnTo>
                  <a:pt x="127" y="406"/>
                </a:lnTo>
                <a:lnTo>
                  <a:pt x="136" y="387"/>
                </a:lnTo>
                <a:lnTo>
                  <a:pt x="144" y="368"/>
                </a:lnTo>
                <a:lnTo>
                  <a:pt x="153" y="351"/>
                </a:lnTo>
                <a:lnTo>
                  <a:pt x="160" y="334"/>
                </a:lnTo>
                <a:lnTo>
                  <a:pt x="167" y="318"/>
                </a:lnTo>
                <a:lnTo>
                  <a:pt x="173" y="302"/>
                </a:lnTo>
                <a:lnTo>
                  <a:pt x="179" y="286"/>
                </a:lnTo>
                <a:lnTo>
                  <a:pt x="185" y="272"/>
                </a:lnTo>
                <a:lnTo>
                  <a:pt x="189" y="259"/>
                </a:lnTo>
                <a:lnTo>
                  <a:pt x="193" y="246"/>
                </a:lnTo>
                <a:lnTo>
                  <a:pt x="198" y="233"/>
                </a:lnTo>
                <a:lnTo>
                  <a:pt x="201" y="221"/>
                </a:lnTo>
                <a:lnTo>
                  <a:pt x="203" y="210"/>
                </a:lnTo>
                <a:lnTo>
                  <a:pt x="206" y="198"/>
                </a:lnTo>
                <a:lnTo>
                  <a:pt x="208" y="188"/>
                </a:lnTo>
                <a:lnTo>
                  <a:pt x="209" y="178"/>
                </a:lnTo>
                <a:lnTo>
                  <a:pt x="211" y="169"/>
                </a:lnTo>
                <a:lnTo>
                  <a:pt x="212" y="159"/>
                </a:lnTo>
                <a:lnTo>
                  <a:pt x="212" y="152"/>
                </a:lnTo>
                <a:lnTo>
                  <a:pt x="211" y="143"/>
                </a:lnTo>
                <a:lnTo>
                  <a:pt x="211" y="136"/>
                </a:lnTo>
                <a:lnTo>
                  <a:pt x="209" y="129"/>
                </a:lnTo>
                <a:lnTo>
                  <a:pt x="208" y="123"/>
                </a:lnTo>
                <a:lnTo>
                  <a:pt x="205" y="118"/>
                </a:lnTo>
                <a:lnTo>
                  <a:pt x="203" y="112"/>
                </a:lnTo>
                <a:lnTo>
                  <a:pt x="199" y="106"/>
                </a:lnTo>
                <a:lnTo>
                  <a:pt x="196" y="102"/>
                </a:lnTo>
                <a:lnTo>
                  <a:pt x="193" y="97"/>
                </a:lnTo>
                <a:lnTo>
                  <a:pt x="191" y="93"/>
                </a:lnTo>
                <a:lnTo>
                  <a:pt x="188" y="89"/>
                </a:lnTo>
                <a:lnTo>
                  <a:pt x="186" y="84"/>
                </a:lnTo>
                <a:lnTo>
                  <a:pt x="185" y="79"/>
                </a:lnTo>
                <a:lnTo>
                  <a:pt x="183" y="74"/>
                </a:lnTo>
                <a:lnTo>
                  <a:pt x="183" y="70"/>
                </a:lnTo>
                <a:lnTo>
                  <a:pt x="183" y="66"/>
                </a:lnTo>
                <a:lnTo>
                  <a:pt x="185" y="60"/>
                </a:lnTo>
                <a:lnTo>
                  <a:pt x="185" y="56"/>
                </a:lnTo>
                <a:lnTo>
                  <a:pt x="186" y="51"/>
                </a:lnTo>
                <a:lnTo>
                  <a:pt x="189" y="46"/>
                </a:lnTo>
                <a:lnTo>
                  <a:pt x="192" y="41"/>
                </a:lnTo>
                <a:lnTo>
                  <a:pt x="195" y="37"/>
                </a:lnTo>
                <a:lnTo>
                  <a:pt x="198" y="31"/>
                </a:lnTo>
                <a:lnTo>
                  <a:pt x="202" y="27"/>
                </a:lnTo>
                <a:lnTo>
                  <a:pt x="206" y="23"/>
                </a:lnTo>
                <a:lnTo>
                  <a:pt x="211" y="18"/>
                </a:lnTo>
                <a:lnTo>
                  <a:pt x="216" y="14"/>
                </a:lnTo>
                <a:lnTo>
                  <a:pt x="222" y="11"/>
                </a:lnTo>
                <a:lnTo>
                  <a:pt x="228" y="8"/>
                </a:lnTo>
                <a:lnTo>
                  <a:pt x="234" y="5"/>
                </a:lnTo>
                <a:lnTo>
                  <a:pt x="241" y="4"/>
                </a:lnTo>
                <a:lnTo>
                  <a:pt x="248" y="2"/>
                </a:lnTo>
                <a:lnTo>
                  <a:pt x="255" y="1"/>
                </a:lnTo>
                <a:lnTo>
                  <a:pt x="263" y="0"/>
                </a:lnTo>
                <a:lnTo>
                  <a:pt x="270" y="0"/>
                </a:lnTo>
                <a:lnTo>
                  <a:pt x="278" y="1"/>
                </a:lnTo>
                <a:lnTo>
                  <a:pt x="287" y="1"/>
                </a:lnTo>
                <a:lnTo>
                  <a:pt x="296" y="2"/>
                </a:lnTo>
                <a:lnTo>
                  <a:pt x="304" y="4"/>
                </a:lnTo>
                <a:lnTo>
                  <a:pt x="314" y="7"/>
                </a:lnTo>
                <a:lnTo>
                  <a:pt x="333" y="12"/>
                </a:lnTo>
                <a:lnTo>
                  <a:pt x="352" y="18"/>
                </a:lnTo>
                <a:lnTo>
                  <a:pt x="369" y="25"/>
                </a:lnTo>
                <a:lnTo>
                  <a:pt x="385" y="33"/>
                </a:lnTo>
                <a:lnTo>
                  <a:pt x="399" y="40"/>
                </a:lnTo>
                <a:lnTo>
                  <a:pt x="414" y="47"/>
                </a:lnTo>
                <a:lnTo>
                  <a:pt x="425" y="57"/>
                </a:lnTo>
                <a:lnTo>
                  <a:pt x="437" y="66"/>
                </a:lnTo>
                <a:lnTo>
                  <a:pt x="443" y="70"/>
                </a:lnTo>
                <a:lnTo>
                  <a:pt x="447" y="76"/>
                </a:lnTo>
                <a:lnTo>
                  <a:pt x="451" y="82"/>
                </a:lnTo>
                <a:lnTo>
                  <a:pt x="456" y="87"/>
                </a:lnTo>
                <a:lnTo>
                  <a:pt x="458" y="93"/>
                </a:lnTo>
                <a:lnTo>
                  <a:pt x="461" y="99"/>
                </a:lnTo>
                <a:lnTo>
                  <a:pt x="464" y="105"/>
                </a:lnTo>
                <a:lnTo>
                  <a:pt x="466" y="112"/>
                </a:lnTo>
                <a:lnTo>
                  <a:pt x="467" y="118"/>
                </a:lnTo>
                <a:lnTo>
                  <a:pt x="467" y="125"/>
                </a:lnTo>
                <a:lnTo>
                  <a:pt x="468" y="132"/>
                </a:lnTo>
                <a:lnTo>
                  <a:pt x="468" y="139"/>
                </a:lnTo>
                <a:lnTo>
                  <a:pt x="467" y="146"/>
                </a:lnTo>
                <a:lnTo>
                  <a:pt x="466" y="154"/>
                </a:lnTo>
                <a:lnTo>
                  <a:pt x="464" y="161"/>
                </a:lnTo>
                <a:lnTo>
                  <a:pt x="463" y="169"/>
                </a:lnTo>
                <a:lnTo>
                  <a:pt x="460" y="178"/>
                </a:lnTo>
                <a:lnTo>
                  <a:pt x="457" y="187"/>
                </a:lnTo>
                <a:lnTo>
                  <a:pt x="454" y="197"/>
                </a:lnTo>
                <a:lnTo>
                  <a:pt x="450" y="207"/>
                </a:lnTo>
                <a:lnTo>
                  <a:pt x="445" y="217"/>
                </a:lnTo>
                <a:lnTo>
                  <a:pt x="440" y="228"/>
                </a:lnTo>
                <a:lnTo>
                  <a:pt x="435" y="240"/>
                </a:lnTo>
                <a:lnTo>
                  <a:pt x="430" y="253"/>
                </a:lnTo>
                <a:lnTo>
                  <a:pt x="424" y="266"/>
                </a:lnTo>
                <a:lnTo>
                  <a:pt x="417" y="280"/>
                </a:lnTo>
                <a:lnTo>
                  <a:pt x="409" y="295"/>
                </a:lnTo>
                <a:lnTo>
                  <a:pt x="402" y="309"/>
                </a:lnTo>
                <a:lnTo>
                  <a:pt x="395" y="325"/>
                </a:lnTo>
                <a:lnTo>
                  <a:pt x="386" y="341"/>
                </a:lnTo>
                <a:lnTo>
                  <a:pt x="378" y="358"/>
                </a:lnTo>
                <a:lnTo>
                  <a:pt x="369" y="375"/>
                </a:lnTo>
                <a:lnTo>
                  <a:pt x="360" y="393"/>
                </a:lnTo>
                <a:lnTo>
                  <a:pt x="350" y="410"/>
                </a:lnTo>
                <a:lnTo>
                  <a:pt x="340" y="427"/>
                </a:lnTo>
                <a:lnTo>
                  <a:pt x="329" y="444"/>
                </a:lnTo>
                <a:lnTo>
                  <a:pt x="319" y="462"/>
                </a:lnTo>
                <a:lnTo>
                  <a:pt x="307" y="477"/>
                </a:lnTo>
                <a:lnTo>
                  <a:pt x="294" y="495"/>
                </a:lnTo>
                <a:lnTo>
                  <a:pt x="283" y="511"/>
                </a:lnTo>
                <a:lnTo>
                  <a:pt x="270" y="526"/>
                </a:lnTo>
                <a:lnTo>
                  <a:pt x="257" y="542"/>
                </a:lnTo>
                <a:lnTo>
                  <a:pt x="244" y="558"/>
                </a:lnTo>
                <a:lnTo>
                  <a:pt x="229" y="574"/>
                </a:lnTo>
                <a:lnTo>
                  <a:pt x="215" y="590"/>
                </a:lnTo>
                <a:lnTo>
                  <a:pt x="201" y="606"/>
                </a:lnTo>
                <a:lnTo>
                  <a:pt x="185" y="620"/>
                </a:lnTo>
                <a:lnTo>
                  <a:pt x="169" y="636"/>
                </a:lnTo>
                <a:lnTo>
                  <a:pt x="169" y="636"/>
                </a:lnTo>
                <a:lnTo>
                  <a:pt x="169" y="636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0"/>
          <p:cNvSpPr>
            <a:spLocks/>
          </p:cNvSpPr>
          <p:nvPr/>
        </p:nvSpPr>
        <p:spPr bwMode="auto">
          <a:xfrm>
            <a:off x="6183658" y="1538350"/>
            <a:ext cx="225664" cy="904600"/>
          </a:xfrm>
          <a:custGeom>
            <a:avLst/>
            <a:gdLst>
              <a:gd name="T0" fmla="*/ 23 w 350"/>
              <a:gd name="T1" fmla="*/ 115 h 1395"/>
              <a:gd name="T2" fmla="*/ 8 w 350"/>
              <a:gd name="T3" fmla="*/ 86 h 1395"/>
              <a:gd name="T4" fmla="*/ 1 w 350"/>
              <a:gd name="T5" fmla="*/ 60 h 1395"/>
              <a:gd name="T6" fmla="*/ 0 w 350"/>
              <a:gd name="T7" fmla="*/ 39 h 1395"/>
              <a:gd name="T8" fmla="*/ 4 w 350"/>
              <a:gd name="T9" fmla="*/ 23 h 1395"/>
              <a:gd name="T10" fmla="*/ 14 w 350"/>
              <a:gd name="T11" fmla="*/ 10 h 1395"/>
              <a:gd name="T12" fmla="*/ 30 w 350"/>
              <a:gd name="T13" fmla="*/ 3 h 1395"/>
              <a:gd name="T14" fmla="*/ 53 w 350"/>
              <a:gd name="T15" fmla="*/ 0 h 1395"/>
              <a:gd name="T16" fmla="*/ 82 w 350"/>
              <a:gd name="T17" fmla="*/ 3 h 1395"/>
              <a:gd name="T18" fmla="*/ 118 w 350"/>
              <a:gd name="T19" fmla="*/ 10 h 1395"/>
              <a:gd name="T20" fmla="*/ 160 w 350"/>
              <a:gd name="T21" fmla="*/ 21 h 1395"/>
              <a:gd name="T22" fmla="*/ 203 w 350"/>
              <a:gd name="T23" fmla="*/ 36 h 1395"/>
              <a:gd name="T24" fmla="*/ 240 w 350"/>
              <a:gd name="T25" fmla="*/ 53 h 1395"/>
              <a:gd name="T26" fmla="*/ 272 w 350"/>
              <a:gd name="T27" fmla="*/ 69 h 1395"/>
              <a:gd name="T28" fmla="*/ 298 w 350"/>
              <a:gd name="T29" fmla="*/ 88 h 1395"/>
              <a:gd name="T30" fmla="*/ 318 w 350"/>
              <a:gd name="T31" fmla="*/ 106 h 1395"/>
              <a:gd name="T32" fmla="*/ 334 w 350"/>
              <a:gd name="T33" fmla="*/ 127 h 1395"/>
              <a:gd name="T34" fmla="*/ 344 w 350"/>
              <a:gd name="T35" fmla="*/ 147 h 1395"/>
              <a:gd name="T36" fmla="*/ 348 w 350"/>
              <a:gd name="T37" fmla="*/ 167 h 1395"/>
              <a:gd name="T38" fmla="*/ 348 w 350"/>
              <a:gd name="T39" fmla="*/ 187 h 1395"/>
              <a:gd name="T40" fmla="*/ 343 w 350"/>
              <a:gd name="T41" fmla="*/ 207 h 1395"/>
              <a:gd name="T42" fmla="*/ 335 w 350"/>
              <a:gd name="T43" fmla="*/ 224 h 1395"/>
              <a:gd name="T44" fmla="*/ 330 w 350"/>
              <a:gd name="T45" fmla="*/ 239 h 1395"/>
              <a:gd name="T46" fmla="*/ 324 w 350"/>
              <a:gd name="T47" fmla="*/ 259 h 1395"/>
              <a:gd name="T48" fmla="*/ 320 w 350"/>
              <a:gd name="T49" fmla="*/ 283 h 1395"/>
              <a:gd name="T50" fmla="*/ 315 w 350"/>
              <a:gd name="T51" fmla="*/ 315 h 1395"/>
              <a:gd name="T52" fmla="*/ 311 w 350"/>
              <a:gd name="T53" fmla="*/ 351 h 1395"/>
              <a:gd name="T54" fmla="*/ 308 w 350"/>
              <a:gd name="T55" fmla="*/ 391 h 1395"/>
              <a:gd name="T56" fmla="*/ 304 w 350"/>
              <a:gd name="T57" fmla="*/ 439 h 1395"/>
              <a:gd name="T58" fmla="*/ 301 w 350"/>
              <a:gd name="T59" fmla="*/ 491 h 1395"/>
              <a:gd name="T60" fmla="*/ 298 w 350"/>
              <a:gd name="T61" fmla="*/ 548 h 1395"/>
              <a:gd name="T62" fmla="*/ 296 w 350"/>
              <a:gd name="T63" fmla="*/ 612 h 1395"/>
              <a:gd name="T64" fmla="*/ 289 w 350"/>
              <a:gd name="T65" fmla="*/ 815 h 1395"/>
              <a:gd name="T66" fmla="*/ 285 w 350"/>
              <a:gd name="T67" fmla="*/ 1098 h 1395"/>
              <a:gd name="T68" fmla="*/ 284 w 350"/>
              <a:gd name="T69" fmla="*/ 1245 h 1395"/>
              <a:gd name="T70" fmla="*/ 284 w 350"/>
              <a:gd name="T71" fmla="*/ 1395 h 1395"/>
              <a:gd name="T72" fmla="*/ 88 w 350"/>
              <a:gd name="T73" fmla="*/ 1254 h 1395"/>
              <a:gd name="T74" fmla="*/ 86 w 350"/>
              <a:gd name="T75" fmla="*/ 1057 h 1395"/>
              <a:gd name="T76" fmla="*/ 85 w 350"/>
              <a:gd name="T77" fmla="*/ 878 h 1395"/>
              <a:gd name="T78" fmla="*/ 82 w 350"/>
              <a:gd name="T79" fmla="*/ 718 h 1395"/>
              <a:gd name="T80" fmla="*/ 78 w 350"/>
              <a:gd name="T81" fmla="*/ 579 h 1395"/>
              <a:gd name="T82" fmla="*/ 73 w 350"/>
              <a:gd name="T83" fmla="*/ 458 h 1395"/>
              <a:gd name="T84" fmla="*/ 67 w 350"/>
              <a:gd name="T85" fmla="*/ 355 h 1395"/>
              <a:gd name="T86" fmla="*/ 60 w 350"/>
              <a:gd name="T87" fmla="*/ 272 h 1395"/>
              <a:gd name="T88" fmla="*/ 53 w 350"/>
              <a:gd name="T89" fmla="*/ 209 h 1395"/>
              <a:gd name="T90" fmla="*/ 44 w 350"/>
              <a:gd name="T91" fmla="*/ 163 h 1395"/>
              <a:gd name="T92" fmla="*/ 34 w 350"/>
              <a:gd name="T93" fmla="*/ 137 h 1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50" h="1395">
                <a:moveTo>
                  <a:pt x="34" y="137"/>
                </a:moveTo>
                <a:lnTo>
                  <a:pt x="29" y="125"/>
                </a:lnTo>
                <a:lnTo>
                  <a:pt x="23" y="115"/>
                </a:lnTo>
                <a:lnTo>
                  <a:pt x="17" y="105"/>
                </a:lnTo>
                <a:lnTo>
                  <a:pt x="13" y="95"/>
                </a:lnTo>
                <a:lnTo>
                  <a:pt x="8" y="86"/>
                </a:lnTo>
                <a:lnTo>
                  <a:pt x="6" y="76"/>
                </a:lnTo>
                <a:lnTo>
                  <a:pt x="3" y="69"/>
                </a:lnTo>
                <a:lnTo>
                  <a:pt x="1" y="60"/>
                </a:lnTo>
                <a:lnTo>
                  <a:pt x="0" y="53"/>
                </a:lnTo>
                <a:lnTo>
                  <a:pt x="0" y="46"/>
                </a:lnTo>
                <a:lnTo>
                  <a:pt x="0" y="39"/>
                </a:lnTo>
                <a:lnTo>
                  <a:pt x="0" y="33"/>
                </a:lnTo>
                <a:lnTo>
                  <a:pt x="1" y="27"/>
                </a:lnTo>
                <a:lnTo>
                  <a:pt x="4" y="23"/>
                </a:lnTo>
                <a:lnTo>
                  <a:pt x="7" y="19"/>
                </a:lnTo>
                <a:lnTo>
                  <a:pt x="10" y="14"/>
                </a:lnTo>
                <a:lnTo>
                  <a:pt x="14" y="10"/>
                </a:lnTo>
                <a:lnTo>
                  <a:pt x="19" y="7"/>
                </a:lnTo>
                <a:lnTo>
                  <a:pt x="24" y="4"/>
                </a:lnTo>
                <a:lnTo>
                  <a:pt x="30" y="3"/>
                </a:lnTo>
                <a:lnTo>
                  <a:pt x="37" y="1"/>
                </a:lnTo>
                <a:lnTo>
                  <a:pt x="44" y="0"/>
                </a:lnTo>
                <a:lnTo>
                  <a:pt x="53" y="0"/>
                </a:lnTo>
                <a:lnTo>
                  <a:pt x="62" y="0"/>
                </a:lnTo>
                <a:lnTo>
                  <a:pt x="72" y="1"/>
                </a:lnTo>
                <a:lnTo>
                  <a:pt x="82" y="3"/>
                </a:lnTo>
                <a:lnTo>
                  <a:pt x="93" y="4"/>
                </a:lnTo>
                <a:lnTo>
                  <a:pt x="105" y="7"/>
                </a:lnTo>
                <a:lnTo>
                  <a:pt x="118" y="10"/>
                </a:lnTo>
                <a:lnTo>
                  <a:pt x="131" y="13"/>
                </a:lnTo>
                <a:lnTo>
                  <a:pt x="145" y="17"/>
                </a:lnTo>
                <a:lnTo>
                  <a:pt x="160" y="21"/>
                </a:lnTo>
                <a:lnTo>
                  <a:pt x="174" y="26"/>
                </a:lnTo>
                <a:lnTo>
                  <a:pt x="190" y="31"/>
                </a:lnTo>
                <a:lnTo>
                  <a:pt x="203" y="36"/>
                </a:lnTo>
                <a:lnTo>
                  <a:pt x="216" y="42"/>
                </a:lnTo>
                <a:lnTo>
                  <a:pt x="229" y="47"/>
                </a:lnTo>
                <a:lnTo>
                  <a:pt x="240" y="53"/>
                </a:lnTo>
                <a:lnTo>
                  <a:pt x="252" y="57"/>
                </a:lnTo>
                <a:lnTo>
                  <a:pt x="262" y="63"/>
                </a:lnTo>
                <a:lnTo>
                  <a:pt x="272" y="69"/>
                </a:lnTo>
                <a:lnTo>
                  <a:pt x="282" y="76"/>
                </a:lnTo>
                <a:lnTo>
                  <a:pt x="291" y="82"/>
                </a:lnTo>
                <a:lnTo>
                  <a:pt x="298" y="88"/>
                </a:lnTo>
                <a:lnTo>
                  <a:pt x="305" y="93"/>
                </a:lnTo>
                <a:lnTo>
                  <a:pt x="312" y="101"/>
                </a:lnTo>
                <a:lnTo>
                  <a:pt x="318" y="106"/>
                </a:lnTo>
                <a:lnTo>
                  <a:pt x="324" y="114"/>
                </a:lnTo>
                <a:lnTo>
                  <a:pt x="330" y="121"/>
                </a:lnTo>
                <a:lnTo>
                  <a:pt x="334" y="127"/>
                </a:lnTo>
                <a:lnTo>
                  <a:pt x="337" y="134"/>
                </a:lnTo>
                <a:lnTo>
                  <a:pt x="341" y="141"/>
                </a:lnTo>
                <a:lnTo>
                  <a:pt x="344" y="147"/>
                </a:lnTo>
                <a:lnTo>
                  <a:pt x="345" y="154"/>
                </a:lnTo>
                <a:lnTo>
                  <a:pt x="348" y="160"/>
                </a:lnTo>
                <a:lnTo>
                  <a:pt x="348" y="167"/>
                </a:lnTo>
                <a:lnTo>
                  <a:pt x="350" y="174"/>
                </a:lnTo>
                <a:lnTo>
                  <a:pt x="350" y="180"/>
                </a:lnTo>
                <a:lnTo>
                  <a:pt x="348" y="187"/>
                </a:lnTo>
                <a:lnTo>
                  <a:pt x="347" y="193"/>
                </a:lnTo>
                <a:lnTo>
                  <a:pt x="345" y="200"/>
                </a:lnTo>
                <a:lnTo>
                  <a:pt x="343" y="207"/>
                </a:lnTo>
                <a:lnTo>
                  <a:pt x="340" y="213"/>
                </a:lnTo>
                <a:lnTo>
                  <a:pt x="337" y="220"/>
                </a:lnTo>
                <a:lnTo>
                  <a:pt x="335" y="224"/>
                </a:lnTo>
                <a:lnTo>
                  <a:pt x="332" y="229"/>
                </a:lnTo>
                <a:lnTo>
                  <a:pt x="331" y="233"/>
                </a:lnTo>
                <a:lnTo>
                  <a:pt x="330" y="239"/>
                </a:lnTo>
                <a:lnTo>
                  <a:pt x="328" y="245"/>
                </a:lnTo>
                <a:lnTo>
                  <a:pt x="327" y="252"/>
                </a:lnTo>
                <a:lnTo>
                  <a:pt x="324" y="259"/>
                </a:lnTo>
                <a:lnTo>
                  <a:pt x="322" y="266"/>
                </a:lnTo>
                <a:lnTo>
                  <a:pt x="321" y="275"/>
                </a:lnTo>
                <a:lnTo>
                  <a:pt x="320" y="283"/>
                </a:lnTo>
                <a:lnTo>
                  <a:pt x="318" y="294"/>
                </a:lnTo>
                <a:lnTo>
                  <a:pt x="317" y="304"/>
                </a:lnTo>
                <a:lnTo>
                  <a:pt x="315" y="315"/>
                </a:lnTo>
                <a:lnTo>
                  <a:pt x="314" y="327"/>
                </a:lnTo>
                <a:lnTo>
                  <a:pt x="312" y="338"/>
                </a:lnTo>
                <a:lnTo>
                  <a:pt x="311" y="351"/>
                </a:lnTo>
                <a:lnTo>
                  <a:pt x="309" y="364"/>
                </a:lnTo>
                <a:lnTo>
                  <a:pt x="308" y="377"/>
                </a:lnTo>
                <a:lnTo>
                  <a:pt x="308" y="391"/>
                </a:lnTo>
                <a:lnTo>
                  <a:pt x="307" y="407"/>
                </a:lnTo>
                <a:lnTo>
                  <a:pt x="305" y="423"/>
                </a:lnTo>
                <a:lnTo>
                  <a:pt x="304" y="439"/>
                </a:lnTo>
                <a:lnTo>
                  <a:pt x="302" y="456"/>
                </a:lnTo>
                <a:lnTo>
                  <a:pt x="302" y="473"/>
                </a:lnTo>
                <a:lnTo>
                  <a:pt x="301" y="491"/>
                </a:lnTo>
                <a:lnTo>
                  <a:pt x="299" y="509"/>
                </a:lnTo>
                <a:lnTo>
                  <a:pt x="299" y="528"/>
                </a:lnTo>
                <a:lnTo>
                  <a:pt x="298" y="548"/>
                </a:lnTo>
                <a:lnTo>
                  <a:pt x="298" y="569"/>
                </a:lnTo>
                <a:lnTo>
                  <a:pt x="296" y="590"/>
                </a:lnTo>
                <a:lnTo>
                  <a:pt x="296" y="612"/>
                </a:lnTo>
                <a:lnTo>
                  <a:pt x="295" y="633"/>
                </a:lnTo>
                <a:lnTo>
                  <a:pt x="292" y="724"/>
                </a:lnTo>
                <a:lnTo>
                  <a:pt x="289" y="815"/>
                </a:lnTo>
                <a:lnTo>
                  <a:pt x="288" y="908"/>
                </a:lnTo>
                <a:lnTo>
                  <a:pt x="286" y="1003"/>
                </a:lnTo>
                <a:lnTo>
                  <a:pt x="285" y="1098"/>
                </a:lnTo>
                <a:lnTo>
                  <a:pt x="285" y="1147"/>
                </a:lnTo>
                <a:lnTo>
                  <a:pt x="284" y="1196"/>
                </a:lnTo>
                <a:lnTo>
                  <a:pt x="284" y="1245"/>
                </a:lnTo>
                <a:lnTo>
                  <a:pt x="284" y="1294"/>
                </a:lnTo>
                <a:lnTo>
                  <a:pt x="284" y="1345"/>
                </a:lnTo>
                <a:lnTo>
                  <a:pt x="284" y="1395"/>
                </a:lnTo>
                <a:lnTo>
                  <a:pt x="88" y="1395"/>
                </a:lnTo>
                <a:lnTo>
                  <a:pt x="88" y="1323"/>
                </a:lnTo>
                <a:lnTo>
                  <a:pt x="88" y="1254"/>
                </a:lnTo>
                <a:lnTo>
                  <a:pt x="88" y="1185"/>
                </a:lnTo>
                <a:lnTo>
                  <a:pt x="86" y="1120"/>
                </a:lnTo>
                <a:lnTo>
                  <a:pt x="86" y="1057"/>
                </a:lnTo>
                <a:lnTo>
                  <a:pt x="86" y="995"/>
                </a:lnTo>
                <a:lnTo>
                  <a:pt x="85" y="936"/>
                </a:lnTo>
                <a:lnTo>
                  <a:pt x="85" y="878"/>
                </a:lnTo>
                <a:lnTo>
                  <a:pt x="83" y="823"/>
                </a:lnTo>
                <a:lnTo>
                  <a:pt x="82" y="770"/>
                </a:lnTo>
                <a:lnTo>
                  <a:pt x="82" y="718"/>
                </a:lnTo>
                <a:lnTo>
                  <a:pt x="80" y="671"/>
                </a:lnTo>
                <a:lnTo>
                  <a:pt x="79" y="623"/>
                </a:lnTo>
                <a:lnTo>
                  <a:pt x="78" y="579"/>
                </a:lnTo>
                <a:lnTo>
                  <a:pt x="76" y="537"/>
                </a:lnTo>
                <a:lnTo>
                  <a:pt x="75" y="497"/>
                </a:lnTo>
                <a:lnTo>
                  <a:pt x="73" y="458"/>
                </a:lnTo>
                <a:lnTo>
                  <a:pt x="70" y="422"/>
                </a:lnTo>
                <a:lnTo>
                  <a:pt x="69" y="387"/>
                </a:lnTo>
                <a:lnTo>
                  <a:pt x="67" y="355"/>
                </a:lnTo>
                <a:lnTo>
                  <a:pt x="65" y="325"/>
                </a:lnTo>
                <a:lnTo>
                  <a:pt x="63" y="298"/>
                </a:lnTo>
                <a:lnTo>
                  <a:pt x="60" y="272"/>
                </a:lnTo>
                <a:lnTo>
                  <a:pt x="57" y="249"/>
                </a:lnTo>
                <a:lnTo>
                  <a:pt x="56" y="227"/>
                </a:lnTo>
                <a:lnTo>
                  <a:pt x="53" y="209"/>
                </a:lnTo>
                <a:lnTo>
                  <a:pt x="50" y="191"/>
                </a:lnTo>
                <a:lnTo>
                  <a:pt x="47" y="175"/>
                </a:lnTo>
                <a:lnTo>
                  <a:pt x="44" y="163"/>
                </a:lnTo>
                <a:lnTo>
                  <a:pt x="42" y="152"/>
                </a:lnTo>
                <a:lnTo>
                  <a:pt x="37" y="144"/>
                </a:lnTo>
                <a:lnTo>
                  <a:pt x="34" y="137"/>
                </a:lnTo>
                <a:lnTo>
                  <a:pt x="34" y="137"/>
                </a:lnTo>
                <a:lnTo>
                  <a:pt x="34" y="137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11"/>
          <p:cNvSpPr>
            <a:spLocks/>
          </p:cNvSpPr>
          <p:nvPr/>
        </p:nvSpPr>
        <p:spPr bwMode="auto">
          <a:xfrm>
            <a:off x="5977448" y="2024694"/>
            <a:ext cx="682827" cy="194538"/>
          </a:xfrm>
          <a:custGeom>
            <a:avLst/>
            <a:gdLst>
              <a:gd name="T0" fmla="*/ 23 w 1055"/>
              <a:gd name="T1" fmla="*/ 155 h 300"/>
              <a:gd name="T2" fmla="*/ 72 w 1055"/>
              <a:gd name="T3" fmla="*/ 152 h 300"/>
              <a:gd name="T4" fmla="*/ 123 w 1055"/>
              <a:gd name="T5" fmla="*/ 147 h 300"/>
              <a:gd name="T6" fmla="*/ 178 w 1055"/>
              <a:gd name="T7" fmla="*/ 140 h 300"/>
              <a:gd name="T8" fmla="*/ 234 w 1055"/>
              <a:gd name="T9" fmla="*/ 130 h 300"/>
              <a:gd name="T10" fmla="*/ 295 w 1055"/>
              <a:gd name="T11" fmla="*/ 117 h 300"/>
              <a:gd name="T12" fmla="*/ 358 w 1055"/>
              <a:gd name="T13" fmla="*/ 103 h 300"/>
              <a:gd name="T14" fmla="*/ 423 w 1055"/>
              <a:gd name="T15" fmla="*/ 87 h 300"/>
              <a:gd name="T16" fmla="*/ 492 w 1055"/>
              <a:gd name="T17" fmla="*/ 68 h 300"/>
              <a:gd name="T18" fmla="*/ 555 w 1055"/>
              <a:gd name="T19" fmla="*/ 51 h 300"/>
              <a:gd name="T20" fmla="*/ 613 w 1055"/>
              <a:gd name="T21" fmla="*/ 36 h 300"/>
              <a:gd name="T22" fmla="*/ 665 w 1055"/>
              <a:gd name="T23" fmla="*/ 25 h 300"/>
              <a:gd name="T24" fmla="*/ 712 w 1055"/>
              <a:gd name="T25" fmla="*/ 15 h 300"/>
              <a:gd name="T26" fmla="*/ 754 w 1055"/>
              <a:gd name="T27" fmla="*/ 8 h 300"/>
              <a:gd name="T28" fmla="*/ 790 w 1055"/>
              <a:gd name="T29" fmla="*/ 3 h 300"/>
              <a:gd name="T30" fmla="*/ 820 w 1055"/>
              <a:gd name="T31" fmla="*/ 0 h 300"/>
              <a:gd name="T32" fmla="*/ 858 w 1055"/>
              <a:gd name="T33" fmla="*/ 0 h 300"/>
              <a:gd name="T34" fmla="*/ 904 w 1055"/>
              <a:gd name="T35" fmla="*/ 5 h 300"/>
              <a:gd name="T36" fmla="*/ 944 w 1055"/>
              <a:gd name="T37" fmla="*/ 12 h 300"/>
              <a:gd name="T38" fmla="*/ 972 w 1055"/>
              <a:gd name="T39" fmla="*/ 19 h 300"/>
              <a:gd name="T40" fmla="*/ 987 w 1055"/>
              <a:gd name="T41" fmla="*/ 25 h 300"/>
              <a:gd name="T42" fmla="*/ 1002 w 1055"/>
              <a:gd name="T43" fmla="*/ 34 h 300"/>
              <a:gd name="T44" fmla="*/ 1015 w 1055"/>
              <a:gd name="T45" fmla="*/ 41 h 300"/>
              <a:gd name="T46" fmla="*/ 1026 w 1055"/>
              <a:gd name="T47" fmla="*/ 51 h 300"/>
              <a:gd name="T48" fmla="*/ 1036 w 1055"/>
              <a:gd name="T49" fmla="*/ 59 h 300"/>
              <a:gd name="T50" fmla="*/ 1044 w 1055"/>
              <a:gd name="T51" fmla="*/ 71 h 300"/>
              <a:gd name="T52" fmla="*/ 1049 w 1055"/>
              <a:gd name="T53" fmla="*/ 81 h 300"/>
              <a:gd name="T54" fmla="*/ 1054 w 1055"/>
              <a:gd name="T55" fmla="*/ 94 h 300"/>
              <a:gd name="T56" fmla="*/ 1055 w 1055"/>
              <a:gd name="T57" fmla="*/ 106 h 300"/>
              <a:gd name="T58" fmla="*/ 1055 w 1055"/>
              <a:gd name="T59" fmla="*/ 116 h 300"/>
              <a:gd name="T60" fmla="*/ 1051 w 1055"/>
              <a:gd name="T61" fmla="*/ 123 h 300"/>
              <a:gd name="T62" fmla="*/ 1044 w 1055"/>
              <a:gd name="T63" fmla="*/ 130 h 300"/>
              <a:gd name="T64" fmla="*/ 1034 w 1055"/>
              <a:gd name="T65" fmla="*/ 136 h 300"/>
              <a:gd name="T66" fmla="*/ 1021 w 1055"/>
              <a:gd name="T67" fmla="*/ 143 h 300"/>
              <a:gd name="T68" fmla="*/ 1003 w 1055"/>
              <a:gd name="T69" fmla="*/ 150 h 300"/>
              <a:gd name="T70" fmla="*/ 982 w 1055"/>
              <a:gd name="T71" fmla="*/ 157 h 300"/>
              <a:gd name="T72" fmla="*/ 957 w 1055"/>
              <a:gd name="T73" fmla="*/ 165 h 300"/>
              <a:gd name="T74" fmla="*/ 930 w 1055"/>
              <a:gd name="T75" fmla="*/ 173 h 300"/>
              <a:gd name="T76" fmla="*/ 898 w 1055"/>
              <a:gd name="T77" fmla="*/ 180 h 300"/>
              <a:gd name="T78" fmla="*/ 864 w 1055"/>
              <a:gd name="T79" fmla="*/ 188 h 300"/>
              <a:gd name="T80" fmla="*/ 826 w 1055"/>
              <a:gd name="T81" fmla="*/ 196 h 300"/>
              <a:gd name="T82" fmla="*/ 784 w 1055"/>
              <a:gd name="T83" fmla="*/ 203 h 300"/>
              <a:gd name="T84" fmla="*/ 740 w 1055"/>
              <a:gd name="T85" fmla="*/ 212 h 300"/>
              <a:gd name="T86" fmla="*/ 691 w 1055"/>
              <a:gd name="T87" fmla="*/ 219 h 300"/>
              <a:gd name="T88" fmla="*/ 639 w 1055"/>
              <a:gd name="T89" fmla="*/ 228 h 300"/>
              <a:gd name="T90" fmla="*/ 584 w 1055"/>
              <a:gd name="T91" fmla="*/ 237 h 300"/>
              <a:gd name="T92" fmla="*/ 531 w 1055"/>
              <a:gd name="T93" fmla="*/ 245 h 300"/>
              <a:gd name="T94" fmla="*/ 479 w 1055"/>
              <a:gd name="T95" fmla="*/ 252 h 300"/>
              <a:gd name="T96" fmla="*/ 430 w 1055"/>
              <a:gd name="T97" fmla="*/ 260 h 300"/>
              <a:gd name="T98" fmla="*/ 384 w 1055"/>
              <a:gd name="T99" fmla="*/ 265 h 300"/>
              <a:gd name="T100" fmla="*/ 339 w 1055"/>
              <a:gd name="T101" fmla="*/ 271 h 300"/>
              <a:gd name="T102" fmla="*/ 296 w 1055"/>
              <a:gd name="T103" fmla="*/ 277 h 300"/>
              <a:gd name="T104" fmla="*/ 256 w 1055"/>
              <a:gd name="T105" fmla="*/ 281 h 300"/>
              <a:gd name="T106" fmla="*/ 217 w 1055"/>
              <a:gd name="T107" fmla="*/ 286 h 300"/>
              <a:gd name="T108" fmla="*/ 181 w 1055"/>
              <a:gd name="T109" fmla="*/ 288 h 300"/>
              <a:gd name="T110" fmla="*/ 148 w 1055"/>
              <a:gd name="T111" fmla="*/ 293 h 300"/>
              <a:gd name="T112" fmla="*/ 116 w 1055"/>
              <a:gd name="T113" fmla="*/ 294 h 300"/>
              <a:gd name="T114" fmla="*/ 86 w 1055"/>
              <a:gd name="T115" fmla="*/ 297 h 300"/>
              <a:gd name="T116" fmla="*/ 59 w 1055"/>
              <a:gd name="T117" fmla="*/ 298 h 300"/>
              <a:gd name="T118" fmla="*/ 34 w 1055"/>
              <a:gd name="T119" fmla="*/ 300 h 300"/>
              <a:gd name="T120" fmla="*/ 11 w 1055"/>
              <a:gd name="T121" fmla="*/ 300 h 300"/>
              <a:gd name="T122" fmla="*/ 0 w 1055"/>
              <a:gd name="T123" fmla="*/ 155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055" h="300">
                <a:moveTo>
                  <a:pt x="0" y="155"/>
                </a:moveTo>
                <a:lnTo>
                  <a:pt x="23" y="155"/>
                </a:lnTo>
                <a:lnTo>
                  <a:pt x="47" y="153"/>
                </a:lnTo>
                <a:lnTo>
                  <a:pt x="72" y="152"/>
                </a:lnTo>
                <a:lnTo>
                  <a:pt x="97" y="150"/>
                </a:lnTo>
                <a:lnTo>
                  <a:pt x="123" y="147"/>
                </a:lnTo>
                <a:lnTo>
                  <a:pt x="151" y="143"/>
                </a:lnTo>
                <a:lnTo>
                  <a:pt x="178" y="140"/>
                </a:lnTo>
                <a:lnTo>
                  <a:pt x="205" y="136"/>
                </a:lnTo>
                <a:lnTo>
                  <a:pt x="234" y="130"/>
                </a:lnTo>
                <a:lnTo>
                  <a:pt x="265" y="124"/>
                </a:lnTo>
                <a:lnTo>
                  <a:pt x="295" y="117"/>
                </a:lnTo>
                <a:lnTo>
                  <a:pt x="326" y="111"/>
                </a:lnTo>
                <a:lnTo>
                  <a:pt x="358" y="103"/>
                </a:lnTo>
                <a:lnTo>
                  <a:pt x="390" y="95"/>
                </a:lnTo>
                <a:lnTo>
                  <a:pt x="423" y="87"/>
                </a:lnTo>
                <a:lnTo>
                  <a:pt x="457" y="77"/>
                </a:lnTo>
                <a:lnTo>
                  <a:pt x="492" y="68"/>
                </a:lnTo>
                <a:lnTo>
                  <a:pt x="524" y="59"/>
                </a:lnTo>
                <a:lnTo>
                  <a:pt x="555" y="51"/>
                </a:lnTo>
                <a:lnTo>
                  <a:pt x="584" y="44"/>
                </a:lnTo>
                <a:lnTo>
                  <a:pt x="613" y="36"/>
                </a:lnTo>
                <a:lnTo>
                  <a:pt x="640" y="31"/>
                </a:lnTo>
                <a:lnTo>
                  <a:pt x="665" y="25"/>
                </a:lnTo>
                <a:lnTo>
                  <a:pt x="689" y="19"/>
                </a:lnTo>
                <a:lnTo>
                  <a:pt x="712" y="15"/>
                </a:lnTo>
                <a:lnTo>
                  <a:pt x="734" y="12"/>
                </a:lnTo>
                <a:lnTo>
                  <a:pt x="754" y="8"/>
                </a:lnTo>
                <a:lnTo>
                  <a:pt x="773" y="5"/>
                </a:lnTo>
                <a:lnTo>
                  <a:pt x="790" y="3"/>
                </a:lnTo>
                <a:lnTo>
                  <a:pt x="806" y="2"/>
                </a:lnTo>
                <a:lnTo>
                  <a:pt x="820" y="0"/>
                </a:lnTo>
                <a:lnTo>
                  <a:pt x="833" y="0"/>
                </a:lnTo>
                <a:lnTo>
                  <a:pt x="858" y="0"/>
                </a:lnTo>
                <a:lnTo>
                  <a:pt x="882" y="2"/>
                </a:lnTo>
                <a:lnTo>
                  <a:pt x="904" y="5"/>
                </a:lnTo>
                <a:lnTo>
                  <a:pt x="926" y="8"/>
                </a:lnTo>
                <a:lnTo>
                  <a:pt x="944" y="12"/>
                </a:lnTo>
                <a:lnTo>
                  <a:pt x="963" y="16"/>
                </a:lnTo>
                <a:lnTo>
                  <a:pt x="972" y="19"/>
                </a:lnTo>
                <a:lnTo>
                  <a:pt x="979" y="22"/>
                </a:lnTo>
                <a:lnTo>
                  <a:pt x="987" y="25"/>
                </a:lnTo>
                <a:lnTo>
                  <a:pt x="995" y="29"/>
                </a:lnTo>
                <a:lnTo>
                  <a:pt x="1002" y="34"/>
                </a:lnTo>
                <a:lnTo>
                  <a:pt x="1009" y="38"/>
                </a:lnTo>
                <a:lnTo>
                  <a:pt x="1015" y="41"/>
                </a:lnTo>
                <a:lnTo>
                  <a:pt x="1021" y="45"/>
                </a:lnTo>
                <a:lnTo>
                  <a:pt x="1026" y="51"/>
                </a:lnTo>
                <a:lnTo>
                  <a:pt x="1032" y="55"/>
                </a:lnTo>
                <a:lnTo>
                  <a:pt x="1036" y="59"/>
                </a:lnTo>
                <a:lnTo>
                  <a:pt x="1041" y="65"/>
                </a:lnTo>
                <a:lnTo>
                  <a:pt x="1044" y="71"/>
                </a:lnTo>
                <a:lnTo>
                  <a:pt x="1047" y="75"/>
                </a:lnTo>
                <a:lnTo>
                  <a:pt x="1049" y="81"/>
                </a:lnTo>
                <a:lnTo>
                  <a:pt x="1051" y="87"/>
                </a:lnTo>
                <a:lnTo>
                  <a:pt x="1054" y="94"/>
                </a:lnTo>
                <a:lnTo>
                  <a:pt x="1054" y="100"/>
                </a:lnTo>
                <a:lnTo>
                  <a:pt x="1055" y="106"/>
                </a:lnTo>
                <a:lnTo>
                  <a:pt x="1055" y="113"/>
                </a:lnTo>
                <a:lnTo>
                  <a:pt x="1055" y="116"/>
                </a:lnTo>
                <a:lnTo>
                  <a:pt x="1054" y="120"/>
                </a:lnTo>
                <a:lnTo>
                  <a:pt x="1051" y="123"/>
                </a:lnTo>
                <a:lnTo>
                  <a:pt x="1048" y="126"/>
                </a:lnTo>
                <a:lnTo>
                  <a:pt x="1044" y="130"/>
                </a:lnTo>
                <a:lnTo>
                  <a:pt x="1039" y="133"/>
                </a:lnTo>
                <a:lnTo>
                  <a:pt x="1034" y="136"/>
                </a:lnTo>
                <a:lnTo>
                  <a:pt x="1028" y="140"/>
                </a:lnTo>
                <a:lnTo>
                  <a:pt x="1021" y="143"/>
                </a:lnTo>
                <a:lnTo>
                  <a:pt x="1012" y="147"/>
                </a:lnTo>
                <a:lnTo>
                  <a:pt x="1003" y="150"/>
                </a:lnTo>
                <a:lnTo>
                  <a:pt x="993" y="155"/>
                </a:lnTo>
                <a:lnTo>
                  <a:pt x="982" y="157"/>
                </a:lnTo>
                <a:lnTo>
                  <a:pt x="970" y="162"/>
                </a:lnTo>
                <a:lnTo>
                  <a:pt x="957" y="165"/>
                </a:lnTo>
                <a:lnTo>
                  <a:pt x="944" y="169"/>
                </a:lnTo>
                <a:lnTo>
                  <a:pt x="930" y="173"/>
                </a:lnTo>
                <a:lnTo>
                  <a:pt x="914" y="176"/>
                </a:lnTo>
                <a:lnTo>
                  <a:pt x="898" y="180"/>
                </a:lnTo>
                <a:lnTo>
                  <a:pt x="882" y="183"/>
                </a:lnTo>
                <a:lnTo>
                  <a:pt x="864" y="188"/>
                </a:lnTo>
                <a:lnTo>
                  <a:pt x="845" y="192"/>
                </a:lnTo>
                <a:lnTo>
                  <a:pt x="826" y="196"/>
                </a:lnTo>
                <a:lnTo>
                  <a:pt x="806" y="199"/>
                </a:lnTo>
                <a:lnTo>
                  <a:pt x="784" y="203"/>
                </a:lnTo>
                <a:lnTo>
                  <a:pt x="763" y="208"/>
                </a:lnTo>
                <a:lnTo>
                  <a:pt x="740" y="212"/>
                </a:lnTo>
                <a:lnTo>
                  <a:pt x="715" y="216"/>
                </a:lnTo>
                <a:lnTo>
                  <a:pt x="691" y="219"/>
                </a:lnTo>
                <a:lnTo>
                  <a:pt x="665" y="224"/>
                </a:lnTo>
                <a:lnTo>
                  <a:pt x="639" y="228"/>
                </a:lnTo>
                <a:lnTo>
                  <a:pt x="612" y="232"/>
                </a:lnTo>
                <a:lnTo>
                  <a:pt x="584" y="237"/>
                </a:lnTo>
                <a:lnTo>
                  <a:pt x="557" y="241"/>
                </a:lnTo>
                <a:lnTo>
                  <a:pt x="531" y="245"/>
                </a:lnTo>
                <a:lnTo>
                  <a:pt x="505" y="248"/>
                </a:lnTo>
                <a:lnTo>
                  <a:pt x="479" y="252"/>
                </a:lnTo>
                <a:lnTo>
                  <a:pt x="455" y="255"/>
                </a:lnTo>
                <a:lnTo>
                  <a:pt x="430" y="260"/>
                </a:lnTo>
                <a:lnTo>
                  <a:pt x="407" y="262"/>
                </a:lnTo>
                <a:lnTo>
                  <a:pt x="384" y="265"/>
                </a:lnTo>
                <a:lnTo>
                  <a:pt x="361" y="268"/>
                </a:lnTo>
                <a:lnTo>
                  <a:pt x="339" y="271"/>
                </a:lnTo>
                <a:lnTo>
                  <a:pt x="318" y="274"/>
                </a:lnTo>
                <a:lnTo>
                  <a:pt x="296" y="277"/>
                </a:lnTo>
                <a:lnTo>
                  <a:pt x="276" y="278"/>
                </a:lnTo>
                <a:lnTo>
                  <a:pt x="256" y="281"/>
                </a:lnTo>
                <a:lnTo>
                  <a:pt x="237" y="284"/>
                </a:lnTo>
                <a:lnTo>
                  <a:pt x="217" y="286"/>
                </a:lnTo>
                <a:lnTo>
                  <a:pt x="200" y="287"/>
                </a:lnTo>
                <a:lnTo>
                  <a:pt x="181" y="288"/>
                </a:lnTo>
                <a:lnTo>
                  <a:pt x="164" y="291"/>
                </a:lnTo>
                <a:lnTo>
                  <a:pt x="148" y="293"/>
                </a:lnTo>
                <a:lnTo>
                  <a:pt x="132" y="294"/>
                </a:lnTo>
                <a:lnTo>
                  <a:pt x="116" y="294"/>
                </a:lnTo>
                <a:lnTo>
                  <a:pt x="100" y="296"/>
                </a:lnTo>
                <a:lnTo>
                  <a:pt x="86" y="297"/>
                </a:lnTo>
                <a:lnTo>
                  <a:pt x="73" y="297"/>
                </a:lnTo>
                <a:lnTo>
                  <a:pt x="59" y="298"/>
                </a:lnTo>
                <a:lnTo>
                  <a:pt x="46" y="298"/>
                </a:lnTo>
                <a:lnTo>
                  <a:pt x="34" y="300"/>
                </a:lnTo>
                <a:lnTo>
                  <a:pt x="21" y="300"/>
                </a:lnTo>
                <a:lnTo>
                  <a:pt x="11" y="300"/>
                </a:lnTo>
                <a:lnTo>
                  <a:pt x="0" y="300"/>
                </a:lnTo>
                <a:lnTo>
                  <a:pt x="0" y="155"/>
                </a:lnTo>
                <a:lnTo>
                  <a:pt x="0" y="155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12"/>
          <p:cNvSpPr>
            <a:spLocks/>
          </p:cNvSpPr>
          <p:nvPr/>
        </p:nvSpPr>
        <p:spPr bwMode="auto">
          <a:xfrm>
            <a:off x="5796528" y="2310665"/>
            <a:ext cx="1058285" cy="233445"/>
          </a:xfrm>
          <a:custGeom>
            <a:avLst/>
            <a:gdLst>
              <a:gd name="T0" fmla="*/ 5 w 1633"/>
              <a:gd name="T1" fmla="*/ 225 h 360"/>
              <a:gd name="T2" fmla="*/ 20 w 1633"/>
              <a:gd name="T3" fmla="*/ 215 h 360"/>
              <a:gd name="T4" fmla="*/ 43 w 1633"/>
              <a:gd name="T5" fmla="*/ 205 h 360"/>
              <a:gd name="T6" fmla="*/ 74 w 1633"/>
              <a:gd name="T7" fmla="*/ 196 h 360"/>
              <a:gd name="T8" fmla="*/ 116 w 1633"/>
              <a:gd name="T9" fmla="*/ 186 h 360"/>
              <a:gd name="T10" fmla="*/ 168 w 1633"/>
              <a:gd name="T11" fmla="*/ 175 h 360"/>
              <a:gd name="T12" fmla="*/ 229 w 1633"/>
              <a:gd name="T13" fmla="*/ 165 h 360"/>
              <a:gd name="T14" fmla="*/ 298 w 1633"/>
              <a:gd name="T15" fmla="*/ 155 h 360"/>
              <a:gd name="T16" fmla="*/ 548 w 1633"/>
              <a:gd name="T17" fmla="*/ 119 h 360"/>
              <a:gd name="T18" fmla="*/ 864 w 1633"/>
              <a:gd name="T19" fmla="*/ 68 h 360"/>
              <a:gd name="T20" fmla="*/ 1000 w 1633"/>
              <a:gd name="T21" fmla="*/ 44 h 360"/>
              <a:gd name="T22" fmla="*/ 1072 w 1633"/>
              <a:gd name="T23" fmla="*/ 32 h 360"/>
              <a:gd name="T24" fmla="*/ 1136 w 1633"/>
              <a:gd name="T25" fmla="*/ 23 h 360"/>
              <a:gd name="T26" fmla="*/ 1193 w 1633"/>
              <a:gd name="T27" fmla="*/ 15 h 360"/>
              <a:gd name="T28" fmla="*/ 1244 w 1633"/>
              <a:gd name="T29" fmla="*/ 9 h 360"/>
              <a:gd name="T30" fmla="*/ 1287 w 1633"/>
              <a:gd name="T31" fmla="*/ 5 h 360"/>
              <a:gd name="T32" fmla="*/ 1323 w 1633"/>
              <a:gd name="T33" fmla="*/ 2 h 360"/>
              <a:gd name="T34" fmla="*/ 1353 w 1633"/>
              <a:gd name="T35" fmla="*/ 0 h 360"/>
              <a:gd name="T36" fmla="*/ 1394 w 1633"/>
              <a:gd name="T37" fmla="*/ 2 h 360"/>
              <a:gd name="T38" fmla="*/ 1440 w 1633"/>
              <a:gd name="T39" fmla="*/ 11 h 360"/>
              <a:gd name="T40" fmla="*/ 1483 w 1633"/>
              <a:gd name="T41" fmla="*/ 25 h 360"/>
              <a:gd name="T42" fmla="*/ 1525 w 1633"/>
              <a:gd name="T43" fmla="*/ 47 h 360"/>
              <a:gd name="T44" fmla="*/ 1564 w 1633"/>
              <a:gd name="T45" fmla="*/ 75 h 360"/>
              <a:gd name="T46" fmla="*/ 1594 w 1633"/>
              <a:gd name="T47" fmla="*/ 104 h 360"/>
              <a:gd name="T48" fmla="*/ 1615 w 1633"/>
              <a:gd name="T49" fmla="*/ 137 h 360"/>
              <a:gd name="T50" fmla="*/ 1628 w 1633"/>
              <a:gd name="T51" fmla="*/ 172 h 360"/>
              <a:gd name="T52" fmla="*/ 1633 w 1633"/>
              <a:gd name="T53" fmla="*/ 205 h 360"/>
              <a:gd name="T54" fmla="*/ 1630 w 1633"/>
              <a:gd name="T55" fmla="*/ 229 h 360"/>
              <a:gd name="T56" fmla="*/ 1620 w 1633"/>
              <a:gd name="T57" fmla="*/ 245 h 360"/>
              <a:gd name="T58" fmla="*/ 1602 w 1633"/>
              <a:gd name="T59" fmla="*/ 252 h 360"/>
              <a:gd name="T60" fmla="*/ 1577 w 1633"/>
              <a:gd name="T61" fmla="*/ 252 h 360"/>
              <a:gd name="T62" fmla="*/ 1546 w 1633"/>
              <a:gd name="T63" fmla="*/ 250 h 360"/>
              <a:gd name="T64" fmla="*/ 1509 w 1633"/>
              <a:gd name="T65" fmla="*/ 244 h 360"/>
              <a:gd name="T66" fmla="*/ 1466 w 1633"/>
              <a:gd name="T67" fmla="*/ 237 h 360"/>
              <a:gd name="T68" fmla="*/ 1385 w 1633"/>
              <a:gd name="T69" fmla="*/ 224 h 360"/>
              <a:gd name="T70" fmla="*/ 1301 w 1633"/>
              <a:gd name="T71" fmla="*/ 216 h 360"/>
              <a:gd name="T72" fmla="*/ 1267 w 1633"/>
              <a:gd name="T73" fmla="*/ 216 h 360"/>
              <a:gd name="T74" fmla="*/ 1234 w 1633"/>
              <a:gd name="T75" fmla="*/ 218 h 360"/>
              <a:gd name="T76" fmla="*/ 1163 w 1633"/>
              <a:gd name="T77" fmla="*/ 222 h 360"/>
              <a:gd name="T78" fmla="*/ 1070 w 1633"/>
              <a:gd name="T79" fmla="*/ 231 h 360"/>
              <a:gd name="T80" fmla="*/ 953 w 1633"/>
              <a:gd name="T81" fmla="*/ 241 h 360"/>
              <a:gd name="T82" fmla="*/ 702 w 1633"/>
              <a:gd name="T83" fmla="*/ 271 h 360"/>
              <a:gd name="T84" fmla="*/ 463 w 1633"/>
              <a:gd name="T85" fmla="*/ 313 h 360"/>
              <a:gd name="T86" fmla="*/ 358 w 1633"/>
              <a:gd name="T87" fmla="*/ 333 h 360"/>
              <a:gd name="T88" fmla="*/ 275 w 1633"/>
              <a:gd name="T89" fmla="*/ 349 h 360"/>
              <a:gd name="T90" fmla="*/ 214 w 1633"/>
              <a:gd name="T91" fmla="*/ 358 h 360"/>
              <a:gd name="T92" fmla="*/ 175 w 1633"/>
              <a:gd name="T93" fmla="*/ 360 h 360"/>
              <a:gd name="T94" fmla="*/ 118 w 1633"/>
              <a:gd name="T95" fmla="*/ 349 h 360"/>
              <a:gd name="T96" fmla="*/ 80 w 1633"/>
              <a:gd name="T97" fmla="*/ 332 h 360"/>
              <a:gd name="T98" fmla="*/ 49 w 1633"/>
              <a:gd name="T99" fmla="*/ 310 h 360"/>
              <a:gd name="T100" fmla="*/ 23 w 1633"/>
              <a:gd name="T101" fmla="*/ 288 h 360"/>
              <a:gd name="T102" fmla="*/ 7 w 1633"/>
              <a:gd name="T103" fmla="*/ 267 h 360"/>
              <a:gd name="T104" fmla="*/ 0 w 1633"/>
              <a:gd name="T105" fmla="*/ 247 h 360"/>
              <a:gd name="T106" fmla="*/ 1 w 1633"/>
              <a:gd name="T107" fmla="*/ 232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633" h="360">
                <a:moveTo>
                  <a:pt x="1" y="232"/>
                </a:moveTo>
                <a:lnTo>
                  <a:pt x="2" y="229"/>
                </a:lnTo>
                <a:lnTo>
                  <a:pt x="4" y="228"/>
                </a:lnTo>
                <a:lnTo>
                  <a:pt x="5" y="225"/>
                </a:lnTo>
                <a:lnTo>
                  <a:pt x="8" y="222"/>
                </a:lnTo>
                <a:lnTo>
                  <a:pt x="11" y="221"/>
                </a:lnTo>
                <a:lnTo>
                  <a:pt x="15" y="218"/>
                </a:lnTo>
                <a:lnTo>
                  <a:pt x="20" y="215"/>
                </a:lnTo>
                <a:lnTo>
                  <a:pt x="24" y="212"/>
                </a:lnTo>
                <a:lnTo>
                  <a:pt x="30" y="211"/>
                </a:lnTo>
                <a:lnTo>
                  <a:pt x="36" y="208"/>
                </a:lnTo>
                <a:lnTo>
                  <a:pt x="43" y="205"/>
                </a:lnTo>
                <a:lnTo>
                  <a:pt x="50" y="203"/>
                </a:lnTo>
                <a:lnTo>
                  <a:pt x="57" y="201"/>
                </a:lnTo>
                <a:lnTo>
                  <a:pt x="66" y="198"/>
                </a:lnTo>
                <a:lnTo>
                  <a:pt x="74" y="196"/>
                </a:lnTo>
                <a:lnTo>
                  <a:pt x="85" y="193"/>
                </a:lnTo>
                <a:lnTo>
                  <a:pt x="95" y="190"/>
                </a:lnTo>
                <a:lnTo>
                  <a:pt x="105" y="188"/>
                </a:lnTo>
                <a:lnTo>
                  <a:pt x="116" y="186"/>
                </a:lnTo>
                <a:lnTo>
                  <a:pt x="128" y="183"/>
                </a:lnTo>
                <a:lnTo>
                  <a:pt x="141" y="180"/>
                </a:lnTo>
                <a:lnTo>
                  <a:pt x="154" y="178"/>
                </a:lnTo>
                <a:lnTo>
                  <a:pt x="168" y="175"/>
                </a:lnTo>
                <a:lnTo>
                  <a:pt x="181" y="173"/>
                </a:lnTo>
                <a:lnTo>
                  <a:pt x="197" y="170"/>
                </a:lnTo>
                <a:lnTo>
                  <a:pt x="211" y="167"/>
                </a:lnTo>
                <a:lnTo>
                  <a:pt x="229" y="165"/>
                </a:lnTo>
                <a:lnTo>
                  <a:pt x="244" y="162"/>
                </a:lnTo>
                <a:lnTo>
                  <a:pt x="262" y="160"/>
                </a:lnTo>
                <a:lnTo>
                  <a:pt x="279" y="157"/>
                </a:lnTo>
                <a:lnTo>
                  <a:pt x="298" y="155"/>
                </a:lnTo>
                <a:lnTo>
                  <a:pt x="316" y="152"/>
                </a:lnTo>
                <a:lnTo>
                  <a:pt x="393" y="140"/>
                </a:lnTo>
                <a:lnTo>
                  <a:pt x="471" y="130"/>
                </a:lnTo>
                <a:lnTo>
                  <a:pt x="548" y="119"/>
                </a:lnTo>
                <a:lnTo>
                  <a:pt x="626" y="106"/>
                </a:lnTo>
                <a:lnTo>
                  <a:pt x="705" y="94"/>
                </a:lnTo>
                <a:lnTo>
                  <a:pt x="784" y="81"/>
                </a:lnTo>
                <a:lnTo>
                  <a:pt x="864" y="68"/>
                </a:lnTo>
                <a:lnTo>
                  <a:pt x="943" y="54"/>
                </a:lnTo>
                <a:lnTo>
                  <a:pt x="963" y="51"/>
                </a:lnTo>
                <a:lnTo>
                  <a:pt x="982" y="47"/>
                </a:lnTo>
                <a:lnTo>
                  <a:pt x="1000" y="44"/>
                </a:lnTo>
                <a:lnTo>
                  <a:pt x="1019" y="41"/>
                </a:lnTo>
                <a:lnTo>
                  <a:pt x="1038" y="38"/>
                </a:lnTo>
                <a:lnTo>
                  <a:pt x="1055" y="35"/>
                </a:lnTo>
                <a:lnTo>
                  <a:pt x="1072" y="32"/>
                </a:lnTo>
                <a:lnTo>
                  <a:pt x="1088" y="31"/>
                </a:lnTo>
                <a:lnTo>
                  <a:pt x="1106" y="28"/>
                </a:lnTo>
                <a:lnTo>
                  <a:pt x="1121" y="25"/>
                </a:lnTo>
                <a:lnTo>
                  <a:pt x="1136" y="23"/>
                </a:lnTo>
                <a:lnTo>
                  <a:pt x="1152" y="21"/>
                </a:lnTo>
                <a:lnTo>
                  <a:pt x="1166" y="19"/>
                </a:lnTo>
                <a:lnTo>
                  <a:pt x="1179" y="18"/>
                </a:lnTo>
                <a:lnTo>
                  <a:pt x="1193" y="15"/>
                </a:lnTo>
                <a:lnTo>
                  <a:pt x="1206" y="13"/>
                </a:lnTo>
                <a:lnTo>
                  <a:pt x="1219" y="12"/>
                </a:lnTo>
                <a:lnTo>
                  <a:pt x="1232" y="11"/>
                </a:lnTo>
                <a:lnTo>
                  <a:pt x="1244" y="9"/>
                </a:lnTo>
                <a:lnTo>
                  <a:pt x="1255" y="8"/>
                </a:lnTo>
                <a:lnTo>
                  <a:pt x="1265" y="6"/>
                </a:lnTo>
                <a:lnTo>
                  <a:pt x="1277" y="6"/>
                </a:lnTo>
                <a:lnTo>
                  <a:pt x="1287" y="5"/>
                </a:lnTo>
                <a:lnTo>
                  <a:pt x="1297" y="3"/>
                </a:lnTo>
                <a:lnTo>
                  <a:pt x="1306" y="3"/>
                </a:lnTo>
                <a:lnTo>
                  <a:pt x="1314" y="2"/>
                </a:lnTo>
                <a:lnTo>
                  <a:pt x="1323" y="2"/>
                </a:lnTo>
                <a:lnTo>
                  <a:pt x="1332" y="2"/>
                </a:lnTo>
                <a:lnTo>
                  <a:pt x="1339" y="0"/>
                </a:lnTo>
                <a:lnTo>
                  <a:pt x="1346" y="0"/>
                </a:lnTo>
                <a:lnTo>
                  <a:pt x="1353" y="0"/>
                </a:lnTo>
                <a:lnTo>
                  <a:pt x="1359" y="0"/>
                </a:lnTo>
                <a:lnTo>
                  <a:pt x="1371" y="0"/>
                </a:lnTo>
                <a:lnTo>
                  <a:pt x="1382" y="2"/>
                </a:lnTo>
                <a:lnTo>
                  <a:pt x="1394" y="2"/>
                </a:lnTo>
                <a:lnTo>
                  <a:pt x="1405" y="3"/>
                </a:lnTo>
                <a:lnTo>
                  <a:pt x="1417" y="6"/>
                </a:lnTo>
                <a:lnTo>
                  <a:pt x="1428" y="8"/>
                </a:lnTo>
                <a:lnTo>
                  <a:pt x="1440" y="11"/>
                </a:lnTo>
                <a:lnTo>
                  <a:pt x="1451" y="13"/>
                </a:lnTo>
                <a:lnTo>
                  <a:pt x="1461" y="18"/>
                </a:lnTo>
                <a:lnTo>
                  <a:pt x="1473" y="21"/>
                </a:lnTo>
                <a:lnTo>
                  <a:pt x="1483" y="25"/>
                </a:lnTo>
                <a:lnTo>
                  <a:pt x="1494" y="31"/>
                </a:lnTo>
                <a:lnTo>
                  <a:pt x="1505" y="35"/>
                </a:lnTo>
                <a:lnTo>
                  <a:pt x="1515" y="41"/>
                </a:lnTo>
                <a:lnTo>
                  <a:pt x="1525" y="47"/>
                </a:lnTo>
                <a:lnTo>
                  <a:pt x="1535" y="54"/>
                </a:lnTo>
                <a:lnTo>
                  <a:pt x="1545" y="61"/>
                </a:lnTo>
                <a:lnTo>
                  <a:pt x="1555" y="68"/>
                </a:lnTo>
                <a:lnTo>
                  <a:pt x="1564" y="75"/>
                </a:lnTo>
                <a:lnTo>
                  <a:pt x="1572" y="83"/>
                </a:lnTo>
                <a:lnTo>
                  <a:pt x="1579" y="90"/>
                </a:lnTo>
                <a:lnTo>
                  <a:pt x="1587" y="97"/>
                </a:lnTo>
                <a:lnTo>
                  <a:pt x="1594" y="104"/>
                </a:lnTo>
                <a:lnTo>
                  <a:pt x="1600" y="113"/>
                </a:lnTo>
                <a:lnTo>
                  <a:pt x="1605" y="120"/>
                </a:lnTo>
                <a:lnTo>
                  <a:pt x="1611" y="129"/>
                </a:lnTo>
                <a:lnTo>
                  <a:pt x="1615" y="137"/>
                </a:lnTo>
                <a:lnTo>
                  <a:pt x="1620" y="144"/>
                </a:lnTo>
                <a:lnTo>
                  <a:pt x="1623" y="153"/>
                </a:lnTo>
                <a:lnTo>
                  <a:pt x="1626" y="163"/>
                </a:lnTo>
                <a:lnTo>
                  <a:pt x="1628" y="172"/>
                </a:lnTo>
                <a:lnTo>
                  <a:pt x="1630" y="180"/>
                </a:lnTo>
                <a:lnTo>
                  <a:pt x="1631" y="189"/>
                </a:lnTo>
                <a:lnTo>
                  <a:pt x="1633" y="198"/>
                </a:lnTo>
                <a:lnTo>
                  <a:pt x="1633" y="205"/>
                </a:lnTo>
                <a:lnTo>
                  <a:pt x="1633" y="212"/>
                </a:lnTo>
                <a:lnTo>
                  <a:pt x="1633" y="218"/>
                </a:lnTo>
                <a:lnTo>
                  <a:pt x="1631" y="224"/>
                </a:lnTo>
                <a:lnTo>
                  <a:pt x="1630" y="229"/>
                </a:lnTo>
                <a:lnTo>
                  <a:pt x="1628" y="234"/>
                </a:lnTo>
                <a:lnTo>
                  <a:pt x="1626" y="238"/>
                </a:lnTo>
                <a:lnTo>
                  <a:pt x="1624" y="242"/>
                </a:lnTo>
                <a:lnTo>
                  <a:pt x="1620" y="245"/>
                </a:lnTo>
                <a:lnTo>
                  <a:pt x="1617" y="248"/>
                </a:lnTo>
                <a:lnTo>
                  <a:pt x="1613" y="250"/>
                </a:lnTo>
                <a:lnTo>
                  <a:pt x="1608" y="251"/>
                </a:lnTo>
                <a:lnTo>
                  <a:pt x="1602" y="252"/>
                </a:lnTo>
                <a:lnTo>
                  <a:pt x="1597" y="252"/>
                </a:lnTo>
                <a:lnTo>
                  <a:pt x="1591" y="252"/>
                </a:lnTo>
                <a:lnTo>
                  <a:pt x="1584" y="252"/>
                </a:lnTo>
                <a:lnTo>
                  <a:pt x="1577" y="252"/>
                </a:lnTo>
                <a:lnTo>
                  <a:pt x="1569" y="251"/>
                </a:lnTo>
                <a:lnTo>
                  <a:pt x="1562" y="251"/>
                </a:lnTo>
                <a:lnTo>
                  <a:pt x="1555" y="250"/>
                </a:lnTo>
                <a:lnTo>
                  <a:pt x="1546" y="250"/>
                </a:lnTo>
                <a:lnTo>
                  <a:pt x="1538" y="248"/>
                </a:lnTo>
                <a:lnTo>
                  <a:pt x="1528" y="247"/>
                </a:lnTo>
                <a:lnTo>
                  <a:pt x="1519" y="245"/>
                </a:lnTo>
                <a:lnTo>
                  <a:pt x="1509" y="244"/>
                </a:lnTo>
                <a:lnTo>
                  <a:pt x="1499" y="242"/>
                </a:lnTo>
                <a:lnTo>
                  <a:pt x="1489" y="241"/>
                </a:lnTo>
                <a:lnTo>
                  <a:pt x="1477" y="239"/>
                </a:lnTo>
                <a:lnTo>
                  <a:pt x="1466" y="237"/>
                </a:lnTo>
                <a:lnTo>
                  <a:pt x="1454" y="235"/>
                </a:lnTo>
                <a:lnTo>
                  <a:pt x="1430" y="231"/>
                </a:lnTo>
                <a:lnTo>
                  <a:pt x="1407" y="228"/>
                </a:lnTo>
                <a:lnTo>
                  <a:pt x="1385" y="224"/>
                </a:lnTo>
                <a:lnTo>
                  <a:pt x="1363" y="222"/>
                </a:lnTo>
                <a:lnTo>
                  <a:pt x="1342" y="219"/>
                </a:lnTo>
                <a:lnTo>
                  <a:pt x="1322" y="218"/>
                </a:lnTo>
                <a:lnTo>
                  <a:pt x="1301" y="216"/>
                </a:lnTo>
                <a:lnTo>
                  <a:pt x="1283" y="216"/>
                </a:lnTo>
                <a:lnTo>
                  <a:pt x="1278" y="216"/>
                </a:lnTo>
                <a:lnTo>
                  <a:pt x="1273" y="216"/>
                </a:lnTo>
                <a:lnTo>
                  <a:pt x="1267" y="216"/>
                </a:lnTo>
                <a:lnTo>
                  <a:pt x="1261" y="216"/>
                </a:lnTo>
                <a:lnTo>
                  <a:pt x="1255" y="216"/>
                </a:lnTo>
                <a:lnTo>
                  <a:pt x="1248" y="218"/>
                </a:lnTo>
                <a:lnTo>
                  <a:pt x="1234" y="218"/>
                </a:lnTo>
                <a:lnTo>
                  <a:pt x="1219" y="219"/>
                </a:lnTo>
                <a:lnTo>
                  <a:pt x="1202" y="219"/>
                </a:lnTo>
                <a:lnTo>
                  <a:pt x="1183" y="221"/>
                </a:lnTo>
                <a:lnTo>
                  <a:pt x="1163" y="222"/>
                </a:lnTo>
                <a:lnTo>
                  <a:pt x="1142" y="225"/>
                </a:lnTo>
                <a:lnTo>
                  <a:pt x="1119" y="226"/>
                </a:lnTo>
                <a:lnTo>
                  <a:pt x="1096" y="228"/>
                </a:lnTo>
                <a:lnTo>
                  <a:pt x="1070" y="231"/>
                </a:lnTo>
                <a:lnTo>
                  <a:pt x="1042" y="232"/>
                </a:lnTo>
                <a:lnTo>
                  <a:pt x="1013" y="235"/>
                </a:lnTo>
                <a:lnTo>
                  <a:pt x="985" y="238"/>
                </a:lnTo>
                <a:lnTo>
                  <a:pt x="953" y="241"/>
                </a:lnTo>
                <a:lnTo>
                  <a:pt x="890" y="247"/>
                </a:lnTo>
                <a:lnTo>
                  <a:pt x="826" y="254"/>
                </a:lnTo>
                <a:lnTo>
                  <a:pt x="764" y="262"/>
                </a:lnTo>
                <a:lnTo>
                  <a:pt x="702" y="271"/>
                </a:lnTo>
                <a:lnTo>
                  <a:pt x="642" y="280"/>
                </a:lnTo>
                <a:lnTo>
                  <a:pt x="581" y="290"/>
                </a:lnTo>
                <a:lnTo>
                  <a:pt x="522" y="301"/>
                </a:lnTo>
                <a:lnTo>
                  <a:pt x="463" y="313"/>
                </a:lnTo>
                <a:lnTo>
                  <a:pt x="434" y="319"/>
                </a:lnTo>
                <a:lnTo>
                  <a:pt x="407" y="324"/>
                </a:lnTo>
                <a:lnTo>
                  <a:pt x="383" y="329"/>
                </a:lnTo>
                <a:lnTo>
                  <a:pt x="358" y="333"/>
                </a:lnTo>
                <a:lnTo>
                  <a:pt x="335" y="337"/>
                </a:lnTo>
                <a:lnTo>
                  <a:pt x="314" y="342"/>
                </a:lnTo>
                <a:lnTo>
                  <a:pt x="293" y="346"/>
                </a:lnTo>
                <a:lnTo>
                  <a:pt x="275" y="349"/>
                </a:lnTo>
                <a:lnTo>
                  <a:pt x="257" y="352"/>
                </a:lnTo>
                <a:lnTo>
                  <a:pt x="242" y="353"/>
                </a:lnTo>
                <a:lnTo>
                  <a:pt x="227" y="356"/>
                </a:lnTo>
                <a:lnTo>
                  <a:pt x="214" y="358"/>
                </a:lnTo>
                <a:lnTo>
                  <a:pt x="203" y="359"/>
                </a:lnTo>
                <a:lnTo>
                  <a:pt x="191" y="360"/>
                </a:lnTo>
                <a:lnTo>
                  <a:pt x="182" y="360"/>
                </a:lnTo>
                <a:lnTo>
                  <a:pt x="175" y="360"/>
                </a:lnTo>
                <a:lnTo>
                  <a:pt x="161" y="360"/>
                </a:lnTo>
                <a:lnTo>
                  <a:pt x="146" y="358"/>
                </a:lnTo>
                <a:lnTo>
                  <a:pt x="132" y="355"/>
                </a:lnTo>
                <a:lnTo>
                  <a:pt x="118" y="349"/>
                </a:lnTo>
                <a:lnTo>
                  <a:pt x="103" y="343"/>
                </a:lnTo>
                <a:lnTo>
                  <a:pt x="95" y="340"/>
                </a:lnTo>
                <a:lnTo>
                  <a:pt x="87" y="336"/>
                </a:lnTo>
                <a:lnTo>
                  <a:pt x="80" y="332"/>
                </a:lnTo>
                <a:lnTo>
                  <a:pt x="72" y="326"/>
                </a:lnTo>
                <a:lnTo>
                  <a:pt x="64" y="322"/>
                </a:lnTo>
                <a:lnTo>
                  <a:pt x="56" y="316"/>
                </a:lnTo>
                <a:lnTo>
                  <a:pt x="49" y="310"/>
                </a:lnTo>
                <a:lnTo>
                  <a:pt x="41" y="304"/>
                </a:lnTo>
                <a:lnTo>
                  <a:pt x="34" y="298"/>
                </a:lnTo>
                <a:lnTo>
                  <a:pt x="28" y="294"/>
                </a:lnTo>
                <a:lnTo>
                  <a:pt x="23" y="288"/>
                </a:lnTo>
                <a:lnTo>
                  <a:pt x="17" y="283"/>
                </a:lnTo>
                <a:lnTo>
                  <a:pt x="13" y="278"/>
                </a:lnTo>
                <a:lnTo>
                  <a:pt x="10" y="273"/>
                </a:lnTo>
                <a:lnTo>
                  <a:pt x="7" y="267"/>
                </a:lnTo>
                <a:lnTo>
                  <a:pt x="4" y="262"/>
                </a:lnTo>
                <a:lnTo>
                  <a:pt x="2" y="257"/>
                </a:lnTo>
                <a:lnTo>
                  <a:pt x="1" y="252"/>
                </a:lnTo>
                <a:lnTo>
                  <a:pt x="0" y="247"/>
                </a:lnTo>
                <a:lnTo>
                  <a:pt x="0" y="242"/>
                </a:lnTo>
                <a:lnTo>
                  <a:pt x="0" y="237"/>
                </a:lnTo>
                <a:lnTo>
                  <a:pt x="1" y="232"/>
                </a:lnTo>
                <a:lnTo>
                  <a:pt x="1" y="232"/>
                </a:lnTo>
                <a:lnTo>
                  <a:pt x="1" y="232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13"/>
          <p:cNvSpPr>
            <a:spLocks/>
          </p:cNvSpPr>
          <p:nvPr/>
        </p:nvSpPr>
        <p:spPr bwMode="auto">
          <a:xfrm>
            <a:off x="5063121" y="1748451"/>
            <a:ext cx="807331" cy="192592"/>
          </a:xfrm>
          <a:custGeom>
            <a:avLst/>
            <a:gdLst>
              <a:gd name="T0" fmla="*/ 1206 w 1247"/>
              <a:gd name="T1" fmla="*/ 46 h 297"/>
              <a:gd name="T2" fmla="*/ 1228 w 1247"/>
              <a:gd name="T3" fmla="*/ 67 h 297"/>
              <a:gd name="T4" fmla="*/ 1241 w 1247"/>
              <a:gd name="T5" fmla="*/ 88 h 297"/>
              <a:gd name="T6" fmla="*/ 1247 w 1247"/>
              <a:gd name="T7" fmla="*/ 110 h 297"/>
              <a:gd name="T8" fmla="*/ 1241 w 1247"/>
              <a:gd name="T9" fmla="*/ 131 h 297"/>
              <a:gd name="T10" fmla="*/ 1214 w 1247"/>
              <a:gd name="T11" fmla="*/ 151 h 297"/>
              <a:gd name="T12" fmla="*/ 1163 w 1247"/>
              <a:gd name="T13" fmla="*/ 170 h 297"/>
              <a:gd name="T14" fmla="*/ 1093 w 1247"/>
              <a:gd name="T15" fmla="*/ 187 h 297"/>
              <a:gd name="T16" fmla="*/ 1009 w 1247"/>
              <a:gd name="T17" fmla="*/ 203 h 297"/>
              <a:gd name="T18" fmla="*/ 941 w 1247"/>
              <a:gd name="T19" fmla="*/ 215 h 297"/>
              <a:gd name="T20" fmla="*/ 890 w 1247"/>
              <a:gd name="T21" fmla="*/ 222 h 297"/>
              <a:gd name="T22" fmla="*/ 854 w 1247"/>
              <a:gd name="T23" fmla="*/ 225 h 297"/>
              <a:gd name="T24" fmla="*/ 836 w 1247"/>
              <a:gd name="T25" fmla="*/ 225 h 297"/>
              <a:gd name="T26" fmla="*/ 815 w 1247"/>
              <a:gd name="T27" fmla="*/ 226 h 297"/>
              <a:gd name="T28" fmla="*/ 784 w 1247"/>
              <a:gd name="T29" fmla="*/ 229 h 297"/>
              <a:gd name="T30" fmla="*/ 747 w 1247"/>
              <a:gd name="T31" fmla="*/ 232 h 297"/>
              <a:gd name="T32" fmla="*/ 701 w 1247"/>
              <a:gd name="T33" fmla="*/ 238 h 297"/>
              <a:gd name="T34" fmla="*/ 646 w 1247"/>
              <a:gd name="T35" fmla="*/ 244 h 297"/>
              <a:gd name="T36" fmla="*/ 584 w 1247"/>
              <a:gd name="T37" fmla="*/ 251 h 297"/>
              <a:gd name="T38" fmla="*/ 514 w 1247"/>
              <a:gd name="T39" fmla="*/ 258 h 297"/>
              <a:gd name="T40" fmla="*/ 440 w 1247"/>
              <a:gd name="T41" fmla="*/ 268 h 297"/>
              <a:gd name="T42" fmla="*/ 374 w 1247"/>
              <a:gd name="T43" fmla="*/ 275 h 297"/>
              <a:gd name="T44" fmla="*/ 318 w 1247"/>
              <a:gd name="T45" fmla="*/ 281 h 297"/>
              <a:gd name="T46" fmla="*/ 269 w 1247"/>
              <a:gd name="T47" fmla="*/ 287 h 297"/>
              <a:gd name="T48" fmla="*/ 229 w 1247"/>
              <a:gd name="T49" fmla="*/ 291 h 297"/>
              <a:gd name="T50" fmla="*/ 195 w 1247"/>
              <a:gd name="T51" fmla="*/ 294 h 297"/>
              <a:gd name="T52" fmla="*/ 172 w 1247"/>
              <a:gd name="T53" fmla="*/ 295 h 297"/>
              <a:gd name="T54" fmla="*/ 158 w 1247"/>
              <a:gd name="T55" fmla="*/ 297 h 297"/>
              <a:gd name="T56" fmla="*/ 125 w 1247"/>
              <a:gd name="T57" fmla="*/ 294 h 297"/>
              <a:gd name="T58" fmla="*/ 74 w 1247"/>
              <a:gd name="T59" fmla="*/ 280 h 297"/>
              <a:gd name="T60" fmla="*/ 40 w 1247"/>
              <a:gd name="T61" fmla="*/ 265 h 297"/>
              <a:gd name="T62" fmla="*/ 18 w 1247"/>
              <a:gd name="T63" fmla="*/ 251 h 297"/>
              <a:gd name="T64" fmla="*/ 5 w 1247"/>
              <a:gd name="T65" fmla="*/ 235 h 297"/>
              <a:gd name="T66" fmla="*/ 0 w 1247"/>
              <a:gd name="T67" fmla="*/ 216 h 297"/>
              <a:gd name="T68" fmla="*/ 4 w 1247"/>
              <a:gd name="T69" fmla="*/ 202 h 297"/>
              <a:gd name="T70" fmla="*/ 21 w 1247"/>
              <a:gd name="T71" fmla="*/ 190 h 297"/>
              <a:gd name="T72" fmla="*/ 53 w 1247"/>
              <a:gd name="T73" fmla="*/ 177 h 297"/>
              <a:gd name="T74" fmla="*/ 98 w 1247"/>
              <a:gd name="T75" fmla="*/ 163 h 297"/>
              <a:gd name="T76" fmla="*/ 157 w 1247"/>
              <a:gd name="T77" fmla="*/ 147 h 297"/>
              <a:gd name="T78" fmla="*/ 230 w 1247"/>
              <a:gd name="T79" fmla="*/ 130 h 297"/>
              <a:gd name="T80" fmla="*/ 316 w 1247"/>
              <a:gd name="T81" fmla="*/ 113 h 297"/>
              <a:gd name="T82" fmla="*/ 417 w 1247"/>
              <a:gd name="T83" fmla="*/ 92 h 297"/>
              <a:gd name="T84" fmla="*/ 525 w 1247"/>
              <a:gd name="T85" fmla="*/ 74 h 297"/>
              <a:gd name="T86" fmla="*/ 623 w 1247"/>
              <a:gd name="T87" fmla="*/ 56 h 297"/>
              <a:gd name="T88" fmla="*/ 711 w 1247"/>
              <a:gd name="T89" fmla="*/ 42 h 297"/>
              <a:gd name="T90" fmla="*/ 789 w 1247"/>
              <a:gd name="T91" fmla="*/ 29 h 297"/>
              <a:gd name="T92" fmla="*/ 856 w 1247"/>
              <a:gd name="T93" fmla="*/ 19 h 297"/>
              <a:gd name="T94" fmla="*/ 916 w 1247"/>
              <a:gd name="T95" fmla="*/ 12 h 297"/>
              <a:gd name="T96" fmla="*/ 963 w 1247"/>
              <a:gd name="T97" fmla="*/ 6 h 297"/>
              <a:gd name="T98" fmla="*/ 1001 w 1247"/>
              <a:gd name="T99" fmla="*/ 2 h 297"/>
              <a:gd name="T100" fmla="*/ 1051 w 1247"/>
              <a:gd name="T101" fmla="*/ 0 h 297"/>
              <a:gd name="T102" fmla="*/ 1101 w 1247"/>
              <a:gd name="T103" fmla="*/ 3 h 297"/>
              <a:gd name="T104" fmla="*/ 1145 w 1247"/>
              <a:gd name="T105" fmla="*/ 13 h 297"/>
              <a:gd name="T106" fmla="*/ 1179 w 1247"/>
              <a:gd name="T107" fmla="*/ 28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47" h="297">
                <a:moveTo>
                  <a:pt x="1186" y="32"/>
                </a:moveTo>
                <a:lnTo>
                  <a:pt x="1193" y="36"/>
                </a:lnTo>
                <a:lnTo>
                  <a:pt x="1201" y="42"/>
                </a:lnTo>
                <a:lnTo>
                  <a:pt x="1206" y="46"/>
                </a:lnTo>
                <a:lnTo>
                  <a:pt x="1212" y="52"/>
                </a:lnTo>
                <a:lnTo>
                  <a:pt x="1218" y="56"/>
                </a:lnTo>
                <a:lnTo>
                  <a:pt x="1224" y="62"/>
                </a:lnTo>
                <a:lnTo>
                  <a:pt x="1228" y="67"/>
                </a:lnTo>
                <a:lnTo>
                  <a:pt x="1232" y="72"/>
                </a:lnTo>
                <a:lnTo>
                  <a:pt x="1235" y="78"/>
                </a:lnTo>
                <a:lnTo>
                  <a:pt x="1238" y="82"/>
                </a:lnTo>
                <a:lnTo>
                  <a:pt x="1241" y="88"/>
                </a:lnTo>
                <a:lnTo>
                  <a:pt x="1242" y="94"/>
                </a:lnTo>
                <a:lnTo>
                  <a:pt x="1245" y="98"/>
                </a:lnTo>
                <a:lnTo>
                  <a:pt x="1245" y="104"/>
                </a:lnTo>
                <a:lnTo>
                  <a:pt x="1247" y="110"/>
                </a:lnTo>
                <a:lnTo>
                  <a:pt x="1247" y="115"/>
                </a:lnTo>
                <a:lnTo>
                  <a:pt x="1247" y="121"/>
                </a:lnTo>
                <a:lnTo>
                  <a:pt x="1244" y="126"/>
                </a:lnTo>
                <a:lnTo>
                  <a:pt x="1241" y="131"/>
                </a:lnTo>
                <a:lnTo>
                  <a:pt x="1235" y="137"/>
                </a:lnTo>
                <a:lnTo>
                  <a:pt x="1229" y="141"/>
                </a:lnTo>
                <a:lnTo>
                  <a:pt x="1222" y="147"/>
                </a:lnTo>
                <a:lnTo>
                  <a:pt x="1214" y="151"/>
                </a:lnTo>
                <a:lnTo>
                  <a:pt x="1202" y="156"/>
                </a:lnTo>
                <a:lnTo>
                  <a:pt x="1191" y="162"/>
                </a:lnTo>
                <a:lnTo>
                  <a:pt x="1178" y="166"/>
                </a:lnTo>
                <a:lnTo>
                  <a:pt x="1163" y="170"/>
                </a:lnTo>
                <a:lnTo>
                  <a:pt x="1147" y="175"/>
                </a:lnTo>
                <a:lnTo>
                  <a:pt x="1130" y="179"/>
                </a:lnTo>
                <a:lnTo>
                  <a:pt x="1113" y="183"/>
                </a:lnTo>
                <a:lnTo>
                  <a:pt x="1093" y="187"/>
                </a:lnTo>
                <a:lnTo>
                  <a:pt x="1071" y="192"/>
                </a:lnTo>
                <a:lnTo>
                  <a:pt x="1049" y="196"/>
                </a:lnTo>
                <a:lnTo>
                  <a:pt x="1029" y="200"/>
                </a:lnTo>
                <a:lnTo>
                  <a:pt x="1009" y="203"/>
                </a:lnTo>
                <a:lnTo>
                  <a:pt x="990" y="206"/>
                </a:lnTo>
                <a:lnTo>
                  <a:pt x="973" y="209"/>
                </a:lnTo>
                <a:lnTo>
                  <a:pt x="957" y="212"/>
                </a:lnTo>
                <a:lnTo>
                  <a:pt x="941" y="215"/>
                </a:lnTo>
                <a:lnTo>
                  <a:pt x="927" y="218"/>
                </a:lnTo>
                <a:lnTo>
                  <a:pt x="914" y="219"/>
                </a:lnTo>
                <a:lnTo>
                  <a:pt x="901" y="221"/>
                </a:lnTo>
                <a:lnTo>
                  <a:pt x="890" y="222"/>
                </a:lnTo>
                <a:lnTo>
                  <a:pt x="880" y="223"/>
                </a:lnTo>
                <a:lnTo>
                  <a:pt x="869" y="223"/>
                </a:lnTo>
                <a:lnTo>
                  <a:pt x="862" y="225"/>
                </a:lnTo>
                <a:lnTo>
                  <a:pt x="854" y="225"/>
                </a:lnTo>
                <a:lnTo>
                  <a:pt x="848" y="225"/>
                </a:lnTo>
                <a:lnTo>
                  <a:pt x="845" y="225"/>
                </a:lnTo>
                <a:lnTo>
                  <a:pt x="841" y="225"/>
                </a:lnTo>
                <a:lnTo>
                  <a:pt x="836" y="225"/>
                </a:lnTo>
                <a:lnTo>
                  <a:pt x="832" y="225"/>
                </a:lnTo>
                <a:lnTo>
                  <a:pt x="826" y="226"/>
                </a:lnTo>
                <a:lnTo>
                  <a:pt x="820" y="226"/>
                </a:lnTo>
                <a:lnTo>
                  <a:pt x="815" y="226"/>
                </a:lnTo>
                <a:lnTo>
                  <a:pt x="808" y="228"/>
                </a:lnTo>
                <a:lnTo>
                  <a:pt x="800" y="228"/>
                </a:lnTo>
                <a:lnTo>
                  <a:pt x="793" y="228"/>
                </a:lnTo>
                <a:lnTo>
                  <a:pt x="784" y="229"/>
                </a:lnTo>
                <a:lnTo>
                  <a:pt x="776" y="229"/>
                </a:lnTo>
                <a:lnTo>
                  <a:pt x="767" y="231"/>
                </a:lnTo>
                <a:lnTo>
                  <a:pt x="757" y="232"/>
                </a:lnTo>
                <a:lnTo>
                  <a:pt x="747" y="232"/>
                </a:lnTo>
                <a:lnTo>
                  <a:pt x="736" y="234"/>
                </a:lnTo>
                <a:lnTo>
                  <a:pt x="724" y="235"/>
                </a:lnTo>
                <a:lnTo>
                  <a:pt x="712" y="236"/>
                </a:lnTo>
                <a:lnTo>
                  <a:pt x="701" y="238"/>
                </a:lnTo>
                <a:lnTo>
                  <a:pt x="688" y="239"/>
                </a:lnTo>
                <a:lnTo>
                  <a:pt x="674" y="241"/>
                </a:lnTo>
                <a:lnTo>
                  <a:pt x="661" y="242"/>
                </a:lnTo>
                <a:lnTo>
                  <a:pt x="646" y="244"/>
                </a:lnTo>
                <a:lnTo>
                  <a:pt x="632" y="245"/>
                </a:lnTo>
                <a:lnTo>
                  <a:pt x="616" y="247"/>
                </a:lnTo>
                <a:lnTo>
                  <a:pt x="600" y="248"/>
                </a:lnTo>
                <a:lnTo>
                  <a:pt x="584" y="251"/>
                </a:lnTo>
                <a:lnTo>
                  <a:pt x="567" y="252"/>
                </a:lnTo>
                <a:lnTo>
                  <a:pt x="550" y="254"/>
                </a:lnTo>
                <a:lnTo>
                  <a:pt x="532" y="257"/>
                </a:lnTo>
                <a:lnTo>
                  <a:pt x="514" y="258"/>
                </a:lnTo>
                <a:lnTo>
                  <a:pt x="495" y="261"/>
                </a:lnTo>
                <a:lnTo>
                  <a:pt x="476" y="264"/>
                </a:lnTo>
                <a:lnTo>
                  <a:pt x="458" y="265"/>
                </a:lnTo>
                <a:lnTo>
                  <a:pt x="440" y="268"/>
                </a:lnTo>
                <a:lnTo>
                  <a:pt x="423" y="270"/>
                </a:lnTo>
                <a:lnTo>
                  <a:pt x="406" y="271"/>
                </a:lnTo>
                <a:lnTo>
                  <a:pt x="390" y="274"/>
                </a:lnTo>
                <a:lnTo>
                  <a:pt x="374" y="275"/>
                </a:lnTo>
                <a:lnTo>
                  <a:pt x="360" y="277"/>
                </a:lnTo>
                <a:lnTo>
                  <a:pt x="345" y="278"/>
                </a:lnTo>
                <a:lnTo>
                  <a:pt x="331" y="280"/>
                </a:lnTo>
                <a:lnTo>
                  <a:pt x="318" y="281"/>
                </a:lnTo>
                <a:lnTo>
                  <a:pt x="305" y="282"/>
                </a:lnTo>
                <a:lnTo>
                  <a:pt x="292" y="284"/>
                </a:lnTo>
                <a:lnTo>
                  <a:pt x="280" y="285"/>
                </a:lnTo>
                <a:lnTo>
                  <a:pt x="269" y="287"/>
                </a:lnTo>
                <a:lnTo>
                  <a:pt x="257" y="288"/>
                </a:lnTo>
                <a:lnTo>
                  <a:pt x="247" y="290"/>
                </a:lnTo>
                <a:lnTo>
                  <a:pt x="237" y="290"/>
                </a:lnTo>
                <a:lnTo>
                  <a:pt x="229" y="291"/>
                </a:lnTo>
                <a:lnTo>
                  <a:pt x="220" y="293"/>
                </a:lnTo>
                <a:lnTo>
                  <a:pt x="211" y="293"/>
                </a:lnTo>
                <a:lnTo>
                  <a:pt x="203" y="294"/>
                </a:lnTo>
                <a:lnTo>
                  <a:pt x="195" y="294"/>
                </a:lnTo>
                <a:lnTo>
                  <a:pt x="190" y="295"/>
                </a:lnTo>
                <a:lnTo>
                  <a:pt x="184" y="295"/>
                </a:lnTo>
                <a:lnTo>
                  <a:pt x="178" y="295"/>
                </a:lnTo>
                <a:lnTo>
                  <a:pt x="172" y="295"/>
                </a:lnTo>
                <a:lnTo>
                  <a:pt x="168" y="297"/>
                </a:lnTo>
                <a:lnTo>
                  <a:pt x="164" y="297"/>
                </a:lnTo>
                <a:lnTo>
                  <a:pt x="161" y="297"/>
                </a:lnTo>
                <a:lnTo>
                  <a:pt x="158" y="297"/>
                </a:lnTo>
                <a:lnTo>
                  <a:pt x="155" y="297"/>
                </a:lnTo>
                <a:lnTo>
                  <a:pt x="146" y="297"/>
                </a:lnTo>
                <a:lnTo>
                  <a:pt x="136" y="295"/>
                </a:lnTo>
                <a:lnTo>
                  <a:pt x="125" y="294"/>
                </a:lnTo>
                <a:lnTo>
                  <a:pt x="115" y="291"/>
                </a:lnTo>
                <a:lnTo>
                  <a:pt x="102" y="288"/>
                </a:lnTo>
                <a:lnTo>
                  <a:pt x="89" y="284"/>
                </a:lnTo>
                <a:lnTo>
                  <a:pt x="74" y="280"/>
                </a:lnTo>
                <a:lnTo>
                  <a:pt x="60" y="274"/>
                </a:lnTo>
                <a:lnTo>
                  <a:pt x="53" y="271"/>
                </a:lnTo>
                <a:lnTo>
                  <a:pt x="46" y="268"/>
                </a:lnTo>
                <a:lnTo>
                  <a:pt x="40" y="265"/>
                </a:lnTo>
                <a:lnTo>
                  <a:pt x="34" y="262"/>
                </a:lnTo>
                <a:lnTo>
                  <a:pt x="28" y="258"/>
                </a:lnTo>
                <a:lnTo>
                  <a:pt x="23" y="255"/>
                </a:lnTo>
                <a:lnTo>
                  <a:pt x="18" y="251"/>
                </a:lnTo>
                <a:lnTo>
                  <a:pt x="15" y="247"/>
                </a:lnTo>
                <a:lnTo>
                  <a:pt x="11" y="244"/>
                </a:lnTo>
                <a:lnTo>
                  <a:pt x="8" y="239"/>
                </a:lnTo>
                <a:lnTo>
                  <a:pt x="5" y="235"/>
                </a:lnTo>
                <a:lnTo>
                  <a:pt x="4" y="231"/>
                </a:lnTo>
                <a:lnTo>
                  <a:pt x="1" y="225"/>
                </a:lnTo>
                <a:lnTo>
                  <a:pt x="1" y="221"/>
                </a:lnTo>
                <a:lnTo>
                  <a:pt x="0" y="216"/>
                </a:lnTo>
                <a:lnTo>
                  <a:pt x="0" y="211"/>
                </a:lnTo>
                <a:lnTo>
                  <a:pt x="0" y="208"/>
                </a:lnTo>
                <a:lnTo>
                  <a:pt x="1" y="205"/>
                </a:lnTo>
                <a:lnTo>
                  <a:pt x="4" y="202"/>
                </a:lnTo>
                <a:lnTo>
                  <a:pt x="7" y="199"/>
                </a:lnTo>
                <a:lnTo>
                  <a:pt x="11" y="196"/>
                </a:lnTo>
                <a:lnTo>
                  <a:pt x="15" y="193"/>
                </a:lnTo>
                <a:lnTo>
                  <a:pt x="21" y="190"/>
                </a:lnTo>
                <a:lnTo>
                  <a:pt x="27" y="187"/>
                </a:lnTo>
                <a:lnTo>
                  <a:pt x="34" y="183"/>
                </a:lnTo>
                <a:lnTo>
                  <a:pt x="43" y="180"/>
                </a:lnTo>
                <a:lnTo>
                  <a:pt x="53" y="177"/>
                </a:lnTo>
                <a:lnTo>
                  <a:pt x="62" y="173"/>
                </a:lnTo>
                <a:lnTo>
                  <a:pt x="73" y="170"/>
                </a:lnTo>
                <a:lnTo>
                  <a:pt x="85" y="166"/>
                </a:lnTo>
                <a:lnTo>
                  <a:pt x="98" y="163"/>
                </a:lnTo>
                <a:lnTo>
                  <a:pt x="110" y="159"/>
                </a:lnTo>
                <a:lnTo>
                  <a:pt x="125" y="154"/>
                </a:lnTo>
                <a:lnTo>
                  <a:pt x="141" y="150"/>
                </a:lnTo>
                <a:lnTo>
                  <a:pt x="157" y="147"/>
                </a:lnTo>
                <a:lnTo>
                  <a:pt x="174" y="143"/>
                </a:lnTo>
                <a:lnTo>
                  <a:pt x="191" y="139"/>
                </a:lnTo>
                <a:lnTo>
                  <a:pt x="210" y="134"/>
                </a:lnTo>
                <a:lnTo>
                  <a:pt x="230" y="130"/>
                </a:lnTo>
                <a:lnTo>
                  <a:pt x="250" y="126"/>
                </a:lnTo>
                <a:lnTo>
                  <a:pt x="272" y="121"/>
                </a:lnTo>
                <a:lnTo>
                  <a:pt x="293" y="117"/>
                </a:lnTo>
                <a:lnTo>
                  <a:pt x="316" y="113"/>
                </a:lnTo>
                <a:lnTo>
                  <a:pt x="341" y="107"/>
                </a:lnTo>
                <a:lnTo>
                  <a:pt x="365" y="103"/>
                </a:lnTo>
                <a:lnTo>
                  <a:pt x="391" y="98"/>
                </a:lnTo>
                <a:lnTo>
                  <a:pt x="417" y="92"/>
                </a:lnTo>
                <a:lnTo>
                  <a:pt x="445" y="88"/>
                </a:lnTo>
                <a:lnTo>
                  <a:pt x="472" y="84"/>
                </a:lnTo>
                <a:lnTo>
                  <a:pt x="499" y="78"/>
                </a:lnTo>
                <a:lnTo>
                  <a:pt x="525" y="74"/>
                </a:lnTo>
                <a:lnTo>
                  <a:pt x="550" y="69"/>
                </a:lnTo>
                <a:lnTo>
                  <a:pt x="576" y="65"/>
                </a:lnTo>
                <a:lnTo>
                  <a:pt x="600" y="61"/>
                </a:lnTo>
                <a:lnTo>
                  <a:pt x="623" y="56"/>
                </a:lnTo>
                <a:lnTo>
                  <a:pt x="646" y="52"/>
                </a:lnTo>
                <a:lnTo>
                  <a:pt x="668" y="49"/>
                </a:lnTo>
                <a:lnTo>
                  <a:pt x="689" y="45"/>
                </a:lnTo>
                <a:lnTo>
                  <a:pt x="711" y="42"/>
                </a:lnTo>
                <a:lnTo>
                  <a:pt x="731" y="39"/>
                </a:lnTo>
                <a:lnTo>
                  <a:pt x="751" y="35"/>
                </a:lnTo>
                <a:lnTo>
                  <a:pt x="770" y="32"/>
                </a:lnTo>
                <a:lnTo>
                  <a:pt x="789" y="29"/>
                </a:lnTo>
                <a:lnTo>
                  <a:pt x="808" y="26"/>
                </a:lnTo>
                <a:lnTo>
                  <a:pt x="825" y="23"/>
                </a:lnTo>
                <a:lnTo>
                  <a:pt x="841" y="22"/>
                </a:lnTo>
                <a:lnTo>
                  <a:pt x="856" y="19"/>
                </a:lnTo>
                <a:lnTo>
                  <a:pt x="872" y="18"/>
                </a:lnTo>
                <a:lnTo>
                  <a:pt x="887" y="15"/>
                </a:lnTo>
                <a:lnTo>
                  <a:pt x="901" y="13"/>
                </a:lnTo>
                <a:lnTo>
                  <a:pt x="916" y="12"/>
                </a:lnTo>
                <a:lnTo>
                  <a:pt x="929" y="9"/>
                </a:lnTo>
                <a:lnTo>
                  <a:pt x="940" y="8"/>
                </a:lnTo>
                <a:lnTo>
                  <a:pt x="952" y="8"/>
                </a:lnTo>
                <a:lnTo>
                  <a:pt x="963" y="6"/>
                </a:lnTo>
                <a:lnTo>
                  <a:pt x="973" y="5"/>
                </a:lnTo>
                <a:lnTo>
                  <a:pt x="983" y="3"/>
                </a:lnTo>
                <a:lnTo>
                  <a:pt x="992" y="3"/>
                </a:lnTo>
                <a:lnTo>
                  <a:pt x="1001" y="2"/>
                </a:lnTo>
                <a:lnTo>
                  <a:pt x="1008" y="2"/>
                </a:lnTo>
                <a:lnTo>
                  <a:pt x="1022" y="0"/>
                </a:lnTo>
                <a:lnTo>
                  <a:pt x="1037" y="0"/>
                </a:lnTo>
                <a:lnTo>
                  <a:pt x="1051" y="0"/>
                </a:lnTo>
                <a:lnTo>
                  <a:pt x="1064" y="0"/>
                </a:lnTo>
                <a:lnTo>
                  <a:pt x="1077" y="2"/>
                </a:lnTo>
                <a:lnTo>
                  <a:pt x="1090" y="2"/>
                </a:lnTo>
                <a:lnTo>
                  <a:pt x="1101" y="3"/>
                </a:lnTo>
                <a:lnTo>
                  <a:pt x="1113" y="6"/>
                </a:lnTo>
                <a:lnTo>
                  <a:pt x="1123" y="8"/>
                </a:lnTo>
                <a:lnTo>
                  <a:pt x="1134" y="10"/>
                </a:lnTo>
                <a:lnTo>
                  <a:pt x="1145" y="13"/>
                </a:lnTo>
                <a:lnTo>
                  <a:pt x="1153" y="16"/>
                </a:lnTo>
                <a:lnTo>
                  <a:pt x="1162" y="19"/>
                </a:lnTo>
                <a:lnTo>
                  <a:pt x="1170" y="23"/>
                </a:lnTo>
                <a:lnTo>
                  <a:pt x="1179" y="28"/>
                </a:lnTo>
                <a:lnTo>
                  <a:pt x="1186" y="32"/>
                </a:lnTo>
                <a:lnTo>
                  <a:pt x="1186" y="32"/>
                </a:lnTo>
                <a:lnTo>
                  <a:pt x="1186" y="32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14"/>
          <p:cNvSpPr>
            <a:spLocks/>
          </p:cNvSpPr>
          <p:nvPr/>
        </p:nvSpPr>
        <p:spPr bwMode="auto">
          <a:xfrm>
            <a:off x="5234314" y="1859337"/>
            <a:ext cx="192592" cy="735352"/>
          </a:xfrm>
          <a:custGeom>
            <a:avLst/>
            <a:gdLst>
              <a:gd name="T0" fmla="*/ 148 w 296"/>
              <a:gd name="T1" fmla="*/ 1005 h 1133"/>
              <a:gd name="T2" fmla="*/ 132 w 296"/>
              <a:gd name="T3" fmla="*/ 1032 h 1133"/>
              <a:gd name="T4" fmla="*/ 116 w 296"/>
              <a:gd name="T5" fmla="*/ 1057 h 1133"/>
              <a:gd name="T6" fmla="*/ 102 w 296"/>
              <a:gd name="T7" fmla="*/ 1077 h 1133"/>
              <a:gd name="T8" fmla="*/ 87 w 296"/>
              <a:gd name="T9" fmla="*/ 1094 h 1133"/>
              <a:gd name="T10" fmla="*/ 74 w 296"/>
              <a:gd name="T11" fmla="*/ 1109 h 1133"/>
              <a:gd name="T12" fmla="*/ 62 w 296"/>
              <a:gd name="T13" fmla="*/ 1120 h 1133"/>
              <a:gd name="T14" fmla="*/ 50 w 296"/>
              <a:gd name="T15" fmla="*/ 1127 h 1133"/>
              <a:gd name="T16" fmla="*/ 38 w 296"/>
              <a:gd name="T17" fmla="*/ 1133 h 1133"/>
              <a:gd name="T18" fmla="*/ 28 w 296"/>
              <a:gd name="T19" fmla="*/ 1133 h 1133"/>
              <a:gd name="T20" fmla="*/ 20 w 296"/>
              <a:gd name="T21" fmla="*/ 1132 h 1133"/>
              <a:gd name="T22" fmla="*/ 13 w 296"/>
              <a:gd name="T23" fmla="*/ 1126 h 1133"/>
              <a:gd name="T24" fmla="*/ 7 w 296"/>
              <a:gd name="T25" fmla="*/ 1117 h 1133"/>
              <a:gd name="T26" fmla="*/ 2 w 296"/>
              <a:gd name="T27" fmla="*/ 1106 h 1133"/>
              <a:gd name="T28" fmla="*/ 1 w 296"/>
              <a:gd name="T29" fmla="*/ 1090 h 1133"/>
              <a:gd name="T30" fmla="*/ 0 w 296"/>
              <a:gd name="T31" fmla="*/ 1071 h 1133"/>
              <a:gd name="T32" fmla="*/ 2 w 296"/>
              <a:gd name="T33" fmla="*/ 1050 h 1133"/>
              <a:gd name="T34" fmla="*/ 5 w 296"/>
              <a:gd name="T35" fmla="*/ 1025 h 1133"/>
              <a:gd name="T36" fmla="*/ 11 w 296"/>
              <a:gd name="T37" fmla="*/ 996 h 1133"/>
              <a:gd name="T38" fmla="*/ 18 w 296"/>
              <a:gd name="T39" fmla="*/ 965 h 1133"/>
              <a:gd name="T40" fmla="*/ 27 w 296"/>
              <a:gd name="T41" fmla="*/ 930 h 1133"/>
              <a:gd name="T42" fmla="*/ 41 w 296"/>
              <a:gd name="T43" fmla="*/ 878 h 1133"/>
              <a:gd name="T44" fmla="*/ 60 w 296"/>
              <a:gd name="T45" fmla="*/ 801 h 1133"/>
              <a:gd name="T46" fmla="*/ 74 w 296"/>
              <a:gd name="T47" fmla="*/ 723 h 1133"/>
              <a:gd name="T48" fmla="*/ 85 w 296"/>
              <a:gd name="T49" fmla="*/ 645 h 1133"/>
              <a:gd name="T50" fmla="*/ 92 w 296"/>
              <a:gd name="T51" fmla="*/ 569 h 1133"/>
              <a:gd name="T52" fmla="*/ 93 w 296"/>
              <a:gd name="T53" fmla="*/ 492 h 1133"/>
              <a:gd name="T54" fmla="*/ 92 w 296"/>
              <a:gd name="T55" fmla="*/ 413 h 1133"/>
              <a:gd name="T56" fmla="*/ 85 w 296"/>
              <a:gd name="T57" fmla="*/ 327 h 1133"/>
              <a:gd name="T58" fmla="*/ 74 w 296"/>
              <a:gd name="T59" fmla="*/ 236 h 1133"/>
              <a:gd name="T60" fmla="*/ 60 w 296"/>
              <a:gd name="T61" fmla="*/ 140 h 1133"/>
              <a:gd name="T62" fmla="*/ 41 w 296"/>
              <a:gd name="T63" fmla="*/ 36 h 1133"/>
              <a:gd name="T64" fmla="*/ 64 w 296"/>
              <a:gd name="T65" fmla="*/ 16 h 1133"/>
              <a:gd name="T66" fmla="*/ 106 w 296"/>
              <a:gd name="T67" fmla="*/ 40 h 1133"/>
              <a:gd name="T68" fmla="*/ 145 w 296"/>
              <a:gd name="T69" fmla="*/ 62 h 1133"/>
              <a:gd name="T70" fmla="*/ 178 w 296"/>
              <a:gd name="T71" fmla="*/ 82 h 1133"/>
              <a:gd name="T72" fmla="*/ 207 w 296"/>
              <a:gd name="T73" fmla="*/ 99 h 1133"/>
              <a:gd name="T74" fmla="*/ 231 w 296"/>
              <a:gd name="T75" fmla="*/ 117 h 1133"/>
              <a:gd name="T76" fmla="*/ 253 w 296"/>
              <a:gd name="T77" fmla="*/ 133 h 1133"/>
              <a:gd name="T78" fmla="*/ 269 w 296"/>
              <a:gd name="T79" fmla="*/ 145 h 1133"/>
              <a:gd name="T80" fmla="*/ 282 w 296"/>
              <a:gd name="T81" fmla="*/ 158 h 1133"/>
              <a:gd name="T82" fmla="*/ 289 w 296"/>
              <a:gd name="T83" fmla="*/ 169 h 1133"/>
              <a:gd name="T84" fmla="*/ 293 w 296"/>
              <a:gd name="T85" fmla="*/ 177 h 1133"/>
              <a:gd name="T86" fmla="*/ 295 w 296"/>
              <a:gd name="T87" fmla="*/ 197 h 1133"/>
              <a:gd name="T88" fmla="*/ 296 w 296"/>
              <a:gd name="T89" fmla="*/ 223 h 1133"/>
              <a:gd name="T90" fmla="*/ 295 w 296"/>
              <a:gd name="T91" fmla="*/ 256 h 1133"/>
              <a:gd name="T92" fmla="*/ 293 w 296"/>
              <a:gd name="T93" fmla="*/ 294 h 1133"/>
              <a:gd name="T94" fmla="*/ 289 w 296"/>
              <a:gd name="T95" fmla="*/ 340 h 1133"/>
              <a:gd name="T96" fmla="*/ 282 w 296"/>
              <a:gd name="T97" fmla="*/ 425 h 1133"/>
              <a:gd name="T98" fmla="*/ 273 w 296"/>
              <a:gd name="T99" fmla="*/ 536 h 1133"/>
              <a:gd name="T100" fmla="*/ 263 w 296"/>
              <a:gd name="T101" fmla="*/ 655 h 1133"/>
              <a:gd name="T102" fmla="*/ 256 w 296"/>
              <a:gd name="T103" fmla="*/ 717 h 1133"/>
              <a:gd name="T104" fmla="*/ 243 w 296"/>
              <a:gd name="T105" fmla="*/ 779 h 1133"/>
              <a:gd name="T106" fmla="*/ 224 w 296"/>
              <a:gd name="T107" fmla="*/ 839 h 1133"/>
              <a:gd name="T108" fmla="*/ 200 w 296"/>
              <a:gd name="T109" fmla="*/ 901 h 1133"/>
              <a:gd name="T110" fmla="*/ 171 w 296"/>
              <a:gd name="T111" fmla="*/ 965 h 1133"/>
              <a:gd name="T112" fmla="*/ 159 w 296"/>
              <a:gd name="T113" fmla="*/ 985 h 1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96" h="1133">
                <a:moveTo>
                  <a:pt x="159" y="985"/>
                </a:moveTo>
                <a:lnTo>
                  <a:pt x="154" y="995"/>
                </a:lnTo>
                <a:lnTo>
                  <a:pt x="148" y="1005"/>
                </a:lnTo>
                <a:lnTo>
                  <a:pt x="142" y="1015"/>
                </a:lnTo>
                <a:lnTo>
                  <a:pt x="136" y="1024"/>
                </a:lnTo>
                <a:lnTo>
                  <a:pt x="132" y="1032"/>
                </a:lnTo>
                <a:lnTo>
                  <a:pt x="126" y="1041"/>
                </a:lnTo>
                <a:lnTo>
                  <a:pt x="121" y="1048"/>
                </a:lnTo>
                <a:lnTo>
                  <a:pt x="116" y="1057"/>
                </a:lnTo>
                <a:lnTo>
                  <a:pt x="110" y="1064"/>
                </a:lnTo>
                <a:lnTo>
                  <a:pt x="106" y="1071"/>
                </a:lnTo>
                <a:lnTo>
                  <a:pt x="102" y="1077"/>
                </a:lnTo>
                <a:lnTo>
                  <a:pt x="96" y="1084"/>
                </a:lnTo>
                <a:lnTo>
                  <a:pt x="92" y="1090"/>
                </a:lnTo>
                <a:lnTo>
                  <a:pt x="87" y="1094"/>
                </a:lnTo>
                <a:lnTo>
                  <a:pt x="83" y="1100"/>
                </a:lnTo>
                <a:lnTo>
                  <a:pt x="79" y="1104"/>
                </a:lnTo>
                <a:lnTo>
                  <a:pt x="74" y="1109"/>
                </a:lnTo>
                <a:lnTo>
                  <a:pt x="70" y="1113"/>
                </a:lnTo>
                <a:lnTo>
                  <a:pt x="66" y="1117"/>
                </a:lnTo>
                <a:lnTo>
                  <a:pt x="62" y="1120"/>
                </a:lnTo>
                <a:lnTo>
                  <a:pt x="57" y="1123"/>
                </a:lnTo>
                <a:lnTo>
                  <a:pt x="54" y="1126"/>
                </a:lnTo>
                <a:lnTo>
                  <a:pt x="50" y="1127"/>
                </a:lnTo>
                <a:lnTo>
                  <a:pt x="46" y="1130"/>
                </a:lnTo>
                <a:lnTo>
                  <a:pt x="43" y="1132"/>
                </a:lnTo>
                <a:lnTo>
                  <a:pt x="38" y="1133"/>
                </a:lnTo>
                <a:lnTo>
                  <a:pt x="36" y="1133"/>
                </a:lnTo>
                <a:lnTo>
                  <a:pt x="33" y="1133"/>
                </a:lnTo>
                <a:lnTo>
                  <a:pt x="28" y="1133"/>
                </a:lnTo>
                <a:lnTo>
                  <a:pt x="26" y="1133"/>
                </a:lnTo>
                <a:lnTo>
                  <a:pt x="23" y="1133"/>
                </a:lnTo>
                <a:lnTo>
                  <a:pt x="20" y="1132"/>
                </a:lnTo>
                <a:lnTo>
                  <a:pt x="17" y="1130"/>
                </a:lnTo>
                <a:lnTo>
                  <a:pt x="14" y="1129"/>
                </a:lnTo>
                <a:lnTo>
                  <a:pt x="13" y="1126"/>
                </a:lnTo>
                <a:lnTo>
                  <a:pt x="10" y="1124"/>
                </a:lnTo>
                <a:lnTo>
                  <a:pt x="8" y="1122"/>
                </a:lnTo>
                <a:lnTo>
                  <a:pt x="7" y="1117"/>
                </a:lnTo>
                <a:lnTo>
                  <a:pt x="5" y="1114"/>
                </a:lnTo>
                <a:lnTo>
                  <a:pt x="4" y="1110"/>
                </a:lnTo>
                <a:lnTo>
                  <a:pt x="2" y="1106"/>
                </a:lnTo>
                <a:lnTo>
                  <a:pt x="1" y="1101"/>
                </a:lnTo>
                <a:lnTo>
                  <a:pt x="1" y="1096"/>
                </a:lnTo>
                <a:lnTo>
                  <a:pt x="1" y="1090"/>
                </a:lnTo>
                <a:lnTo>
                  <a:pt x="0" y="1084"/>
                </a:lnTo>
                <a:lnTo>
                  <a:pt x="0" y="1078"/>
                </a:lnTo>
                <a:lnTo>
                  <a:pt x="0" y="1071"/>
                </a:lnTo>
                <a:lnTo>
                  <a:pt x="1" y="1065"/>
                </a:lnTo>
                <a:lnTo>
                  <a:pt x="1" y="1058"/>
                </a:lnTo>
                <a:lnTo>
                  <a:pt x="2" y="1050"/>
                </a:lnTo>
                <a:lnTo>
                  <a:pt x="2" y="1042"/>
                </a:lnTo>
                <a:lnTo>
                  <a:pt x="4" y="1034"/>
                </a:lnTo>
                <a:lnTo>
                  <a:pt x="5" y="1025"/>
                </a:lnTo>
                <a:lnTo>
                  <a:pt x="7" y="1015"/>
                </a:lnTo>
                <a:lnTo>
                  <a:pt x="8" y="1006"/>
                </a:lnTo>
                <a:lnTo>
                  <a:pt x="11" y="996"/>
                </a:lnTo>
                <a:lnTo>
                  <a:pt x="13" y="986"/>
                </a:lnTo>
                <a:lnTo>
                  <a:pt x="15" y="975"/>
                </a:lnTo>
                <a:lnTo>
                  <a:pt x="18" y="965"/>
                </a:lnTo>
                <a:lnTo>
                  <a:pt x="21" y="953"/>
                </a:lnTo>
                <a:lnTo>
                  <a:pt x="24" y="942"/>
                </a:lnTo>
                <a:lnTo>
                  <a:pt x="27" y="930"/>
                </a:lnTo>
                <a:lnTo>
                  <a:pt x="30" y="917"/>
                </a:lnTo>
                <a:lnTo>
                  <a:pt x="34" y="904"/>
                </a:lnTo>
                <a:lnTo>
                  <a:pt x="41" y="878"/>
                </a:lnTo>
                <a:lnTo>
                  <a:pt x="49" y="852"/>
                </a:lnTo>
                <a:lnTo>
                  <a:pt x="54" y="826"/>
                </a:lnTo>
                <a:lnTo>
                  <a:pt x="60" y="801"/>
                </a:lnTo>
                <a:lnTo>
                  <a:pt x="64" y="775"/>
                </a:lnTo>
                <a:lnTo>
                  <a:pt x="70" y="749"/>
                </a:lnTo>
                <a:lnTo>
                  <a:pt x="74" y="723"/>
                </a:lnTo>
                <a:lnTo>
                  <a:pt x="79" y="697"/>
                </a:lnTo>
                <a:lnTo>
                  <a:pt x="82" y="671"/>
                </a:lnTo>
                <a:lnTo>
                  <a:pt x="85" y="645"/>
                </a:lnTo>
                <a:lnTo>
                  <a:pt x="87" y="619"/>
                </a:lnTo>
                <a:lnTo>
                  <a:pt x="89" y="595"/>
                </a:lnTo>
                <a:lnTo>
                  <a:pt x="92" y="569"/>
                </a:lnTo>
                <a:lnTo>
                  <a:pt x="92" y="543"/>
                </a:lnTo>
                <a:lnTo>
                  <a:pt x="93" y="518"/>
                </a:lnTo>
                <a:lnTo>
                  <a:pt x="93" y="492"/>
                </a:lnTo>
                <a:lnTo>
                  <a:pt x="93" y="467"/>
                </a:lnTo>
                <a:lnTo>
                  <a:pt x="92" y="441"/>
                </a:lnTo>
                <a:lnTo>
                  <a:pt x="92" y="413"/>
                </a:lnTo>
                <a:lnTo>
                  <a:pt x="89" y="384"/>
                </a:lnTo>
                <a:lnTo>
                  <a:pt x="87" y="357"/>
                </a:lnTo>
                <a:lnTo>
                  <a:pt x="85" y="327"/>
                </a:lnTo>
                <a:lnTo>
                  <a:pt x="82" y="298"/>
                </a:lnTo>
                <a:lnTo>
                  <a:pt x="79" y="268"/>
                </a:lnTo>
                <a:lnTo>
                  <a:pt x="74" y="236"/>
                </a:lnTo>
                <a:lnTo>
                  <a:pt x="70" y="205"/>
                </a:lnTo>
                <a:lnTo>
                  <a:pt x="64" y="173"/>
                </a:lnTo>
                <a:lnTo>
                  <a:pt x="60" y="140"/>
                </a:lnTo>
                <a:lnTo>
                  <a:pt x="54" y="105"/>
                </a:lnTo>
                <a:lnTo>
                  <a:pt x="49" y="71"/>
                </a:lnTo>
                <a:lnTo>
                  <a:pt x="41" y="36"/>
                </a:lnTo>
                <a:lnTo>
                  <a:pt x="34" y="0"/>
                </a:lnTo>
                <a:lnTo>
                  <a:pt x="50" y="9"/>
                </a:lnTo>
                <a:lnTo>
                  <a:pt x="64" y="16"/>
                </a:lnTo>
                <a:lnTo>
                  <a:pt x="79" y="25"/>
                </a:lnTo>
                <a:lnTo>
                  <a:pt x="93" y="32"/>
                </a:lnTo>
                <a:lnTo>
                  <a:pt x="106" y="40"/>
                </a:lnTo>
                <a:lnTo>
                  <a:pt x="119" y="48"/>
                </a:lnTo>
                <a:lnTo>
                  <a:pt x="132" y="55"/>
                </a:lnTo>
                <a:lnTo>
                  <a:pt x="145" y="62"/>
                </a:lnTo>
                <a:lnTo>
                  <a:pt x="157" y="68"/>
                </a:lnTo>
                <a:lnTo>
                  <a:pt x="167" y="75"/>
                </a:lnTo>
                <a:lnTo>
                  <a:pt x="178" y="82"/>
                </a:lnTo>
                <a:lnTo>
                  <a:pt x="188" y="88"/>
                </a:lnTo>
                <a:lnTo>
                  <a:pt x="198" y="94"/>
                </a:lnTo>
                <a:lnTo>
                  <a:pt x="207" y="99"/>
                </a:lnTo>
                <a:lnTo>
                  <a:pt x="216" y="105"/>
                </a:lnTo>
                <a:lnTo>
                  <a:pt x="224" y="111"/>
                </a:lnTo>
                <a:lnTo>
                  <a:pt x="231" y="117"/>
                </a:lnTo>
                <a:lnTo>
                  <a:pt x="240" y="122"/>
                </a:lnTo>
                <a:lnTo>
                  <a:pt x="246" y="127"/>
                </a:lnTo>
                <a:lnTo>
                  <a:pt x="253" y="133"/>
                </a:lnTo>
                <a:lnTo>
                  <a:pt x="259" y="137"/>
                </a:lnTo>
                <a:lnTo>
                  <a:pt x="265" y="141"/>
                </a:lnTo>
                <a:lnTo>
                  <a:pt x="269" y="145"/>
                </a:lnTo>
                <a:lnTo>
                  <a:pt x="275" y="150"/>
                </a:lnTo>
                <a:lnTo>
                  <a:pt x="278" y="154"/>
                </a:lnTo>
                <a:lnTo>
                  <a:pt x="282" y="158"/>
                </a:lnTo>
                <a:lnTo>
                  <a:pt x="285" y="161"/>
                </a:lnTo>
                <a:lnTo>
                  <a:pt x="288" y="166"/>
                </a:lnTo>
                <a:lnTo>
                  <a:pt x="289" y="169"/>
                </a:lnTo>
                <a:lnTo>
                  <a:pt x="292" y="171"/>
                </a:lnTo>
                <a:lnTo>
                  <a:pt x="292" y="174"/>
                </a:lnTo>
                <a:lnTo>
                  <a:pt x="293" y="177"/>
                </a:lnTo>
                <a:lnTo>
                  <a:pt x="295" y="183"/>
                </a:lnTo>
                <a:lnTo>
                  <a:pt x="295" y="190"/>
                </a:lnTo>
                <a:lnTo>
                  <a:pt x="295" y="197"/>
                </a:lnTo>
                <a:lnTo>
                  <a:pt x="296" y="206"/>
                </a:lnTo>
                <a:lnTo>
                  <a:pt x="296" y="215"/>
                </a:lnTo>
                <a:lnTo>
                  <a:pt x="296" y="223"/>
                </a:lnTo>
                <a:lnTo>
                  <a:pt x="296" y="233"/>
                </a:lnTo>
                <a:lnTo>
                  <a:pt x="295" y="245"/>
                </a:lnTo>
                <a:lnTo>
                  <a:pt x="295" y="256"/>
                </a:lnTo>
                <a:lnTo>
                  <a:pt x="295" y="268"/>
                </a:lnTo>
                <a:lnTo>
                  <a:pt x="293" y="281"/>
                </a:lnTo>
                <a:lnTo>
                  <a:pt x="293" y="294"/>
                </a:lnTo>
                <a:lnTo>
                  <a:pt x="292" y="308"/>
                </a:lnTo>
                <a:lnTo>
                  <a:pt x="290" y="324"/>
                </a:lnTo>
                <a:lnTo>
                  <a:pt x="289" y="340"/>
                </a:lnTo>
                <a:lnTo>
                  <a:pt x="288" y="356"/>
                </a:lnTo>
                <a:lnTo>
                  <a:pt x="285" y="390"/>
                </a:lnTo>
                <a:lnTo>
                  <a:pt x="282" y="425"/>
                </a:lnTo>
                <a:lnTo>
                  <a:pt x="279" y="461"/>
                </a:lnTo>
                <a:lnTo>
                  <a:pt x="276" y="498"/>
                </a:lnTo>
                <a:lnTo>
                  <a:pt x="273" y="536"/>
                </a:lnTo>
                <a:lnTo>
                  <a:pt x="270" y="575"/>
                </a:lnTo>
                <a:lnTo>
                  <a:pt x="266" y="615"/>
                </a:lnTo>
                <a:lnTo>
                  <a:pt x="263" y="655"/>
                </a:lnTo>
                <a:lnTo>
                  <a:pt x="262" y="675"/>
                </a:lnTo>
                <a:lnTo>
                  <a:pt x="259" y="697"/>
                </a:lnTo>
                <a:lnTo>
                  <a:pt x="256" y="717"/>
                </a:lnTo>
                <a:lnTo>
                  <a:pt x="253" y="737"/>
                </a:lnTo>
                <a:lnTo>
                  <a:pt x="249" y="757"/>
                </a:lnTo>
                <a:lnTo>
                  <a:pt x="243" y="779"/>
                </a:lnTo>
                <a:lnTo>
                  <a:pt x="237" y="799"/>
                </a:lnTo>
                <a:lnTo>
                  <a:pt x="231" y="819"/>
                </a:lnTo>
                <a:lnTo>
                  <a:pt x="224" y="839"/>
                </a:lnTo>
                <a:lnTo>
                  <a:pt x="217" y="861"/>
                </a:lnTo>
                <a:lnTo>
                  <a:pt x="208" y="881"/>
                </a:lnTo>
                <a:lnTo>
                  <a:pt x="200" y="901"/>
                </a:lnTo>
                <a:lnTo>
                  <a:pt x="191" y="923"/>
                </a:lnTo>
                <a:lnTo>
                  <a:pt x="181" y="943"/>
                </a:lnTo>
                <a:lnTo>
                  <a:pt x="171" y="965"/>
                </a:lnTo>
                <a:lnTo>
                  <a:pt x="159" y="985"/>
                </a:lnTo>
                <a:lnTo>
                  <a:pt x="159" y="985"/>
                </a:lnTo>
                <a:lnTo>
                  <a:pt x="159" y="985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15"/>
          <p:cNvSpPr>
            <a:spLocks/>
          </p:cNvSpPr>
          <p:nvPr/>
        </p:nvSpPr>
        <p:spPr bwMode="auto">
          <a:xfrm>
            <a:off x="5475541" y="1812648"/>
            <a:ext cx="194538" cy="727571"/>
          </a:xfrm>
          <a:custGeom>
            <a:avLst/>
            <a:gdLst>
              <a:gd name="T0" fmla="*/ 20 w 298"/>
              <a:gd name="T1" fmla="*/ 569 h 1122"/>
              <a:gd name="T2" fmla="*/ 26 w 298"/>
              <a:gd name="T3" fmla="*/ 446 h 1122"/>
              <a:gd name="T4" fmla="*/ 27 w 298"/>
              <a:gd name="T5" fmla="*/ 324 h 1122"/>
              <a:gd name="T6" fmla="*/ 23 w 298"/>
              <a:gd name="T7" fmla="*/ 202 h 1122"/>
              <a:gd name="T8" fmla="*/ 15 w 298"/>
              <a:gd name="T9" fmla="*/ 81 h 1122"/>
              <a:gd name="T10" fmla="*/ 28 w 298"/>
              <a:gd name="T11" fmla="*/ 16 h 1122"/>
              <a:gd name="T12" fmla="*/ 86 w 298"/>
              <a:gd name="T13" fmla="*/ 58 h 1122"/>
              <a:gd name="T14" fmla="*/ 132 w 298"/>
              <a:gd name="T15" fmla="*/ 94 h 1122"/>
              <a:gd name="T16" fmla="*/ 168 w 298"/>
              <a:gd name="T17" fmla="*/ 125 h 1122"/>
              <a:gd name="T18" fmla="*/ 193 w 298"/>
              <a:gd name="T19" fmla="*/ 151 h 1122"/>
              <a:gd name="T20" fmla="*/ 206 w 298"/>
              <a:gd name="T21" fmla="*/ 171 h 1122"/>
              <a:gd name="T22" fmla="*/ 208 w 298"/>
              <a:gd name="T23" fmla="*/ 181 h 1122"/>
              <a:gd name="T24" fmla="*/ 211 w 298"/>
              <a:gd name="T25" fmla="*/ 196 h 1122"/>
              <a:gd name="T26" fmla="*/ 213 w 298"/>
              <a:gd name="T27" fmla="*/ 213 h 1122"/>
              <a:gd name="T28" fmla="*/ 213 w 298"/>
              <a:gd name="T29" fmla="*/ 235 h 1122"/>
              <a:gd name="T30" fmla="*/ 213 w 298"/>
              <a:gd name="T31" fmla="*/ 259 h 1122"/>
              <a:gd name="T32" fmla="*/ 213 w 298"/>
              <a:gd name="T33" fmla="*/ 288 h 1122"/>
              <a:gd name="T34" fmla="*/ 210 w 298"/>
              <a:gd name="T35" fmla="*/ 318 h 1122"/>
              <a:gd name="T36" fmla="*/ 207 w 298"/>
              <a:gd name="T37" fmla="*/ 354 h 1122"/>
              <a:gd name="T38" fmla="*/ 204 w 298"/>
              <a:gd name="T39" fmla="*/ 392 h 1122"/>
              <a:gd name="T40" fmla="*/ 200 w 298"/>
              <a:gd name="T41" fmla="*/ 433 h 1122"/>
              <a:gd name="T42" fmla="*/ 191 w 298"/>
              <a:gd name="T43" fmla="*/ 494 h 1122"/>
              <a:gd name="T44" fmla="*/ 182 w 298"/>
              <a:gd name="T45" fmla="*/ 576 h 1122"/>
              <a:gd name="T46" fmla="*/ 174 w 298"/>
              <a:gd name="T47" fmla="*/ 648 h 1122"/>
              <a:gd name="T48" fmla="*/ 168 w 298"/>
              <a:gd name="T49" fmla="*/ 710 h 1122"/>
              <a:gd name="T50" fmla="*/ 162 w 298"/>
              <a:gd name="T51" fmla="*/ 760 h 1122"/>
              <a:gd name="T52" fmla="*/ 159 w 298"/>
              <a:gd name="T53" fmla="*/ 799 h 1122"/>
              <a:gd name="T54" fmla="*/ 158 w 298"/>
              <a:gd name="T55" fmla="*/ 831 h 1122"/>
              <a:gd name="T56" fmla="*/ 157 w 298"/>
              <a:gd name="T57" fmla="*/ 858 h 1122"/>
              <a:gd name="T58" fmla="*/ 157 w 298"/>
              <a:gd name="T59" fmla="*/ 880 h 1122"/>
              <a:gd name="T60" fmla="*/ 157 w 298"/>
              <a:gd name="T61" fmla="*/ 897 h 1122"/>
              <a:gd name="T62" fmla="*/ 158 w 298"/>
              <a:gd name="T63" fmla="*/ 909 h 1122"/>
              <a:gd name="T64" fmla="*/ 161 w 298"/>
              <a:gd name="T65" fmla="*/ 917 h 1122"/>
              <a:gd name="T66" fmla="*/ 174 w 298"/>
              <a:gd name="T67" fmla="*/ 930 h 1122"/>
              <a:gd name="T68" fmla="*/ 195 w 298"/>
              <a:gd name="T69" fmla="*/ 946 h 1122"/>
              <a:gd name="T70" fmla="*/ 226 w 298"/>
              <a:gd name="T71" fmla="*/ 966 h 1122"/>
              <a:gd name="T72" fmla="*/ 266 w 298"/>
              <a:gd name="T73" fmla="*/ 989 h 1122"/>
              <a:gd name="T74" fmla="*/ 298 w 298"/>
              <a:gd name="T75" fmla="*/ 1019 h 1122"/>
              <a:gd name="T76" fmla="*/ 292 w 298"/>
              <a:gd name="T77" fmla="*/ 1054 h 1122"/>
              <a:gd name="T78" fmla="*/ 278 w 298"/>
              <a:gd name="T79" fmla="*/ 1084 h 1122"/>
              <a:gd name="T80" fmla="*/ 265 w 298"/>
              <a:gd name="T81" fmla="*/ 1101 h 1122"/>
              <a:gd name="T82" fmla="*/ 249 w 298"/>
              <a:gd name="T83" fmla="*/ 1110 h 1122"/>
              <a:gd name="T84" fmla="*/ 229 w 298"/>
              <a:gd name="T85" fmla="*/ 1117 h 1122"/>
              <a:gd name="T86" fmla="*/ 203 w 298"/>
              <a:gd name="T87" fmla="*/ 1120 h 1122"/>
              <a:gd name="T88" fmla="*/ 172 w 298"/>
              <a:gd name="T89" fmla="*/ 1122 h 1122"/>
              <a:gd name="T90" fmla="*/ 138 w 298"/>
              <a:gd name="T91" fmla="*/ 1119 h 1122"/>
              <a:gd name="T92" fmla="*/ 106 w 298"/>
              <a:gd name="T93" fmla="*/ 1113 h 1122"/>
              <a:gd name="T94" fmla="*/ 79 w 298"/>
              <a:gd name="T95" fmla="*/ 1103 h 1122"/>
              <a:gd name="T96" fmla="*/ 54 w 298"/>
              <a:gd name="T97" fmla="*/ 1090 h 1122"/>
              <a:gd name="T98" fmla="*/ 36 w 298"/>
              <a:gd name="T99" fmla="*/ 1071 h 1122"/>
              <a:gd name="T100" fmla="*/ 20 w 298"/>
              <a:gd name="T101" fmla="*/ 1048 h 1122"/>
              <a:gd name="T102" fmla="*/ 14 w 298"/>
              <a:gd name="T103" fmla="*/ 1034 h 1122"/>
              <a:gd name="T104" fmla="*/ 8 w 298"/>
              <a:gd name="T105" fmla="*/ 1015 h 1122"/>
              <a:gd name="T106" fmla="*/ 4 w 298"/>
              <a:gd name="T107" fmla="*/ 991 h 1122"/>
              <a:gd name="T108" fmla="*/ 2 w 298"/>
              <a:gd name="T109" fmla="*/ 962 h 1122"/>
              <a:gd name="T110" fmla="*/ 0 w 298"/>
              <a:gd name="T111" fmla="*/ 929 h 1122"/>
              <a:gd name="T112" fmla="*/ 0 w 298"/>
              <a:gd name="T113" fmla="*/ 891 h 1122"/>
              <a:gd name="T114" fmla="*/ 1 w 298"/>
              <a:gd name="T115" fmla="*/ 848 h 1122"/>
              <a:gd name="T116" fmla="*/ 2 w 298"/>
              <a:gd name="T117" fmla="*/ 801 h 1122"/>
              <a:gd name="T118" fmla="*/ 5 w 298"/>
              <a:gd name="T119" fmla="*/ 749 h 1122"/>
              <a:gd name="T120" fmla="*/ 10 w 298"/>
              <a:gd name="T121" fmla="*/ 693 h 1122"/>
              <a:gd name="T122" fmla="*/ 13 w 298"/>
              <a:gd name="T123" fmla="*/ 652 h 1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98" h="1122">
                <a:moveTo>
                  <a:pt x="13" y="652"/>
                </a:moveTo>
                <a:lnTo>
                  <a:pt x="15" y="611"/>
                </a:lnTo>
                <a:lnTo>
                  <a:pt x="20" y="569"/>
                </a:lnTo>
                <a:lnTo>
                  <a:pt x="21" y="528"/>
                </a:lnTo>
                <a:lnTo>
                  <a:pt x="24" y="487"/>
                </a:lnTo>
                <a:lnTo>
                  <a:pt x="26" y="446"/>
                </a:lnTo>
                <a:lnTo>
                  <a:pt x="26" y="405"/>
                </a:lnTo>
                <a:lnTo>
                  <a:pt x="27" y="364"/>
                </a:lnTo>
                <a:lnTo>
                  <a:pt x="27" y="324"/>
                </a:lnTo>
                <a:lnTo>
                  <a:pt x="26" y="282"/>
                </a:lnTo>
                <a:lnTo>
                  <a:pt x="24" y="242"/>
                </a:lnTo>
                <a:lnTo>
                  <a:pt x="23" y="202"/>
                </a:lnTo>
                <a:lnTo>
                  <a:pt x="21" y="161"/>
                </a:lnTo>
                <a:lnTo>
                  <a:pt x="18" y="121"/>
                </a:lnTo>
                <a:lnTo>
                  <a:pt x="15" y="81"/>
                </a:lnTo>
                <a:lnTo>
                  <a:pt x="11" y="40"/>
                </a:lnTo>
                <a:lnTo>
                  <a:pt x="7" y="0"/>
                </a:lnTo>
                <a:lnTo>
                  <a:pt x="28" y="16"/>
                </a:lnTo>
                <a:lnTo>
                  <a:pt x="49" y="30"/>
                </a:lnTo>
                <a:lnTo>
                  <a:pt x="69" y="43"/>
                </a:lnTo>
                <a:lnTo>
                  <a:pt x="86" y="58"/>
                </a:lnTo>
                <a:lnTo>
                  <a:pt x="103" y="69"/>
                </a:lnTo>
                <a:lnTo>
                  <a:pt x="119" y="82"/>
                </a:lnTo>
                <a:lnTo>
                  <a:pt x="132" y="94"/>
                </a:lnTo>
                <a:lnTo>
                  <a:pt x="145" y="105"/>
                </a:lnTo>
                <a:lnTo>
                  <a:pt x="158" y="115"/>
                </a:lnTo>
                <a:lnTo>
                  <a:pt x="168" y="125"/>
                </a:lnTo>
                <a:lnTo>
                  <a:pt x="177" y="134"/>
                </a:lnTo>
                <a:lnTo>
                  <a:pt x="185" y="143"/>
                </a:lnTo>
                <a:lnTo>
                  <a:pt x="193" y="151"/>
                </a:lnTo>
                <a:lnTo>
                  <a:pt x="198" y="158"/>
                </a:lnTo>
                <a:lnTo>
                  <a:pt x="203" y="166"/>
                </a:lnTo>
                <a:lnTo>
                  <a:pt x="206" y="171"/>
                </a:lnTo>
                <a:lnTo>
                  <a:pt x="207" y="174"/>
                </a:lnTo>
                <a:lnTo>
                  <a:pt x="208" y="179"/>
                </a:lnTo>
                <a:lnTo>
                  <a:pt x="208" y="181"/>
                </a:lnTo>
                <a:lnTo>
                  <a:pt x="210" y="186"/>
                </a:lnTo>
                <a:lnTo>
                  <a:pt x="210" y="192"/>
                </a:lnTo>
                <a:lnTo>
                  <a:pt x="211" y="196"/>
                </a:lnTo>
                <a:lnTo>
                  <a:pt x="211" y="202"/>
                </a:lnTo>
                <a:lnTo>
                  <a:pt x="213" y="207"/>
                </a:lnTo>
                <a:lnTo>
                  <a:pt x="213" y="213"/>
                </a:lnTo>
                <a:lnTo>
                  <a:pt x="213" y="220"/>
                </a:lnTo>
                <a:lnTo>
                  <a:pt x="213" y="228"/>
                </a:lnTo>
                <a:lnTo>
                  <a:pt x="213" y="235"/>
                </a:lnTo>
                <a:lnTo>
                  <a:pt x="213" y="243"/>
                </a:lnTo>
                <a:lnTo>
                  <a:pt x="213" y="251"/>
                </a:lnTo>
                <a:lnTo>
                  <a:pt x="213" y="259"/>
                </a:lnTo>
                <a:lnTo>
                  <a:pt x="213" y="268"/>
                </a:lnTo>
                <a:lnTo>
                  <a:pt x="213" y="278"/>
                </a:lnTo>
                <a:lnTo>
                  <a:pt x="213" y="288"/>
                </a:lnTo>
                <a:lnTo>
                  <a:pt x="211" y="298"/>
                </a:lnTo>
                <a:lnTo>
                  <a:pt x="211" y="308"/>
                </a:lnTo>
                <a:lnTo>
                  <a:pt x="210" y="318"/>
                </a:lnTo>
                <a:lnTo>
                  <a:pt x="210" y="330"/>
                </a:lnTo>
                <a:lnTo>
                  <a:pt x="208" y="341"/>
                </a:lnTo>
                <a:lnTo>
                  <a:pt x="207" y="354"/>
                </a:lnTo>
                <a:lnTo>
                  <a:pt x="206" y="366"/>
                </a:lnTo>
                <a:lnTo>
                  <a:pt x="206" y="379"/>
                </a:lnTo>
                <a:lnTo>
                  <a:pt x="204" y="392"/>
                </a:lnTo>
                <a:lnTo>
                  <a:pt x="203" y="406"/>
                </a:lnTo>
                <a:lnTo>
                  <a:pt x="201" y="419"/>
                </a:lnTo>
                <a:lnTo>
                  <a:pt x="200" y="433"/>
                </a:lnTo>
                <a:lnTo>
                  <a:pt x="197" y="449"/>
                </a:lnTo>
                <a:lnTo>
                  <a:pt x="195" y="464"/>
                </a:lnTo>
                <a:lnTo>
                  <a:pt x="191" y="494"/>
                </a:lnTo>
                <a:lnTo>
                  <a:pt x="188" y="523"/>
                </a:lnTo>
                <a:lnTo>
                  <a:pt x="185" y="550"/>
                </a:lnTo>
                <a:lnTo>
                  <a:pt x="182" y="576"/>
                </a:lnTo>
                <a:lnTo>
                  <a:pt x="180" y="602"/>
                </a:lnTo>
                <a:lnTo>
                  <a:pt x="177" y="625"/>
                </a:lnTo>
                <a:lnTo>
                  <a:pt x="174" y="648"/>
                </a:lnTo>
                <a:lnTo>
                  <a:pt x="171" y="670"/>
                </a:lnTo>
                <a:lnTo>
                  <a:pt x="170" y="690"/>
                </a:lnTo>
                <a:lnTo>
                  <a:pt x="168" y="710"/>
                </a:lnTo>
                <a:lnTo>
                  <a:pt x="165" y="727"/>
                </a:lnTo>
                <a:lnTo>
                  <a:pt x="164" y="744"/>
                </a:lnTo>
                <a:lnTo>
                  <a:pt x="162" y="760"/>
                </a:lnTo>
                <a:lnTo>
                  <a:pt x="161" y="775"/>
                </a:lnTo>
                <a:lnTo>
                  <a:pt x="161" y="788"/>
                </a:lnTo>
                <a:lnTo>
                  <a:pt x="159" y="799"/>
                </a:lnTo>
                <a:lnTo>
                  <a:pt x="159" y="811"/>
                </a:lnTo>
                <a:lnTo>
                  <a:pt x="158" y="821"/>
                </a:lnTo>
                <a:lnTo>
                  <a:pt x="158" y="831"/>
                </a:lnTo>
                <a:lnTo>
                  <a:pt x="158" y="841"/>
                </a:lnTo>
                <a:lnTo>
                  <a:pt x="157" y="850"/>
                </a:lnTo>
                <a:lnTo>
                  <a:pt x="157" y="858"/>
                </a:lnTo>
                <a:lnTo>
                  <a:pt x="157" y="865"/>
                </a:lnTo>
                <a:lnTo>
                  <a:pt x="157" y="873"/>
                </a:lnTo>
                <a:lnTo>
                  <a:pt x="157" y="880"/>
                </a:lnTo>
                <a:lnTo>
                  <a:pt x="157" y="886"/>
                </a:lnTo>
                <a:lnTo>
                  <a:pt x="157" y="891"/>
                </a:lnTo>
                <a:lnTo>
                  <a:pt x="157" y="897"/>
                </a:lnTo>
                <a:lnTo>
                  <a:pt x="157" y="901"/>
                </a:lnTo>
                <a:lnTo>
                  <a:pt x="157" y="906"/>
                </a:lnTo>
                <a:lnTo>
                  <a:pt x="158" y="909"/>
                </a:lnTo>
                <a:lnTo>
                  <a:pt x="158" y="911"/>
                </a:lnTo>
                <a:lnTo>
                  <a:pt x="159" y="914"/>
                </a:lnTo>
                <a:lnTo>
                  <a:pt x="161" y="917"/>
                </a:lnTo>
                <a:lnTo>
                  <a:pt x="164" y="922"/>
                </a:lnTo>
                <a:lnTo>
                  <a:pt x="168" y="926"/>
                </a:lnTo>
                <a:lnTo>
                  <a:pt x="174" y="930"/>
                </a:lnTo>
                <a:lnTo>
                  <a:pt x="180" y="934"/>
                </a:lnTo>
                <a:lnTo>
                  <a:pt x="187" y="940"/>
                </a:lnTo>
                <a:lnTo>
                  <a:pt x="195" y="946"/>
                </a:lnTo>
                <a:lnTo>
                  <a:pt x="204" y="952"/>
                </a:lnTo>
                <a:lnTo>
                  <a:pt x="214" y="959"/>
                </a:lnTo>
                <a:lnTo>
                  <a:pt x="226" y="966"/>
                </a:lnTo>
                <a:lnTo>
                  <a:pt x="239" y="973"/>
                </a:lnTo>
                <a:lnTo>
                  <a:pt x="252" y="981"/>
                </a:lnTo>
                <a:lnTo>
                  <a:pt x="266" y="989"/>
                </a:lnTo>
                <a:lnTo>
                  <a:pt x="282" y="998"/>
                </a:lnTo>
                <a:lnTo>
                  <a:pt x="298" y="1006"/>
                </a:lnTo>
                <a:lnTo>
                  <a:pt x="298" y="1019"/>
                </a:lnTo>
                <a:lnTo>
                  <a:pt x="296" y="1031"/>
                </a:lnTo>
                <a:lnTo>
                  <a:pt x="293" y="1042"/>
                </a:lnTo>
                <a:lnTo>
                  <a:pt x="292" y="1054"/>
                </a:lnTo>
                <a:lnTo>
                  <a:pt x="288" y="1064"/>
                </a:lnTo>
                <a:lnTo>
                  <a:pt x="283" y="1074"/>
                </a:lnTo>
                <a:lnTo>
                  <a:pt x="278" y="1084"/>
                </a:lnTo>
                <a:lnTo>
                  <a:pt x="272" y="1093"/>
                </a:lnTo>
                <a:lnTo>
                  <a:pt x="269" y="1097"/>
                </a:lnTo>
                <a:lnTo>
                  <a:pt x="265" y="1101"/>
                </a:lnTo>
                <a:lnTo>
                  <a:pt x="259" y="1104"/>
                </a:lnTo>
                <a:lnTo>
                  <a:pt x="254" y="1107"/>
                </a:lnTo>
                <a:lnTo>
                  <a:pt x="249" y="1110"/>
                </a:lnTo>
                <a:lnTo>
                  <a:pt x="242" y="1113"/>
                </a:lnTo>
                <a:lnTo>
                  <a:pt x="236" y="1114"/>
                </a:lnTo>
                <a:lnTo>
                  <a:pt x="229" y="1117"/>
                </a:lnTo>
                <a:lnTo>
                  <a:pt x="220" y="1119"/>
                </a:lnTo>
                <a:lnTo>
                  <a:pt x="211" y="1120"/>
                </a:lnTo>
                <a:lnTo>
                  <a:pt x="203" y="1120"/>
                </a:lnTo>
                <a:lnTo>
                  <a:pt x="193" y="1122"/>
                </a:lnTo>
                <a:lnTo>
                  <a:pt x="182" y="1122"/>
                </a:lnTo>
                <a:lnTo>
                  <a:pt x="172" y="1122"/>
                </a:lnTo>
                <a:lnTo>
                  <a:pt x="161" y="1120"/>
                </a:lnTo>
                <a:lnTo>
                  <a:pt x="149" y="1120"/>
                </a:lnTo>
                <a:lnTo>
                  <a:pt x="138" y="1119"/>
                </a:lnTo>
                <a:lnTo>
                  <a:pt x="126" y="1117"/>
                </a:lnTo>
                <a:lnTo>
                  <a:pt x="116" y="1116"/>
                </a:lnTo>
                <a:lnTo>
                  <a:pt x="106" y="1113"/>
                </a:lnTo>
                <a:lnTo>
                  <a:pt x="96" y="1110"/>
                </a:lnTo>
                <a:lnTo>
                  <a:pt x="87" y="1107"/>
                </a:lnTo>
                <a:lnTo>
                  <a:pt x="79" y="1103"/>
                </a:lnTo>
                <a:lnTo>
                  <a:pt x="70" y="1100"/>
                </a:lnTo>
                <a:lnTo>
                  <a:pt x="62" y="1094"/>
                </a:lnTo>
                <a:lnTo>
                  <a:pt x="54" y="1090"/>
                </a:lnTo>
                <a:lnTo>
                  <a:pt x="47" y="1084"/>
                </a:lnTo>
                <a:lnTo>
                  <a:pt x="41" y="1077"/>
                </a:lnTo>
                <a:lnTo>
                  <a:pt x="36" y="1071"/>
                </a:lnTo>
                <a:lnTo>
                  <a:pt x="30" y="1064"/>
                </a:lnTo>
                <a:lnTo>
                  <a:pt x="24" y="1057"/>
                </a:lnTo>
                <a:lnTo>
                  <a:pt x="20" y="1048"/>
                </a:lnTo>
                <a:lnTo>
                  <a:pt x="17" y="1044"/>
                </a:lnTo>
                <a:lnTo>
                  <a:pt x="15" y="1040"/>
                </a:lnTo>
                <a:lnTo>
                  <a:pt x="14" y="1034"/>
                </a:lnTo>
                <a:lnTo>
                  <a:pt x="11" y="1028"/>
                </a:lnTo>
                <a:lnTo>
                  <a:pt x="10" y="1021"/>
                </a:lnTo>
                <a:lnTo>
                  <a:pt x="8" y="1015"/>
                </a:lnTo>
                <a:lnTo>
                  <a:pt x="7" y="1006"/>
                </a:lnTo>
                <a:lnTo>
                  <a:pt x="5" y="999"/>
                </a:lnTo>
                <a:lnTo>
                  <a:pt x="4" y="991"/>
                </a:lnTo>
                <a:lnTo>
                  <a:pt x="4" y="982"/>
                </a:lnTo>
                <a:lnTo>
                  <a:pt x="2" y="972"/>
                </a:lnTo>
                <a:lnTo>
                  <a:pt x="2" y="962"/>
                </a:lnTo>
                <a:lnTo>
                  <a:pt x="1" y="952"/>
                </a:lnTo>
                <a:lnTo>
                  <a:pt x="1" y="940"/>
                </a:lnTo>
                <a:lnTo>
                  <a:pt x="0" y="929"/>
                </a:lnTo>
                <a:lnTo>
                  <a:pt x="0" y="917"/>
                </a:lnTo>
                <a:lnTo>
                  <a:pt x="0" y="904"/>
                </a:lnTo>
                <a:lnTo>
                  <a:pt x="0" y="891"/>
                </a:lnTo>
                <a:lnTo>
                  <a:pt x="0" y="877"/>
                </a:lnTo>
                <a:lnTo>
                  <a:pt x="0" y="862"/>
                </a:lnTo>
                <a:lnTo>
                  <a:pt x="1" y="848"/>
                </a:lnTo>
                <a:lnTo>
                  <a:pt x="1" y="834"/>
                </a:lnTo>
                <a:lnTo>
                  <a:pt x="1" y="818"/>
                </a:lnTo>
                <a:lnTo>
                  <a:pt x="2" y="801"/>
                </a:lnTo>
                <a:lnTo>
                  <a:pt x="4" y="785"/>
                </a:lnTo>
                <a:lnTo>
                  <a:pt x="4" y="767"/>
                </a:lnTo>
                <a:lnTo>
                  <a:pt x="5" y="749"/>
                </a:lnTo>
                <a:lnTo>
                  <a:pt x="7" y="731"/>
                </a:lnTo>
                <a:lnTo>
                  <a:pt x="8" y="711"/>
                </a:lnTo>
                <a:lnTo>
                  <a:pt x="10" y="693"/>
                </a:lnTo>
                <a:lnTo>
                  <a:pt x="11" y="672"/>
                </a:lnTo>
                <a:lnTo>
                  <a:pt x="13" y="652"/>
                </a:lnTo>
                <a:lnTo>
                  <a:pt x="13" y="652"/>
                </a:lnTo>
                <a:lnTo>
                  <a:pt x="13" y="652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16"/>
          <p:cNvSpPr>
            <a:spLocks/>
          </p:cNvSpPr>
          <p:nvPr/>
        </p:nvSpPr>
        <p:spPr bwMode="auto">
          <a:xfrm>
            <a:off x="5035886" y="2195887"/>
            <a:ext cx="153685" cy="924054"/>
          </a:xfrm>
          <a:custGeom>
            <a:avLst/>
            <a:gdLst>
              <a:gd name="T0" fmla="*/ 214 w 237"/>
              <a:gd name="T1" fmla="*/ 1091 h 1427"/>
              <a:gd name="T2" fmla="*/ 210 w 237"/>
              <a:gd name="T3" fmla="*/ 1156 h 1427"/>
              <a:gd name="T4" fmla="*/ 206 w 237"/>
              <a:gd name="T5" fmla="*/ 1214 h 1427"/>
              <a:gd name="T6" fmla="*/ 200 w 237"/>
              <a:gd name="T7" fmla="*/ 1265 h 1427"/>
              <a:gd name="T8" fmla="*/ 193 w 237"/>
              <a:gd name="T9" fmla="*/ 1309 h 1427"/>
              <a:gd name="T10" fmla="*/ 186 w 237"/>
              <a:gd name="T11" fmla="*/ 1346 h 1427"/>
              <a:gd name="T12" fmla="*/ 177 w 237"/>
              <a:gd name="T13" fmla="*/ 1376 h 1427"/>
              <a:gd name="T14" fmla="*/ 168 w 237"/>
              <a:gd name="T15" fmla="*/ 1399 h 1427"/>
              <a:gd name="T16" fmla="*/ 158 w 237"/>
              <a:gd name="T17" fmla="*/ 1415 h 1427"/>
              <a:gd name="T18" fmla="*/ 147 w 237"/>
              <a:gd name="T19" fmla="*/ 1424 h 1427"/>
              <a:gd name="T20" fmla="*/ 135 w 237"/>
              <a:gd name="T21" fmla="*/ 1427 h 1427"/>
              <a:gd name="T22" fmla="*/ 114 w 237"/>
              <a:gd name="T23" fmla="*/ 1421 h 1427"/>
              <a:gd name="T24" fmla="*/ 93 w 237"/>
              <a:gd name="T25" fmla="*/ 1409 h 1427"/>
              <a:gd name="T26" fmla="*/ 76 w 237"/>
              <a:gd name="T27" fmla="*/ 1392 h 1427"/>
              <a:gd name="T28" fmla="*/ 62 w 237"/>
              <a:gd name="T29" fmla="*/ 1371 h 1427"/>
              <a:gd name="T30" fmla="*/ 49 w 237"/>
              <a:gd name="T31" fmla="*/ 1342 h 1427"/>
              <a:gd name="T32" fmla="*/ 33 w 237"/>
              <a:gd name="T33" fmla="*/ 1290 h 1427"/>
              <a:gd name="T34" fmla="*/ 20 w 237"/>
              <a:gd name="T35" fmla="*/ 1235 h 1427"/>
              <a:gd name="T36" fmla="*/ 13 w 237"/>
              <a:gd name="T37" fmla="*/ 1192 h 1427"/>
              <a:gd name="T38" fmla="*/ 11 w 237"/>
              <a:gd name="T39" fmla="*/ 1168 h 1427"/>
              <a:gd name="T40" fmla="*/ 13 w 237"/>
              <a:gd name="T41" fmla="*/ 1133 h 1427"/>
              <a:gd name="T42" fmla="*/ 16 w 237"/>
              <a:gd name="T43" fmla="*/ 1088 h 1427"/>
              <a:gd name="T44" fmla="*/ 20 w 237"/>
              <a:gd name="T45" fmla="*/ 1035 h 1427"/>
              <a:gd name="T46" fmla="*/ 27 w 237"/>
              <a:gd name="T47" fmla="*/ 970 h 1427"/>
              <a:gd name="T48" fmla="*/ 36 w 237"/>
              <a:gd name="T49" fmla="*/ 898 h 1427"/>
              <a:gd name="T50" fmla="*/ 43 w 237"/>
              <a:gd name="T51" fmla="*/ 822 h 1427"/>
              <a:gd name="T52" fmla="*/ 49 w 237"/>
              <a:gd name="T53" fmla="*/ 741 h 1427"/>
              <a:gd name="T54" fmla="*/ 52 w 237"/>
              <a:gd name="T55" fmla="*/ 656 h 1427"/>
              <a:gd name="T56" fmla="*/ 55 w 237"/>
              <a:gd name="T57" fmla="*/ 569 h 1427"/>
              <a:gd name="T58" fmla="*/ 55 w 237"/>
              <a:gd name="T59" fmla="*/ 478 h 1427"/>
              <a:gd name="T60" fmla="*/ 52 w 237"/>
              <a:gd name="T61" fmla="*/ 394 h 1427"/>
              <a:gd name="T62" fmla="*/ 47 w 237"/>
              <a:gd name="T63" fmla="*/ 320 h 1427"/>
              <a:gd name="T64" fmla="*/ 40 w 237"/>
              <a:gd name="T65" fmla="*/ 255 h 1427"/>
              <a:gd name="T66" fmla="*/ 30 w 237"/>
              <a:gd name="T67" fmla="*/ 200 h 1427"/>
              <a:gd name="T68" fmla="*/ 19 w 237"/>
              <a:gd name="T69" fmla="*/ 154 h 1427"/>
              <a:gd name="T70" fmla="*/ 7 w 237"/>
              <a:gd name="T71" fmla="*/ 117 h 1427"/>
              <a:gd name="T72" fmla="*/ 1 w 237"/>
              <a:gd name="T73" fmla="*/ 83 h 1427"/>
              <a:gd name="T74" fmla="*/ 0 w 237"/>
              <a:gd name="T75" fmla="*/ 55 h 1427"/>
              <a:gd name="T76" fmla="*/ 4 w 237"/>
              <a:gd name="T77" fmla="*/ 32 h 1427"/>
              <a:gd name="T78" fmla="*/ 14 w 237"/>
              <a:gd name="T79" fmla="*/ 13 h 1427"/>
              <a:gd name="T80" fmla="*/ 30 w 237"/>
              <a:gd name="T81" fmla="*/ 1 h 1427"/>
              <a:gd name="T82" fmla="*/ 56 w 237"/>
              <a:gd name="T83" fmla="*/ 0 h 1427"/>
              <a:gd name="T84" fmla="*/ 92 w 237"/>
              <a:gd name="T85" fmla="*/ 7 h 1427"/>
              <a:gd name="T86" fmla="*/ 138 w 237"/>
              <a:gd name="T87" fmla="*/ 23 h 1427"/>
              <a:gd name="T88" fmla="*/ 194 w 237"/>
              <a:gd name="T89" fmla="*/ 49 h 1427"/>
              <a:gd name="T90" fmla="*/ 237 w 237"/>
              <a:gd name="T91" fmla="*/ 108 h 1427"/>
              <a:gd name="T92" fmla="*/ 237 w 237"/>
              <a:gd name="T93" fmla="*/ 214 h 1427"/>
              <a:gd name="T94" fmla="*/ 236 w 237"/>
              <a:gd name="T95" fmla="*/ 317 h 1427"/>
              <a:gd name="T96" fmla="*/ 236 w 237"/>
              <a:gd name="T97" fmla="*/ 416 h 1427"/>
              <a:gd name="T98" fmla="*/ 235 w 237"/>
              <a:gd name="T99" fmla="*/ 512 h 1427"/>
              <a:gd name="T100" fmla="*/ 232 w 237"/>
              <a:gd name="T101" fmla="*/ 606 h 1427"/>
              <a:gd name="T102" fmla="*/ 230 w 237"/>
              <a:gd name="T103" fmla="*/ 695 h 1427"/>
              <a:gd name="T104" fmla="*/ 227 w 237"/>
              <a:gd name="T105" fmla="*/ 780 h 1427"/>
              <a:gd name="T106" fmla="*/ 224 w 237"/>
              <a:gd name="T107" fmla="*/ 864 h 1427"/>
              <a:gd name="T108" fmla="*/ 222 w 237"/>
              <a:gd name="T109" fmla="*/ 943 h 1427"/>
              <a:gd name="T110" fmla="*/ 219 w 237"/>
              <a:gd name="T111" fmla="*/ 1019 h 1427"/>
              <a:gd name="T112" fmla="*/ 217 w 237"/>
              <a:gd name="T113" fmla="*/ 1044 h 1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7" h="1427">
                <a:moveTo>
                  <a:pt x="217" y="1044"/>
                </a:moveTo>
                <a:lnTo>
                  <a:pt x="216" y="1068"/>
                </a:lnTo>
                <a:lnTo>
                  <a:pt x="214" y="1091"/>
                </a:lnTo>
                <a:lnTo>
                  <a:pt x="213" y="1113"/>
                </a:lnTo>
                <a:lnTo>
                  <a:pt x="213" y="1136"/>
                </a:lnTo>
                <a:lnTo>
                  <a:pt x="210" y="1156"/>
                </a:lnTo>
                <a:lnTo>
                  <a:pt x="209" y="1176"/>
                </a:lnTo>
                <a:lnTo>
                  <a:pt x="207" y="1195"/>
                </a:lnTo>
                <a:lnTo>
                  <a:pt x="206" y="1214"/>
                </a:lnTo>
                <a:lnTo>
                  <a:pt x="204" y="1232"/>
                </a:lnTo>
                <a:lnTo>
                  <a:pt x="201" y="1250"/>
                </a:lnTo>
                <a:lnTo>
                  <a:pt x="200" y="1265"/>
                </a:lnTo>
                <a:lnTo>
                  <a:pt x="197" y="1281"/>
                </a:lnTo>
                <a:lnTo>
                  <a:pt x="196" y="1296"/>
                </a:lnTo>
                <a:lnTo>
                  <a:pt x="193" y="1309"/>
                </a:lnTo>
                <a:lnTo>
                  <a:pt x="191" y="1322"/>
                </a:lnTo>
                <a:lnTo>
                  <a:pt x="188" y="1335"/>
                </a:lnTo>
                <a:lnTo>
                  <a:pt x="186" y="1346"/>
                </a:lnTo>
                <a:lnTo>
                  <a:pt x="183" y="1358"/>
                </a:lnTo>
                <a:lnTo>
                  <a:pt x="180" y="1366"/>
                </a:lnTo>
                <a:lnTo>
                  <a:pt x="177" y="1376"/>
                </a:lnTo>
                <a:lnTo>
                  <a:pt x="174" y="1385"/>
                </a:lnTo>
                <a:lnTo>
                  <a:pt x="171" y="1392"/>
                </a:lnTo>
                <a:lnTo>
                  <a:pt x="168" y="1399"/>
                </a:lnTo>
                <a:lnTo>
                  <a:pt x="164" y="1405"/>
                </a:lnTo>
                <a:lnTo>
                  <a:pt x="161" y="1411"/>
                </a:lnTo>
                <a:lnTo>
                  <a:pt x="158" y="1415"/>
                </a:lnTo>
                <a:lnTo>
                  <a:pt x="154" y="1419"/>
                </a:lnTo>
                <a:lnTo>
                  <a:pt x="151" y="1422"/>
                </a:lnTo>
                <a:lnTo>
                  <a:pt x="147" y="1424"/>
                </a:lnTo>
                <a:lnTo>
                  <a:pt x="144" y="1427"/>
                </a:lnTo>
                <a:lnTo>
                  <a:pt x="140" y="1427"/>
                </a:lnTo>
                <a:lnTo>
                  <a:pt x="135" y="1427"/>
                </a:lnTo>
                <a:lnTo>
                  <a:pt x="128" y="1425"/>
                </a:lnTo>
                <a:lnTo>
                  <a:pt x="121" y="1424"/>
                </a:lnTo>
                <a:lnTo>
                  <a:pt x="114" y="1421"/>
                </a:lnTo>
                <a:lnTo>
                  <a:pt x="106" y="1418"/>
                </a:lnTo>
                <a:lnTo>
                  <a:pt x="99" y="1414"/>
                </a:lnTo>
                <a:lnTo>
                  <a:pt x="93" y="1409"/>
                </a:lnTo>
                <a:lnTo>
                  <a:pt x="88" y="1404"/>
                </a:lnTo>
                <a:lnTo>
                  <a:pt x="82" y="1399"/>
                </a:lnTo>
                <a:lnTo>
                  <a:pt x="76" y="1392"/>
                </a:lnTo>
                <a:lnTo>
                  <a:pt x="70" y="1385"/>
                </a:lnTo>
                <a:lnTo>
                  <a:pt x="66" y="1378"/>
                </a:lnTo>
                <a:lnTo>
                  <a:pt x="62" y="1371"/>
                </a:lnTo>
                <a:lnTo>
                  <a:pt x="57" y="1362"/>
                </a:lnTo>
                <a:lnTo>
                  <a:pt x="53" y="1352"/>
                </a:lnTo>
                <a:lnTo>
                  <a:pt x="49" y="1342"/>
                </a:lnTo>
                <a:lnTo>
                  <a:pt x="46" y="1332"/>
                </a:lnTo>
                <a:lnTo>
                  <a:pt x="39" y="1310"/>
                </a:lnTo>
                <a:lnTo>
                  <a:pt x="33" y="1290"/>
                </a:lnTo>
                <a:lnTo>
                  <a:pt x="29" y="1271"/>
                </a:lnTo>
                <a:lnTo>
                  <a:pt x="24" y="1252"/>
                </a:lnTo>
                <a:lnTo>
                  <a:pt x="20" y="1235"/>
                </a:lnTo>
                <a:lnTo>
                  <a:pt x="17" y="1221"/>
                </a:lnTo>
                <a:lnTo>
                  <a:pt x="14" y="1205"/>
                </a:lnTo>
                <a:lnTo>
                  <a:pt x="13" y="1192"/>
                </a:lnTo>
                <a:lnTo>
                  <a:pt x="13" y="1185"/>
                </a:lnTo>
                <a:lnTo>
                  <a:pt x="11" y="1176"/>
                </a:lnTo>
                <a:lnTo>
                  <a:pt x="11" y="1168"/>
                </a:lnTo>
                <a:lnTo>
                  <a:pt x="11" y="1157"/>
                </a:lnTo>
                <a:lnTo>
                  <a:pt x="11" y="1146"/>
                </a:lnTo>
                <a:lnTo>
                  <a:pt x="13" y="1133"/>
                </a:lnTo>
                <a:lnTo>
                  <a:pt x="13" y="1120"/>
                </a:lnTo>
                <a:lnTo>
                  <a:pt x="14" y="1104"/>
                </a:lnTo>
                <a:lnTo>
                  <a:pt x="16" y="1088"/>
                </a:lnTo>
                <a:lnTo>
                  <a:pt x="17" y="1073"/>
                </a:lnTo>
                <a:lnTo>
                  <a:pt x="19" y="1054"/>
                </a:lnTo>
                <a:lnTo>
                  <a:pt x="20" y="1035"/>
                </a:lnTo>
                <a:lnTo>
                  <a:pt x="23" y="1015"/>
                </a:lnTo>
                <a:lnTo>
                  <a:pt x="24" y="993"/>
                </a:lnTo>
                <a:lnTo>
                  <a:pt x="27" y="970"/>
                </a:lnTo>
                <a:lnTo>
                  <a:pt x="30" y="947"/>
                </a:lnTo>
                <a:lnTo>
                  <a:pt x="33" y="923"/>
                </a:lnTo>
                <a:lnTo>
                  <a:pt x="36" y="898"/>
                </a:lnTo>
                <a:lnTo>
                  <a:pt x="39" y="874"/>
                </a:lnTo>
                <a:lnTo>
                  <a:pt x="40" y="848"/>
                </a:lnTo>
                <a:lnTo>
                  <a:pt x="43" y="822"/>
                </a:lnTo>
                <a:lnTo>
                  <a:pt x="44" y="795"/>
                </a:lnTo>
                <a:lnTo>
                  <a:pt x="47" y="769"/>
                </a:lnTo>
                <a:lnTo>
                  <a:pt x="49" y="741"/>
                </a:lnTo>
                <a:lnTo>
                  <a:pt x="50" y="714"/>
                </a:lnTo>
                <a:lnTo>
                  <a:pt x="52" y="685"/>
                </a:lnTo>
                <a:lnTo>
                  <a:pt x="52" y="656"/>
                </a:lnTo>
                <a:lnTo>
                  <a:pt x="53" y="628"/>
                </a:lnTo>
                <a:lnTo>
                  <a:pt x="53" y="599"/>
                </a:lnTo>
                <a:lnTo>
                  <a:pt x="55" y="569"/>
                </a:lnTo>
                <a:lnTo>
                  <a:pt x="55" y="538"/>
                </a:lnTo>
                <a:lnTo>
                  <a:pt x="55" y="508"/>
                </a:lnTo>
                <a:lnTo>
                  <a:pt x="55" y="478"/>
                </a:lnTo>
                <a:lnTo>
                  <a:pt x="55" y="449"/>
                </a:lnTo>
                <a:lnTo>
                  <a:pt x="53" y="420"/>
                </a:lnTo>
                <a:lnTo>
                  <a:pt x="52" y="394"/>
                </a:lnTo>
                <a:lnTo>
                  <a:pt x="50" y="368"/>
                </a:lnTo>
                <a:lnTo>
                  <a:pt x="49" y="343"/>
                </a:lnTo>
                <a:lnTo>
                  <a:pt x="47" y="320"/>
                </a:lnTo>
                <a:lnTo>
                  <a:pt x="46" y="297"/>
                </a:lnTo>
                <a:lnTo>
                  <a:pt x="43" y="275"/>
                </a:lnTo>
                <a:lnTo>
                  <a:pt x="40" y="255"/>
                </a:lnTo>
                <a:lnTo>
                  <a:pt x="37" y="235"/>
                </a:lnTo>
                <a:lnTo>
                  <a:pt x="34" y="217"/>
                </a:lnTo>
                <a:lnTo>
                  <a:pt x="30" y="200"/>
                </a:lnTo>
                <a:lnTo>
                  <a:pt x="27" y="183"/>
                </a:lnTo>
                <a:lnTo>
                  <a:pt x="23" y="168"/>
                </a:lnTo>
                <a:lnTo>
                  <a:pt x="19" y="154"/>
                </a:lnTo>
                <a:lnTo>
                  <a:pt x="14" y="141"/>
                </a:lnTo>
                <a:lnTo>
                  <a:pt x="10" y="128"/>
                </a:lnTo>
                <a:lnTo>
                  <a:pt x="7" y="117"/>
                </a:lnTo>
                <a:lnTo>
                  <a:pt x="4" y="105"/>
                </a:lnTo>
                <a:lnTo>
                  <a:pt x="3" y="94"/>
                </a:lnTo>
                <a:lnTo>
                  <a:pt x="1" y="83"/>
                </a:lnTo>
                <a:lnTo>
                  <a:pt x="0" y="73"/>
                </a:lnTo>
                <a:lnTo>
                  <a:pt x="0" y="63"/>
                </a:lnTo>
                <a:lnTo>
                  <a:pt x="0" y="55"/>
                </a:lnTo>
                <a:lnTo>
                  <a:pt x="1" y="46"/>
                </a:lnTo>
                <a:lnTo>
                  <a:pt x="3" y="39"/>
                </a:lnTo>
                <a:lnTo>
                  <a:pt x="4" y="32"/>
                </a:lnTo>
                <a:lnTo>
                  <a:pt x="7" y="24"/>
                </a:lnTo>
                <a:lnTo>
                  <a:pt x="10" y="19"/>
                </a:lnTo>
                <a:lnTo>
                  <a:pt x="14" y="13"/>
                </a:lnTo>
                <a:lnTo>
                  <a:pt x="19" y="9"/>
                </a:lnTo>
                <a:lnTo>
                  <a:pt x="24" y="4"/>
                </a:lnTo>
                <a:lnTo>
                  <a:pt x="30" y="1"/>
                </a:lnTo>
                <a:lnTo>
                  <a:pt x="39" y="0"/>
                </a:lnTo>
                <a:lnTo>
                  <a:pt x="47" y="0"/>
                </a:lnTo>
                <a:lnTo>
                  <a:pt x="56" y="0"/>
                </a:lnTo>
                <a:lnTo>
                  <a:pt x="68" y="1"/>
                </a:lnTo>
                <a:lnTo>
                  <a:pt x="79" y="3"/>
                </a:lnTo>
                <a:lnTo>
                  <a:pt x="92" y="7"/>
                </a:lnTo>
                <a:lnTo>
                  <a:pt x="106" y="11"/>
                </a:lnTo>
                <a:lnTo>
                  <a:pt x="122" y="17"/>
                </a:lnTo>
                <a:lnTo>
                  <a:pt x="138" y="23"/>
                </a:lnTo>
                <a:lnTo>
                  <a:pt x="155" y="30"/>
                </a:lnTo>
                <a:lnTo>
                  <a:pt x="174" y="40"/>
                </a:lnTo>
                <a:lnTo>
                  <a:pt x="194" y="49"/>
                </a:lnTo>
                <a:lnTo>
                  <a:pt x="216" y="60"/>
                </a:lnTo>
                <a:lnTo>
                  <a:pt x="237" y="72"/>
                </a:lnTo>
                <a:lnTo>
                  <a:pt x="237" y="108"/>
                </a:lnTo>
                <a:lnTo>
                  <a:pt x="237" y="144"/>
                </a:lnTo>
                <a:lnTo>
                  <a:pt x="237" y="180"/>
                </a:lnTo>
                <a:lnTo>
                  <a:pt x="237" y="214"/>
                </a:lnTo>
                <a:lnTo>
                  <a:pt x="237" y="249"/>
                </a:lnTo>
                <a:lnTo>
                  <a:pt x="237" y="284"/>
                </a:lnTo>
                <a:lnTo>
                  <a:pt x="236" y="317"/>
                </a:lnTo>
                <a:lnTo>
                  <a:pt x="236" y="351"/>
                </a:lnTo>
                <a:lnTo>
                  <a:pt x="236" y="384"/>
                </a:lnTo>
                <a:lnTo>
                  <a:pt x="236" y="416"/>
                </a:lnTo>
                <a:lnTo>
                  <a:pt x="235" y="449"/>
                </a:lnTo>
                <a:lnTo>
                  <a:pt x="235" y="481"/>
                </a:lnTo>
                <a:lnTo>
                  <a:pt x="235" y="512"/>
                </a:lnTo>
                <a:lnTo>
                  <a:pt x="233" y="544"/>
                </a:lnTo>
                <a:lnTo>
                  <a:pt x="233" y="574"/>
                </a:lnTo>
                <a:lnTo>
                  <a:pt x="232" y="606"/>
                </a:lnTo>
                <a:lnTo>
                  <a:pt x="232" y="635"/>
                </a:lnTo>
                <a:lnTo>
                  <a:pt x="230" y="665"/>
                </a:lnTo>
                <a:lnTo>
                  <a:pt x="230" y="695"/>
                </a:lnTo>
                <a:lnTo>
                  <a:pt x="229" y="724"/>
                </a:lnTo>
                <a:lnTo>
                  <a:pt x="229" y="753"/>
                </a:lnTo>
                <a:lnTo>
                  <a:pt x="227" y="780"/>
                </a:lnTo>
                <a:lnTo>
                  <a:pt x="227" y="809"/>
                </a:lnTo>
                <a:lnTo>
                  <a:pt x="226" y="836"/>
                </a:lnTo>
                <a:lnTo>
                  <a:pt x="224" y="864"/>
                </a:lnTo>
                <a:lnTo>
                  <a:pt x="224" y="891"/>
                </a:lnTo>
                <a:lnTo>
                  <a:pt x="223" y="917"/>
                </a:lnTo>
                <a:lnTo>
                  <a:pt x="222" y="943"/>
                </a:lnTo>
                <a:lnTo>
                  <a:pt x="220" y="969"/>
                </a:lnTo>
                <a:lnTo>
                  <a:pt x="220" y="995"/>
                </a:lnTo>
                <a:lnTo>
                  <a:pt x="219" y="1019"/>
                </a:lnTo>
                <a:lnTo>
                  <a:pt x="217" y="1044"/>
                </a:lnTo>
                <a:lnTo>
                  <a:pt x="217" y="1044"/>
                </a:lnTo>
                <a:lnTo>
                  <a:pt x="217" y="1044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17"/>
          <p:cNvSpPr>
            <a:spLocks/>
          </p:cNvSpPr>
          <p:nvPr/>
        </p:nvSpPr>
        <p:spPr bwMode="auto">
          <a:xfrm>
            <a:off x="5086466" y="2123908"/>
            <a:ext cx="741188" cy="1054394"/>
          </a:xfrm>
          <a:custGeom>
            <a:avLst/>
            <a:gdLst>
              <a:gd name="T0" fmla="*/ 119 w 1143"/>
              <a:gd name="T1" fmla="*/ 149 h 1626"/>
              <a:gd name="T2" fmla="*/ 237 w 1143"/>
              <a:gd name="T3" fmla="*/ 135 h 1626"/>
              <a:gd name="T4" fmla="*/ 429 w 1143"/>
              <a:gd name="T5" fmla="*/ 102 h 1626"/>
              <a:gd name="T6" fmla="*/ 651 w 1143"/>
              <a:gd name="T7" fmla="*/ 63 h 1626"/>
              <a:gd name="T8" fmla="*/ 748 w 1143"/>
              <a:gd name="T9" fmla="*/ 43 h 1626"/>
              <a:gd name="T10" fmla="*/ 816 w 1143"/>
              <a:gd name="T11" fmla="*/ 25 h 1626"/>
              <a:gd name="T12" fmla="*/ 874 w 1143"/>
              <a:gd name="T13" fmla="*/ 7 h 1626"/>
              <a:gd name="T14" fmla="*/ 930 w 1143"/>
              <a:gd name="T15" fmla="*/ 0 h 1626"/>
              <a:gd name="T16" fmla="*/ 969 w 1143"/>
              <a:gd name="T17" fmla="*/ 14 h 1626"/>
              <a:gd name="T18" fmla="*/ 1024 w 1143"/>
              <a:gd name="T19" fmla="*/ 50 h 1626"/>
              <a:gd name="T20" fmla="*/ 1088 w 1143"/>
              <a:gd name="T21" fmla="*/ 102 h 1626"/>
              <a:gd name="T22" fmla="*/ 1130 w 1143"/>
              <a:gd name="T23" fmla="*/ 149 h 1626"/>
              <a:gd name="T24" fmla="*/ 1143 w 1143"/>
              <a:gd name="T25" fmla="*/ 190 h 1626"/>
              <a:gd name="T26" fmla="*/ 1126 w 1143"/>
              <a:gd name="T27" fmla="*/ 241 h 1626"/>
              <a:gd name="T28" fmla="*/ 1103 w 1143"/>
              <a:gd name="T29" fmla="*/ 264 h 1626"/>
              <a:gd name="T30" fmla="*/ 1094 w 1143"/>
              <a:gd name="T31" fmla="*/ 293 h 1626"/>
              <a:gd name="T32" fmla="*/ 1091 w 1143"/>
              <a:gd name="T33" fmla="*/ 345 h 1626"/>
              <a:gd name="T34" fmla="*/ 1090 w 1143"/>
              <a:gd name="T35" fmla="*/ 418 h 1626"/>
              <a:gd name="T36" fmla="*/ 1093 w 1143"/>
              <a:gd name="T37" fmla="*/ 515 h 1626"/>
              <a:gd name="T38" fmla="*/ 1098 w 1143"/>
              <a:gd name="T39" fmla="*/ 655 h 1626"/>
              <a:gd name="T40" fmla="*/ 1106 w 1143"/>
              <a:gd name="T41" fmla="*/ 883 h 1626"/>
              <a:gd name="T42" fmla="*/ 1101 w 1143"/>
              <a:gd name="T43" fmla="*/ 1072 h 1626"/>
              <a:gd name="T44" fmla="*/ 1088 w 1143"/>
              <a:gd name="T45" fmla="*/ 1225 h 1626"/>
              <a:gd name="T46" fmla="*/ 1065 w 1143"/>
              <a:gd name="T47" fmla="*/ 1357 h 1626"/>
              <a:gd name="T48" fmla="*/ 1032 w 1143"/>
              <a:gd name="T49" fmla="*/ 1472 h 1626"/>
              <a:gd name="T50" fmla="*/ 993 w 1143"/>
              <a:gd name="T51" fmla="*/ 1562 h 1626"/>
              <a:gd name="T52" fmla="*/ 954 w 1143"/>
              <a:gd name="T53" fmla="*/ 1613 h 1626"/>
              <a:gd name="T54" fmla="*/ 918 w 1143"/>
              <a:gd name="T55" fmla="*/ 1626 h 1626"/>
              <a:gd name="T56" fmla="*/ 894 w 1143"/>
              <a:gd name="T57" fmla="*/ 1605 h 1626"/>
              <a:gd name="T58" fmla="*/ 861 w 1143"/>
              <a:gd name="T59" fmla="*/ 1553 h 1626"/>
              <a:gd name="T60" fmla="*/ 820 w 1143"/>
              <a:gd name="T61" fmla="*/ 1469 h 1626"/>
              <a:gd name="T62" fmla="*/ 772 w 1143"/>
              <a:gd name="T63" fmla="*/ 1354 h 1626"/>
              <a:gd name="T64" fmla="*/ 715 w 1143"/>
              <a:gd name="T65" fmla="*/ 1209 h 1626"/>
              <a:gd name="T66" fmla="*/ 852 w 1143"/>
              <a:gd name="T67" fmla="*/ 1228 h 1626"/>
              <a:gd name="T68" fmla="*/ 861 w 1143"/>
              <a:gd name="T69" fmla="*/ 1197 h 1626"/>
              <a:gd name="T70" fmla="*/ 869 w 1143"/>
              <a:gd name="T71" fmla="*/ 1154 h 1626"/>
              <a:gd name="T72" fmla="*/ 875 w 1143"/>
              <a:gd name="T73" fmla="*/ 1095 h 1626"/>
              <a:gd name="T74" fmla="*/ 881 w 1143"/>
              <a:gd name="T75" fmla="*/ 1023 h 1626"/>
              <a:gd name="T76" fmla="*/ 887 w 1143"/>
              <a:gd name="T77" fmla="*/ 911 h 1626"/>
              <a:gd name="T78" fmla="*/ 893 w 1143"/>
              <a:gd name="T79" fmla="*/ 760 h 1626"/>
              <a:gd name="T80" fmla="*/ 895 w 1143"/>
              <a:gd name="T81" fmla="*/ 639 h 1626"/>
              <a:gd name="T82" fmla="*/ 893 w 1143"/>
              <a:gd name="T83" fmla="*/ 475 h 1626"/>
              <a:gd name="T84" fmla="*/ 875 w 1143"/>
              <a:gd name="T85" fmla="*/ 312 h 1626"/>
              <a:gd name="T86" fmla="*/ 854 w 1143"/>
              <a:gd name="T87" fmla="*/ 240 h 1626"/>
              <a:gd name="T88" fmla="*/ 823 w 1143"/>
              <a:gd name="T89" fmla="*/ 203 h 1626"/>
              <a:gd name="T90" fmla="*/ 793 w 1143"/>
              <a:gd name="T91" fmla="*/ 194 h 1626"/>
              <a:gd name="T92" fmla="*/ 753 w 1143"/>
              <a:gd name="T93" fmla="*/ 195 h 1626"/>
              <a:gd name="T94" fmla="*/ 694 w 1143"/>
              <a:gd name="T95" fmla="*/ 203 h 1626"/>
              <a:gd name="T96" fmla="*/ 616 w 1143"/>
              <a:gd name="T97" fmla="*/ 214 h 1626"/>
              <a:gd name="T98" fmla="*/ 519 w 1143"/>
              <a:gd name="T99" fmla="*/ 233 h 1626"/>
              <a:gd name="T100" fmla="*/ 370 w 1143"/>
              <a:gd name="T101" fmla="*/ 263 h 1626"/>
              <a:gd name="T102" fmla="*/ 177 w 1143"/>
              <a:gd name="T103" fmla="*/ 296 h 1626"/>
              <a:gd name="T104" fmla="*/ 36 w 1143"/>
              <a:gd name="T105" fmla="*/ 312 h 1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143" h="1626">
                <a:moveTo>
                  <a:pt x="0" y="155"/>
                </a:moveTo>
                <a:lnTo>
                  <a:pt x="33" y="155"/>
                </a:lnTo>
                <a:lnTo>
                  <a:pt x="66" y="154"/>
                </a:lnTo>
                <a:lnTo>
                  <a:pt x="83" y="152"/>
                </a:lnTo>
                <a:lnTo>
                  <a:pt x="102" y="151"/>
                </a:lnTo>
                <a:lnTo>
                  <a:pt x="119" y="149"/>
                </a:lnTo>
                <a:lnTo>
                  <a:pt x="138" y="148"/>
                </a:lnTo>
                <a:lnTo>
                  <a:pt x="157" y="145"/>
                </a:lnTo>
                <a:lnTo>
                  <a:pt x="177" y="143"/>
                </a:lnTo>
                <a:lnTo>
                  <a:pt x="197" y="141"/>
                </a:lnTo>
                <a:lnTo>
                  <a:pt x="216" y="138"/>
                </a:lnTo>
                <a:lnTo>
                  <a:pt x="237" y="135"/>
                </a:lnTo>
                <a:lnTo>
                  <a:pt x="257" y="132"/>
                </a:lnTo>
                <a:lnTo>
                  <a:pt x="279" y="129"/>
                </a:lnTo>
                <a:lnTo>
                  <a:pt x="301" y="125"/>
                </a:lnTo>
                <a:lnTo>
                  <a:pt x="344" y="118"/>
                </a:lnTo>
                <a:lnTo>
                  <a:pt x="386" y="110"/>
                </a:lnTo>
                <a:lnTo>
                  <a:pt x="429" y="102"/>
                </a:lnTo>
                <a:lnTo>
                  <a:pt x="471" y="95"/>
                </a:lnTo>
                <a:lnTo>
                  <a:pt x="511" y="87"/>
                </a:lnTo>
                <a:lnTo>
                  <a:pt x="553" y="80"/>
                </a:lnTo>
                <a:lnTo>
                  <a:pt x="592" y="73"/>
                </a:lnTo>
                <a:lnTo>
                  <a:pt x="632" y="66"/>
                </a:lnTo>
                <a:lnTo>
                  <a:pt x="651" y="63"/>
                </a:lnTo>
                <a:lnTo>
                  <a:pt x="669" y="59"/>
                </a:lnTo>
                <a:lnTo>
                  <a:pt x="687" y="56"/>
                </a:lnTo>
                <a:lnTo>
                  <a:pt x="704" y="53"/>
                </a:lnTo>
                <a:lnTo>
                  <a:pt x="720" y="48"/>
                </a:lnTo>
                <a:lnTo>
                  <a:pt x="734" y="46"/>
                </a:lnTo>
                <a:lnTo>
                  <a:pt x="748" y="43"/>
                </a:lnTo>
                <a:lnTo>
                  <a:pt x="761" y="40"/>
                </a:lnTo>
                <a:lnTo>
                  <a:pt x="774" y="37"/>
                </a:lnTo>
                <a:lnTo>
                  <a:pt x="786" y="34"/>
                </a:lnTo>
                <a:lnTo>
                  <a:pt x="796" y="31"/>
                </a:lnTo>
                <a:lnTo>
                  <a:pt x="806" y="28"/>
                </a:lnTo>
                <a:lnTo>
                  <a:pt x="816" y="25"/>
                </a:lnTo>
                <a:lnTo>
                  <a:pt x="823" y="23"/>
                </a:lnTo>
                <a:lnTo>
                  <a:pt x="831" y="21"/>
                </a:lnTo>
                <a:lnTo>
                  <a:pt x="838" y="18"/>
                </a:lnTo>
                <a:lnTo>
                  <a:pt x="851" y="14"/>
                </a:lnTo>
                <a:lnTo>
                  <a:pt x="862" y="11"/>
                </a:lnTo>
                <a:lnTo>
                  <a:pt x="874" y="7"/>
                </a:lnTo>
                <a:lnTo>
                  <a:pt x="884" y="5"/>
                </a:lnTo>
                <a:lnTo>
                  <a:pt x="895" y="2"/>
                </a:lnTo>
                <a:lnTo>
                  <a:pt x="905" y="1"/>
                </a:lnTo>
                <a:lnTo>
                  <a:pt x="916" y="0"/>
                </a:lnTo>
                <a:lnTo>
                  <a:pt x="924" y="0"/>
                </a:lnTo>
                <a:lnTo>
                  <a:pt x="930" y="0"/>
                </a:lnTo>
                <a:lnTo>
                  <a:pt x="934" y="1"/>
                </a:lnTo>
                <a:lnTo>
                  <a:pt x="940" y="2"/>
                </a:lnTo>
                <a:lnTo>
                  <a:pt x="947" y="4"/>
                </a:lnTo>
                <a:lnTo>
                  <a:pt x="953" y="7"/>
                </a:lnTo>
                <a:lnTo>
                  <a:pt x="960" y="11"/>
                </a:lnTo>
                <a:lnTo>
                  <a:pt x="969" y="14"/>
                </a:lnTo>
                <a:lnTo>
                  <a:pt x="976" y="18"/>
                </a:lnTo>
                <a:lnTo>
                  <a:pt x="985" y="24"/>
                </a:lnTo>
                <a:lnTo>
                  <a:pt x="993" y="30"/>
                </a:lnTo>
                <a:lnTo>
                  <a:pt x="1003" y="36"/>
                </a:lnTo>
                <a:lnTo>
                  <a:pt x="1013" y="43"/>
                </a:lnTo>
                <a:lnTo>
                  <a:pt x="1024" y="50"/>
                </a:lnTo>
                <a:lnTo>
                  <a:pt x="1034" y="57"/>
                </a:lnTo>
                <a:lnTo>
                  <a:pt x="1045" y="66"/>
                </a:lnTo>
                <a:lnTo>
                  <a:pt x="1057" y="74"/>
                </a:lnTo>
                <a:lnTo>
                  <a:pt x="1068" y="84"/>
                </a:lnTo>
                <a:lnTo>
                  <a:pt x="1078" y="93"/>
                </a:lnTo>
                <a:lnTo>
                  <a:pt x="1088" y="102"/>
                </a:lnTo>
                <a:lnTo>
                  <a:pt x="1097" y="110"/>
                </a:lnTo>
                <a:lnTo>
                  <a:pt x="1106" y="119"/>
                </a:lnTo>
                <a:lnTo>
                  <a:pt x="1113" y="126"/>
                </a:lnTo>
                <a:lnTo>
                  <a:pt x="1119" y="135"/>
                </a:lnTo>
                <a:lnTo>
                  <a:pt x="1124" y="142"/>
                </a:lnTo>
                <a:lnTo>
                  <a:pt x="1130" y="149"/>
                </a:lnTo>
                <a:lnTo>
                  <a:pt x="1134" y="156"/>
                </a:lnTo>
                <a:lnTo>
                  <a:pt x="1137" y="164"/>
                </a:lnTo>
                <a:lnTo>
                  <a:pt x="1140" y="171"/>
                </a:lnTo>
                <a:lnTo>
                  <a:pt x="1142" y="177"/>
                </a:lnTo>
                <a:lnTo>
                  <a:pt x="1143" y="184"/>
                </a:lnTo>
                <a:lnTo>
                  <a:pt x="1143" y="190"/>
                </a:lnTo>
                <a:lnTo>
                  <a:pt x="1143" y="195"/>
                </a:lnTo>
                <a:lnTo>
                  <a:pt x="1140" y="207"/>
                </a:lnTo>
                <a:lnTo>
                  <a:pt x="1137" y="217"/>
                </a:lnTo>
                <a:lnTo>
                  <a:pt x="1134" y="226"/>
                </a:lnTo>
                <a:lnTo>
                  <a:pt x="1130" y="234"/>
                </a:lnTo>
                <a:lnTo>
                  <a:pt x="1126" y="241"/>
                </a:lnTo>
                <a:lnTo>
                  <a:pt x="1120" y="249"/>
                </a:lnTo>
                <a:lnTo>
                  <a:pt x="1114" y="254"/>
                </a:lnTo>
                <a:lnTo>
                  <a:pt x="1107" y="259"/>
                </a:lnTo>
                <a:lnTo>
                  <a:pt x="1106" y="260"/>
                </a:lnTo>
                <a:lnTo>
                  <a:pt x="1104" y="262"/>
                </a:lnTo>
                <a:lnTo>
                  <a:pt x="1103" y="264"/>
                </a:lnTo>
                <a:lnTo>
                  <a:pt x="1101" y="267"/>
                </a:lnTo>
                <a:lnTo>
                  <a:pt x="1100" y="272"/>
                </a:lnTo>
                <a:lnTo>
                  <a:pt x="1098" y="276"/>
                </a:lnTo>
                <a:lnTo>
                  <a:pt x="1097" y="280"/>
                </a:lnTo>
                <a:lnTo>
                  <a:pt x="1096" y="286"/>
                </a:lnTo>
                <a:lnTo>
                  <a:pt x="1094" y="293"/>
                </a:lnTo>
                <a:lnTo>
                  <a:pt x="1094" y="300"/>
                </a:lnTo>
                <a:lnTo>
                  <a:pt x="1093" y="308"/>
                </a:lnTo>
                <a:lnTo>
                  <a:pt x="1093" y="316"/>
                </a:lnTo>
                <a:lnTo>
                  <a:pt x="1091" y="325"/>
                </a:lnTo>
                <a:lnTo>
                  <a:pt x="1091" y="335"/>
                </a:lnTo>
                <a:lnTo>
                  <a:pt x="1091" y="345"/>
                </a:lnTo>
                <a:lnTo>
                  <a:pt x="1090" y="355"/>
                </a:lnTo>
                <a:lnTo>
                  <a:pt x="1090" y="367"/>
                </a:lnTo>
                <a:lnTo>
                  <a:pt x="1090" y="378"/>
                </a:lnTo>
                <a:lnTo>
                  <a:pt x="1090" y="391"/>
                </a:lnTo>
                <a:lnTo>
                  <a:pt x="1090" y="404"/>
                </a:lnTo>
                <a:lnTo>
                  <a:pt x="1090" y="418"/>
                </a:lnTo>
                <a:lnTo>
                  <a:pt x="1090" y="433"/>
                </a:lnTo>
                <a:lnTo>
                  <a:pt x="1090" y="449"/>
                </a:lnTo>
                <a:lnTo>
                  <a:pt x="1090" y="465"/>
                </a:lnTo>
                <a:lnTo>
                  <a:pt x="1091" y="480"/>
                </a:lnTo>
                <a:lnTo>
                  <a:pt x="1091" y="498"/>
                </a:lnTo>
                <a:lnTo>
                  <a:pt x="1093" y="515"/>
                </a:lnTo>
                <a:lnTo>
                  <a:pt x="1093" y="534"/>
                </a:lnTo>
                <a:lnTo>
                  <a:pt x="1094" y="552"/>
                </a:lnTo>
                <a:lnTo>
                  <a:pt x="1094" y="573"/>
                </a:lnTo>
                <a:lnTo>
                  <a:pt x="1096" y="593"/>
                </a:lnTo>
                <a:lnTo>
                  <a:pt x="1097" y="613"/>
                </a:lnTo>
                <a:lnTo>
                  <a:pt x="1098" y="655"/>
                </a:lnTo>
                <a:lnTo>
                  <a:pt x="1101" y="695"/>
                </a:lnTo>
                <a:lnTo>
                  <a:pt x="1103" y="735"/>
                </a:lnTo>
                <a:lnTo>
                  <a:pt x="1104" y="774"/>
                </a:lnTo>
                <a:lnTo>
                  <a:pt x="1104" y="812"/>
                </a:lnTo>
                <a:lnTo>
                  <a:pt x="1106" y="848"/>
                </a:lnTo>
                <a:lnTo>
                  <a:pt x="1106" y="883"/>
                </a:lnTo>
                <a:lnTo>
                  <a:pt x="1106" y="917"/>
                </a:lnTo>
                <a:lnTo>
                  <a:pt x="1106" y="950"/>
                </a:lnTo>
                <a:lnTo>
                  <a:pt x="1104" y="983"/>
                </a:lnTo>
                <a:lnTo>
                  <a:pt x="1104" y="1013"/>
                </a:lnTo>
                <a:lnTo>
                  <a:pt x="1103" y="1043"/>
                </a:lnTo>
                <a:lnTo>
                  <a:pt x="1101" y="1072"/>
                </a:lnTo>
                <a:lnTo>
                  <a:pt x="1100" y="1099"/>
                </a:lnTo>
                <a:lnTo>
                  <a:pt x="1098" y="1125"/>
                </a:lnTo>
                <a:lnTo>
                  <a:pt x="1096" y="1151"/>
                </a:lnTo>
                <a:lnTo>
                  <a:pt x="1093" y="1176"/>
                </a:lnTo>
                <a:lnTo>
                  <a:pt x="1091" y="1200"/>
                </a:lnTo>
                <a:lnTo>
                  <a:pt x="1088" y="1225"/>
                </a:lnTo>
                <a:lnTo>
                  <a:pt x="1085" y="1248"/>
                </a:lnTo>
                <a:lnTo>
                  <a:pt x="1081" y="1271"/>
                </a:lnTo>
                <a:lnTo>
                  <a:pt x="1078" y="1292"/>
                </a:lnTo>
                <a:lnTo>
                  <a:pt x="1074" y="1315"/>
                </a:lnTo>
                <a:lnTo>
                  <a:pt x="1070" y="1336"/>
                </a:lnTo>
                <a:lnTo>
                  <a:pt x="1065" y="1357"/>
                </a:lnTo>
                <a:lnTo>
                  <a:pt x="1060" y="1377"/>
                </a:lnTo>
                <a:lnTo>
                  <a:pt x="1055" y="1397"/>
                </a:lnTo>
                <a:lnTo>
                  <a:pt x="1049" y="1416"/>
                </a:lnTo>
                <a:lnTo>
                  <a:pt x="1044" y="1436"/>
                </a:lnTo>
                <a:lnTo>
                  <a:pt x="1038" y="1454"/>
                </a:lnTo>
                <a:lnTo>
                  <a:pt x="1032" y="1472"/>
                </a:lnTo>
                <a:lnTo>
                  <a:pt x="1025" y="1490"/>
                </a:lnTo>
                <a:lnTo>
                  <a:pt x="1019" y="1505"/>
                </a:lnTo>
                <a:lnTo>
                  <a:pt x="1012" y="1521"/>
                </a:lnTo>
                <a:lnTo>
                  <a:pt x="1006" y="1536"/>
                </a:lnTo>
                <a:lnTo>
                  <a:pt x="999" y="1549"/>
                </a:lnTo>
                <a:lnTo>
                  <a:pt x="993" y="1562"/>
                </a:lnTo>
                <a:lnTo>
                  <a:pt x="986" y="1573"/>
                </a:lnTo>
                <a:lnTo>
                  <a:pt x="980" y="1583"/>
                </a:lnTo>
                <a:lnTo>
                  <a:pt x="973" y="1592"/>
                </a:lnTo>
                <a:lnTo>
                  <a:pt x="967" y="1600"/>
                </a:lnTo>
                <a:lnTo>
                  <a:pt x="960" y="1608"/>
                </a:lnTo>
                <a:lnTo>
                  <a:pt x="954" y="1613"/>
                </a:lnTo>
                <a:lnTo>
                  <a:pt x="947" y="1618"/>
                </a:lnTo>
                <a:lnTo>
                  <a:pt x="941" y="1622"/>
                </a:lnTo>
                <a:lnTo>
                  <a:pt x="934" y="1625"/>
                </a:lnTo>
                <a:lnTo>
                  <a:pt x="929" y="1626"/>
                </a:lnTo>
                <a:lnTo>
                  <a:pt x="921" y="1626"/>
                </a:lnTo>
                <a:lnTo>
                  <a:pt x="918" y="1626"/>
                </a:lnTo>
                <a:lnTo>
                  <a:pt x="914" y="1625"/>
                </a:lnTo>
                <a:lnTo>
                  <a:pt x="911" y="1622"/>
                </a:lnTo>
                <a:lnTo>
                  <a:pt x="907" y="1619"/>
                </a:lnTo>
                <a:lnTo>
                  <a:pt x="903" y="1615"/>
                </a:lnTo>
                <a:lnTo>
                  <a:pt x="898" y="1611"/>
                </a:lnTo>
                <a:lnTo>
                  <a:pt x="894" y="1605"/>
                </a:lnTo>
                <a:lnTo>
                  <a:pt x="888" y="1599"/>
                </a:lnTo>
                <a:lnTo>
                  <a:pt x="884" y="1592"/>
                </a:lnTo>
                <a:lnTo>
                  <a:pt x="878" y="1583"/>
                </a:lnTo>
                <a:lnTo>
                  <a:pt x="872" y="1575"/>
                </a:lnTo>
                <a:lnTo>
                  <a:pt x="867" y="1564"/>
                </a:lnTo>
                <a:lnTo>
                  <a:pt x="861" y="1553"/>
                </a:lnTo>
                <a:lnTo>
                  <a:pt x="855" y="1541"/>
                </a:lnTo>
                <a:lnTo>
                  <a:pt x="848" y="1528"/>
                </a:lnTo>
                <a:lnTo>
                  <a:pt x="842" y="1516"/>
                </a:lnTo>
                <a:lnTo>
                  <a:pt x="835" y="1501"/>
                </a:lnTo>
                <a:lnTo>
                  <a:pt x="828" y="1485"/>
                </a:lnTo>
                <a:lnTo>
                  <a:pt x="820" y="1469"/>
                </a:lnTo>
                <a:lnTo>
                  <a:pt x="813" y="1452"/>
                </a:lnTo>
                <a:lnTo>
                  <a:pt x="805" y="1435"/>
                </a:lnTo>
                <a:lnTo>
                  <a:pt x="797" y="1416"/>
                </a:lnTo>
                <a:lnTo>
                  <a:pt x="789" y="1396"/>
                </a:lnTo>
                <a:lnTo>
                  <a:pt x="780" y="1376"/>
                </a:lnTo>
                <a:lnTo>
                  <a:pt x="772" y="1354"/>
                </a:lnTo>
                <a:lnTo>
                  <a:pt x="763" y="1333"/>
                </a:lnTo>
                <a:lnTo>
                  <a:pt x="754" y="1310"/>
                </a:lnTo>
                <a:lnTo>
                  <a:pt x="744" y="1285"/>
                </a:lnTo>
                <a:lnTo>
                  <a:pt x="736" y="1261"/>
                </a:lnTo>
                <a:lnTo>
                  <a:pt x="725" y="1235"/>
                </a:lnTo>
                <a:lnTo>
                  <a:pt x="715" y="1209"/>
                </a:lnTo>
                <a:lnTo>
                  <a:pt x="705" y="1182"/>
                </a:lnTo>
                <a:lnTo>
                  <a:pt x="846" y="1241"/>
                </a:lnTo>
                <a:lnTo>
                  <a:pt x="848" y="1238"/>
                </a:lnTo>
                <a:lnTo>
                  <a:pt x="849" y="1235"/>
                </a:lnTo>
                <a:lnTo>
                  <a:pt x="851" y="1232"/>
                </a:lnTo>
                <a:lnTo>
                  <a:pt x="852" y="1228"/>
                </a:lnTo>
                <a:lnTo>
                  <a:pt x="854" y="1225"/>
                </a:lnTo>
                <a:lnTo>
                  <a:pt x="855" y="1220"/>
                </a:lnTo>
                <a:lnTo>
                  <a:pt x="856" y="1215"/>
                </a:lnTo>
                <a:lnTo>
                  <a:pt x="858" y="1210"/>
                </a:lnTo>
                <a:lnTo>
                  <a:pt x="859" y="1205"/>
                </a:lnTo>
                <a:lnTo>
                  <a:pt x="861" y="1197"/>
                </a:lnTo>
                <a:lnTo>
                  <a:pt x="862" y="1192"/>
                </a:lnTo>
                <a:lnTo>
                  <a:pt x="864" y="1184"/>
                </a:lnTo>
                <a:lnTo>
                  <a:pt x="865" y="1177"/>
                </a:lnTo>
                <a:lnTo>
                  <a:pt x="867" y="1170"/>
                </a:lnTo>
                <a:lnTo>
                  <a:pt x="868" y="1161"/>
                </a:lnTo>
                <a:lnTo>
                  <a:pt x="869" y="1154"/>
                </a:lnTo>
                <a:lnTo>
                  <a:pt x="869" y="1146"/>
                </a:lnTo>
                <a:lnTo>
                  <a:pt x="871" y="1135"/>
                </a:lnTo>
                <a:lnTo>
                  <a:pt x="872" y="1127"/>
                </a:lnTo>
                <a:lnTo>
                  <a:pt x="874" y="1117"/>
                </a:lnTo>
                <a:lnTo>
                  <a:pt x="874" y="1107"/>
                </a:lnTo>
                <a:lnTo>
                  <a:pt x="875" y="1095"/>
                </a:lnTo>
                <a:lnTo>
                  <a:pt x="877" y="1085"/>
                </a:lnTo>
                <a:lnTo>
                  <a:pt x="878" y="1074"/>
                </a:lnTo>
                <a:lnTo>
                  <a:pt x="878" y="1062"/>
                </a:lnTo>
                <a:lnTo>
                  <a:pt x="880" y="1049"/>
                </a:lnTo>
                <a:lnTo>
                  <a:pt x="880" y="1036"/>
                </a:lnTo>
                <a:lnTo>
                  <a:pt x="881" y="1023"/>
                </a:lnTo>
                <a:lnTo>
                  <a:pt x="882" y="1010"/>
                </a:lnTo>
                <a:lnTo>
                  <a:pt x="882" y="997"/>
                </a:lnTo>
                <a:lnTo>
                  <a:pt x="884" y="983"/>
                </a:lnTo>
                <a:lnTo>
                  <a:pt x="884" y="968"/>
                </a:lnTo>
                <a:lnTo>
                  <a:pt x="885" y="940"/>
                </a:lnTo>
                <a:lnTo>
                  <a:pt x="887" y="911"/>
                </a:lnTo>
                <a:lnTo>
                  <a:pt x="888" y="883"/>
                </a:lnTo>
                <a:lnTo>
                  <a:pt x="890" y="858"/>
                </a:lnTo>
                <a:lnTo>
                  <a:pt x="891" y="832"/>
                </a:lnTo>
                <a:lnTo>
                  <a:pt x="891" y="807"/>
                </a:lnTo>
                <a:lnTo>
                  <a:pt x="893" y="783"/>
                </a:lnTo>
                <a:lnTo>
                  <a:pt x="893" y="760"/>
                </a:lnTo>
                <a:lnTo>
                  <a:pt x="894" y="738"/>
                </a:lnTo>
                <a:lnTo>
                  <a:pt x="894" y="716"/>
                </a:lnTo>
                <a:lnTo>
                  <a:pt x="894" y="696"/>
                </a:lnTo>
                <a:lnTo>
                  <a:pt x="895" y="676"/>
                </a:lnTo>
                <a:lnTo>
                  <a:pt x="895" y="657"/>
                </a:lnTo>
                <a:lnTo>
                  <a:pt x="895" y="639"/>
                </a:lnTo>
                <a:lnTo>
                  <a:pt x="895" y="621"/>
                </a:lnTo>
                <a:lnTo>
                  <a:pt x="895" y="606"/>
                </a:lnTo>
                <a:lnTo>
                  <a:pt x="895" y="573"/>
                </a:lnTo>
                <a:lnTo>
                  <a:pt x="894" y="541"/>
                </a:lnTo>
                <a:lnTo>
                  <a:pt x="894" y="508"/>
                </a:lnTo>
                <a:lnTo>
                  <a:pt x="893" y="475"/>
                </a:lnTo>
                <a:lnTo>
                  <a:pt x="890" y="443"/>
                </a:lnTo>
                <a:lnTo>
                  <a:pt x="887" y="410"/>
                </a:lnTo>
                <a:lnTo>
                  <a:pt x="884" y="377"/>
                </a:lnTo>
                <a:lnTo>
                  <a:pt x="880" y="344"/>
                </a:lnTo>
                <a:lnTo>
                  <a:pt x="877" y="328"/>
                </a:lnTo>
                <a:lnTo>
                  <a:pt x="875" y="312"/>
                </a:lnTo>
                <a:lnTo>
                  <a:pt x="872" y="298"/>
                </a:lnTo>
                <a:lnTo>
                  <a:pt x="869" y="285"/>
                </a:lnTo>
                <a:lnTo>
                  <a:pt x="865" y="272"/>
                </a:lnTo>
                <a:lnTo>
                  <a:pt x="862" y="260"/>
                </a:lnTo>
                <a:lnTo>
                  <a:pt x="858" y="250"/>
                </a:lnTo>
                <a:lnTo>
                  <a:pt x="854" y="240"/>
                </a:lnTo>
                <a:lnTo>
                  <a:pt x="849" y="231"/>
                </a:lnTo>
                <a:lnTo>
                  <a:pt x="845" y="224"/>
                </a:lnTo>
                <a:lnTo>
                  <a:pt x="839" y="217"/>
                </a:lnTo>
                <a:lnTo>
                  <a:pt x="835" y="211"/>
                </a:lnTo>
                <a:lnTo>
                  <a:pt x="829" y="205"/>
                </a:lnTo>
                <a:lnTo>
                  <a:pt x="823" y="203"/>
                </a:lnTo>
                <a:lnTo>
                  <a:pt x="816" y="198"/>
                </a:lnTo>
                <a:lnTo>
                  <a:pt x="810" y="197"/>
                </a:lnTo>
                <a:lnTo>
                  <a:pt x="808" y="195"/>
                </a:lnTo>
                <a:lnTo>
                  <a:pt x="803" y="195"/>
                </a:lnTo>
                <a:lnTo>
                  <a:pt x="799" y="195"/>
                </a:lnTo>
                <a:lnTo>
                  <a:pt x="793" y="194"/>
                </a:lnTo>
                <a:lnTo>
                  <a:pt x="789" y="194"/>
                </a:lnTo>
                <a:lnTo>
                  <a:pt x="783" y="194"/>
                </a:lnTo>
                <a:lnTo>
                  <a:pt x="776" y="194"/>
                </a:lnTo>
                <a:lnTo>
                  <a:pt x="769" y="194"/>
                </a:lnTo>
                <a:lnTo>
                  <a:pt x="761" y="195"/>
                </a:lnTo>
                <a:lnTo>
                  <a:pt x="753" y="195"/>
                </a:lnTo>
                <a:lnTo>
                  <a:pt x="744" y="195"/>
                </a:lnTo>
                <a:lnTo>
                  <a:pt x="736" y="197"/>
                </a:lnTo>
                <a:lnTo>
                  <a:pt x="725" y="198"/>
                </a:lnTo>
                <a:lnTo>
                  <a:pt x="715" y="200"/>
                </a:lnTo>
                <a:lnTo>
                  <a:pt x="705" y="201"/>
                </a:lnTo>
                <a:lnTo>
                  <a:pt x="694" y="203"/>
                </a:lnTo>
                <a:lnTo>
                  <a:pt x="682" y="204"/>
                </a:lnTo>
                <a:lnTo>
                  <a:pt x="671" y="205"/>
                </a:lnTo>
                <a:lnTo>
                  <a:pt x="658" y="207"/>
                </a:lnTo>
                <a:lnTo>
                  <a:pt x="643" y="210"/>
                </a:lnTo>
                <a:lnTo>
                  <a:pt x="630" y="213"/>
                </a:lnTo>
                <a:lnTo>
                  <a:pt x="616" y="214"/>
                </a:lnTo>
                <a:lnTo>
                  <a:pt x="602" y="217"/>
                </a:lnTo>
                <a:lnTo>
                  <a:pt x="586" y="220"/>
                </a:lnTo>
                <a:lnTo>
                  <a:pt x="570" y="223"/>
                </a:lnTo>
                <a:lnTo>
                  <a:pt x="554" y="226"/>
                </a:lnTo>
                <a:lnTo>
                  <a:pt x="537" y="228"/>
                </a:lnTo>
                <a:lnTo>
                  <a:pt x="519" y="233"/>
                </a:lnTo>
                <a:lnTo>
                  <a:pt x="501" y="236"/>
                </a:lnTo>
                <a:lnTo>
                  <a:pt x="483" y="240"/>
                </a:lnTo>
                <a:lnTo>
                  <a:pt x="465" y="243"/>
                </a:lnTo>
                <a:lnTo>
                  <a:pt x="445" y="247"/>
                </a:lnTo>
                <a:lnTo>
                  <a:pt x="406" y="254"/>
                </a:lnTo>
                <a:lnTo>
                  <a:pt x="370" y="263"/>
                </a:lnTo>
                <a:lnTo>
                  <a:pt x="334" y="269"/>
                </a:lnTo>
                <a:lnTo>
                  <a:pt x="299" y="276"/>
                </a:lnTo>
                <a:lnTo>
                  <a:pt x="266" y="282"/>
                </a:lnTo>
                <a:lnTo>
                  <a:pt x="236" y="287"/>
                </a:lnTo>
                <a:lnTo>
                  <a:pt x="206" y="292"/>
                </a:lnTo>
                <a:lnTo>
                  <a:pt x="177" y="296"/>
                </a:lnTo>
                <a:lnTo>
                  <a:pt x="149" y="300"/>
                </a:lnTo>
                <a:lnTo>
                  <a:pt x="123" y="303"/>
                </a:lnTo>
                <a:lnTo>
                  <a:pt x="100" y="306"/>
                </a:lnTo>
                <a:lnTo>
                  <a:pt x="77" y="309"/>
                </a:lnTo>
                <a:lnTo>
                  <a:pt x="56" y="310"/>
                </a:lnTo>
                <a:lnTo>
                  <a:pt x="36" y="312"/>
                </a:lnTo>
                <a:lnTo>
                  <a:pt x="17" y="313"/>
                </a:lnTo>
                <a:lnTo>
                  <a:pt x="0" y="313"/>
                </a:lnTo>
                <a:lnTo>
                  <a:pt x="0" y="155"/>
                </a:lnTo>
                <a:lnTo>
                  <a:pt x="0" y="155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18"/>
          <p:cNvSpPr>
            <a:spLocks/>
          </p:cNvSpPr>
          <p:nvPr/>
        </p:nvSpPr>
        <p:spPr bwMode="auto">
          <a:xfrm>
            <a:off x="5251823" y="2619980"/>
            <a:ext cx="356004" cy="126449"/>
          </a:xfrm>
          <a:custGeom>
            <a:avLst/>
            <a:gdLst>
              <a:gd name="T0" fmla="*/ 127 w 548"/>
              <a:gd name="T1" fmla="*/ 32 h 194"/>
              <a:gd name="T2" fmla="*/ 160 w 548"/>
              <a:gd name="T3" fmla="*/ 24 h 194"/>
              <a:gd name="T4" fmla="*/ 192 w 548"/>
              <a:gd name="T5" fmla="*/ 17 h 194"/>
              <a:gd name="T6" fmla="*/ 222 w 548"/>
              <a:gd name="T7" fmla="*/ 12 h 194"/>
              <a:gd name="T8" fmla="*/ 250 w 548"/>
              <a:gd name="T9" fmla="*/ 7 h 194"/>
              <a:gd name="T10" fmla="*/ 277 w 548"/>
              <a:gd name="T11" fmla="*/ 4 h 194"/>
              <a:gd name="T12" fmla="*/ 301 w 548"/>
              <a:gd name="T13" fmla="*/ 1 h 194"/>
              <a:gd name="T14" fmla="*/ 324 w 548"/>
              <a:gd name="T15" fmla="*/ 0 h 194"/>
              <a:gd name="T16" fmla="*/ 358 w 548"/>
              <a:gd name="T17" fmla="*/ 0 h 194"/>
              <a:gd name="T18" fmla="*/ 399 w 548"/>
              <a:gd name="T19" fmla="*/ 3 h 194"/>
              <a:gd name="T20" fmla="*/ 437 w 548"/>
              <a:gd name="T21" fmla="*/ 10 h 194"/>
              <a:gd name="T22" fmla="*/ 470 w 548"/>
              <a:gd name="T23" fmla="*/ 17 h 194"/>
              <a:gd name="T24" fmla="*/ 493 w 548"/>
              <a:gd name="T25" fmla="*/ 26 h 194"/>
              <a:gd name="T26" fmla="*/ 506 w 548"/>
              <a:gd name="T27" fmla="*/ 32 h 194"/>
              <a:gd name="T28" fmla="*/ 517 w 548"/>
              <a:gd name="T29" fmla="*/ 39 h 194"/>
              <a:gd name="T30" fmla="*/ 527 w 548"/>
              <a:gd name="T31" fmla="*/ 46 h 194"/>
              <a:gd name="T32" fmla="*/ 536 w 548"/>
              <a:gd name="T33" fmla="*/ 53 h 194"/>
              <a:gd name="T34" fmla="*/ 542 w 548"/>
              <a:gd name="T35" fmla="*/ 60 h 194"/>
              <a:gd name="T36" fmla="*/ 545 w 548"/>
              <a:gd name="T37" fmla="*/ 68 h 194"/>
              <a:gd name="T38" fmla="*/ 548 w 548"/>
              <a:gd name="T39" fmla="*/ 76 h 194"/>
              <a:gd name="T40" fmla="*/ 548 w 548"/>
              <a:gd name="T41" fmla="*/ 85 h 194"/>
              <a:gd name="T42" fmla="*/ 542 w 548"/>
              <a:gd name="T43" fmla="*/ 94 h 194"/>
              <a:gd name="T44" fmla="*/ 533 w 548"/>
              <a:gd name="T45" fmla="*/ 102 h 194"/>
              <a:gd name="T46" fmla="*/ 520 w 548"/>
              <a:gd name="T47" fmla="*/ 112 h 194"/>
              <a:gd name="T48" fmla="*/ 502 w 548"/>
              <a:gd name="T49" fmla="*/ 121 h 194"/>
              <a:gd name="T50" fmla="*/ 479 w 548"/>
              <a:gd name="T51" fmla="*/ 130 h 194"/>
              <a:gd name="T52" fmla="*/ 451 w 548"/>
              <a:gd name="T53" fmla="*/ 140 h 194"/>
              <a:gd name="T54" fmla="*/ 419 w 548"/>
              <a:gd name="T55" fmla="*/ 150 h 194"/>
              <a:gd name="T56" fmla="*/ 366 w 548"/>
              <a:gd name="T57" fmla="*/ 164 h 194"/>
              <a:gd name="T58" fmla="*/ 299 w 548"/>
              <a:gd name="T59" fmla="*/ 179 h 194"/>
              <a:gd name="T60" fmla="*/ 237 w 548"/>
              <a:gd name="T61" fmla="*/ 189 h 194"/>
              <a:gd name="T62" fmla="*/ 179 w 548"/>
              <a:gd name="T63" fmla="*/ 194 h 194"/>
              <a:gd name="T64" fmla="*/ 139 w 548"/>
              <a:gd name="T65" fmla="*/ 194 h 194"/>
              <a:gd name="T66" fmla="*/ 114 w 548"/>
              <a:gd name="T67" fmla="*/ 193 h 194"/>
              <a:gd name="T68" fmla="*/ 93 w 548"/>
              <a:gd name="T69" fmla="*/ 189 h 194"/>
              <a:gd name="T70" fmla="*/ 72 w 548"/>
              <a:gd name="T71" fmla="*/ 183 h 194"/>
              <a:gd name="T72" fmla="*/ 54 w 548"/>
              <a:gd name="T73" fmla="*/ 176 h 194"/>
              <a:gd name="T74" fmla="*/ 38 w 548"/>
              <a:gd name="T75" fmla="*/ 166 h 194"/>
              <a:gd name="T76" fmla="*/ 25 w 548"/>
              <a:gd name="T77" fmla="*/ 154 h 194"/>
              <a:gd name="T78" fmla="*/ 13 w 548"/>
              <a:gd name="T79" fmla="*/ 141 h 194"/>
              <a:gd name="T80" fmla="*/ 3 w 548"/>
              <a:gd name="T81" fmla="*/ 127 h 194"/>
              <a:gd name="T82" fmla="*/ 0 w 548"/>
              <a:gd name="T83" fmla="*/ 112 h 194"/>
              <a:gd name="T84" fmla="*/ 2 w 548"/>
              <a:gd name="T85" fmla="*/ 98 h 194"/>
              <a:gd name="T86" fmla="*/ 9 w 548"/>
              <a:gd name="T87" fmla="*/ 85 h 194"/>
              <a:gd name="T88" fmla="*/ 22 w 548"/>
              <a:gd name="T89" fmla="*/ 73 h 194"/>
              <a:gd name="T90" fmla="*/ 39 w 548"/>
              <a:gd name="T91" fmla="*/ 62 h 194"/>
              <a:gd name="T92" fmla="*/ 64 w 548"/>
              <a:gd name="T93" fmla="*/ 50 h 194"/>
              <a:gd name="T94" fmla="*/ 93 w 548"/>
              <a:gd name="T95" fmla="*/ 40 h 194"/>
              <a:gd name="T96" fmla="*/ 110 w 548"/>
              <a:gd name="T97" fmla="*/ 36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48" h="194">
                <a:moveTo>
                  <a:pt x="110" y="36"/>
                </a:moveTo>
                <a:lnTo>
                  <a:pt x="127" y="32"/>
                </a:lnTo>
                <a:lnTo>
                  <a:pt x="144" y="27"/>
                </a:lnTo>
                <a:lnTo>
                  <a:pt x="160" y="24"/>
                </a:lnTo>
                <a:lnTo>
                  <a:pt x="176" y="20"/>
                </a:lnTo>
                <a:lnTo>
                  <a:pt x="192" y="17"/>
                </a:lnTo>
                <a:lnTo>
                  <a:pt x="206" y="14"/>
                </a:lnTo>
                <a:lnTo>
                  <a:pt x="222" y="12"/>
                </a:lnTo>
                <a:lnTo>
                  <a:pt x="237" y="10"/>
                </a:lnTo>
                <a:lnTo>
                  <a:pt x="250" y="7"/>
                </a:lnTo>
                <a:lnTo>
                  <a:pt x="264" y="6"/>
                </a:lnTo>
                <a:lnTo>
                  <a:pt x="277" y="4"/>
                </a:lnTo>
                <a:lnTo>
                  <a:pt x="290" y="3"/>
                </a:lnTo>
                <a:lnTo>
                  <a:pt x="301" y="1"/>
                </a:lnTo>
                <a:lnTo>
                  <a:pt x="313" y="0"/>
                </a:lnTo>
                <a:lnTo>
                  <a:pt x="324" y="0"/>
                </a:lnTo>
                <a:lnTo>
                  <a:pt x="336" y="0"/>
                </a:lnTo>
                <a:lnTo>
                  <a:pt x="358" y="0"/>
                </a:lnTo>
                <a:lnTo>
                  <a:pt x="379" y="1"/>
                </a:lnTo>
                <a:lnTo>
                  <a:pt x="399" y="3"/>
                </a:lnTo>
                <a:lnTo>
                  <a:pt x="418" y="6"/>
                </a:lnTo>
                <a:lnTo>
                  <a:pt x="437" y="10"/>
                </a:lnTo>
                <a:lnTo>
                  <a:pt x="454" y="13"/>
                </a:lnTo>
                <a:lnTo>
                  <a:pt x="470" y="17"/>
                </a:lnTo>
                <a:lnTo>
                  <a:pt x="486" y="23"/>
                </a:lnTo>
                <a:lnTo>
                  <a:pt x="493" y="26"/>
                </a:lnTo>
                <a:lnTo>
                  <a:pt x="500" y="29"/>
                </a:lnTo>
                <a:lnTo>
                  <a:pt x="506" y="32"/>
                </a:lnTo>
                <a:lnTo>
                  <a:pt x="513" y="36"/>
                </a:lnTo>
                <a:lnTo>
                  <a:pt x="517" y="39"/>
                </a:lnTo>
                <a:lnTo>
                  <a:pt x="523" y="42"/>
                </a:lnTo>
                <a:lnTo>
                  <a:pt x="527" y="46"/>
                </a:lnTo>
                <a:lnTo>
                  <a:pt x="532" y="49"/>
                </a:lnTo>
                <a:lnTo>
                  <a:pt x="536" y="53"/>
                </a:lnTo>
                <a:lnTo>
                  <a:pt x="539" y="56"/>
                </a:lnTo>
                <a:lnTo>
                  <a:pt x="542" y="60"/>
                </a:lnTo>
                <a:lnTo>
                  <a:pt x="543" y="65"/>
                </a:lnTo>
                <a:lnTo>
                  <a:pt x="545" y="68"/>
                </a:lnTo>
                <a:lnTo>
                  <a:pt x="546" y="72"/>
                </a:lnTo>
                <a:lnTo>
                  <a:pt x="548" y="76"/>
                </a:lnTo>
                <a:lnTo>
                  <a:pt x="548" y="81"/>
                </a:lnTo>
                <a:lnTo>
                  <a:pt x="548" y="85"/>
                </a:lnTo>
                <a:lnTo>
                  <a:pt x="545" y="89"/>
                </a:lnTo>
                <a:lnTo>
                  <a:pt x="542" y="94"/>
                </a:lnTo>
                <a:lnTo>
                  <a:pt x="539" y="98"/>
                </a:lnTo>
                <a:lnTo>
                  <a:pt x="533" y="102"/>
                </a:lnTo>
                <a:lnTo>
                  <a:pt x="527" y="107"/>
                </a:lnTo>
                <a:lnTo>
                  <a:pt x="520" y="112"/>
                </a:lnTo>
                <a:lnTo>
                  <a:pt x="512" y="117"/>
                </a:lnTo>
                <a:lnTo>
                  <a:pt x="502" y="121"/>
                </a:lnTo>
                <a:lnTo>
                  <a:pt x="490" y="125"/>
                </a:lnTo>
                <a:lnTo>
                  <a:pt x="479" y="130"/>
                </a:lnTo>
                <a:lnTo>
                  <a:pt x="466" y="135"/>
                </a:lnTo>
                <a:lnTo>
                  <a:pt x="451" y="140"/>
                </a:lnTo>
                <a:lnTo>
                  <a:pt x="437" y="144"/>
                </a:lnTo>
                <a:lnTo>
                  <a:pt x="419" y="150"/>
                </a:lnTo>
                <a:lnTo>
                  <a:pt x="402" y="154"/>
                </a:lnTo>
                <a:lnTo>
                  <a:pt x="366" y="164"/>
                </a:lnTo>
                <a:lnTo>
                  <a:pt x="332" y="171"/>
                </a:lnTo>
                <a:lnTo>
                  <a:pt x="299" y="179"/>
                </a:lnTo>
                <a:lnTo>
                  <a:pt x="267" y="184"/>
                </a:lnTo>
                <a:lnTo>
                  <a:pt x="237" y="189"/>
                </a:lnTo>
                <a:lnTo>
                  <a:pt x="206" y="191"/>
                </a:lnTo>
                <a:lnTo>
                  <a:pt x="179" y="194"/>
                </a:lnTo>
                <a:lnTo>
                  <a:pt x="152" y="194"/>
                </a:lnTo>
                <a:lnTo>
                  <a:pt x="139" y="194"/>
                </a:lnTo>
                <a:lnTo>
                  <a:pt x="126" y="193"/>
                </a:lnTo>
                <a:lnTo>
                  <a:pt x="114" y="193"/>
                </a:lnTo>
                <a:lnTo>
                  <a:pt x="103" y="190"/>
                </a:lnTo>
                <a:lnTo>
                  <a:pt x="93" y="189"/>
                </a:lnTo>
                <a:lnTo>
                  <a:pt x="82" y="186"/>
                </a:lnTo>
                <a:lnTo>
                  <a:pt x="72" y="183"/>
                </a:lnTo>
                <a:lnTo>
                  <a:pt x="62" y="180"/>
                </a:lnTo>
                <a:lnTo>
                  <a:pt x="54" y="176"/>
                </a:lnTo>
                <a:lnTo>
                  <a:pt x="46" y="171"/>
                </a:lnTo>
                <a:lnTo>
                  <a:pt x="38" y="166"/>
                </a:lnTo>
                <a:lnTo>
                  <a:pt x="31" y="160"/>
                </a:lnTo>
                <a:lnTo>
                  <a:pt x="25" y="154"/>
                </a:lnTo>
                <a:lnTo>
                  <a:pt x="18" y="148"/>
                </a:lnTo>
                <a:lnTo>
                  <a:pt x="13" y="141"/>
                </a:lnTo>
                <a:lnTo>
                  <a:pt x="8" y="134"/>
                </a:lnTo>
                <a:lnTo>
                  <a:pt x="3" y="127"/>
                </a:lnTo>
                <a:lnTo>
                  <a:pt x="2" y="119"/>
                </a:lnTo>
                <a:lnTo>
                  <a:pt x="0" y="112"/>
                </a:lnTo>
                <a:lnTo>
                  <a:pt x="0" y="105"/>
                </a:lnTo>
                <a:lnTo>
                  <a:pt x="2" y="98"/>
                </a:lnTo>
                <a:lnTo>
                  <a:pt x="5" y="92"/>
                </a:lnTo>
                <a:lnTo>
                  <a:pt x="9" y="85"/>
                </a:lnTo>
                <a:lnTo>
                  <a:pt x="15" y="79"/>
                </a:lnTo>
                <a:lnTo>
                  <a:pt x="22" y="73"/>
                </a:lnTo>
                <a:lnTo>
                  <a:pt x="31" y="68"/>
                </a:lnTo>
                <a:lnTo>
                  <a:pt x="39" y="62"/>
                </a:lnTo>
                <a:lnTo>
                  <a:pt x="51" y="56"/>
                </a:lnTo>
                <a:lnTo>
                  <a:pt x="64" y="50"/>
                </a:lnTo>
                <a:lnTo>
                  <a:pt x="78" y="46"/>
                </a:lnTo>
                <a:lnTo>
                  <a:pt x="93" y="40"/>
                </a:lnTo>
                <a:lnTo>
                  <a:pt x="110" y="36"/>
                </a:lnTo>
                <a:lnTo>
                  <a:pt x="110" y="36"/>
                </a:lnTo>
                <a:lnTo>
                  <a:pt x="110" y="36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19"/>
          <p:cNvSpPr>
            <a:spLocks/>
          </p:cNvSpPr>
          <p:nvPr/>
        </p:nvSpPr>
        <p:spPr bwMode="auto">
          <a:xfrm>
            <a:off x="5127319" y="2892332"/>
            <a:ext cx="476617" cy="83651"/>
          </a:xfrm>
          <a:custGeom>
            <a:avLst/>
            <a:gdLst>
              <a:gd name="T0" fmla="*/ 341 w 737"/>
              <a:gd name="T1" fmla="*/ 104 h 130"/>
              <a:gd name="T2" fmla="*/ 282 w 737"/>
              <a:gd name="T3" fmla="*/ 111 h 130"/>
              <a:gd name="T4" fmla="*/ 229 w 737"/>
              <a:gd name="T5" fmla="*/ 116 h 130"/>
              <a:gd name="T6" fmla="*/ 179 w 737"/>
              <a:gd name="T7" fmla="*/ 121 h 130"/>
              <a:gd name="T8" fmla="*/ 131 w 737"/>
              <a:gd name="T9" fmla="*/ 124 h 130"/>
              <a:gd name="T10" fmla="*/ 89 w 737"/>
              <a:gd name="T11" fmla="*/ 127 h 130"/>
              <a:gd name="T12" fmla="*/ 50 w 737"/>
              <a:gd name="T13" fmla="*/ 129 h 130"/>
              <a:gd name="T14" fmla="*/ 16 w 737"/>
              <a:gd name="T15" fmla="*/ 130 h 130"/>
              <a:gd name="T16" fmla="*/ 0 w 737"/>
              <a:gd name="T17" fmla="*/ 97 h 130"/>
              <a:gd name="T18" fmla="*/ 19 w 737"/>
              <a:gd name="T19" fmla="*/ 97 h 130"/>
              <a:gd name="T20" fmla="*/ 45 w 737"/>
              <a:gd name="T21" fmla="*/ 94 h 130"/>
              <a:gd name="T22" fmla="*/ 73 w 737"/>
              <a:gd name="T23" fmla="*/ 90 h 130"/>
              <a:gd name="T24" fmla="*/ 109 w 737"/>
              <a:gd name="T25" fmla="*/ 85 h 130"/>
              <a:gd name="T26" fmla="*/ 150 w 737"/>
              <a:gd name="T27" fmla="*/ 78 h 130"/>
              <a:gd name="T28" fmla="*/ 194 w 737"/>
              <a:gd name="T29" fmla="*/ 69 h 130"/>
              <a:gd name="T30" fmla="*/ 245 w 737"/>
              <a:gd name="T31" fmla="*/ 61 h 130"/>
              <a:gd name="T32" fmla="*/ 301 w 737"/>
              <a:gd name="T33" fmla="*/ 49 h 130"/>
              <a:gd name="T34" fmla="*/ 330 w 737"/>
              <a:gd name="T35" fmla="*/ 44 h 130"/>
              <a:gd name="T36" fmla="*/ 356 w 737"/>
              <a:gd name="T37" fmla="*/ 38 h 130"/>
              <a:gd name="T38" fmla="*/ 382 w 737"/>
              <a:gd name="T39" fmla="*/ 32 h 130"/>
              <a:gd name="T40" fmla="*/ 405 w 737"/>
              <a:gd name="T41" fmla="*/ 28 h 130"/>
              <a:gd name="T42" fmla="*/ 426 w 737"/>
              <a:gd name="T43" fmla="*/ 23 h 130"/>
              <a:gd name="T44" fmla="*/ 446 w 737"/>
              <a:gd name="T45" fmla="*/ 19 h 130"/>
              <a:gd name="T46" fmla="*/ 465 w 737"/>
              <a:gd name="T47" fmla="*/ 16 h 130"/>
              <a:gd name="T48" fmla="*/ 482 w 737"/>
              <a:gd name="T49" fmla="*/ 12 h 130"/>
              <a:gd name="T50" fmla="*/ 498 w 737"/>
              <a:gd name="T51" fmla="*/ 9 h 130"/>
              <a:gd name="T52" fmla="*/ 513 w 737"/>
              <a:gd name="T53" fmla="*/ 8 h 130"/>
              <a:gd name="T54" fmla="*/ 524 w 737"/>
              <a:gd name="T55" fmla="*/ 5 h 130"/>
              <a:gd name="T56" fmla="*/ 534 w 737"/>
              <a:gd name="T57" fmla="*/ 3 h 130"/>
              <a:gd name="T58" fmla="*/ 544 w 737"/>
              <a:gd name="T59" fmla="*/ 2 h 130"/>
              <a:gd name="T60" fmla="*/ 552 w 737"/>
              <a:gd name="T61" fmla="*/ 2 h 130"/>
              <a:gd name="T62" fmla="*/ 557 w 737"/>
              <a:gd name="T63" fmla="*/ 0 h 130"/>
              <a:gd name="T64" fmla="*/ 562 w 737"/>
              <a:gd name="T65" fmla="*/ 0 h 130"/>
              <a:gd name="T66" fmla="*/ 570 w 737"/>
              <a:gd name="T67" fmla="*/ 2 h 130"/>
              <a:gd name="T68" fmla="*/ 583 w 737"/>
              <a:gd name="T69" fmla="*/ 5 h 130"/>
              <a:gd name="T70" fmla="*/ 601 w 737"/>
              <a:gd name="T71" fmla="*/ 9 h 130"/>
              <a:gd name="T72" fmla="*/ 621 w 737"/>
              <a:gd name="T73" fmla="*/ 16 h 130"/>
              <a:gd name="T74" fmla="*/ 644 w 737"/>
              <a:gd name="T75" fmla="*/ 26 h 130"/>
              <a:gd name="T76" fmla="*/ 671 w 737"/>
              <a:gd name="T77" fmla="*/ 36 h 130"/>
              <a:gd name="T78" fmla="*/ 703 w 737"/>
              <a:gd name="T79" fmla="*/ 49 h 130"/>
              <a:gd name="T80" fmla="*/ 737 w 737"/>
              <a:gd name="T81" fmla="*/ 65 h 130"/>
              <a:gd name="T82" fmla="*/ 706 w 737"/>
              <a:gd name="T83" fmla="*/ 67 h 130"/>
              <a:gd name="T84" fmla="*/ 670 w 737"/>
              <a:gd name="T85" fmla="*/ 69 h 130"/>
              <a:gd name="T86" fmla="*/ 631 w 737"/>
              <a:gd name="T87" fmla="*/ 74 h 130"/>
              <a:gd name="T88" fmla="*/ 588 w 737"/>
              <a:gd name="T89" fmla="*/ 77 h 130"/>
              <a:gd name="T90" fmla="*/ 539 w 737"/>
              <a:gd name="T91" fmla="*/ 82 h 130"/>
              <a:gd name="T92" fmla="*/ 487 w 737"/>
              <a:gd name="T93" fmla="*/ 88 h 130"/>
              <a:gd name="T94" fmla="*/ 432 w 737"/>
              <a:gd name="T95" fmla="*/ 94 h 130"/>
              <a:gd name="T96" fmla="*/ 372 w 737"/>
              <a:gd name="T97" fmla="*/ 101 h 130"/>
              <a:gd name="T98" fmla="*/ 372 w 737"/>
              <a:gd name="T99" fmla="*/ 101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37" h="130">
                <a:moveTo>
                  <a:pt x="372" y="101"/>
                </a:moveTo>
                <a:lnTo>
                  <a:pt x="341" y="104"/>
                </a:lnTo>
                <a:lnTo>
                  <a:pt x="311" y="108"/>
                </a:lnTo>
                <a:lnTo>
                  <a:pt x="282" y="111"/>
                </a:lnTo>
                <a:lnTo>
                  <a:pt x="255" y="114"/>
                </a:lnTo>
                <a:lnTo>
                  <a:pt x="229" y="116"/>
                </a:lnTo>
                <a:lnTo>
                  <a:pt x="203" y="118"/>
                </a:lnTo>
                <a:lnTo>
                  <a:pt x="179" y="121"/>
                </a:lnTo>
                <a:lnTo>
                  <a:pt x="154" y="123"/>
                </a:lnTo>
                <a:lnTo>
                  <a:pt x="131" y="124"/>
                </a:lnTo>
                <a:lnTo>
                  <a:pt x="109" y="126"/>
                </a:lnTo>
                <a:lnTo>
                  <a:pt x="89" y="127"/>
                </a:lnTo>
                <a:lnTo>
                  <a:pt x="69" y="129"/>
                </a:lnTo>
                <a:lnTo>
                  <a:pt x="50" y="129"/>
                </a:lnTo>
                <a:lnTo>
                  <a:pt x="33" y="130"/>
                </a:lnTo>
                <a:lnTo>
                  <a:pt x="16" y="130"/>
                </a:lnTo>
                <a:lnTo>
                  <a:pt x="0" y="130"/>
                </a:lnTo>
                <a:lnTo>
                  <a:pt x="0" y="97"/>
                </a:lnTo>
                <a:lnTo>
                  <a:pt x="9" y="97"/>
                </a:lnTo>
                <a:lnTo>
                  <a:pt x="19" y="97"/>
                </a:lnTo>
                <a:lnTo>
                  <a:pt x="32" y="95"/>
                </a:lnTo>
                <a:lnTo>
                  <a:pt x="45" y="94"/>
                </a:lnTo>
                <a:lnTo>
                  <a:pt x="58" y="93"/>
                </a:lnTo>
                <a:lnTo>
                  <a:pt x="73" y="90"/>
                </a:lnTo>
                <a:lnTo>
                  <a:pt x="91" y="88"/>
                </a:lnTo>
                <a:lnTo>
                  <a:pt x="109" y="85"/>
                </a:lnTo>
                <a:lnTo>
                  <a:pt x="128" y="82"/>
                </a:lnTo>
                <a:lnTo>
                  <a:pt x="150" y="78"/>
                </a:lnTo>
                <a:lnTo>
                  <a:pt x="171" y="74"/>
                </a:lnTo>
                <a:lnTo>
                  <a:pt x="194" y="69"/>
                </a:lnTo>
                <a:lnTo>
                  <a:pt x="219" y="65"/>
                </a:lnTo>
                <a:lnTo>
                  <a:pt x="245" y="61"/>
                </a:lnTo>
                <a:lnTo>
                  <a:pt x="272" y="55"/>
                </a:lnTo>
                <a:lnTo>
                  <a:pt x="301" y="49"/>
                </a:lnTo>
                <a:lnTo>
                  <a:pt x="315" y="46"/>
                </a:lnTo>
                <a:lnTo>
                  <a:pt x="330" y="44"/>
                </a:lnTo>
                <a:lnTo>
                  <a:pt x="343" y="41"/>
                </a:lnTo>
                <a:lnTo>
                  <a:pt x="356" y="38"/>
                </a:lnTo>
                <a:lnTo>
                  <a:pt x="369" y="35"/>
                </a:lnTo>
                <a:lnTo>
                  <a:pt x="382" y="32"/>
                </a:lnTo>
                <a:lnTo>
                  <a:pt x="393" y="31"/>
                </a:lnTo>
                <a:lnTo>
                  <a:pt x="405" y="28"/>
                </a:lnTo>
                <a:lnTo>
                  <a:pt x="416" y="25"/>
                </a:lnTo>
                <a:lnTo>
                  <a:pt x="426" y="23"/>
                </a:lnTo>
                <a:lnTo>
                  <a:pt x="436" y="22"/>
                </a:lnTo>
                <a:lnTo>
                  <a:pt x="446" y="19"/>
                </a:lnTo>
                <a:lnTo>
                  <a:pt x="456" y="18"/>
                </a:lnTo>
                <a:lnTo>
                  <a:pt x="465" y="16"/>
                </a:lnTo>
                <a:lnTo>
                  <a:pt x="474" y="13"/>
                </a:lnTo>
                <a:lnTo>
                  <a:pt x="482" y="12"/>
                </a:lnTo>
                <a:lnTo>
                  <a:pt x="491" y="10"/>
                </a:lnTo>
                <a:lnTo>
                  <a:pt x="498" y="9"/>
                </a:lnTo>
                <a:lnTo>
                  <a:pt x="505" y="9"/>
                </a:lnTo>
                <a:lnTo>
                  <a:pt x="513" y="8"/>
                </a:lnTo>
                <a:lnTo>
                  <a:pt x="518" y="6"/>
                </a:lnTo>
                <a:lnTo>
                  <a:pt x="524" y="5"/>
                </a:lnTo>
                <a:lnTo>
                  <a:pt x="530" y="5"/>
                </a:lnTo>
                <a:lnTo>
                  <a:pt x="534" y="3"/>
                </a:lnTo>
                <a:lnTo>
                  <a:pt x="540" y="3"/>
                </a:lnTo>
                <a:lnTo>
                  <a:pt x="544" y="2"/>
                </a:lnTo>
                <a:lnTo>
                  <a:pt x="547" y="2"/>
                </a:lnTo>
                <a:lnTo>
                  <a:pt x="552" y="2"/>
                </a:lnTo>
                <a:lnTo>
                  <a:pt x="554" y="0"/>
                </a:lnTo>
                <a:lnTo>
                  <a:pt x="557" y="0"/>
                </a:lnTo>
                <a:lnTo>
                  <a:pt x="560" y="0"/>
                </a:lnTo>
                <a:lnTo>
                  <a:pt x="562" y="0"/>
                </a:lnTo>
                <a:lnTo>
                  <a:pt x="566" y="0"/>
                </a:lnTo>
                <a:lnTo>
                  <a:pt x="570" y="2"/>
                </a:lnTo>
                <a:lnTo>
                  <a:pt x="577" y="3"/>
                </a:lnTo>
                <a:lnTo>
                  <a:pt x="583" y="5"/>
                </a:lnTo>
                <a:lnTo>
                  <a:pt x="592" y="6"/>
                </a:lnTo>
                <a:lnTo>
                  <a:pt x="601" y="9"/>
                </a:lnTo>
                <a:lnTo>
                  <a:pt x="609" y="13"/>
                </a:lnTo>
                <a:lnTo>
                  <a:pt x="621" y="16"/>
                </a:lnTo>
                <a:lnTo>
                  <a:pt x="632" y="21"/>
                </a:lnTo>
                <a:lnTo>
                  <a:pt x="644" y="26"/>
                </a:lnTo>
                <a:lnTo>
                  <a:pt x="657" y="31"/>
                </a:lnTo>
                <a:lnTo>
                  <a:pt x="671" y="36"/>
                </a:lnTo>
                <a:lnTo>
                  <a:pt x="687" y="44"/>
                </a:lnTo>
                <a:lnTo>
                  <a:pt x="703" y="49"/>
                </a:lnTo>
                <a:lnTo>
                  <a:pt x="720" y="58"/>
                </a:lnTo>
                <a:lnTo>
                  <a:pt x="737" y="65"/>
                </a:lnTo>
                <a:lnTo>
                  <a:pt x="721" y="67"/>
                </a:lnTo>
                <a:lnTo>
                  <a:pt x="706" y="67"/>
                </a:lnTo>
                <a:lnTo>
                  <a:pt x="688" y="68"/>
                </a:lnTo>
                <a:lnTo>
                  <a:pt x="670" y="69"/>
                </a:lnTo>
                <a:lnTo>
                  <a:pt x="651" y="71"/>
                </a:lnTo>
                <a:lnTo>
                  <a:pt x="631" y="74"/>
                </a:lnTo>
                <a:lnTo>
                  <a:pt x="609" y="75"/>
                </a:lnTo>
                <a:lnTo>
                  <a:pt x="588" y="77"/>
                </a:lnTo>
                <a:lnTo>
                  <a:pt x="563" y="80"/>
                </a:lnTo>
                <a:lnTo>
                  <a:pt x="539" y="82"/>
                </a:lnTo>
                <a:lnTo>
                  <a:pt x="514" y="85"/>
                </a:lnTo>
                <a:lnTo>
                  <a:pt x="487" y="88"/>
                </a:lnTo>
                <a:lnTo>
                  <a:pt x="459" y="91"/>
                </a:lnTo>
                <a:lnTo>
                  <a:pt x="432" y="94"/>
                </a:lnTo>
                <a:lnTo>
                  <a:pt x="402" y="97"/>
                </a:lnTo>
                <a:lnTo>
                  <a:pt x="372" y="101"/>
                </a:lnTo>
                <a:lnTo>
                  <a:pt x="372" y="101"/>
                </a:lnTo>
                <a:lnTo>
                  <a:pt x="372" y="101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263936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10" grpId="0" animBg="1"/>
      <p:bldP spid="12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450839"/>
              </p:ext>
            </p:extLst>
          </p:nvPr>
        </p:nvGraphicFramePr>
        <p:xfrm>
          <a:off x="4300863" y="12654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矩形 4"/>
          <p:cNvSpPr/>
          <p:nvPr/>
        </p:nvSpPr>
        <p:spPr>
          <a:xfrm>
            <a:off x="755085" y="1448305"/>
            <a:ext cx="1215397" cy="132343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暑</a:t>
            </a:r>
            <a:endParaRPr lang="zh-CN" altLang="en-US" sz="80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62022" y="727394"/>
            <a:ext cx="1143064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 err="1" smtClean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shǔ</a:t>
            </a:r>
            <a:endParaRPr lang="en-US" altLang="zh-CN" sz="4800" b="1" dirty="0">
              <a:solidFill>
                <a:srgbClr val="FF000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32797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9523" y="7523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97214" y="2779638"/>
            <a:ext cx="3440394" cy="1874950"/>
            <a:chOff x="597214" y="2839013"/>
            <a:chExt cx="3440394" cy="1874950"/>
          </a:xfrm>
        </p:grpSpPr>
        <p:sp>
          <p:nvSpPr>
            <p:cNvPr id="15" name="TextBox 14"/>
            <p:cNvSpPr txBox="1"/>
            <p:nvPr/>
          </p:nvSpPr>
          <p:spPr>
            <a:xfrm>
              <a:off x="620963" y="2839013"/>
              <a:ext cx="2276616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</a:t>
              </a:r>
              <a:r>
                <a:rPr lang="zh-CN" altLang="en-US" sz="2800" b="1" dirty="0" smtClean="0">
                  <a:solidFill>
                    <a:srgbClr val="0000FF"/>
                  </a:solidFill>
                  <a:latin typeface="宋体" panose="02010600030101010101" pitchFamily="2" charset="-122"/>
                </a:rPr>
                <a:t>：</a:t>
              </a:r>
              <a:r>
                <a:rPr lang="zh-CN" altLang="en-US" sz="2800" b="1" dirty="0" smtClean="0">
                  <a:latin typeface="宋体" panose="02010600030101010101" pitchFamily="2" charset="-122"/>
                </a:rPr>
                <a:t>上下</a:t>
              </a:r>
              <a:endParaRPr lang="zh-CN" altLang="en-US" sz="2800" b="1" dirty="0">
                <a:latin typeface="宋体" panose="02010600030101010101" pitchFamily="2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9088" y="3718363"/>
              <a:ext cx="3001011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</a:t>
              </a:r>
              <a:r>
                <a:rPr lang="zh-CN" altLang="en-US" sz="2800" b="1" dirty="0" smtClean="0">
                  <a:solidFill>
                    <a:srgbClr val="0000FF"/>
                  </a:solidFill>
                  <a:latin typeface="宋体" panose="02010600030101010101" pitchFamily="2" charset="-122"/>
                </a:rPr>
                <a:t>：</a:t>
              </a:r>
              <a:r>
                <a:rPr lang="zh-CN" altLang="en-US" sz="2800" b="1" dirty="0" smtClean="0">
                  <a:solidFill>
                    <a:srgbClr val="000000"/>
                  </a:solidFill>
                  <a:latin typeface="宋体" panose="02010600030101010101" pitchFamily="2" charset="-122"/>
                </a:rPr>
                <a:t>中暑 </a:t>
              </a:r>
              <a:r>
                <a:rPr lang="zh-CN" altLang="en-US" sz="28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避暑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97214" y="3292150"/>
              <a:ext cx="3440394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</a:t>
              </a:r>
              <a:r>
                <a:rPr lang="zh-CN" altLang="en-US" sz="2800" b="1" dirty="0" smtClean="0">
                  <a:solidFill>
                    <a:srgbClr val="0000FF"/>
                  </a:solidFill>
                  <a:latin typeface="宋体" panose="02010600030101010101" pitchFamily="2" charset="-122"/>
                </a:rPr>
                <a:t>：</a:t>
              </a:r>
              <a:r>
                <a:rPr lang="en-US" altLang="zh-CN" sz="2800" b="1" dirty="0" smtClean="0">
                  <a:latin typeface="宋体" panose="02010600030101010101" pitchFamily="2" charset="-122"/>
                </a:rPr>
                <a:t>S  </a:t>
              </a:r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</a:t>
              </a:r>
              <a:r>
                <a:rPr lang="zh-CN" altLang="en-US" sz="2800" b="1" dirty="0" smtClean="0">
                  <a:solidFill>
                    <a:srgbClr val="0000FF"/>
                  </a:solidFill>
                  <a:latin typeface="宋体" panose="02010600030101010101" pitchFamily="2" charset="-122"/>
                </a:rPr>
                <a:t>：</a:t>
              </a:r>
              <a:r>
                <a:rPr lang="zh-CN" altLang="en-US" sz="2800" b="1" dirty="0" smtClean="0">
                  <a:latin typeface="宋体" panose="02010600030101010101" pitchFamily="2" charset="-122"/>
                </a:rPr>
                <a:t>日</a:t>
              </a:r>
              <a:endParaRPr lang="zh-CN" altLang="en-US" sz="2800" b="1" dirty="0">
                <a:latin typeface="宋体" panose="02010600030101010101" pitchFamily="2" charset="-122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23822" y="4190743"/>
              <a:ext cx="2273757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十二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5220" y="315593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531161" y="1251572"/>
            <a:ext cx="1720196" cy="411101"/>
          </a:xfrm>
          <a:prstGeom prst="borderCallout2">
            <a:avLst>
              <a:gd name="adj1" fmla="val 78443"/>
              <a:gd name="adj2" fmla="val 101304"/>
              <a:gd name="adj3" fmla="val 76443"/>
              <a:gd name="adj4" fmla="val 99872"/>
              <a:gd name="adj5" fmla="val 237980"/>
              <a:gd name="adj6" fmla="val 150779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lvl="0" indent="273050">
              <a:defRPr/>
            </a:pP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上短下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长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5143868" y="1605232"/>
            <a:ext cx="202959" cy="440911"/>
          </a:xfrm>
          <a:custGeom>
            <a:avLst/>
            <a:gdLst>
              <a:gd name="T0" fmla="*/ 20 w 347"/>
              <a:gd name="T1" fmla="*/ 87 h 757"/>
              <a:gd name="T2" fmla="*/ 8 w 347"/>
              <a:gd name="T3" fmla="*/ 63 h 757"/>
              <a:gd name="T4" fmla="*/ 2 w 347"/>
              <a:gd name="T5" fmla="*/ 43 h 757"/>
              <a:gd name="T6" fmla="*/ 0 w 347"/>
              <a:gd name="T7" fmla="*/ 26 h 757"/>
              <a:gd name="T8" fmla="*/ 4 w 347"/>
              <a:gd name="T9" fmla="*/ 14 h 757"/>
              <a:gd name="T10" fmla="*/ 13 w 347"/>
              <a:gd name="T11" fmla="*/ 5 h 757"/>
              <a:gd name="T12" fmla="*/ 26 w 347"/>
              <a:gd name="T13" fmla="*/ 1 h 757"/>
              <a:gd name="T14" fmla="*/ 44 w 347"/>
              <a:gd name="T15" fmla="*/ 0 h 757"/>
              <a:gd name="T16" fmla="*/ 80 w 347"/>
              <a:gd name="T17" fmla="*/ 4 h 757"/>
              <a:gd name="T18" fmla="*/ 131 w 347"/>
              <a:gd name="T19" fmla="*/ 10 h 757"/>
              <a:gd name="T20" fmla="*/ 185 w 347"/>
              <a:gd name="T21" fmla="*/ 13 h 757"/>
              <a:gd name="T22" fmla="*/ 244 w 347"/>
              <a:gd name="T23" fmla="*/ 14 h 757"/>
              <a:gd name="T24" fmla="*/ 275 w 347"/>
              <a:gd name="T25" fmla="*/ 31 h 757"/>
              <a:gd name="T26" fmla="*/ 276 w 347"/>
              <a:gd name="T27" fmla="*/ 69 h 757"/>
              <a:gd name="T28" fmla="*/ 279 w 347"/>
              <a:gd name="T29" fmla="*/ 108 h 757"/>
              <a:gd name="T30" fmla="*/ 282 w 347"/>
              <a:gd name="T31" fmla="*/ 149 h 757"/>
              <a:gd name="T32" fmla="*/ 286 w 347"/>
              <a:gd name="T33" fmla="*/ 194 h 757"/>
              <a:gd name="T34" fmla="*/ 292 w 347"/>
              <a:gd name="T35" fmla="*/ 241 h 757"/>
              <a:gd name="T36" fmla="*/ 299 w 347"/>
              <a:gd name="T37" fmla="*/ 292 h 757"/>
              <a:gd name="T38" fmla="*/ 306 w 347"/>
              <a:gd name="T39" fmla="*/ 344 h 757"/>
              <a:gd name="T40" fmla="*/ 315 w 347"/>
              <a:gd name="T41" fmla="*/ 398 h 757"/>
              <a:gd name="T42" fmla="*/ 324 w 347"/>
              <a:gd name="T43" fmla="*/ 449 h 757"/>
              <a:gd name="T44" fmla="*/ 329 w 347"/>
              <a:gd name="T45" fmla="*/ 496 h 757"/>
              <a:gd name="T46" fmla="*/ 335 w 347"/>
              <a:gd name="T47" fmla="*/ 538 h 757"/>
              <a:gd name="T48" fmla="*/ 339 w 347"/>
              <a:gd name="T49" fmla="*/ 575 h 757"/>
              <a:gd name="T50" fmla="*/ 344 w 347"/>
              <a:gd name="T51" fmla="*/ 610 h 757"/>
              <a:gd name="T52" fmla="*/ 345 w 347"/>
              <a:gd name="T53" fmla="*/ 639 h 757"/>
              <a:gd name="T54" fmla="*/ 347 w 347"/>
              <a:gd name="T55" fmla="*/ 665 h 757"/>
              <a:gd name="T56" fmla="*/ 347 w 347"/>
              <a:gd name="T57" fmla="*/ 685 h 757"/>
              <a:gd name="T58" fmla="*/ 345 w 347"/>
              <a:gd name="T59" fmla="*/ 702 h 757"/>
              <a:gd name="T60" fmla="*/ 341 w 347"/>
              <a:gd name="T61" fmla="*/ 718 h 757"/>
              <a:gd name="T62" fmla="*/ 335 w 347"/>
              <a:gd name="T63" fmla="*/ 731 h 757"/>
              <a:gd name="T64" fmla="*/ 329 w 347"/>
              <a:gd name="T65" fmla="*/ 741 h 757"/>
              <a:gd name="T66" fmla="*/ 319 w 347"/>
              <a:gd name="T67" fmla="*/ 748 h 757"/>
              <a:gd name="T68" fmla="*/ 309 w 347"/>
              <a:gd name="T69" fmla="*/ 754 h 757"/>
              <a:gd name="T70" fmla="*/ 296 w 347"/>
              <a:gd name="T71" fmla="*/ 757 h 757"/>
              <a:gd name="T72" fmla="*/ 285 w 347"/>
              <a:gd name="T73" fmla="*/ 757 h 757"/>
              <a:gd name="T74" fmla="*/ 278 w 347"/>
              <a:gd name="T75" fmla="*/ 754 h 757"/>
              <a:gd name="T76" fmla="*/ 270 w 347"/>
              <a:gd name="T77" fmla="*/ 750 h 757"/>
              <a:gd name="T78" fmla="*/ 263 w 347"/>
              <a:gd name="T79" fmla="*/ 744 h 757"/>
              <a:gd name="T80" fmla="*/ 256 w 347"/>
              <a:gd name="T81" fmla="*/ 735 h 757"/>
              <a:gd name="T82" fmla="*/ 247 w 347"/>
              <a:gd name="T83" fmla="*/ 725 h 757"/>
              <a:gd name="T84" fmla="*/ 240 w 347"/>
              <a:gd name="T85" fmla="*/ 712 h 757"/>
              <a:gd name="T86" fmla="*/ 231 w 347"/>
              <a:gd name="T87" fmla="*/ 696 h 757"/>
              <a:gd name="T88" fmla="*/ 224 w 347"/>
              <a:gd name="T89" fmla="*/ 681 h 757"/>
              <a:gd name="T90" fmla="*/ 216 w 347"/>
              <a:gd name="T91" fmla="*/ 660 h 757"/>
              <a:gd name="T92" fmla="*/ 208 w 347"/>
              <a:gd name="T93" fmla="*/ 640 h 757"/>
              <a:gd name="T94" fmla="*/ 200 w 347"/>
              <a:gd name="T95" fmla="*/ 616 h 757"/>
              <a:gd name="T96" fmla="*/ 191 w 347"/>
              <a:gd name="T97" fmla="*/ 591 h 757"/>
              <a:gd name="T98" fmla="*/ 183 w 347"/>
              <a:gd name="T99" fmla="*/ 563 h 757"/>
              <a:gd name="T100" fmla="*/ 175 w 347"/>
              <a:gd name="T101" fmla="*/ 534 h 757"/>
              <a:gd name="T102" fmla="*/ 167 w 347"/>
              <a:gd name="T103" fmla="*/ 502 h 757"/>
              <a:gd name="T104" fmla="*/ 154 w 347"/>
              <a:gd name="T105" fmla="*/ 452 h 757"/>
              <a:gd name="T106" fmla="*/ 136 w 347"/>
              <a:gd name="T107" fmla="*/ 388 h 757"/>
              <a:gd name="T108" fmla="*/ 119 w 347"/>
              <a:gd name="T109" fmla="*/ 331 h 757"/>
              <a:gd name="T110" fmla="*/ 103 w 347"/>
              <a:gd name="T111" fmla="*/ 277 h 757"/>
              <a:gd name="T112" fmla="*/ 86 w 347"/>
              <a:gd name="T113" fmla="*/ 230 h 757"/>
              <a:gd name="T114" fmla="*/ 69 w 347"/>
              <a:gd name="T115" fmla="*/ 187 h 757"/>
              <a:gd name="T116" fmla="*/ 51 w 347"/>
              <a:gd name="T117" fmla="*/ 148 h 757"/>
              <a:gd name="T118" fmla="*/ 36 w 347"/>
              <a:gd name="T119" fmla="*/ 115 h 757"/>
              <a:gd name="T120" fmla="*/ 27 w 347"/>
              <a:gd name="T121" fmla="*/ 100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47" h="757">
                <a:moveTo>
                  <a:pt x="27" y="100"/>
                </a:moveTo>
                <a:lnTo>
                  <a:pt x="20" y="87"/>
                </a:lnTo>
                <a:lnTo>
                  <a:pt x="13" y="74"/>
                </a:lnTo>
                <a:lnTo>
                  <a:pt x="8" y="63"/>
                </a:lnTo>
                <a:lnTo>
                  <a:pt x="4" y="51"/>
                </a:lnTo>
                <a:lnTo>
                  <a:pt x="2" y="43"/>
                </a:lnTo>
                <a:lnTo>
                  <a:pt x="1" y="34"/>
                </a:lnTo>
                <a:lnTo>
                  <a:pt x="0" y="26"/>
                </a:lnTo>
                <a:lnTo>
                  <a:pt x="1" y="20"/>
                </a:lnTo>
                <a:lnTo>
                  <a:pt x="4" y="14"/>
                </a:lnTo>
                <a:lnTo>
                  <a:pt x="7" y="10"/>
                </a:lnTo>
                <a:lnTo>
                  <a:pt x="13" y="5"/>
                </a:lnTo>
                <a:lnTo>
                  <a:pt x="18" y="2"/>
                </a:lnTo>
                <a:lnTo>
                  <a:pt x="26" y="1"/>
                </a:lnTo>
                <a:lnTo>
                  <a:pt x="34" y="0"/>
                </a:lnTo>
                <a:lnTo>
                  <a:pt x="44" y="0"/>
                </a:lnTo>
                <a:lnTo>
                  <a:pt x="56" y="1"/>
                </a:lnTo>
                <a:lnTo>
                  <a:pt x="80" y="4"/>
                </a:lnTo>
                <a:lnTo>
                  <a:pt x="105" y="7"/>
                </a:lnTo>
                <a:lnTo>
                  <a:pt x="131" y="10"/>
                </a:lnTo>
                <a:lnTo>
                  <a:pt x="157" y="11"/>
                </a:lnTo>
                <a:lnTo>
                  <a:pt x="185" y="13"/>
                </a:lnTo>
                <a:lnTo>
                  <a:pt x="214" y="13"/>
                </a:lnTo>
                <a:lnTo>
                  <a:pt x="244" y="14"/>
                </a:lnTo>
                <a:lnTo>
                  <a:pt x="275" y="14"/>
                </a:lnTo>
                <a:lnTo>
                  <a:pt x="275" y="31"/>
                </a:lnTo>
                <a:lnTo>
                  <a:pt x="275" y="50"/>
                </a:lnTo>
                <a:lnTo>
                  <a:pt x="276" y="69"/>
                </a:lnTo>
                <a:lnTo>
                  <a:pt x="278" y="87"/>
                </a:lnTo>
                <a:lnTo>
                  <a:pt x="279" y="108"/>
                </a:lnTo>
                <a:lnTo>
                  <a:pt x="280" y="128"/>
                </a:lnTo>
                <a:lnTo>
                  <a:pt x="282" y="149"/>
                </a:lnTo>
                <a:lnTo>
                  <a:pt x="285" y="171"/>
                </a:lnTo>
                <a:lnTo>
                  <a:pt x="286" y="194"/>
                </a:lnTo>
                <a:lnTo>
                  <a:pt x="289" y="217"/>
                </a:lnTo>
                <a:lnTo>
                  <a:pt x="292" y="241"/>
                </a:lnTo>
                <a:lnTo>
                  <a:pt x="295" y="266"/>
                </a:lnTo>
                <a:lnTo>
                  <a:pt x="299" y="292"/>
                </a:lnTo>
                <a:lnTo>
                  <a:pt x="302" y="318"/>
                </a:lnTo>
                <a:lnTo>
                  <a:pt x="306" y="344"/>
                </a:lnTo>
                <a:lnTo>
                  <a:pt x="311" y="371"/>
                </a:lnTo>
                <a:lnTo>
                  <a:pt x="315" y="398"/>
                </a:lnTo>
                <a:lnTo>
                  <a:pt x="319" y="424"/>
                </a:lnTo>
                <a:lnTo>
                  <a:pt x="324" y="449"/>
                </a:lnTo>
                <a:lnTo>
                  <a:pt x="327" y="473"/>
                </a:lnTo>
                <a:lnTo>
                  <a:pt x="329" y="496"/>
                </a:lnTo>
                <a:lnTo>
                  <a:pt x="332" y="518"/>
                </a:lnTo>
                <a:lnTo>
                  <a:pt x="335" y="538"/>
                </a:lnTo>
                <a:lnTo>
                  <a:pt x="338" y="558"/>
                </a:lnTo>
                <a:lnTo>
                  <a:pt x="339" y="575"/>
                </a:lnTo>
                <a:lnTo>
                  <a:pt x="342" y="593"/>
                </a:lnTo>
                <a:lnTo>
                  <a:pt x="344" y="610"/>
                </a:lnTo>
                <a:lnTo>
                  <a:pt x="345" y="624"/>
                </a:lnTo>
                <a:lnTo>
                  <a:pt x="345" y="639"/>
                </a:lnTo>
                <a:lnTo>
                  <a:pt x="347" y="652"/>
                </a:lnTo>
                <a:lnTo>
                  <a:pt x="347" y="665"/>
                </a:lnTo>
                <a:lnTo>
                  <a:pt x="347" y="675"/>
                </a:lnTo>
                <a:lnTo>
                  <a:pt x="347" y="685"/>
                </a:lnTo>
                <a:lnTo>
                  <a:pt x="345" y="694"/>
                </a:lnTo>
                <a:lnTo>
                  <a:pt x="345" y="702"/>
                </a:lnTo>
                <a:lnTo>
                  <a:pt x="344" y="711"/>
                </a:lnTo>
                <a:lnTo>
                  <a:pt x="341" y="718"/>
                </a:lnTo>
                <a:lnTo>
                  <a:pt x="338" y="725"/>
                </a:lnTo>
                <a:lnTo>
                  <a:pt x="335" y="731"/>
                </a:lnTo>
                <a:lnTo>
                  <a:pt x="332" y="737"/>
                </a:lnTo>
                <a:lnTo>
                  <a:pt x="329" y="741"/>
                </a:lnTo>
                <a:lnTo>
                  <a:pt x="325" y="745"/>
                </a:lnTo>
                <a:lnTo>
                  <a:pt x="319" y="748"/>
                </a:lnTo>
                <a:lnTo>
                  <a:pt x="315" y="751"/>
                </a:lnTo>
                <a:lnTo>
                  <a:pt x="309" y="754"/>
                </a:lnTo>
                <a:lnTo>
                  <a:pt x="302" y="755"/>
                </a:lnTo>
                <a:lnTo>
                  <a:pt x="296" y="757"/>
                </a:lnTo>
                <a:lnTo>
                  <a:pt x="289" y="757"/>
                </a:lnTo>
                <a:lnTo>
                  <a:pt x="285" y="757"/>
                </a:lnTo>
                <a:lnTo>
                  <a:pt x="282" y="755"/>
                </a:lnTo>
                <a:lnTo>
                  <a:pt x="278" y="754"/>
                </a:lnTo>
                <a:lnTo>
                  <a:pt x="275" y="753"/>
                </a:lnTo>
                <a:lnTo>
                  <a:pt x="270" y="750"/>
                </a:lnTo>
                <a:lnTo>
                  <a:pt x="267" y="747"/>
                </a:lnTo>
                <a:lnTo>
                  <a:pt x="263" y="744"/>
                </a:lnTo>
                <a:lnTo>
                  <a:pt x="259" y="740"/>
                </a:lnTo>
                <a:lnTo>
                  <a:pt x="256" y="735"/>
                </a:lnTo>
                <a:lnTo>
                  <a:pt x="252" y="731"/>
                </a:lnTo>
                <a:lnTo>
                  <a:pt x="247" y="725"/>
                </a:lnTo>
                <a:lnTo>
                  <a:pt x="243" y="718"/>
                </a:lnTo>
                <a:lnTo>
                  <a:pt x="240" y="712"/>
                </a:lnTo>
                <a:lnTo>
                  <a:pt x="236" y="705"/>
                </a:lnTo>
                <a:lnTo>
                  <a:pt x="231" y="696"/>
                </a:lnTo>
                <a:lnTo>
                  <a:pt x="229" y="689"/>
                </a:lnTo>
                <a:lnTo>
                  <a:pt x="224" y="681"/>
                </a:lnTo>
                <a:lnTo>
                  <a:pt x="220" y="671"/>
                </a:lnTo>
                <a:lnTo>
                  <a:pt x="216" y="660"/>
                </a:lnTo>
                <a:lnTo>
                  <a:pt x="211" y="650"/>
                </a:lnTo>
                <a:lnTo>
                  <a:pt x="208" y="640"/>
                </a:lnTo>
                <a:lnTo>
                  <a:pt x="204" y="629"/>
                </a:lnTo>
                <a:lnTo>
                  <a:pt x="200" y="616"/>
                </a:lnTo>
                <a:lnTo>
                  <a:pt x="195" y="604"/>
                </a:lnTo>
                <a:lnTo>
                  <a:pt x="191" y="591"/>
                </a:lnTo>
                <a:lnTo>
                  <a:pt x="187" y="577"/>
                </a:lnTo>
                <a:lnTo>
                  <a:pt x="183" y="563"/>
                </a:lnTo>
                <a:lnTo>
                  <a:pt x="180" y="548"/>
                </a:lnTo>
                <a:lnTo>
                  <a:pt x="175" y="534"/>
                </a:lnTo>
                <a:lnTo>
                  <a:pt x="171" y="518"/>
                </a:lnTo>
                <a:lnTo>
                  <a:pt x="167" y="502"/>
                </a:lnTo>
                <a:lnTo>
                  <a:pt x="162" y="485"/>
                </a:lnTo>
                <a:lnTo>
                  <a:pt x="154" y="452"/>
                </a:lnTo>
                <a:lnTo>
                  <a:pt x="145" y="420"/>
                </a:lnTo>
                <a:lnTo>
                  <a:pt x="136" y="388"/>
                </a:lnTo>
                <a:lnTo>
                  <a:pt x="128" y="358"/>
                </a:lnTo>
                <a:lnTo>
                  <a:pt x="119" y="331"/>
                </a:lnTo>
                <a:lnTo>
                  <a:pt x="111" y="303"/>
                </a:lnTo>
                <a:lnTo>
                  <a:pt x="103" y="277"/>
                </a:lnTo>
                <a:lnTo>
                  <a:pt x="95" y="253"/>
                </a:lnTo>
                <a:lnTo>
                  <a:pt x="86" y="230"/>
                </a:lnTo>
                <a:lnTo>
                  <a:pt x="77" y="207"/>
                </a:lnTo>
                <a:lnTo>
                  <a:pt x="69" y="187"/>
                </a:lnTo>
                <a:lnTo>
                  <a:pt x="60" y="167"/>
                </a:lnTo>
                <a:lnTo>
                  <a:pt x="51" y="148"/>
                </a:lnTo>
                <a:lnTo>
                  <a:pt x="44" y="131"/>
                </a:lnTo>
                <a:lnTo>
                  <a:pt x="36" y="115"/>
                </a:lnTo>
                <a:lnTo>
                  <a:pt x="27" y="100"/>
                </a:lnTo>
                <a:lnTo>
                  <a:pt x="27" y="100"/>
                </a:lnTo>
                <a:lnTo>
                  <a:pt x="27" y="100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7"/>
          <p:cNvSpPr>
            <a:spLocks/>
          </p:cNvSpPr>
          <p:nvPr/>
        </p:nvSpPr>
        <p:spPr bwMode="auto">
          <a:xfrm>
            <a:off x="5198107" y="1522999"/>
            <a:ext cx="867824" cy="481153"/>
          </a:xfrm>
          <a:custGeom>
            <a:avLst/>
            <a:gdLst>
              <a:gd name="T0" fmla="*/ 1188 w 1489"/>
              <a:gd name="T1" fmla="*/ 645 h 826"/>
              <a:gd name="T2" fmla="*/ 1153 w 1489"/>
              <a:gd name="T3" fmla="*/ 704 h 826"/>
              <a:gd name="T4" fmla="*/ 1123 w 1489"/>
              <a:gd name="T5" fmla="*/ 751 h 826"/>
              <a:gd name="T6" fmla="*/ 1097 w 1489"/>
              <a:gd name="T7" fmla="*/ 787 h 826"/>
              <a:gd name="T8" fmla="*/ 1076 w 1489"/>
              <a:gd name="T9" fmla="*/ 812 h 826"/>
              <a:gd name="T10" fmla="*/ 1058 w 1489"/>
              <a:gd name="T11" fmla="*/ 824 h 826"/>
              <a:gd name="T12" fmla="*/ 1031 w 1489"/>
              <a:gd name="T13" fmla="*/ 824 h 826"/>
              <a:gd name="T14" fmla="*/ 991 w 1489"/>
              <a:gd name="T15" fmla="*/ 806 h 826"/>
              <a:gd name="T16" fmla="*/ 963 w 1489"/>
              <a:gd name="T17" fmla="*/ 770 h 826"/>
              <a:gd name="T18" fmla="*/ 956 w 1489"/>
              <a:gd name="T19" fmla="*/ 727 h 826"/>
              <a:gd name="T20" fmla="*/ 968 w 1489"/>
              <a:gd name="T21" fmla="*/ 679 h 826"/>
              <a:gd name="T22" fmla="*/ 994 w 1489"/>
              <a:gd name="T23" fmla="*/ 596 h 826"/>
              <a:gd name="T24" fmla="*/ 1034 w 1489"/>
              <a:gd name="T25" fmla="*/ 479 h 826"/>
              <a:gd name="T26" fmla="*/ 1055 w 1489"/>
              <a:gd name="T27" fmla="*/ 416 h 826"/>
              <a:gd name="T28" fmla="*/ 1073 w 1489"/>
              <a:gd name="T29" fmla="*/ 362 h 826"/>
              <a:gd name="T30" fmla="*/ 1084 w 1489"/>
              <a:gd name="T31" fmla="*/ 319 h 826"/>
              <a:gd name="T32" fmla="*/ 1093 w 1489"/>
              <a:gd name="T33" fmla="*/ 285 h 826"/>
              <a:gd name="T34" fmla="*/ 1094 w 1489"/>
              <a:gd name="T35" fmla="*/ 260 h 826"/>
              <a:gd name="T36" fmla="*/ 1093 w 1489"/>
              <a:gd name="T37" fmla="*/ 244 h 826"/>
              <a:gd name="T38" fmla="*/ 1074 w 1489"/>
              <a:gd name="T39" fmla="*/ 226 h 826"/>
              <a:gd name="T40" fmla="*/ 1048 w 1489"/>
              <a:gd name="T41" fmla="*/ 217 h 826"/>
              <a:gd name="T42" fmla="*/ 1017 w 1489"/>
              <a:gd name="T43" fmla="*/ 220 h 826"/>
              <a:gd name="T44" fmla="*/ 937 w 1489"/>
              <a:gd name="T45" fmla="*/ 226 h 826"/>
              <a:gd name="T46" fmla="*/ 808 w 1489"/>
              <a:gd name="T47" fmla="*/ 239 h 826"/>
              <a:gd name="T48" fmla="*/ 629 w 1489"/>
              <a:gd name="T49" fmla="*/ 254 h 826"/>
              <a:gd name="T50" fmla="*/ 402 w 1489"/>
              <a:gd name="T51" fmla="*/ 275 h 826"/>
              <a:gd name="T52" fmla="*/ 125 w 1489"/>
              <a:gd name="T53" fmla="*/ 300 h 826"/>
              <a:gd name="T54" fmla="*/ 49 w 1489"/>
              <a:gd name="T55" fmla="*/ 155 h 826"/>
              <a:gd name="T56" fmla="*/ 183 w 1489"/>
              <a:gd name="T57" fmla="*/ 148 h 826"/>
              <a:gd name="T58" fmla="*/ 335 w 1489"/>
              <a:gd name="T59" fmla="*/ 135 h 826"/>
              <a:gd name="T60" fmla="*/ 507 w 1489"/>
              <a:gd name="T61" fmla="*/ 115 h 826"/>
              <a:gd name="T62" fmla="*/ 667 w 1489"/>
              <a:gd name="T63" fmla="*/ 96 h 826"/>
              <a:gd name="T64" fmla="*/ 798 w 1489"/>
              <a:gd name="T65" fmla="*/ 79 h 826"/>
              <a:gd name="T66" fmla="*/ 901 w 1489"/>
              <a:gd name="T67" fmla="*/ 66 h 826"/>
              <a:gd name="T68" fmla="*/ 981 w 1489"/>
              <a:gd name="T69" fmla="*/ 54 h 826"/>
              <a:gd name="T70" fmla="*/ 1038 w 1489"/>
              <a:gd name="T71" fmla="*/ 41 h 826"/>
              <a:gd name="T72" fmla="*/ 1073 w 1489"/>
              <a:gd name="T73" fmla="*/ 27 h 826"/>
              <a:gd name="T74" fmla="*/ 1112 w 1489"/>
              <a:gd name="T75" fmla="*/ 5 h 826"/>
              <a:gd name="T76" fmla="*/ 1155 w 1489"/>
              <a:gd name="T77" fmla="*/ 0 h 826"/>
              <a:gd name="T78" fmla="*/ 1195 w 1489"/>
              <a:gd name="T79" fmla="*/ 14 h 826"/>
              <a:gd name="T80" fmla="*/ 1257 w 1489"/>
              <a:gd name="T81" fmla="*/ 48 h 826"/>
              <a:gd name="T82" fmla="*/ 1343 w 1489"/>
              <a:gd name="T83" fmla="*/ 105 h 826"/>
              <a:gd name="T84" fmla="*/ 1424 w 1489"/>
              <a:gd name="T85" fmla="*/ 164 h 826"/>
              <a:gd name="T86" fmla="*/ 1473 w 1489"/>
              <a:gd name="T87" fmla="*/ 210 h 826"/>
              <a:gd name="T88" fmla="*/ 1489 w 1489"/>
              <a:gd name="T89" fmla="*/ 244 h 826"/>
              <a:gd name="T90" fmla="*/ 1482 w 1489"/>
              <a:gd name="T91" fmla="*/ 270 h 826"/>
              <a:gd name="T92" fmla="*/ 1462 w 1489"/>
              <a:gd name="T93" fmla="*/ 293 h 826"/>
              <a:gd name="T94" fmla="*/ 1428 w 1489"/>
              <a:gd name="T95" fmla="*/ 315 h 826"/>
              <a:gd name="T96" fmla="*/ 1400 w 1489"/>
              <a:gd name="T97" fmla="*/ 329 h 826"/>
              <a:gd name="T98" fmla="*/ 1375 w 1489"/>
              <a:gd name="T99" fmla="*/ 351 h 826"/>
              <a:gd name="T100" fmla="*/ 1348 w 1489"/>
              <a:gd name="T101" fmla="*/ 382 h 826"/>
              <a:gd name="T102" fmla="*/ 1318 w 1489"/>
              <a:gd name="T103" fmla="*/ 423 h 826"/>
              <a:gd name="T104" fmla="*/ 1284 w 1489"/>
              <a:gd name="T105" fmla="*/ 473 h 826"/>
              <a:gd name="T106" fmla="*/ 1248 w 1489"/>
              <a:gd name="T107" fmla="*/ 534 h 826"/>
              <a:gd name="T108" fmla="*/ 1218 w 1489"/>
              <a:gd name="T109" fmla="*/ 590 h 8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489" h="826">
                <a:moveTo>
                  <a:pt x="1218" y="590"/>
                </a:moveTo>
                <a:lnTo>
                  <a:pt x="1211" y="604"/>
                </a:lnTo>
                <a:lnTo>
                  <a:pt x="1202" y="619"/>
                </a:lnTo>
                <a:lnTo>
                  <a:pt x="1195" y="632"/>
                </a:lnTo>
                <a:lnTo>
                  <a:pt x="1188" y="645"/>
                </a:lnTo>
                <a:lnTo>
                  <a:pt x="1181" y="657"/>
                </a:lnTo>
                <a:lnTo>
                  <a:pt x="1174" y="670"/>
                </a:lnTo>
                <a:lnTo>
                  <a:pt x="1166" y="682"/>
                </a:lnTo>
                <a:lnTo>
                  <a:pt x="1161" y="693"/>
                </a:lnTo>
                <a:lnTo>
                  <a:pt x="1153" y="704"/>
                </a:lnTo>
                <a:lnTo>
                  <a:pt x="1148" y="714"/>
                </a:lnTo>
                <a:lnTo>
                  <a:pt x="1140" y="724"/>
                </a:lnTo>
                <a:lnTo>
                  <a:pt x="1135" y="734"/>
                </a:lnTo>
                <a:lnTo>
                  <a:pt x="1129" y="742"/>
                </a:lnTo>
                <a:lnTo>
                  <a:pt x="1123" y="751"/>
                </a:lnTo>
                <a:lnTo>
                  <a:pt x="1117" y="760"/>
                </a:lnTo>
                <a:lnTo>
                  <a:pt x="1113" y="767"/>
                </a:lnTo>
                <a:lnTo>
                  <a:pt x="1107" y="774"/>
                </a:lnTo>
                <a:lnTo>
                  <a:pt x="1102" y="781"/>
                </a:lnTo>
                <a:lnTo>
                  <a:pt x="1097" y="787"/>
                </a:lnTo>
                <a:lnTo>
                  <a:pt x="1093" y="793"/>
                </a:lnTo>
                <a:lnTo>
                  <a:pt x="1089" y="799"/>
                </a:lnTo>
                <a:lnTo>
                  <a:pt x="1084" y="803"/>
                </a:lnTo>
                <a:lnTo>
                  <a:pt x="1080" y="807"/>
                </a:lnTo>
                <a:lnTo>
                  <a:pt x="1076" y="812"/>
                </a:lnTo>
                <a:lnTo>
                  <a:pt x="1071" y="814"/>
                </a:lnTo>
                <a:lnTo>
                  <a:pt x="1068" y="817"/>
                </a:lnTo>
                <a:lnTo>
                  <a:pt x="1064" y="820"/>
                </a:lnTo>
                <a:lnTo>
                  <a:pt x="1061" y="822"/>
                </a:lnTo>
                <a:lnTo>
                  <a:pt x="1058" y="824"/>
                </a:lnTo>
                <a:lnTo>
                  <a:pt x="1055" y="824"/>
                </a:lnTo>
                <a:lnTo>
                  <a:pt x="1053" y="826"/>
                </a:lnTo>
                <a:lnTo>
                  <a:pt x="1050" y="826"/>
                </a:lnTo>
                <a:lnTo>
                  <a:pt x="1040" y="826"/>
                </a:lnTo>
                <a:lnTo>
                  <a:pt x="1031" y="824"/>
                </a:lnTo>
                <a:lnTo>
                  <a:pt x="1022" y="822"/>
                </a:lnTo>
                <a:lnTo>
                  <a:pt x="1014" y="820"/>
                </a:lnTo>
                <a:lnTo>
                  <a:pt x="1005" y="816"/>
                </a:lnTo>
                <a:lnTo>
                  <a:pt x="998" y="812"/>
                </a:lnTo>
                <a:lnTo>
                  <a:pt x="991" y="806"/>
                </a:lnTo>
                <a:lnTo>
                  <a:pt x="983" y="800"/>
                </a:lnTo>
                <a:lnTo>
                  <a:pt x="976" y="793"/>
                </a:lnTo>
                <a:lnTo>
                  <a:pt x="972" y="786"/>
                </a:lnTo>
                <a:lnTo>
                  <a:pt x="966" y="777"/>
                </a:lnTo>
                <a:lnTo>
                  <a:pt x="963" y="770"/>
                </a:lnTo>
                <a:lnTo>
                  <a:pt x="960" y="761"/>
                </a:lnTo>
                <a:lnTo>
                  <a:pt x="957" y="752"/>
                </a:lnTo>
                <a:lnTo>
                  <a:pt x="956" y="742"/>
                </a:lnTo>
                <a:lnTo>
                  <a:pt x="956" y="732"/>
                </a:lnTo>
                <a:lnTo>
                  <a:pt x="956" y="727"/>
                </a:lnTo>
                <a:lnTo>
                  <a:pt x="957" y="719"/>
                </a:lnTo>
                <a:lnTo>
                  <a:pt x="959" y="712"/>
                </a:lnTo>
                <a:lnTo>
                  <a:pt x="960" y="702"/>
                </a:lnTo>
                <a:lnTo>
                  <a:pt x="963" y="691"/>
                </a:lnTo>
                <a:lnTo>
                  <a:pt x="968" y="679"/>
                </a:lnTo>
                <a:lnTo>
                  <a:pt x="970" y="665"/>
                </a:lnTo>
                <a:lnTo>
                  <a:pt x="976" y="649"/>
                </a:lnTo>
                <a:lnTo>
                  <a:pt x="981" y="633"/>
                </a:lnTo>
                <a:lnTo>
                  <a:pt x="986" y="614"/>
                </a:lnTo>
                <a:lnTo>
                  <a:pt x="994" y="596"/>
                </a:lnTo>
                <a:lnTo>
                  <a:pt x="999" y="575"/>
                </a:lnTo>
                <a:lnTo>
                  <a:pt x="1008" y="552"/>
                </a:lnTo>
                <a:lnTo>
                  <a:pt x="1015" y="529"/>
                </a:lnTo>
                <a:lnTo>
                  <a:pt x="1024" y="505"/>
                </a:lnTo>
                <a:lnTo>
                  <a:pt x="1034" y="479"/>
                </a:lnTo>
                <a:lnTo>
                  <a:pt x="1038" y="466"/>
                </a:lnTo>
                <a:lnTo>
                  <a:pt x="1044" y="453"/>
                </a:lnTo>
                <a:lnTo>
                  <a:pt x="1048" y="440"/>
                </a:lnTo>
                <a:lnTo>
                  <a:pt x="1051" y="429"/>
                </a:lnTo>
                <a:lnTo>
                  <a:pt x="1055" y="416"/>
                </a:lnTo>
                <a:lnTo>
                  <a:pt x="1060" y="406"/>
                </a:lnTo>
                <a:lnTo>
                  <a:pt x="1063" y="394"/>
                </a:lnTo>
                <a:lnTo>
                  <a:pt x="1067" y="382"/>
                </a:lnTo>
                <a:lnTo>
                  <a:pt x="1070" y="372"/>
                </a:lnTo>
                <a:lnTo>
                  <a:pt x="1073" y="362"/>
                </a:lnTo>
                <a:lnTo>
                  <a:pt x="1076" y="354"/>
                </a:lnTo>
                <a:lnTo>
                  <a:pt x="1078" y="344"/>
                </a:lnTo>
                <a:lnTo>
                  <a:pt x="1081" y="335"/>
                </a:lnTo>
                <a:lnTo>
                  <a:pt x="1083" y="328"/>
                </a:lnTo>
                <a:lnTo>
                  <a:pt x="1084" y="319"/>
                </a:lnTo>
                <a:lnTo>
                  <a:pt x="1087" y="312"/>
                </a:lnTo>
                <a:lnTo>
                  <a:pt x="1089" y="305"/>
                </a:lnTo>
                <a:lnTo>
                  <a:pt x="1090" y="298"/>
                </a:lnTo>
                <a:lnTo>
                  <a:pt x="1091" y="290"/>
                </a:lnTo>
                <a:lnTo>
                  <a:pt x="1093" y="285"/>
                </a:lnTo>
                <a:lnTo>
                  <a:pt x="1093" y="279"/>
                </a:lnTo>
                <a:lnTo>
                  <a:pt x="1094" y="273"/>
                </a:lnTo>
                <a:lnTo>
                  <a:pt x="1094" y="269"/>
                </a:lnTo>
                <a:lnTo>
                  <a:pt x="1094" y="264"/>
                </a:lnTo>
                <a:lnTo>
                  <a:pt x="1094" y="260"/>
                </a:lnTo>
                <a:lnTo>
                  <a:pt x="1094" y="256"/>
                </a:lnTo>
                <a:lnTo>
                  <a:pt x="1094" y="251"/>
                </a:lnTo>
                <a:lnTo>
                  <a:pt x="1094" y="249"/>
                </a:lnTo>
                <a:lnTo>
                  <a:pt x="1093" y="246"/>
                </a:lnTo>
                <a:lnTo>
                  <a:pt x="1093" y="244"/>
                </a:lnTo>
                <a:lnTo>
                  <a:pt x="1091" y="241"/>
                </a:lnTo>
                <a:lnTo>
                  <a:pt x="1090" y="240"/>
                </a:lnTo>
                <a:lnTo>
                  <a:pt x="1084" y="234"/>
                </a:lnTo>
                <a:lnTo>
                  <a:pt x="1080" y="230"/>
                </a:lnTo>
                <a:lnTo>
                  <a:pt x="1074" y="226"/>
                </a:lnTo>
                <a:lnTo>
                  <a:pt x="1068" y="223"/>
                </a:lnTo>
                <a:lnTo>
                  <a:pt x="1064" y="220"/>
                </a:lnTo>
                <a:lnTo>
                  <a:pt x="1058" y="218"/>
                </a:lnTo>
                <a:lnTo>
                  <a:pt x="1053" y="217"/>
                </a:lnTo>
                <a:lnTo>
                  <a:pt x="1048" y="217"/>
                </a:lnTo>
                <a:lnTo>
                  <a:pt x="1045" y="217"/>
                </a:lnTo>
                <a:lnTo>
                  <a:pt x="1041" y="217"/>
                </a:lnTo>
                <a:lnTo>
                  <a:pt x="1035" y="218"/>
                </a:lnTo>
                <a:lnTo>
                  <a:pt x="1027" y="218"/>
                </a:lnTo>
                <a:lnTo>
                  <a:pt x="1017" y="220"/>
                </a:lnTo>
                <a:lnTo>
                  <a:pt x="1005" y="220"/>
                </a:lnTo>
                <a:lnTo>
                  <a:pt x="991" y="221"/>
                </a:lnTo>
                <a:lnTo>
                  <a:pt x="975" y="223"/>
                </a:lnTo>
                <a:lnTo>
                  <a:pt x="956" y="224"/>
                </a:lnTo>
                <a:lnTo>
                  <a:pt x="937" y="226"/>
                </a:lnTo>
                <a:lnTo>
                  <a:pt x="914" y="228"/>
                </a:lnTo>
                <a:lnTo>
                  <a:pt x="891" y="230"/>
                </a:lnTo>
                <a:lnTo>
                  <a:pt x="865" y="233"/>
                </a:lnTo>
                <a:lnTo>
                  <a:pt x="838" y="236"/>
                </a:lnTo>
                <a:lnTo>
                  <a:pt x="808" y="239"/>
                </a:lnTo>
                <a:lnTo>
                  <a:pt x="776" y="241"/>
                </a:lnTo>
                <a:lnTo>
                  <a:pt x="741" y="244"/>
                </a:lnTo>
                <a:lnTo>
                  <a:pt x="707" y="247"/>
                </a:lnTo>
                <a:lnTo>
                  <a:pt x="668" y="250"/>
                </a:lnTo>
                <a:lnTo>
                  <a:pt x="629" y="254"/>
                </a:lnTo>
                <a:lnTo>
                  <a:pt x="587" y="257"/>
                </a:lnTo>
                <a:lnTo>
                  <a:pt x="544" y="262"/>
                </a:lnTo>
                <a:lnTo>
                  <a:pt x="498" y="266"/>
                </a:lnTo>
                <a:lnTo>
                  <a:pt x="451" y="270"/>
                </a:lnTo>
                <a:lnTo>
                  <a:pt x="402" y="275"/>
                </a:lnTo>
                <a:lnTo>
                  <a:pt x="350" y="280"/>
                </a:lnTo>
                <a:lnTo>
                  <a:pt x="296" y="285"/>
                </a:lnTo>
                <a:lnTo>
                  <a:pt x="242" y="290"/>
                </a:lnTo>
                <a:lnTo>
                  <a:pt x="184" y="295"/>
                </a:lnTo>
                <a:lnTo>
                  <a:pt x="125" y="300"/>
                </a:lnTo>
                <a:lnTo>
                  <a:pt x="63" y="306"/>
                </a:lnTo>
                <a:lnTo>
                  <a:pt x="0" y="312"/>
                </a:lnTo>
                <a:lnTo>
                  <a:pt x="0" y="155"/>
                </a:lnTo>
                <a:lnTo>
                  <a:pt x="24" y="155"/>
                </a:lnTo>
                <a:lnTo>
                  <a:pt x="49" y="155"/>
                </a:lnTo>
                <a:lnTo>
                  <a:pt x="73" y="154"/>
                </a:lnTo>
                <a:lnTo>
                  <a:pt x="99" y="154"/>
                </a:lnTo>
                <a:lnTo>
                  <a:pt x="127" y="152"/>
                </a:lnTo>
                <a:lnTo>
                  <a:pt x="154" y="151"/>
                </a:lnTo>
                <a:lnTo>
                  <a:pt x="183" y="148"/>
                </a:lnTo>
                <a:lnTo>
                  <a:pt x="211" y="146"/>
                </a:lnTo>
                <a:lnTo>
                  <a:pt x="242" y="143"/>
                </a:lnTo>
                <a:lnTo>
                  <a:pt x="272" y="141"/>
                </a:lnTo>
                <a:lnTo>
                  <a:pt x="304" y="138"/>
                </a:lnTo>
                <a:lnTo>
                  <a:pt x="335" y="135"/>
                </a:lnTo>
                <a:lnTo>
                  <a:pt x="368" y="132"/>
                </a:lnTo>
                <a:lnTo>
                  <a:pt x="403" y="128"/>
                </a:lnTo>
                <a:lnTo>
                  <a:pt x="438" y="123"/>
                </a:lnTo>
                <a:lnTo>
                  <a:pt x="472" y="119"/>
                </a:lnTo>
                <a:lnTo>
                  <a:pt x="507" y="115"/>
                </a:lnTo>
                <a:lnTo>
                  <a:pt x="541" y="110"/>
                </a:lnTo>
                <a:lnTo>
                  <a:pt x="574" y="106"/>
                </a:lnTo>
                <a:lnTo>
                  <a:pt x="606" y="103"/>
                </a:lnTo>
                <a:lnTo>
                  <a:pt x="636" y="99"/>
                </a:lnTo>
                <a:lnTo>
                  <a:pt x="667" y="96"/>
                </a:lnTo>
                <a:lnTo>
                  <a:pt x="694" y="92"/>
                </a:lnTo>
                <a:lnTo>
                  <a:pt x="721" y="89"/>
                </a:lnTo>
                <a:lnTo>
                  <a:pt x="749" y="86"/>
                </a:lnTo>
                <a:lnTo>
                  <a:pt x="773" y="82"/>
                </a:lnTo>
                <a:lnTo>
                  <a:pt x="798" y="79"/>
                </a:lnTo>
                <a:lnTo>
                  <a:pt x="821" y="76"/>
                </a:lnTo>
                <a:lnTo>
                  <a:pt x="842" y="73"/>
                </a:lnTo>
                <a:lnTo>
                  <a:pt x="862" y="72"/>
                </a:lnTo>
                <a:lnTo>
                  <a:pt x="883" y="69"/>
                </a:lnTo>
                <a:lnTo>
                  <a:pt x="901" y="66"/>
                </a:lnTo>
                <a:lnTo>
                  <a:pt x="919" y="64"/>
                </a:lnTo>
                <a:lnTo>
                  <a:pt x="936" y="61"/>
                </a:lnTo>
                <a:lnTo>
                  <a:pt x="952" y="59"/>
                </a:lnTo>
                <a:lnTo>
                  <a:pt x="966" y="57"/>
                </a:lnTo>
                <a:lnTo>
                  <a:pt x="981" y="54"/>
                </a:lnTo>
                <a:lnTo>
                  <a:pt x="994" y="51"/>
                </a:lnTo>
                <a:lnTo>
                  <a:pt x="1006" y="50"/>
                </a:lnTo>
                <a:lnTo>
                  <a:pt x="1018" y="47"/>
                </a:lnTo>
                <a:lnTo>
                  <a:pt x="1028" y="44"/>
                </a:lnTo>
                <a:lnTo>
                  <a:pt x="1038" y="41"/>
                </a:lnTo>
                <a:lnTo>
                  <a:pt x="1047" y="38"/>
                </a:lnTo>
                <a:lnTo>
                  <a:pt x="1054" y="36"/>
                </a:lnTo>
                <a:lnTo>
                  <a:pt x="1061" y="33"/>
                </a:lnTo>
                <a:lnTo>
                  <a:pt x="1068" y="30"/>
                </a:lnTo>
                <a:lnTo>
                  <a:pt x="1073" y="27"/>
                </a:lnTo>
                <a:lnTo>
                  <a:pt x="1077" y="24"/>
                </a:lnTo>
                <a:lnTo>
                  <a:pt x="1086" y="18"/>
                </a:lnTo>
                <a:lnTo>
                  <a:pt x="1093" y="14"/>
                </a:lnTo>
                <a:lnTo>
                  <a:pt x="1102" y="10"/>
                </a:lnTo>
                <a:lnTo>
                  <a:pt x="1112" y="5"/>
                </a:lnTo>
                <a:lnTo>
                  <a:pt x="1120" y="2"/>
                </a:lnTo>
                <a:lnTo>
                  <a:pt x="1129" y="1"/>
                </a:lnTo>
                <a:lnTo>
                  <a:pt x="1139" y="0"/>
                </a:lnTo>
                <a:lnTo>
                  <a:pt x="1149" y="0"/>
                </a:lnTo>
                <a:lnTo>
                  <a:pt x="1155" y="0"/>
                </a:lnTo>
                <a:lnTo>
                  <a:pt x="1161" y="1"/>
                </a:lnTo>
                <a:lnTo>
                  <a:pt x="1168" y="4"/>
                </a:lnTo>
                <a:lnTo>
                  <a:pt x="1176" y="7"/>
                </a:lnTo>
                <a:lnTo>
                  <a:pt x="1185" y="10"/>
                </a:lnTo>
                <a:lnTo>
                  <a:pt x="1195" y="14"/>
                </a:lnTo>
                <a:lnTo>
                  <a:pt x="1205" y="20"/>
                </a:lnTo>
                <a:lnTo>
                  <a:pt x="1217" y="25"/>
                </a:lnTo>
                <a:lnTo>
                  <a:pt x="1230" y="33"/>
                </a:lnTo>
                <a:lnTo>
                  <a:pt x="1243" y="40"/>
                </a:lnTo>
                <a:lnTo>
                  <a:pt x="1257" y="48"/>
                </a:lnTo>
                <a:lnTo>
                  <a:pt x="1273" y="59"/>
                </a:lnTo>
                <a:lnTo>
                  <a:pt x="1289" y="69"/>
                </a:lnTo>
                <a:lnTo>
                  <a:pt x="1306" y="80"/>
                </a:lnTo>
                <a:lnTo>
                  <a:pt x="1325" y="92"/>
                </a:lnTo>
                <a:lnTo>
                  <a:pt x="1343" y="105"/>
                </a:lnTo>
                <a:lnTo>
                  <a:pt x="1362" y="118"/>
                </a:lnTo>
                <a:lnTo>
                  <a:pt x="1379" y="129"/>
                </a:lnTo>
                <a:lnTo>
                  <a:pt x="1395" y="142"/>
                </a:lnTo>
                <a:lnTo>
                  <a:pt x="1410" y="152"/>
                </a:lnTo>
                <a:lnTo>
                  <a:pt x="1424" y="164"/>
                </a:lnTo>
                <a:lnTo>
                  <a:pt x="1436" y="174"/>
                </a:lnTo>
                <a:lnTo>
                  <a:pt x="1447" y="184"/>
                </a:lnTo>
                <a:lnTo>
                  <a:pt x="1457" y="192"/>
                </a:lnTo>
                <a:lnTo>
                  <a:pt x="1466" y="203"/>
                </a:lnTo>
                <a:lnTo>
                  <a:pt x="1473" y="210"/>
                </a:lnTo>
                <a:lnTo>
                  <a:pt x="1479" y="218"/>
                </a:lnTo>
                <a:lnTo>
                  <a:pt x="1483" y="226"/>
                </a:lnTo>
                <a:lnTo>
                  <a:pt x="1486" y="233"/>
                </a:lnTo>
                <a:lnTo>
                  <a:pt x="1489" y="239"/>
                </a:lnTo>
                <a:lnTo>
                  <a:pt x="1489" y="244"/>
                </a:lnTo>
                <a:lnTo>
                  <a:pt x="1489" y="250"/>
                </a:lnTo>
                <a:lnTo>
                  <a:pt x="1487" y="256"/>
                </a:lnTo>
                <a:lnTo>
                  <a:pt x="1486" y="260"/>
                </a:lnTo>
                <a:lnTo>
                  <a:pt x="1483" y="264"/>
                </a:lnTo>
                <a:lnTo>
                  <a:pt x="1482" y="270"/>
                </a:lnTo>
                <a:lnTo>
                  <a:pt x="1477" y="275"/>
                </a:lnTo>
                <a:lnTo>
                  <a:pt x="1475" y="279"/>
                </a:lnTo>
                <a:lnTo>
                  <a:pt x="1470" y="285"/>
                </a:lnTo>
                <a:lnTo>
                  <a:pt x="1466" y="289"/>
                </a:lnTo>
                <a:lnTo>
                  <a:pt x="1462" y="293"/>
                </a:lnTo>
                <a:lnTo>
                  <a:pt x="1456" y="298"/>
                </a:lnTo>
                <a:lnTo>
                  <a:pt x="1450" y="302"/>
                </a:lnTo>
                <a:lnTo>
                  <a:pt x="1443" y="306"/>
                </a:lnTo>
                <a:lnTo>
                  <a:pt x="1436" y="310"/>
                </a:lnTo>
                <a:lnTo>
                  <a:pt x="1428" y="315"/>
                </a:lnTo>
                <a:lnTo>
                  <a:pt x="1421" y="318"/>
                </a:lnTo>
                <a:lnTo>
                  <a:pt x="1413" y="322"/>
                </a:lnTo>
                <a:lnTo>
                  <a:pt x="1408" y="325"/>
                </a:lnTo>
                <a:lnTo>
                  <a:pt x="1404" y="326"/>
                </a:lnTo>
                <a:lnTo>
                  <a:pt x="1400" y="329"/>
                </a:lnTo>
                <a:lnTo>
                  <a:pt x="1395" y="334"/>
                </a:lnTo>
                <a:lnTo>
                  <a:pt x="1390" y="336"/>
                </a:lnTo>
                <a:lnTo>
                  <a:pt x="1385" y="341"/>
                </a:lnTo>
                <a:lnTo>
                  <a:pt x="1381" y="346"/>
                </a:lnTo>
                <a:lnTo>
                  <a:pt x="1375" y="351"/>
                </a:lnTo>
                <a:lnTo>
                  <a:pt x="1371" y="357"/>
                </a:lnTo>
                <a:lnTo>
                  <a:pt x="1365" y="362"/>
                </a:lnTo>
                <a:lnTo>
                  <a:pt x="1359" y="368"/>
                </a:lnTo>
                <a:lnTo>
                  <a:pt x="1354" y="375"/>
                </a:lnTo>
                <a:lnTo>
                  <a:pt x="1348" y="382"/>
                </a:lnTo>
                <a:lnTo>
                  <a:pt x="1342" y="390"/>
                </a:lnTo>
                <a:lnTo>
                  <a:pt x="1336" y="397"/>
                </a:lnTo>
                <a:lnTo>
                  <a:pt x="1331" y="406"/>
                </a:lnTo>
                <a:lnTo>
                  <a:pt x="1325" y="414"/>
                </a:lnTo>
                <a:lnTo>
                  <a:pt x="1318" y="423"/>
                </a:lnTo>
                <a:lnTo>
                  <a:pt x="1312" y="431"/>
                </a:lnTo>
                <a:lnTo>
                  <a:pt x="1305" y="442"/>
                </a:lnTo>
                <a:lnTo>
                  <a:pt x="1299" y="452"/>
                </a:lnTo>
                <a:lnTo>
                  <a:pt x="1292" y="463"/>
                </a:lnTo>
                <a:lnTo>
                  <a:pt x="1284" y="473"/>
                </a:lnTo>
                <a:lnTo>
                  <a:pt x="1279" y="485"/>
                </a:lnTo>
                <a:lnTo>
                  <a:pt x="1271" y="496"/>
                </a:lnTo>
                <a:lnTo>
                  <a:pt x="1264" y="509"/>
                </a:lnTo>
                <a:lnTo>
                  <a:pt x="1257" y="521"/>
                </a:lnTo>
                <a:lnTo>
                  <a:pt x="1248" y="534"/>
                </a:lnTo>
                <a:lnTo>
                  <a:pt x="1241" y="548"/>
                </a:lnTo>
                <a:lnTo>
                  <a:pt x="1234" y="561"/>
                </a:lnTo>
                <a:lnTo>
                  <a:pt x="1227" y="575"/>
                </a:lnTo>
                <a:lnTo>
                  <a:pt x="1218" y="590"/>
                </a:lnTo>
                <a:lnTo>
                  <a:pt x="1218" y="590"/>
                </a:lnTo>
                <a:lnTo>
                  <a:pt x="1218" y="590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8"/>
          <p:cNvSpPr>
            <a:spLocks/>
          </p:cNvSpPr>
          <p:nvPr/>
        </p:nvSpPr>
        <p:spPr bwMode="auto">
          <a:xfrm>
            <a:off x="5254096" y="1724208"/>
            <a:ext cx="484652" cy="127724"/>
          </a:xfrm>
          <a:custGeom>
            <a:avLst/>
            <a:gdLst>
              <a:gd name="T0" fmla="*/ 617 w 831"/>
              <a:gd name="T1" fmla="*/ 186 h 218"/>
              <a:gd name="T2" fmla="*/ 588 w 831"/>
              <a:gd name="T3" fmla="*/ 191 h 218"/>
              <a:gd name="T4" fmla="*/ 559 w 831"/>
              <a:gd name="T5" fmla="*/ 195 h 218"/>
              <a:gd name="T6" fmla="*/ 527 w 831"/>
              <a:gd name="T7" fmla="*/ 198 h 218"/>
              <a:gd name="T8" fmla="*/ 494 w 831"/>
              <a:gd name="T9" fmla="*/ 201 h 218"/>
              <a:gd name="T10" fmla="*/ 460 w 831"/>
              <a:gd name="T11" fmla="*/ 203 h 218"/>
              <a:gd name="T12" fmla="*/ 424 w 831"/>
              <a:gd name="T13" fmla="*/ 206 h 218"/>
              <a:gd name="T14" fmla="*/ 386 w 831"/>
              <a:gd name="T15" fmla="*/ 208 h 218"/>
              <a:gd name="T16" fmla="*/ 347 w 831"/>
              <a:gd name="T17" fmla="*/ 211 h 218"/>
              <a:gd name="T18" fmla="*/ 306 w 831"/>
              <a:gd name="T19" fmla="*/ 212 h 218"/>
              <a:gd name="T20" fmla="*/ 264 w 831"/>
              <a:gd name="T21" fmla="*/ 214 h 218"/>
              <a:gd name="T22" fmla="*/ 219 w 831"/>
              <a:gd name="T23" fmla="*/ 215 h 218"/>
              <a:gd name="T24" fmla="*/ 173 w 831"/>
              <a:gd name="T25" fmla="*/ 216 h 218"/>
              <a:gd name="T26" fmla="*/ 126 w 831"/>
              <a:gd name="T27" fmla="*/ 216 h 218"/>
              <a:gd name="T28" fmla="*/ 77 w 831"/>
              <a:gd name="T29" fmla="*/ 218 h 218"/>
              <a:gd name="T30" fmla="*/ 26 w 831"/>
              <a:gd name="T31" fmla="*/ 218 h 218"/>
              <a:gd name="T32" fmla="*/ 0 w 831"/>
              <a:gd name="T33" fmla="*/ 88 h 218"/>
              <a:gd name="T34" fmla="*/ 69 w 831"/>
              <a:gd name="T35" fmla="*/ 78 h 218"/>
              <a:gd name="T36" fmla="*/ 134 w 831"/>
              <a:gd name="T37" fmla="*/ 68 h 218"/>
              <a:gd name="T38" fmla="*/ 195 w 831"/>
              <a:gd name="T39" fmla="*/ 58 h 218"/>
              <a:gd name="T40" fmla="*/ 252 w 831"/>
              <a:gd name="T41" fmla="*/ 49 h 218"/>
              <a:gd name="T42" fmla="*/ 306 w 831"/>
              <a:gd name="T43" fmla="*/ 42 h 218"/>
              <a:gd name="T44" fmla="*/ 356 w 831"/>
              <a:gd name="T45" fmla="*/ 35 h 218"/>
              <a:gd name="T46" fmla="*/ 401 w 831"/>
              <a:gd name="T47" fmla="*/ 28 h 218"/>
              <a:gd name="T48" fmla="*/ 442 w 831"/>
              <a:gd name="T49" fmla="*/ 22 h 218"/>
              <a:gd name="T50" fmla="*/ 481 w 831"/>
              <a:gd name="T51" fmla="*/ 18 h 218"/>
              <a:gd name="T52" fmla="*/ 514 w 831"/>
              <a:gd name="T53" fmla="*/ 13 h 218"/>
              <a:gd name="T54" fmla="*/ 545 w 831"/>
              <a:gd name="T55" fmla="*/ 9 h 218"/>
              <a:gd name="T56" fmla="*/ 572 w 831"/>
              <a:gd name="T57" fmla="*/ 6 h 218"/>
              <a:gd name="T58" fmla="*/ 594 w 831"/>
              <a:gd name="T59" fmla="*/ 3 h 218"/>
              <a:gd name="T60" fmla="*/ 612 w 831"/>
              <a:gd name="T61" fmla="*/ 2 h 218"/>
              <a:gd name="T62" fmla="*/ 627 w 831"/>
              <a:gd name="T63" fmla="*/ 0 h 218"/>
              <a:gd name="T64" fmla="*/ 638 w 831"/>
              <a:gd name="T65" fmla="*/ 0 h 218"/>
              <a:gd name="T66" fmla="*/ 673 w 831"/>
              <a:gd name="T67" fmla="*/ 2 h 218"/>
              <a:gd name="T68" fmla="*/ 705 w 831"/>
              <a:gd name="T69" fmla="*/ 8 h 218"/>
              <a:gd name="T70" fmla="*/ 736 w 831"/>
              <a:gd name="T71" fmla="*/ 16 h 218"/>
              <a:gd name="T72" fmla="*/ 766 w 831"/>
              <a:gd name="T73" fmla="*/ 29 h 218"/>
              <a:gd name="T74" fmla="*/ 787 w 831"/>
              <a:gd name="T75" fmla="*/ 41 h 218"/>
              <a:gd name="T76" fmla="*/ 797 w 831"/>
              <a:gd name="T77" fmla="*/ 49 h 218"/>
              <a:gd name="T78" fmla="*/ 807 w 831"/>
              <a:gd name="T79" fmla="*/ 58 h 218"/>
              <a:gd name="T80" fmla="*/ 815 w 831"/>
              <a:gd name="T81" fmla="*/ 68 h 218"/>
              <a:gd name="T82" fmla="*/ 821 w 831"/>
              <a:gd name="T83" fmla="*/ 78 h 218"/>
              <a:gd name="T84" fmla="*/ 827 w 831"/>
              <a:gd name="T85" fmla="*/ 88 h 218"/>
              <a:gd name="T86" fmla="*/ 830 w 831"/>
              <a:gd name="T87" fmla="*/ 100 h 218"/>
              <a:gd name="T88" fmla="*/ 831 w 831"/>
              <a:gd name="T89" fmla="*/ 108 h 218"/>
              <a:gd name="T90" fmla="*/ 831 w 831"/>
              <a:gd name="T91" fmla="*/ 114 h 218"/>
              <a:gd name="T92" fmla="*/ 828 w 831"/>
              <a:gd name="T93" fmla="*/ 120 h 218"/>
              <a:gd name="T94" fmla="*/ 824 w 831"/>
              <a:gd name="T95" fmla="*/ 126 h 218"/>
              <a:gd name="T96" fmla="*/ 818 w 831"/>
              <a:gd name="T97" fmla="*/ 132 h 218"/>
              <a:gd name="T98" fmla="*/ 811 w 831"/>
              <a:gd name="T99" fmla="*/ 136 h 218"/>
              <a:gd name="T100" fmla="*/ 802 w 831"/>
              <a:gd name="T101" fmla="*/ 142 h 218"/>
              <a:gd name="T102" fmla="*/ 791 w 831"/>
              <a:gd name="T103" fmla="*/ 146 h 218"/>
              <a:gd name="T104" fmla="*/ 778 w 831"/>
              <a:gd name="T105" fmla="*/ 152 h 218"/>
              <a:gd name="T106" fmla="*/ 764 w 831"/>
              <a:gd name="T107" fmla="*/ 156 h 218"/>
              <a:gd name="T108" fmla="*/ 748 w 831"/>
              <a:gd name="T109" fmla="*/ 160 h 218"/>
              <a:gd name="T110" fmla="*/ 730 w 831"/>
              <a:gd name="T111" fmla="*/ 166 h 218"/>
              <a:gd name="T112" fmla="*/ 710 w 831"/>
              <a:gd name="T113" fmla="*/ 170 h 218"/>
              <a:gd name="T114" fmla="*/ 690 w 831"/>
              <a:gd name="T115" fmla="*/ 175 h 218"/>
              <a:gd name="T116" fmla="*/ 667 w 831"/>
              <a:gd name="T117" fmla="*/ 179 h 218"/>
              <a:gd name="T118" fmla="*/ 643 w 831"/>
              <a:gd name="T119" fmla="*/ 183 h 218"/>
              <a:gd name="T120" fmla="*/ 630 w 831"/>
              <a:gd name="T121" fmla="*/ 185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831" h="218">
                <a:moveTo>
                  <a:pt x="630" y="185"/>
                </a:moveTo>
                <a:lnTo>
                  <a:pt x="617" y="186"/>
                </a:lnTo>
                <a:lnTo>
                  <a:pt x="602" y="189"/>
                </a:lnTo>
                <a:lnTo>
                  <a:pt x="588" y="191"/>
                </a:lnTo>
                <a:lnTo>
                  <a:pt x="573" y="192"/>
                </a:lnTo>
                <a:lnTo>
                  <a:pt x="559" y="195"/>
                </a:lnTo>
                <a:lnTo>
                  <a:pt x="543" y="196"/>
                </a:lnTo>
                <a:lnTo>
                  <a:pt x="527" y="198"/>
                </a:lnTo>
                <a:lnTo>
                  <a:pt x="512" y="199"/>
                </a:lnTo>
                <a:lnTo>
                  <a:pt x="494" y="201"/>
                </a:lnTo>
                <a:lnTo>
                  <a:pt x="477" y="202"/>
                </a:lnTo>
                <a:lnTo>
                  <a:pt x="460" y="203"/>
                </a:lnTo>
                <a:lnTo>
                  <a:pt x="442" y="205"/>
                </a:lnTo>
                <a:lnTo>
                  <a:pt x="424" y="206"/>
                </a:lnTo>
                <a:lnTo>
                  <a:pt x="405" y="208"/>
                </a:lnTo>
                <a:lnTo>
                  <a:pt x="386" y="208"/>
                </a:lnTo>
                <a:lnTo>
                  <a:pt x="368" y="209"/>
                </a:lnTo>
                <a:lnTo>
                  <a:pt x="347" y="211"/>
                </a:lnTo>
                <a:lnTo>
                  <a:pt x="327" y="212"/>
                </a:lnTo>
                <a:lnTo>
                  <a:pt x="306" y="212"/>
                </a:lnTo>
                <a:lnTo>
                  <a:pt x="285" y="214"/>
                </a:lnTo>
                <a:lnTo>
                  <a:pt x="264" y="214"/>
                </a:lnTo>
                <a:lnTo>
                  <a:pt x="242" y="215"/>
                </a:lnTo>
                <a:lnTo>
                  <a:pt x="219" y="215"/>
                </a:lnTo>
                <a:lnTo>
                  <a:pt x="196" y="216"/>
                </a:lnTo>
                <a:lnTo>
                  <a:pt x="173" y="216"/>
                </a:lnTo>
                <a:lnTo>
                  <a:pt x="150" y="216"/>
                </a:lnTo>
                <a:lnTo>
                  <a:pt x="126" y="216"/>
                </a:lnTo>
                <a:lnTo>
                  <a:pt x="101" y="218"/>
                </a:lnTo>
                <a:lnTo>
                  <a:pt x="77" y="218"/>
                </a:lnTo>
                <a:lnTo>
                  <a:pt x="52" y="218"/>
                </a:lnTo>
                <a:lnTo>
                  <a:pt x="26" y="218"/>
                </a:lnTo>
                <a:lnTo>
                  <a:pt x="0" y="218"/>
                </a:lnTo>
                <a:lnTo>
                  <a:pt x="0" y="88"/>
                </a:lnTo>
                <a:lnTo>
                  <a:pt x="35" y="83"/>
                </a:lnTo>
                <a:lnTo>
                  <a:pt x="69" y="78"/>
                </a:lnTo>
                <a:lnTo>
                  <a:pt x="103" y="72"/>
                </a:lnTo>
                <a:lnTo>
                  <a:pt x="134" y="68"/>
                </a:lnTo>
                <a:lnTo>
                  <a:pt x="164" y="62"/>
                </a:lnTo>
                <a:lnTo>
                  <a:pt x="195" y="58"/>
                </a:lnTo>
                <a:lnTo>
                  <a:pt x="225" y="54"/>
                </a:lnTo>
                <a:lnTo>
                  <a:pt x="252" y="49"/>
                </a:lnTo>
                <a:lnTo>
                  <a:pt x="280" y="45"/>
                </a:lnTo>
                <a:lnTo>
                  <a:pt x="306" y="42"/>
                </a:lnTo>
                <a:lnTo>
                  <a:pt x="332" y="38"/>
                </a:lnTo>
                <a:lnTo>
                  <a:pt x="356" y="35"/>
                </a:lnTo>
                <a:lnTo>
                  <a:pt x="379" y="31"/>
                </a:lnTo>
                <a:lnTo>
                  <a:pt x="401" y="28"/>
                </a:lnTo>
                <a:lnTo>
                  <a:pt x="422" y="25"/>
                </a:lnTo>
                <a:lnTo>
                  <a:pt x="442" y="22"/>
                </a:lnTo>
                <a:lnTo>
                  <a:pt x="463" y="19"/>
                </a:lnTo>
                <a:lnTo>
                  <a:pt x="481" y="18"/>
                </a:lnTo>
                <a:lnTo>
                  <a:pt x="499" y="15"/>
                </a:lnTo>
                <a:lnTo>
                  <a:pt x="514" y="13"/>
                </a:lnTo>
                <a:lnTo>
                  <a:pt x="530" y="11"/>
                </a:lnTo>
                <a:lnTo>
                  <a:pt x="545" y="9"/>
                </a:lnTo>
                <a:lnTo>
                  <a:pt x="559" y="8"/>
                </a:lnTo>
                <a:lnTo>
                  <a:pt x="572" y="6"/>
                </a:lnTo>
                <a:lnTo>
                  <a:pt x="584" y="5"/>
                </a:lnTo>
                <a:lnTo>
                  <a:pt x="594" y="3"/>
                </a:lnTo>
                <a:lnTo>
                  <a:pt x="604" y="2"/>
                </a:lnTo>
                <a:lnTo>
                  <a:pt x="612" y="2"/>
                </a:lnTo>
                <a:lnTo>
                  <a:pt x="621" y="2"/>
                </a:lnTo>
                <a:lnTo>
                  <a:pt x="627" y="0"/>
                </a:lnTo>
                <a:lnTo>
                  <a:pt x="634" y="0"/>
                </a:lnTo>
                <a:lnTo>
                  <a:pt x="638" y="0"/>
                </a:lnTo>
                <a:lnTo>
                  <a:pt x="656" y="0"/>
                </a:lnTo>
                <a:lnTo>
                  <a:pt x="673" y="2"/>
                </a:lnTo>
                <a:lnTo>
                  <a:pt x="689" y="5"/>
                </a:lnTo>
                <a:lnTo>
                  <a:pt x="705" y="8"/>
                </a:lnTo>
                <a:lnTo>
                  <a:pt x="720" y="12"/>
                </a:lnTo>
                <a:lnTo>
                  <a:pt x="736" y="16"/>
                </a:lnTo>
                <a:lnTo>
                  <a:pt x="752" y="22"/>
                </a:lnTo>
                <a:lnTo>
                  <a:pt x="766" y="29"/>
                </a:lnTo>
                <a:lnTo>
                  <a:pt x="779" y="36"/>
                </a:lnTo>
                <a:lnTo>
                  <a:pt x="787" y="41"/>
                </a:lnTo>
                <a:lnTo>
                  <a:pt x="792" y="45"/>
                </a:lnTo>
                <a:lnTo>
                  <a:pt x="797" y="49"/>
                </a:lnTo>
                <a:lnTo>
                  <a:pt x="802" y="54"/>
                </a:lnTo>
                <a:lnTo>
                  <a:pt x="807" y="58"/>
                </a:lnTo>
                <a:lnTo>
                  <a:pt x="811" y="62"/>
                </a:lnTo>
                <a:lnTo>
                  <a:pt x="815" y="68"/>
                </a:lnTo>
                <a:lnTo>
                  <a:pt x="818" y="72"/>
                </a:lnTo>
                <a:lnTo>
                  <a:pt x="821" y="78"/>
                </a:lnTo>
                <a:lnTo>
                  <a:pt x="824" y="83"/>
                </a:lnTo>
                <a:lnTo>
                  <a:pt x="827" y="88"/>
                </a:lnTo>
                <a:lnTo>
                  <a:pt x="828" y="94"/>
                </a:lnTo>
                <a:lnTo>
                  <a:pt x="830" y="100"/>
                </a:lnTo>
                <a:lnTo>
                  <a:pt x="831" y="106"/>
                </a:lnTo>
                <a:lnTo>
                  <a:pt x="831" y="108"/>
                </a:lnTo>
                <a:lnTo>
                  <a:pt x="831" y="111"/>
                </a:lnTo>
                <a:lnTo>
                  <a:pt x="831" y="114"/>
                </a:lnTo>
                <a:lnTo>
                  <a:pt x="830" y="117"/>
                </a:lnTo>
                <a:lnTo>
                  <a:pt x="828" y="120"/>
                </a:lnTo>
                <a:lnTo>
                  <a:pt x="827" y="123"/>
                </a:lnTo>
                <a:lnTo>
                  <a:pt x="824" y="126"/>
                </a:lnTo>
                <a:lnTo>
                  <a:pt x="821" y="129"/>
                </a:lnTo>
                <a:lnTo>
                  <a:pt x="818" y="132"/>
                </a:lnTo>
                <a:lnTo>
                  <a:pt x="815" y="134"/>
                </a:lnTo>
                <a:lnTo>
                  <a:pt x="811" y="136"/>
                </a:lnTo>
                <a:lnTo>
                  <a:pt x="807" y="139"/>
                </a:lnTo>
                <a:lnTo>
                  <a:pt x="802" y="142"/>
                </a:lnTo>
                <a:lnTo>
                  <a:pt x="797" y="144"/>
                </a:lnTo>
                <a:lnTo>
                  <a:pt x="791" y="146"/>
                </a:lnTo>
                <a:lnTo>
                  <a:pt x="785" y="149"/>
                </a:lnTo>
                <a:lnTo>
                  <a:pt x="778" y="152"/>
                </a:lnTo>
                <a:lnTo>
                  <a:pt x="772" y="155"/>
                </a:lnTo>
                <a:lnTo>
                  <a:pt x="764" y="156"/>
                </a:lnTo>
                <a:lnTo>
                  <a:pt x="756" y="159"/>
                </a:lnTo>
                <a:lnTo>
                  <a:pt x="748" y="160"/>
                </a:lnTo>
                <a:lnTo>
                  <a:pt x="739" y="163"/>
                </a:lnTo>
                <a:lnTo>
                  <a:pt x="730" y="166"/>
                </a:lnTo>
                <a:lnTo>
                  <a:pt x="720" y="167"/>
                </a:lnTo>
                <a:lnTo>
                  <a:pt x="710" y="170"/>
                </a:lnTo>
                <a:lnTo>
                  <a:pt x="700" y="172"/>
                </a:lnTo>
                <a:lnTo>
                  <a:pt x="690" y="175"/>
                </a:lnTo>
                <a:lnTo>
                  <a:pt x="679" y="176"/>
                </a:lnTo>
                <a:lnTo>
                  <a:pt x="667" y="179"/>
                </a:lnTo>
                <a:lnTo>
                  <a:pt x="656" y="180"/>
                </a:lnTo>
                <a:lnTo>
                  <a:pt x="643" y="183"/>
                </a:lnTo>
                <a:lnTo>
                  <a:pt x="630" y="185"/>
                </a:lnTo>
                <a:lnTo>
                  <a:pt x="630" y="185"/>
                </a:lnTo>
                <a:lnTo>
                  <a:pt x="630" y="185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9"/>
          <p:cNvSpPr>
            <a:spLocks/>
          </p:cNvSpPr>
          <p:nvPr/>
        </p:nvSpPr>
        <p:spPr bwMode="auto">
          <a:xfrm>
            <a:off x="5325831" y="1907921"/>
            <a:ext cx="465406" cy="66487"/>
          </a:xfrm>
          <a:custGeom>
            <a:avLst/>
            <a:gdLst>
              <a:gd name="T0" fmla="*/ 0 w 798"/>
              <a:gd name="T1" fmla="*/ 79 h 115"/>
              <a:gd name="T2" fmla="*/ 10 w 798"/>
              <a:gd name="T3" fmla="*/ 78 h 115"/>
              <a:gd name="T4" fmla="*/ 21 w 798"/>
              <a:gd name="T5" fmla="*/ 76 h 115"/>
              <a:gd name="T6" fmla="*/ 33 w 798"/>
              <a:gd name="T7" fmla="*/ 75 h 115"/>
              <a:gd name="T8" fmla="*/ 46 w 798"/>
              <a:gd name="T9" fmla="*/ 73 h 115"/>
              <a:gd name="T10" fmla="*/ 60 w 798"/>
              <a:gd name="T11" fmla="*/ 72 h 115"/>
              <a:gd name="T12" fmla="*/ 75 w 798"/>
              <a:gd name="T13" fmla="*/ 70 h 115"/>
              <a:gd name="T14" fmla="*/ 90 w 798"/>
              <a:gd name="T15" fmla="*/ 69 h 115"/>
              <a:gd name="T16" fmla="*/ 108 w 798"/>
              <a:gd name="T17" fmla="*/ 66 h 115"/>
              <a:gd name="T18" fmla="*/ 125 w 798"/>
              <a:gd name="T19" fmla="*/ 65 h 115"/>
              <a:gd name="T20" fmla="*/ 144 w 798"/>
              <a:gd name="T21" fmla="*/ 63 h 115"/>
              <a:gd name="T22" fmla="*/ 164 w 798"/>
              <a:gd name="T23" fmla="*/ 60 h 115"/>
              <a:gd name="T24" fmla="*/ 184 w 798"/>
              <a:gd name="T25" fmla="*/ 59 h 115"/>
              <a:gd name="T26" fmla="*/ 206 w 798"/>
              <a:gd name="T27" fmla="*/ 56 h 115"/>
              <a:gd name="T28" fmla="*/ 229 w 798"/>
              <a:gd name="T29" fmla="*/ 55 h 115"/>
              <a:gd name="T30" fmla="*/ 252 w 798"/>
              <a:gd name="T31" fmla="*/ 52 h 115"/>
              <a:gd name="T32" fmla="*/ 276 w 798"/>
              <a:gd name="T33" fmla="*/ 49 h 115"/>
              <a:gd name="T34" fmla="*/ 302 w 798"/>
              <a:gd name="T35" fmla="*/ 47 h 115"/>
              <a:gd name="T36" fmla="*/ 328 w 798"/>
              <a:gd name="T37" fmla="*/ 45 h 115"/>
              <a:gd name="T38" fmla="*/ 355 w 798"/>
              <a:gd name="T39" fmla="*/ 42 h 115"/>
              <a:gd name="T40" fmla="*/ 384 w 798"/>
              <a:gd name="T41" fmla="*/ 39 h 115"/>
              <a:gd name="T42" fmla="*/ 413 w 798"/>
              <a:gd name="T43" fmla="*/ 36 h 115"/>
              <a:gd name="T44" fmla="*/ 443 w 798"/>
              <a:gd name="T45" fmla="*/ 33 h 115"/>
              <a:gd name="T46" fmla="*/ 475 w 798"/>
              <a:gd name="T47" fmla="*/ 30 h 115"/>
              <a:gd name="T48" fmla="*/ 507 w 798"/>
              <a:gd name="T49" fmla="*/ 27 h 115"/>
              <a:gd name="T50" fmla="*/ 540 w 798"/>
              <a:gd name="T51" fmla="*/ 24 h 115"/>
              <a:gd name="T52" fmla="*/ 573 w 798"/>
              <a:gd name="T53" fmla="*/ 20 h 115"/>
              <a:gd name="T54" fmla="*/ 609 w 798"/>
              <a:gd name="T55" fmla="*/ 17 h 115"/>
              <a:gd name="T56" fmla="*/ 645 w 798"/>
              <a:gd name="T57" fmla="*/ 14 h 115"/>
              <a:gd name="T58" fmla="*/ 681 w 798"/>
              <a:gd name="T59" fmla="*/ 10 h 115"/>
              <a:gd name="T60" fmla="*/ 718 w 798"/>
              <a:gd name="T61" fmla="*/ 7 h 115"/>
              <a:gd name="T62" fmla="*/ 757 w 798"/>
              <a:gd name="T63" fmla="*/ 4 h 115"/>
              <a:gd name="T64" fmla="*/ 798 w 798"/>
              <a:gd name="T65" fmla="*/ 0 h 115"/>
              <a:gd name="T66" fmla="*/ 798 w 798"/>
              <a:gd name="T67" fmla="*/ 59 h 115"/>
              <a:gd name="T68" fmla="*/ 756 w 798"/>
              <a:gd name="T69" fmla="*/ 60 h 115"/>
              <a:gd name="T70" fmla="*/ 713 w 798"/>
              <a:gd name="T71" fmla="*/ 62 h 115"/>
              <a:gd name="T72" fmla="*/ 668 w 798"/>
              <a:gd name="T73" fmla="*/ 65 h 115"/>
              <a:gd name="T74" fmla="*/ 623 w 798"/>
              <a:gd name="T75" fmla="*/ 66 h 115"/>
              <a:gd name="T76" fmla="*/ 577 w 798"/>
              <a:gd name="T77" fmla="*/ 69 h 115"/>
              <a:gd name="T78" fmla="*/ 530 w 798"/>
              <a:gd name="T79" fmla="*/ 72 h 115"/>
              <a:gd name="T80" fmla="*/ 482 w 798"/>
              <a:gd name="T81" fmla="*/ 75 h 115"/>
              <a:gd name="T82" fmla="*/ 432 w 798"/>
              <a:gd name="T83" fmla="*/ 79 h 115"/>
              <a:gd name="T84" fmla="*/ 381 w 798"/>
              <a:gd name="T85" fmla="*/ 82 h 115"/>
              <a:gd name="T86" fmla="*/ 331 w 798"/>
              <a:gd name="T87" fmla="*/ 86 h 115"/>
              <a:gd name="T88" fmla="*/ 278 w 798"/>
              <a:gd name="T89" fmla="*/ 91 h 115"/>
              <a:gd name="T90" fmla="*/ 224 w 798"/>
              <a:gd name="T91" fmla="*/ 95 h 115"/>
              <a:gd name="T92" fmla="*/ 170 w 798"/>
              <a:gd name="T93" fmla="*/ 99 h 115"/>
              <a:gd name="T94" fmla="*/ 115 w 798"/>
              <a:gd name="T95" fmla="*/ 105 h 115"/>
              <a:gd name="T96" fmla="*/ 57 w 798"/>
              <a:gd name="T97" fmla="*/ 109 h 115"/>
              <a:gd name="T98" fmla="*/ 0 w 798"/>
              <a:gd name="T99" fmla="*/ 115 h 115"/>
              <a:gd name="T100" fmla="*/ 0 w 798"/>
              <a:gd name="T101" fmla="*/ 79 h 115"/>
              <a:gd name="T102" fmla="*/ 0 w 798"/>
              <a:gd name="T103" fmla="*/ 79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798" h="115">
                <a:moveTo>
                  <a:pt x="0" y="79"/>
                </a:moveTo>
                <a:lnTo>
                  <a:pt x="10" y="78"/>
                </a:lnTo>
                <a:lnTo>
                  <a:pt x="21" y="76"/>
                </a:lnTo>
                <a:lnTo>
                  <a:pt x="33" y="75"/>
                </a:lnTo>
                <a:lnTo>
                  <a:pt x="46" y="73"/>
                </a:lnTo>
                <a:lnTo>
                  <a:pt x="60" y="72"/>
                </a:lnTo>
                <a:lnTo>
                  <a:pt x="75" y="70"/>
                </a:lnTo>
                <a:lnTo>
                  <a:pt x="90" y="69"/>
                </a:lnTo>
                <a:lnTo>
                  <a:pt x="108" y="66"/>
                </a:lnTo>
                <a:lnTo>
                  <a:pt x="125" y="65"/>
                </a:lnTo>
                <a:lnTo>
                  <a:pt x="144" y="63"/>
                </a:lnTo>
                <a:lnTo>
                  <a:pt x="164" y="60"/>
                </a:lnTo>
                <a:lnTo>
                  <a:pt x="184" y="59"/>
                </a:lnTo>
                <a:lnTo>
                  <a:pt x="206" y="56"/>
                </a:lnTo>
                <a:lnTo>
                  <a:pt x="229" y="55"/>
                </a:lnTo>
                <a:lnTo>
                  <a:pt x="252" y="52"/>
                </a:lnTo>
                <a:lnTo>
                  <a:pt x="276" y="49"/>
                </a:lnTo>
                <a:lnTo>
                  <a:pt x="302" y="47"/>
                </a:lnTo>
                <a:lnTo>
                  <a:pt x="328" y="45"/>
                </a:lnTo>
                <a:lnTo>
                  <a:pt x="355" y="42"/>
                </a:lnTo>
                <a:lnTo>
                  <a:pt x="384" y="39"/>
                </a:lnTo>
                <a:lnTo>
                  <a:pt x="413" y="36"/>
                </a:lnTo>
                <a:lnTo>
                  <a:pt x="443" y="33"/>
                </a:lnTo>
                <a:lnTo>
                  <a:pt x="475" y="30"/>
                </a:lnTo>
                <a:lnTo>
                  <a:pt x="507" y="27"/>
                </a:lnTo>
                <a:lnTo>
                  <a:pt x="540" y="24"/>
                </a:lnTo>
                <a:lnTo>
                  <a:pt x="573" y="20"/>
                </a:lnTo>
                <a:lnTo>
                  <a:pt x="609" y="17"/>
                </a:lnTo>
                <a:lnTo>
                  <a:pt x="645" y="14"/>
                </a:lnTo>
                <a:lnTo>
                  <a:pt x="681" y="10"/>
                </a:lnTo>
                <a:lnTo>
                  <a:pt x="718" y="7"/>
                </a:lnTo>
                <a:lnTo>
                  <a:pt x="757" y="4"/>
                </a:lnTo>
                <a:lnTo>
                  <a:pt x="798" y="0"/>
                </a:lnTo>
                <a:lnTo>
                  <a:pt x="798" y="59"/>
                </a:lnTo>
                <a:lnTo>
                  <a:pt x="756" y="60"/>
                </a:lnTo>
                <a:lnTo>
                  <a:pt x="713" y="62"/>
                </a:lnTo>
                <a:lnTo>
                  <a:pt x="668" y="65"/>
                </a:lnTo>
                <a:lnTo>
                  <a:pt x="623" y="66"/>
                </a:lnTo>
                <a:lnTo>
                  <a:pt x="577" y="69"/>
                </a:lnTo>
                <a:lnTo>
                  <a:pt x="530" y="72"/>
                </a:lnTo>
                <a:lnTo>
                  <a:pt x="482" y="75"/>
                </a:lnTo>
                <a:lnTo>
                  <a:pt x="432" y="79"/>
                </a:lnTo>
                <a:lnTo>
                  <a:pt x="381" y="82"/>
                </a:lnTo>
                <a:lnTo>
                  <a:pt x="331" y="86"/>
                </a:lnTo>
                <a:lnTo>
                  <a:pt x="278" y="91"/>
                </a:lnTo>
                <a:lnTo>
                  <a:pt x="224" y="95"/>
                </a:lnTo>
                <a:lnTo>
                  <a:pt x="170" y="99"/>
                </a:lnTo>
                <a:lnTo>
                  <a:pt x="115" y="105"/>
                </a:lnTo>
                <a:lnTo>
                  <a:pt x="57" y="109"/>
                </a:lnTo>
                <a:lnTo>
                  <a:pt x="0" y="115"/>
                </a:lnTo>
                <a:lnTo>
                  <a:pt x="0" y="79"/>
                </a:lnTo>
                <a:lnTo>
                  <a:pt x="0" y="79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10"/>
          <p:cNvSpPr>
            <a:spLocks/>
          </p:cNvSpPr>
          <p:nvPr/>
        </p:nvSpPr>
        <p:spPr bwMode="auto">
          <a:xfrm>
            <a:off x="5478051" y="1970908"/>
            <a:ext cx="85733" cy="395420"/>
          </a:xfrm>
          <a:custGeom>
            <a:avLst/>
            <a:gdLst>
              <a:gd name="T0" fmla="*/ 137 w 147"/>
              <a:gd name="T1" fmla="*/ 145 h 678"/>
              <a:gd name="T2" fmla="*/ 131 w 147"/>
              <a:gd name="T3" fmla="*/ 181 h 678"/>
              <a:gd name="T4" fmla="*/ 127 w 147"/>
              <a:gd name="T5" fmla="*/ 223 h 678"/>
              <a:gd name="T6" fmla="*/ 123 w 147"/>
              <a:gd name="T7" fmla="*/ 269 h 678"/>
              <a:gd name="T8" fmla="*/ 121 w 147"/>
              <a:gd name="T9" fmla="*/ 308 h 678"/>
              <a:gd name="T10" fmla="*/ 120 w 147"/>
              <a:gd name="T11" fmla="*/ 338 h 678"/>
              <a:gd name="T12" fmla="*/ 118 w 147"/>
              <a:gd name="T13" fmla="*/ 376 h 678"/>
              <a:gd name="T14" fmla="*/ 118 w 147"/>
              <a:gd name="T15" fmla="*/ 419 h 678"/>
              <a:gd name="T16" fmla="*/ 117 w 147"/>
              <a:gd name="T17" fmla="*/ 466 h 678"/>
              <a:gd name="T18" fmla="*/ 117 w 147"/>
              <a:gd name="T19" fmla="*/ 520 h 678"/>
              <a:gd name="T20" fmla="*/ 115 w 147"/>
              <a:gd name="T21" fmla="*/ 579 h 678"/>
              <a:gd name="T22" fmla="*/ 115 w 147"/>
              <a:gd name="T23" fmla="*/ 643 h 678"/>
              <a:gd name="T24" fmla="*/ 36 w 147"/>
              <a:gd name="T25" fmla="*/ 678 h 678"/>
              <a:gd name="T26" fmla="*/ 39 w 147"/>
              <a:gd name="T27" fmla="*/ 613 h 678"/>
              <a:gd name="T28" fmla="*/ 41 w 147"/>
              <a:gd name="T29" fmla="*/ 554 h 678"/>
              <a:gd name="T30" fmla="*/ 42 w 147"/>
              <a:gd name="T31" fmla="*/ 499 h 678"/>
              <a:gd name="T32" fmla="*/ 43 w 147"/>
              <a:gd name="T33" fmla="*/ 449 h 678"/>
              <a:gd name="T34" fmla="*/ 43 w 147"/>
              <a:gd name="T35" fmla="*/ 404 h 678"/>
              <a:gd name="T36" fmla="*/ 43 w 147"/>
              <a:gd name="T37" fmla="*/ 364 h 678"/>
              <a:gd name="T38" fmla="*/ 42 w 147"/>
              <a:gd name="T39" fmla="*/ 330 h 678"/>
              <a:gd name="T40" fmla="*/ 41 w 147"/>
              <a:gd name="T41" fmla="*/ 299 h 678"/>
              <a:gd name="T42" fmla="*/ 39 w 147"/>
              <a:gd name="T43" fmla="*/ 271 h 678"/>
              <a:gd name="T44" fmla="*/ 36 w 147"/>
              <a:gd name="T45" fmla="*/ 239 h 678"/>
              <a:gd name="T46" fmla="*/ 33 w 147"/>
              <a:gd name="T47" fmla="*/ 206 h 678"/>
              <a:gd name="T48" fmla="*/ 28 w 147"/>
              <a:gd name="T49" fmla="*/ 170 h 678"/>
              <a:gd name="T50" fmla="*/ 22 w 147"/>
              <a:gd name="T51" fmla="*/ 131 h 678"/>
              <a:gd name="T52" fmla="*/ 16 w 147"/>
              <a:gd name="T53" fmla="*/ 89 h 678"/>
              <a:gd name="T54" fmla="*/ 9 w 147"/>
              <a:gd name="T55" fmla="*/ 46 h 678"/>
              <a:gd name="T56" fmla="*/ 0 w 147"/>
              <a:gd name="T57" fmla="*/ 0 h 678"/>
              <a:gd name="T58" fmla="*/ 32 w 147"/>
              <a:gd name="T59" fmla="*/ 6 h 678"/>
              <a:gd name="T60" fmla="*/ 61 w 147"/>
              <a:gd name="T61" fmla="*/ 11 h 678"/>
              <a:gd name="T62" fmla="*/ 84 w 147"/>
              <a:gd name="T63" fmla="*/ 16 h 678"/>
              <a:gd name="T64" fmla="*/ 104 w 147"/>
              <a:gd name="T65" fmla="*/ 21 h 678"/>
              <a:gd name="T66" fmla="*/ 120 w 147"/>
              <a:gd name="T67" fmla="*/ 27 h 678"/>
              <a:gd name="T68" fmla="*/ 133 w 147"/>
              <a:gd name="T69" fmla="*/ 33 h 678"/>
              <a:gd name="T70" fmla="*/ 140 w 147"/>
              <a:gd name="T71" fmla="*/ 37 h 678"/>
              <a:gd name="T72" fmla="*/ 144 w 147"/>
              <a:gd name="T73" fmla="*/ 43 h 678"/>
              <a:gd name="T74" fmla="*/ 147 w 147"/>
              <a:gd name="T75" fmla="*/ 57 h 678"/>
              <a:gd name="T76" fmla="*/ 147 w 147"/>
              <a:gd name="T77" fmla="*/ 76 h 678"/>
              <a:gd name="T78" fmla="*/ 144 w 147"/>
              <a:gd name="T79" fmla="*/ 101 h 678"/>
              <a:gd name="T80" fmla="*/ 140 w 147"/>
              <a:gd name="T81" fmla="*/ 129 h 678"/>
              <a:gd name="T82" fmla="*/ 140 w 147"/>
              <a:gd name="T83" fmla="*/ 129 h 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47" h="678">
                <a:moveTo>
                  <a:pt x="140" y="129"/>
                </a:moveTo>
                <a:lnTo>
                  <a:pt x="137" y="145"/>
                </a:lnTo>
                <a:lnTo>
                  <a:pt x="134" y="163"/>
                </a:lnTo>
                <a:lnTo>
                  <a:pt x="131" y="181"/>
                </a:lnTo>
                <a:lnTo>
                  <a:pt x="128" y="201"/>
                </a:lnTo>
                <a:lnTo>
                  <a:pt x="127" y="223"/>
                </a:lnTo>
                <a:lnTo>
                  <a:pt x="124" y="245"/>
                </a:lnTo>
                <a:lnTo>
                  <a:pt x="123" y="269"/>
                </a:lnTo>
                <a:lnTo>
                  <a:pt x="121" y="294"/>
                </a:lnTo>
                <a:lnTo>
                  <a:pt x="121" y="308"/>
                </a:lnTo>
                <a:lnTo>
                  <a:pt x="120" y="322"/>
                </a:lnTo>
                <a:lnTo>
                  <a:pt x="120" y="338"/>
                </a:lnTo>
                <a:lnTo>
                  <a:pt x="120" y="357"/>
                </a:lnTo>
                <a:lnTo>
                  <a:pt x="118" y="376"/>
                </a:lnTo>
                <a:lnTo>
                  <a:pt x="118" y="396"/>
                </a:lnTo>
                <a:lnTo>
                  <a:pt x="118" y="419"/>
                </a:lnTo>
                <a:lnTo>
                  <a:pt x="117" y="442"/>
                </a:lnTo>
                <a:lnTo>
                  <a:pt x="117" y="466"/>
                </a:lnTo>
                <a:lnTo>
                  <a:pt x="117" y="492"/>
                </a:lnTo>
                <a:lnTo>
                  <a:pt x="117" y="520"/>
                </a:lnTo>
                <a:lnTo>
                  <a:pt x="115" y="548"/>
                </a:lnTo>
                <a:lnTo>
                  <a:pt x="115" y="579"/>
                </a:lnTo>
                <a:lnTo>
                  <a:pt x="115" y="610"/>
                </a:lnTo>
                <a:lnTo>
                  <a:pt x="115" y="643"/>
                </a:lnTo>
                <a:lnTo>
                  <a:pt x="115" y="678"/>
                </a:lnTo>
                <a:lnTo>
                  <a:pt x="36" y="678"/>
                </a:lnTo>
                <a:lnTo>
                  <a:pt x="38" y="645"/>
                </a:lnTo>
                <a:lnTo>
                  <a:pt x="39" y="613"/>
                </a:lnTo>
                <a:lnTo>
                  <a:pt x="39" y="583"/>
                </a:lnTo>
                <a:lnTo>
                  <a:pt x="41" y="554"/>
                </a:lnTo>
                <a:lnTo>
                  <a:pt x="42" y="525"/>
                </a:lnTo>
                <a:lnTo>
                  <a:pt x="42" y="499"/>
                </a:lnTo>
                <a:lnTo>
                  <a:pt x="42" y="474"/>
                </a:lnTo>
                <a:lnTo>
                  <a:pt x="43" y="449"/>
                </a:lnTo>
                <a:lnTo>
                  <a:pt x="43" y="426"/>
                </a:lnTo>
                <a:lnTo>
                  <a:pt x="43" y="404"/>
                </a:lnTo>
                <a:lnTo>
                  <a:pt x="43" y="384"/>
                </a:lnTo>
                <a:lnTo>
                  <a:pt x="43" y="364"/>
                </a:lnTo>
                <a:lnTo>
                  <a:pt x="42" y="347"/>
                </a:lnTo>
                <a:lnTo>
                  <a:pt x="42" y="330"/>
                </a:lnTo>
                <a:lnTo>
                  <a:pt x="42" y="314"/>
                </a:lnTo>
                <a:lnTo>
                  <a:pt x="41" y="299"/>
                </a:lnTo>
                <a:lnTo>
                  <a:pt x="41" y="285"/>
                </a:lnTo>
                <a:lnTo>
                  <a:pt x="39" y="271"/>
                </a:lnTo>
                <a:lnTo>
                  <a:pt x="38" y="255"/>
                </a:lnTo>
                <a:lnTo>
                  <a:pt x="36" y="239"/>
                </a:lnTo>
                <a:lnTo>
                  <a:pt x="35" y="223"/>
                </a:lnTo>
                <a:lnTo>
                  <a:pt x="33" y="206"/>
                </a:lnTo>
                <a:lnTo>
                  <a:pt x="30" y="187"/>
                </a:lnTo>
                <a:lnTo>
                  <a:pt x="28" y="170"/>
                </a:lnTo>
                <a:lnTo>
                  <a:pt x="25" y="150"/>
                </a:lnTo>
                <a:lnTo>
                  <a:pt x="22" y="131"/>
                </a:lnTo>
                <a:lnTo>
                  <a:pt x="19" y="111"/>
                </a:lnTo>
                <a:lnTo>
                  <a:pt x="16" y="89"/>
                </a:lnTo>
                <a:lnTo>
                  <a:pt x="12" y="68"/>
                </a:lnTo>
                <a:lnTo>
                  <a:pt x="9" y="46"/>
                </a:lnTo>
                <a:lnTo>
                  <a:pt x="5" y="23"/>
                </a:lnTo>
                <a:lnTo>
                  <a:pt x="0" y="0"/>
                </a:lnTo>
                <a:lnTo>
                  <a:pt x="16" y="3"/>
                </a:lnTo>
                <a:lnTo>
                  <a:pt x="32" y="6"/>
                </a:lnTo>
                <a:lnTo>
                  <a:pt x="46" y="9"/>
                </a:lnTo>
                <a:lnTo>
                  <a:pt x="61" y="11"/>
                </a:lnTo>
                <a:lnTo>
                  <a:pt x="72" y="13"/>
                </a:lnTo>
                <a:lnTo>
                  <a:pt x="84" y="16"/>
                </a:lnTo>
                <a:lnTo>
                  <a:pt x="95" y="19"/>
                </a:lnTo>
                <a:lnTo>
                  <a:pt x="104" y="21"/>
                </a:lnTo>
                <a:lnTo>
                  <a:pt x="113" y="24"/>
                </a:lnTo>
                <a:lnTo>
                  <a:pt x="120" y="27"/>
                </a:lnTo>
                <a:lnTo>
                  <a:pt x="127" y="30"/>
                </a:lnTo>
                <a:lnTo>
                  <a:pt x="133" y="33"/>
                </a:lnTo>
                <a:lnTo>
                  <a:pt x="137" y="34"/>
                </a:lnTo>
                <a:lnTo>
                  <a:pt x="140" y="37"/>
                </a:lnTo>
                <a:lnTo>
                  <a:pt x="143" y="40"/>
                </a:lnTo>
                <a:lnTo>
                  <a:pt x="144" y="43"/>
                </a:lnTo>
                <a:lnTo>
                  <a:pt x="146" y="50"/>
                </a:lnTo>
                <a:lnTo>
                  <a:pt x="147" y="57"/>
                </a:lnTo>
                <a:lnTo>
                  <a:pt x="147" y="66"/>
                </a:lnTo>
                <a:lnTo>
                  <a:pt x="147" y="76"/>
                </a:lnTo>
                <a:lnTo>
                  <a:pt x="146" y="88"/>
                </a:lnTo>
                <a:lnTo>
                  <a:pt x="144" y="101"/>
                </a:lnTo>
                <a:lnTo>
                  <a:pt x="143" y="115"/>
                </a:lnTo>
                <a:lnTo>
                  <a:pt x="140" y="129"/>
                </a:lnTo>
                <a:lnTo>
                  <a:pt x="140" y="129"/>
                </a:lnTo>
                <a:lnTo>
                  <a:pt x="140" y="129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11"/>
          <p:cNvSpPr>
            <a:spLocks/>
          </p:cNvSpPr>
          <p:nvPr/>
        </p:nvSpPr>
        <p:spPr bwMode="auto">
          <a:xfrm>
            <a:off x="5198107" y="2079387"/>
            <a:ext cx="580882" cy="169716"/>
          </a:xfrm>
          <a:custGeom>
            <a:avLst/>
            <a:gdLst>
              <a:gd name="T0" fmla="*/ 991 w 998"/>
              <a:gd name="T1" fmla="*/ 90 h 290"/>
              <a:gd name="T2" fmla="*/ 996 w 998"/>
              <a:gd name="T3" fmla="*/ 113 h 290"/>
              <a:gd name="T4" fmla="*/ 996 w 998"/>
              <a:gd name="T5" fmla="*/ 131 h 290"/>
              <a:gd name="T6" fmla="*/ 991 w 998"/>
              <a:gd name="T7" fmla="*/ 147 h 290"/>
              <a:gd name="T8" fmla="*/ 976 w 998"/>
              <a:gd name="T9" fmla="*/ 157 h 290"/>
              <a:gd name="T10" fmla="*/ 960 w 998"/>
              <a:gd name="T11" fmla="*/ 165 h 290"/>
              <a:gd name="T12" fmla="*/ 946 w 998"/>
              <a:gd name="T13" fmla="*/ 169 h 290"/>
              <a:gd name="T14" fmla="*/ 927 w 998"/>
              <a:gd name="T15" fmla="*/ 173 h 290"/>
              <a:gd name="T16" fmla="*/ 904 w 998"/>
              <a:gd name="T17" fmla="*/ 179 h 290"/>
              <a:gd name="T18" fmla="*/ 877 w 998"/>
              <a:gd name="T19" fmla="*/ 185 h 290"/>
              <a:gd name="T20" fmla="*/ 844 w 998"/>
              <a:gd name="T21" fmla="*/ 191 h 290"/>
              <a:gd name="T22" fmla="*/ 806 w 998"/>
              <a:gd name="T23" fmla="*/ 198 h 290"/>
              <a:gd name="T24" fmla="*/ 765 w 998"/>
              <a:gd name="T25" fmla="*/ 205 h 290"/>
              <a:gd name="T26" fmla="*/ 718 w 998"/>
              <a:gd name="T27" fmla="*/ 214 h 290"/>
              <a:gd name="T28" fmla="*/ 668 w 998"/>
              <a:gd name="T29" fmla="*/ 222 h 290"/>
              <a:gd name="T30" fmla="*/ 613 w 998"/>
              <a:gd name="T31" fmla="*/ 232 h 290"/>
              <a:gd name="T32" fmla="*/ 554 w 998"/>
              <a:gd name="T33" fmla="*/ 242 h 290"/>
              <a:gd name="T34" fmla="*/ 501 w 998"/>
              <a:gd name="T35" fmla="*/ 251 h 290"/>
              <a:gd name="T36" fmla="*/ 451 w 998"/>
              <a:gd name="T37" fmla="*/ 260 h 290"/>
              <a:gd name="T38" fmla="*/ 406 w 998"/>
              <a:gd name="T39" fmla="*/ 267 h 290"/>
              <a:gd name="T40" fmla="*/ 364 w 998"/>
              <a:gd name="T41" fmla="*/ 273 h 290"/>
              <a:gd name="T42" fmla="*/ 328 w 998"/>
              <a:gd name="T43" fmla="*/ 278 h 290"/>
              <a:gd name="T44" fmla="*/ 296 w 998"/>
              <a:gd name="T45" fmla="*/ 283 h 290"/>
              <a:gd name="T46" fmla="*/ 271 w 998"/>
              <a:gd name="T47" fmla="*/ 286 h 290"/>
              <a:gd name="T48" fmla="*/ 247 w 998"/>
              <a:gd name="T49" fmla="*/ 288 h 290"/>
              <a:gd name="T50" fmla="*/ 229 w 998"/>
              <a:gd name="T51" fmla="*/ 290 h 290"/>
              <a:gd name="T52" fmla="*/ 216 w 998"/>
              <a:gd name="T53" fmla="*/ 290 h 290"/>
              <a:gd name="T54" fmla="*/ 167 w 998"/>
              <a:gd name="T55" fmla="*/ 284 h 290"/>
              <a:gd name="T56" fmla="*/ 115 w 998"/>
              <a:gd name="T57" fmla="*/ 265 h 290"/>
              <a:gd name="T58" fmla="*/ 67 w 998"/>
              <a:gd name="T59" fmla="*/ 241 h 290"/>
              <a:gd name="T60" fmla="*/ 43 w 998"/>
              <a:gd name="T61" fmla="*/ 227 h 290"/>
              <a:gd name="T62" fmla="*/ 24 w 998"/>
              <a:gd name="T63" fmla="*/ 212 h 290"/>
              <a:gd name="T64" fmla="*/ 11 w 998"/>
              <a:gd name="T65" fmla="*/ 198 h 290"/>
              <a:gd name="T66" fmla="*/ 3 w 998"/>
              <a:gd name="T67" fmla="*/ 183 h 290"/>
              <a:gd name="T68" fmla="*/ 0 w 998"/>
              <a:gd name="T69" fmla="*/ 169 h 290"/>
              <a:gd name="T70" fmla="*/ 1 w 998"/>
              <a:gd name="T71" fmla="*/ 156 h 290"/>
              <a:gd name="T72" fmla="*/ 7 w 998"/>
              <a:gd name="T73" fmla="*/ 146 h 290"/>
              <a:gd name="T74" fmla="*/ 26 w 998"/>
              <a:gd name="T75" fmla="*/ 134 h 290"/>
              <a:gd name="T76" fmla="*/ 52 w 998"/>
              <a:gd name="T77" fmla="*/ 131 h 290"/>
              <a:gd name="T78" fmla="*/ 78 w 998"/>
              <a:gd name="T79" fmla="*/ 130 h 290"/>
              <a:gd name="T80" fmla="*/ 114 w 998"/>
              <a:gd name="T81" fmla="*/ 126 h 290"/>
              <a:gd name="T82" fmla="*/ 161 w 998"/>
              <a:gd name="T83" fmla="*/ 120 h 290"/>
              <a:gd name="T84" fmla="*/ 219 w 998"/>
              <a:gd name="T85" fmla="*/ 111 h 290"/>
              <a:gd name="T86" fmla="*/ 288 w 998"/>
              <a:gd name="T87" fmla="*/ 101 h 290"/>
              <a:gd name="T88" fmla="*/ 435 w 998"/>
              <a:gd name="T89" fmla="*/ 78 h 290"/>
              <a:gd name="T90" fmla="*/ 577 w 998"/>
              <a:gd name="T91" fmla="*/ 52 h 290"/>
              <a:gd name="T92" fmla="*/ 714 w 998"/>
              <a:gd name="T93" fmla="*/ 26 h 290"/>
              <a:gd name="T94" fmla="*/ 772 w 998"/>
              <a:gd name="T95" fmla="*/ 16 h 290"/>
              <a:gd name="T96" fmla="*/ 821 w 998"/>
              <a:gd name="T97" fmla="*/ 9 h 290"/>
              <a:gd name="T98" fmla="*/ 858 w 998"/>
              <a:gd name="T99" fmla="*/ 3 h 290"/>
              <a:gd name="T100" fmla="*/ 887 w 998"/>
              <a:gd name="T101" fmla="*/ 0 h 290"/>
              <a:gd name="T102" fmla="*/ 906 w 998"/>
              <a:gd name="T103" fmla="*/ 0 h 290"/>
              <a:gd name="T104" fmla="*/ 921 w 998"/>
              <a:gd name="T105" fmla="*/ 5 h 290"/>
              <a:gd name="T106" fmla="*/ 937 w 998"/>
              <a:gd name="T107" fmla="*/ 15 h 290"/>
              <a:gd name="T108" fmla="*/ 953 w 998"/>
              <a:gd name="T109" fmla="*/ 29 h 290"/>
              <a:gd name="T110" fmla="*/ 968 w 998"/>
              <a:gd name="T111" fmla="*/ 48 h 290"/>
              <a:gd name="T112" fmla="*/ 982 w 998"/>
              <a:gd name="T113" fmla="*/ 72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98" h="290">
                <a:moveTo>
                  <a:pt x="982" y="72"/>
                </a:moveTo>
                <a:lnTo>
                  <a:pt x="986" y="81"/>
                </a:lnTo>
                <a:lnTo>
                  <a:pt x="991" y="90"/>
                </a:lnTo>
                <a:lnTo>
                  <a:pt x="994" y="98"/>
                </a:lnTo>
                <a:lnTo>
                  <a:pt x="995" y="106"/>
                </a:lnTo>
                <a:lnTo>
                  <a:pt x="996" y="113"/>
                </a:lnTo>
                <a:lnTo>
                  <a:pt x="998" y="120"/>
                </a:lnTo>
                <a:lnTo>
                  <a:pt x="998" y="126"/>
                </a:lnTo>
                <a:lnTo>
                  <a:pt x="996" y="131"/>
                </a:lnTo>
                <a:lnTo>
                  <a:pt x="995" y="137"/>
                </a:lnTo>
                <a:lnTo>
                  <a:pt x="994" y="143"/>
                </a:lnTo>
                <a:lnTo>
                  <a:pt x="991" y="147"/>
                </a:lnTo>
                <a:lnTo>
                  <a:pt x="986" y="152"/>
                </a:lnTo>
                <a:lnTo>
                  <a:pt x="982" y="155"/>
                </a:lnTo>
                <a:lnTo>
                  <a:pt x="976" y="157"/>
                </a:lnTo>
                <a:lnTo>
                  <a:pt x="970" y="160"/>
                </a:lnTo>
                <a:lnTo>
                  <a:pt x="965" y="163"/>
                </a:lnTo>
                <a:lnTo>
                  <a:pt x="960" y="165"/>
                </a:lnTo>
                <a:lnTo>
                  <a:pt x="956" y="166"/>
                </a:lnTo>
                <a:lnTo>
                  <a:pt x="952" y="167"/>
                </a:lnTo>
                <a:lnTo>
                  <a:pt x="946" y="169"/>
                </a:lnTo>
                <a:lnTo>
                  <a:pt x="940" y="170"/>
                </a:lnTo>
                <a:lnTo>
                  <a:pt x="934" y="172"/>
                </a:lnTo>
                <a:lnTo>
                  <a:pt x="927" y="173"/>
                </a:lnTo>
                <a:lnTo>
                  <a:pt x="920" y="175"/>
                </a:lnTo>
                <a:lnTo>
                  <a:pt x="913" y="176"/>
                </a:lnTo>
                <a:lnTo>
                  <a:pt x="904" y="179"/>
                </a:lnTo>
                <a:lnTo>
                  <a:pt x="896" y="180"/>
                </a:lnTo>
                <a:lnTo>
                  <a:pt x="885" y="182"/>
                </a:lnTo>
                <a:lnTo>
                  <a:pt x="877" y="185"/>
                </a:lnTo>
                <a:lnTo>
                  <a:pt x="865" y="186"/>
                </a:lnTo>
                <a:lnTo>
                  <a:pt x="855" y="188"/>
                </a:lnTo>
                <a:lnTo>
                  <a:pt x="844" y="191"/>
                </a:lnTo>
                <a:lnTo>
                  <a:pt x="832" y="193"/>
                </a:lnTo>
                <a:lnTo>
                  <a:pt x="819" y="195"/>
                </a:lnTo>
                <a:lnTo>
                  <a:pt x="806" y="198"/>
                </a:lnTo>
                <a:lnTo>
                  <a:pt x="793" y="201"/>
                </a:lnTo>
                <a:lnTo>
                  <a:pt x="779" y="202"/>
                </a:lnTo>
                <a:lnTo>
                  <a:pt x="765" y="205"/>
                </a:lnTo>
                <a:lnTo>
                  <a:pt x="750" y="208"/>
                </a:lnTo>
                <a:lnTo>
                  <a:pt x="734" y="211"/>
                </a:lnTo>
                <a:lnTo>
                  <a:pt x="718" y="214"/>
                </a:lnTo>
                <a:lnTo>
                  <a:pt x="703" y="216"/>
                </a:lnTo>
                <a:lnTo>
                  <a:pt x="685" y="219"/>
                </a:lnTo>
                <a:lnTo>
                  <a:pt x="668" y="222"/>
                </a:lnTo>
                <a:lnTo>
                  <a:pt x="651" y="225"/>
                </a:lnTo>
                <a:lnTo>
                  <a:pt x="632" y="228"/>
                </a:lnTo>
                <a:lnTo>
                  <a:pt x="613" y="232"/>
                </a:lnTo>
                <a:lnTo>
                  <a:pt x="593" y="235"/>
                </a:lnTo>
                <a:lnTo>
                  <a:pt x="573" y="238"/>
                </a:lnTo>
                <a:lnTo>
                  <a:pt x="554" y="242"/>
                </a:lnTo>
                <a:lnTo>
                  <a:pt x="536" y="245"/>
                </a:lnTo>
                <a:lnTo>
                  <a:pt x="518" y="248"/>
                </a:lnTo>
                <a:lnTo>
                  <a:pt x="501" y="251"/>
                </a:lnTo>
                <a:lnTo>
                  <a:pt x="484" y="254"/>
                </a:lnTo>
                <a:lnTo>
                  <a:pt x="466" y="257"/>
                </a:lnTo>
                <a:lnTo>
                  <a:pt x="451" y="260"/>
                </a:lnTo>
                <a:lnTo>
                  <a:pt x="435" y="261"/>
                </a:lnTo>
                <a:lnTo>
                  <a:pt x="420" y="264"/>
                </a:lnTo>
                <a:lnTo>
                  <a:pt x="406" y="267"/>
                </a:lnTo>
                <a:lnTo>
                  <a:pt x="392" y="268"/>
                </a:lnTo>
                <a:lnTo>
                  <a:pt x="379" y="270"/>
                </a:lnTo>
                <a:lnTo>
                  <a:pt x="364" y="273"/>
                </a:lnTo>
                <a:lnTo>
                  <a:pt x="353" y="274"/>
                </a:lnTo>
                <a:lnTo>
                  <a:pt x="340" y="275"/>
                </a:lnTo>
                <a:lnTo>
                  <a:pt x="328" y="278"/>
                </a:lnTo>
                <a:lnTo>
                  <a:pt x="318" y="280"/>
                </a:lnTo>
                <a:lnTo>
                  <a:pt x="307" y="281"/>
                </a:lnTo>
                <a:lnTo>
                  <a:pt x="296" y="283"/>
                </a:lnTo>
                <a:lnTo>
                  <a:pt x="288" y="283"/>
                </a:lnTo>
                <a:lnTo>
                  <a:pt x="279" y="284"/>
                </a:lnTo>
                <a:lnTo>
                  <a:pt x="271" y="286"/>
                </a:lnTo>
                <a:lnTo>
                  <a:pt x="262" y="287"/>
                </a:lnTo>
                <a:lnTo>
                  <a:pt x="255" y="287"/>
                </a:lnTo>
                <a:lnTo>
                  <a:pt x="247" y="288"/>
                </a:lnTo>
                <a:lnTo>
                  <a:pt x="240" y="288"/>
                </a:lnTo>
                <a:lnTo>
                  <a:pt x="235" y="288"/>
                </a:lnTo>
                <a:lnTo>
                  <a:pt x="229" y="290"/>
                </a:lnTo>
                <a:lnTo>
                  <a:pt x="224" y="290"/>
                </a:lnTo>
                <a:lnTo>
                  <a:pt x="220" y="290"/>
                </a:lnTo>
                <a:lnTo>
                  <a:pt x="216" y="290"/>
                </a:lnTo>
                <a:lnTo>
                  <a:pt x="200" y="290"/>
                </a:lnTo>
                <a:lnTo>
                  <a:pt x="184" y="287"/>
                </a:lnTo>
                <a:lnTo>
                  <a:pt x="167" y="284"/>
                </a:lnTo>
                <a:lnTo>
                  <a:pt x="151" y="280"/>
                </a:lnTo>
                <a:lnTo>
                  <a:pt x="134" y="273"/>
                </a:lnTo>
                <a:lnTo>
                  <a:pt x="115" y="265"/>
                </a:lnTo>
                <a:lnTo>
                  <a:pt x="96" y="257"/>
                </a:lnTo>
                <a:lnTo>
                  <a:pt x="78" y="247"/>
                </a:lnTo>
                <a:lnTo>
                  <a:pt x="67" y="241"/>
                </a:lnTo>
                <a:lnTo>
                  <a:pt x="59" y="237"/>
                </a:lnTo>
                <a:lnTo>
                  <a:pt x="52" y="231"/>
                </a:lnTo>
                <a:lnTo>
                  <a:pt x="43" y="227"/>
                </a:lnTo>
                <a:lnTo>
                  <a:pt x="37" y="222"/>
                </a:lnTo>
                <a:lnTo>
                  <a:pt x="30" y="216"/>
                </a:lnTo>
                <a:lnTo>
                  <a:pt x="24" y="212"/>
                </a:lnTo>
                <a:lnTo>
                  <a:pt x="20" y="206"/>
                </a:lnTo>
                <a:lnTo>
                  <a:pt x="14" y="202"/>
                </a:lnTo>
                <a:lnTo>
                  <a:pt x="11" y="198"/>
                </a:lnTo>
                <a:lnTo>
                  <a:pt x="7" y="192"/>
                </a:lnTo>
                <a:lnTo>
                  <a:pt x="4" y="188"/>
                </a:lnTo>
                <a:lnTo>
                  <a:pt x="3" y="183"/>
                </a:lnTo>
                <a:lnTo>
                  <a:pt x="1" y="178"/>
                </a:lnTo>
                <a:lnTo>
                  <a:pt x="0" y="173"/>
                </a:lnTo>
                <a:lnTo>
                  <a:pt x="0" y="169"/>
                </a:lnTo>
                <a:lnTo>
                  <a:pt x="0" y="165"/>
                </a:lnTo>
                <a:lnTo>
                  <a:pt x="1" y="160"/>
                </a:lnTo>
                <a:lnTo>
                  <a:pt x="1" y="156"/>
                </a:lnTo>
                <a:lnTo>
                  <a:pt x="3" y="153"/>
                </a:lnTo>
                <a:lnTo>
                  <a:pt x="4" y="149"/>
                </a:lnTo>
                <a:lnTo>
                  <a:pt x="7" y="146"/>
                </a:lnTo>
                <a:lnTo>
                  <a:pt x="11" y="142"/>
                </a:lnTo>
                <a:lnTo>
                  <a:pt x="19" y="137"/>
                </a:lnTo>
                <a:lnTo>
                  <a:pt x="26" y="134"/>
                </a:lnTo>
                <a:lnTo>
                  <a:pt x="36" y="131"/>
                </a:lnTo>
                <a:lnTo>
                  <a:pt x="46" y="131"/>
                </a:lnTo>
                <a:lnTo>
                  <a:pt x="52" y="131"/>
                </a:lnTo>
                <a:lnTo>
                  <a:pt x="59" y="131"/>
                </a:lnTo>
                <a:lnTo>
                  <a:pt x="67" y="130"/>
                </a:lnTo>
                <a:lnTo>
                  <a:pt x="78" y="130"/>
                </a:lnTo>
                <a:lnTo>
                  <a:pt x="88" y="129"/>
                </a:lnTo>
                <a:lnTo>
                  <a:pt x="101" y="127"/>
                </a:lnTo>
                <a:lnTo>
                  <a:pt x="114" y="126"/>
                </a:lnTo>
                <a:lnTo>
                  <a:pt x="128" y="124"/>
                </a:lnTo>
                <a:lnTo>
                  <a:pt x="144" y="121"/>
                </a:lnTo>
                <a:lnTo>
                  <a:pt x="161" y="120"/>
                </a:lnTo>
                <a:lnTo>
                  <a:pt x="178" y="117"/>
                </a:lnTo>
                <a:lnTo>
                  <a:pt x="199" y="114"/>
                </a:lnTo>
                <a:lnTo>
                  <a:pt x="219" y="111"/>
                </a:lnTo>
                <a:lnTo>
                  <a:pt x="240" y="108"/>
                </a:lnTo>
                <a:lnTo>
                  <a:pt x="263" y="106"/>
                </a:lnTo>
                <a:lnTo>
                  <a:pt x="288" y="101"/>
                </a:lnTo>
                <a:lnTo>
                  <a:pt x="337" y="94"/>
                </a:lnTo>
                <a:lnTo>
                  <a:pt x="386" y="85"/>
                </a:lnTo>
                <a:lnTo>
                  <a:pt x="435" y="78"/>
                </a:lnTo>
                <a:lnTo>
                  <a:pt x="482" y="70"/>
                </a:lnTo>
                <a:lnTo>
                  <a:pt x="530" y="61"/>
                </a:lnTo>
                <a:lnTo>
                  <a:pt x="577" y="52"/>
                </a:lnTo>
                <a:lnTo>
                  <a:pt x="671" y="35"/>
                </a:lnTo>
                <a:lnTo>
                  <a:pt x="694" y="31"/>
                </a:lnTo>
                <a:lnTo>
                  <a:pt x="714" y="26"/>
                </a:lnTo>
                <a:lnTo>
                  <a:pt x="734" y="24"/>
                </a:lnTo>
                <a:lnTo>
                  <a:pt x="754" y="21"/>
                </a:lnTo>
                <a:lnTo>
                  <a:pt x="772" y="16"/>
                </a:lnTo>
                <a:lnTo>
                  <a:pt x="789" y="13"/>
                </a:lnTo>
                <a:lnTo>
                  <a:pt x="805" y="12"/>
                </a:lnTo>
                <a:lnTo>
                  <a:pt x="821" y="9"/>
                </a:lnTo>
                <a:lnTo>
                  <a:pt x="834" y="8"/>
                </a:lnTo>
                <a:lnTo>
                  <a:pt x="847" y="5"/>
                </a:lnTo>
                <a:lnTo>
                  <a:pt x="858" y="3"/>
                </a:lnTo>
                <a:lnTo>
                  <a:pt x="868" y="3"/>
                </a:lnTo>
                <a:lnTo>
                  <a:pt x="878" y="2"/>
                </a:lnTo>
                <a:lnTo>
                  <a:pt x="887" y="0"/>
                </a:lnTo>
                <a:lnTo>
                  <a:pt x="894" y="0"/>
                </a:lnTo>
                <a:lnTo>
                  <a:pt x="900" y="0"/>
                </a:lnTo>
                <a:lnTo>
                  <a:pt x="906" y="0"/>
                </a:lnTo>
                <a:lnTo>
                  <a:pt x="911" y="2"/>
                </a:lnTo>
                <a:lnTo>
                  <a:pt x="917" y="3"/>
                </a:lnTo>
                <a:lnTo>
                  <a:pt x="921" y="5"/>
                </a:lnTo>
                <a:lnTo>
                  <a:pt x="927" y="8"/>
                </a:lnTo>
                <a:lnTo>
                  <a:pt x="933" y="11"/>
                </a:lnTo>
                <a:lnTo>
                  <a:pt x="937" y="15"/>
                </a:lnTo>
                <a:lnTo>
                  <a:pt x="943" y="19"/>
                </a:lnTo>
                <a:lnTo>
                  <a:pt x="949" y="24"/>
                </a:lnTo>
                <a:lnTo>
                  <a:pt x="953" y="29"/>
                </a:lnTo>
                <a:lnTo>
                  <a:pt x="957" y="35"/>
                </a:lnTo>
                <a:lnTo>
                  <a:pt x="963" y="41"/>
                </a:lnTo>
                <a:lnTo>
                  <a:pt x="968" y="48"/>
                </a:lnTo>
                <a:lnTo>
                  <a:pt x="973" y="55"/>
                </a:lnTo>
                <a:lnTo>
                  <a:pt x="978" y="64"/>
                </a:lnTo>
                <a:lnTo>
                  <a:pt x="982" y="72"/>
                </a:lnTo>
                <a:lnTo>
                  <a:pt x="982" y="72"/>
                </a:lnTo>
                <a:lnTo>
                  <a:pt x="982" y="72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12"/>
          <p:cNvSpPr>
            <a:spLocks/>
          </p:cNvSpPr>
          <p:nvPr/>
        </p:nvSpPr>
        <p:spPr bwMode="auto">
          <a:xfrm>
            <a:off x="4772943" y="2247353"/>
            <a:ext cx="1621922" cy="276444"/>
          </a:xfrm>
          <a:custGeom>
            <a:avLst/>
            <a:gdLst>
              <a:gd name="T0" fmla="*/ 601 w 2781"/>
              <a:gd name="T1" fmla="*/ 418 h 474"/>
              <a:gd name="T2" fmla="*/ 494 w 2781"/>
              <a:gd name="T3" fmla="*/ 435 h 474"/>
              <a:gd name="T4" fmla="*/ 408 w 2781"/>
              <a:gd name="T5" fmla="*/ 449 h 474"/>
              <a:gd name="T6" fmla="*/ 338 w 2781"/>
              <a:gd name="T7" fmla="*/ 459 h 474"/>
              <a:gd name="T8" fmla="*/ 290 w 2781"/>
              <a:gd name="T9" fmla="*/ 468 h 474"/>
              <a:gd name="T10" fmla="*/ 259 w 2781"/>
              <a:gd name="T11" fmla="*/ 472 h 474"/>
              <a:gd name="T12" fmla="*/ 241 w 2781"/>
              <a:gd name="T13" fmla="*/ 474 h 474"/>
              <a:gd name="T14" fmla="*/ 207 w 2781"/>
              <a:gd name="T15" fmla="*/ 468 h 474"/>
              <a:gd name="T16" fmla="*/ 158 w 2781"/>
              <a:gd name="T17" fmla="*/ 449 h 474"/>
              <a:gd name="T18" fmla="*/ 97 w 2781"/>
              <a:gd name="T19" fmla="*/ 419 h 474"/>
              <a:gd name="T20" fmla="*/ 43 w 2781"/>
              <a:gd name="T21" fmla="*/ 387 h 474"/>
              <a:gd name="T22" fmla="*/ 12 w 2781"/>
              <a:gd name="T23" fmla="*/ 357 h 474"/>
              <a:gd name="T24" fmla="*/ 0 w 2781"/>
              <a:gd name="T25" fmla="*/ 330 h 474"/>
              <a:gd name="T26" fmla="*/ 4 w 2781"/>
              <a:gd name="T27" fmla="*/ 307 h 474"/>
              <a:gd name="T28" fmla="*/ 36 w 2781"/>
              <a:gd name="T29" fmla="*/ 286 h 474"/>
              <a:gd name="T30" fmla="*/ 62 w 2781"/>
              <a:gd name="T31" fmla="*/ 286 h 474"/>
              <a:gd name="T32" fmla="*/ 91 w 2781"/>
              <a:gd name="T33" fmla="*/ 284 h 474"/>
              <a:gd name="T34" fmla="*/ 133 w 2781"/>
              <a:gd name="T35" fmla="*/ 281 h 474"/>
              <a:gd name="T36" fmla="*/ 184 w 2781"/>
              <a:gd name="T37" fmla="*/ 276 h 474"/>
              <a:gd name="T38" fmla="*/ 249 w 2781"/>
              <a:gd name="T39" fmla="*/ 271 h 474"/>
              <a:gd name="T40" fmla="*/ 324 w 2781"/>
              <a:gd name="T41" fmla="*/ 263 h 474"/>
              <a:gd name="T42" fmla="*/ 517 w 2781"/>
              <a:gd name="T43" fmla="*/ 242 h 474"/>
              <a:gd name="T44" fmla="*/ 899 w 2781"/>
              <a:gd name="T45" fmla="*/ 202 h 474"/>
              <a:gd name="T46" fmla="*/ 1151 w 2781"/>
              <a:gd name="T47" fmla="*/ 173 h 474"/>
              <a:gd name="T48" fmla="*/ 1396 w 2781"/>
              <a:gd name="T49" fmla="*/ 138 h 474"/>
              <a:gd name="T50" fmla="*/ 1674 w 2781"/>
              <a:gd name="T51" fmla="*/ 96 h 474"/>
              <a:gd name="T52" fmla="*/ 1884 w 2781"/>
              <a:gd name="T53" fmla="*/ 63 h 474"/>
              <a:gd name="T54" fmla="*/ 2021 w 2781"/>
              <a:gd name="T55" fmla="*/ 43 h 474"/>
              <a:gd name="T56" fmla="*/ 2142 w 2781"/>
              <a:gd name="T57" fmla="*/ 27 h 474"/>
              <a:gd name="T58" fmla="*/ 2247 w 2781"/>
              <a:gd name="T59" fmla="*/ 14 h 474"/>
              <a:gd name="T60" fmla="*/ 2335 w 2781"/>
              <a:gd name="T61" fmla="*/ 6 h 474"/>
              <a:gd name="T62" fmla="*/ 2408 w 2781"/>
              <a:gd name="T63" fmla="*/ 1 h 474"/>
              <a:gd name="T64" fmla="*/ 2474 w 2781"/>
              <a:gd name="T65" fmla="*/ 0 h 474"/>
              <a:gd name="T66" fmla="*/ 2565 w 2781"/>
              <a:gd name="T67" fmla="*/ 4 h 474"/>
              <a:gd name="T68" fmla="*/ 2634 w 2781"/>
              <a:gd name="T69" fmla="*/ 16 h 474"/>
              <a:gd name="T70" fmla="*/ 2683 w 2781"/>
              <a:gd name="T71" fmla="*/ 35 h 474"/>
              <a:gd name="T72" fmla="*/ 2746 w 2781"/>
              <a:gd name="T73" fmla="*/ 89 h 474"/>
              <a:gd name="T74" fmla="*/ 2778 w 2781"/>
              <a:gd name="T75" fmla="*/ 153 h 474"/>
              <a:gd name="T76" fmla="*/ 2780 w 2781"/>
              <a:gd name="T77" fmla="*/ 187 h 474"/>
              <a:gd name="T78" fmla="*/ 2764 w 2781"/>
              <a:gd name="T79" fmla="*/ 213 h 474"/>
              <a:gd name="T80" fmla="*/ 2731 w 2781"/>
              <a:gd name="T81" fmla="*/ 230 h 474"/>
              <a:gd name="T82" fmla="*/ 2670 w 2781"/>
              <a:gd name="T83" fmla="*/ 242 h 474"/>
              <a:gd name="T84" fmla="*/ 2577 w 2781"/>
              <a:gd name="T85" fmla="*/ 245 h 474"/>
              <a:gd name="T86" fmla="*/ 2453 w 2781"/>
              <a:gd name="T87" fmla="*/ 240 h 474"/>
              <a:gd name="T88" fmla="*/ 2320 w 2781"/>
              <a:gd name="T89" fmla="*/ 235 h 474"/>
              <a:gd name="T90" fmla="*/ 2205 w 2781"/>
              <a:gd name="T91" fmla="*/ 230 h 474"/>
              <a:gd name="T92" fmla="*/ 2106 w 2781"/>
              <a:gd name="T93" fmla="*/ 229 h 474"/>
              <a:gd name="T94" fmla="*/ 1953 w 2781"/>
              <a:gd name="T95" fmla="*/ 233 h 474"/>
              <a:gd name="T96" fmla="*/ 1810 w 2781"/>
              <a:gd name="T97" fmla="*/ 249 h 474"/>
              <a:gd name="T98" fmla="*/ 1710 w 2781"/>
              <a:gd name="T99" fmla="*/ 262 h 474"/>
              <a:gd name="T100" fmla="*/ 1577 w 2781"/>
              <a:gd name="T101" fmla="*/ 279 h 474"/>
              <a:gd name="T102" fmla="*/ 1410 w 2781"/>
              <a:gd name="T103" fmla="*/ 299 h 474"/>
              <a:gd name="T104" fmla="*/ 1216 w 2781"/>
              <a:gd name="T105" fmla="*/ 325 h 474"/>
              <a:gd name="T106" fmla="*/ 995 w 2781"/>
              <a:gd name="T107" fmla="*/ 357 h 474"/>
              <a:gd name="T108" fmla="*/ 750 w 2781"/>
              <a:gd name="T109" fmla="*/ 393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781" h="474">
                <a:moveTo>
                  <a:pt x="699" y="402"/>
                </a:moveTo>
                <a:lnTo>
                  <a:pt x="673" y="406"/>
                </a:lnTo>
                <a:lnTo>
                  <a:pt x="648" y="410"/>
                </a:lnTo>
                <a:lnTo>
                  <a:pt x="624" y="413"/>
                </a:lnTo>
                <a:lnTo>
                  <a:pt x="601" y="418"/>
                </a:lnTo>
                <a:lnTo>
                  <a:pt x="578" y="422"/>
                </a:lnTo>
                <a:lnTo>
                  <a:pt x="556" y="425"/>
                </a:lnTo>
                <a:lnTo>
                  <a:pt x="534" y="428"/>
                </a:lnTo>
                <a:lnTo>
                  <a:pt x="514" y="432"/>
                </a:lnTo>
                <a:lnTo>
                  <a:pt x="494" y="435"/>
                </a:lnTo>
                <a:lnTo>
                  <a:pt x="475" y="438"/>
                </a:lnTo>
                <a:lnTo>
                  <a:pt x="458" y="441"/>
                </a:lnTo>
                <a:lnTo>
                  <a:pt x="439" y="443"/>
                </a:lnTo>
                <a:lnTo>
                  <a:pt x="423" y="446"/>
                </a:lnTo>
                <a:lnTo>
                  <a:pt x="408" y="449"/>
                </a:lnTo>
                <a:lnTo>
                  <a:pt x="392" y="451"/>
                </a:lnTo>
                <a:lnTo>
                  <a:pt x="377" y="453"/>
                </a:lnTo>
                <a:lnTo>
                  <a:pt x="364" y="455"/>
                </a:lnTo>
                <a:lnTo>
                  <a:pt x="351" y="458"/>
                </a:lnTo>
                <a:lnTo>
                  <a:pt x="338" y="459"/>
                </a:lnTo>
                <a:lnTo>
                  <a:pt x="327" y="461"/>
                </a:lnTo>
                <a:lnTo>
                  <a:pt x="317" y="464"/>
                </a:lnTo>
                <a:lnTo>
                  <a:pt x="307" y="465"/>
                </a:lnTo>
                <a:lnTo>
                  <a:pt x="298" y="466"/>
                </a:lnTo>
                <a:lnTo>
                  <a:pt x="290" y="468"/>
                </a:lnTo>
                <a:lnTo>
                  <a:pt x="282" y="469"/>
                </a:lnTo>
                <a:lnTo>
                  <a:pt x="275" y="469"/>
                </a:lnTo>
                <a:lnTo>
                  <a:pt x="269" y="471"/>
                </a:lnTo>
                <a:lnTo>
                  <a:pt x="264" y="472"/>
                </a:lnTo>
                <a:lnTo>
                  <a:pt x="259" y="472"/>
                </a:lnTo>
                <a:lnTo>
                  <a:pt x="255" y="472"/>
                </a:lnTo>
                <a:lnTo>
                  <a:pt x="252" y="474"/>
                </a:lnTo>
                <a:lnTo>
                  <a:pt x="249" y="474"/>
                </a:lnTo>
                <a:lnTo>
                  <a:pt x="245" y="474"/>
                </a:lnTo>
                <a:lnTo>
                  <a:pt x="241" y="474"/>
                </a:lnTo>
                <a:lnTo>
                  <a:pt x="235" y="474"/>
                </a:lnTo>
                <a:lnTo>
                  <a:pt x="229" y="474"/>
                </a:lnTo>
                <a:lnTo>
                  <a:pt x="222" y="472"/>
                </a:lnTo>
                <a:lnTo>
                  <a:pt x="215" y="469"/>
                </a:lnTo>
                <a:lnTo>
                  <a:pt x="207" y="468"/>
                </a:lnTo>
                <a:lnTo>
                  <a:pt x="199" y="465"/>
                </a:lnTo>
                <a:lnTo>
                  <a:pt x="190" y="462"/>
                </a:lnTo>
                <a:lnTo>
                  <a:pt x="180" y="458"/>
                </a:lnTo>
                <a:lnTo>
                  <a:pt x="170" y="453"/>
                </a:lnTo>
                <a:lnTo>
                  <a:pt x="158" y="449"/>
                </a:lnTo>
                <a:lnTo>
                  <a:pt x="147" y="445"/>
                </a:lnTo>
                <a:lnTo>
                  <a:pt x="135" y="439"/>
                </a:lnTo>
                <a:lnTo>
                  <a:pt x="122" y="433"/>
                </a:lnTo>
                <a:lnTo>
                  <a:pt x="110" y="426"/>
                </a:lnTo>
                <a:lnTo>
                  <a:pt x="97" y="419"/>
                </a:lnTo>
                <a:lnTo>
                  <a:pt x="84" y="413"/>
                </a:lnTo>
                <a:lnTo>
                  <a:pt x="72" y="406"/>
                </a:lnTo>
                <a:lnTo>
                  <a:pt x="62" y="400"/>
                </a:lnTo>
                <a:lnTo>
                  <a:pt x="52" y="393"/>
                </a:lnTo>
                <a:lnTo>
                  <a:pt x="43" y="387"/>
                </a:lnTo>
                <a:lnTo>
                  <a:pt x="35" y="382"/>
                </a:lnTo>
                <a:lnTo>
                  <a:pt x="27" y="376"/>
                </a:lnTo>
                <a:lnTo>
                  <a:pt x="22" y="370"/>
                </a:lnTo>
                <a:lnTo>
                  <a:pt x="16" y="363"/>
                </a:lnTo>
                <a:lnTo>
                  <a:pt x="12" y="357"/>
                </a:lnTo>
                <a:lnTo>
                  <a:pt x="7" y="351"/>
                </a:lnTo>
                <a:lnTo>
                  <a:pt x="4" y="346"/>
                </a:lnTo>
                <a:lnTo>
                  <a:pt x="1" y="341"/>
                </a:lnTo>
                <a:lnTo>
                  <a:pt x="0" y="335"/>
                </a:lnTo>
                <a:lnTo>
                  <a:pt x="0" y="330"/>
                </a:lnTo>
                <a:lnTo>
                  <a:pt x="0" y="324"/>
                </a:lnTo>
                <a:lnTo>
                  <a:pt x="1" y="320"/>
                </a:lnTo>
                <a:lnTo>
                  <a:pt x="1" y="315"/>
                </a:lnTo>
                <a:lnTo>
                  <a:pt x="3" y="311"/>
                </a:lnTo>
                <a:lnTo>
                  <a:pt x="4" y="307"/>
                </a:lnTo>
                <a:lnTo>
                  <a:pt x="7" y="304"/>
                </a:lnTo>
                <a:lnTo>
                  <a:pt x="12" y="298"/>
                </a:lnTo>
                <a:lnTo>
                  <a:pt x="19" y="292"/>
                </a:lnTo>
                <a:lnTo>
                  <a:pt x="26" y="289"/>
                </a:lnTo>
                <a:lnTo>
                  <a:pt x="36" y="286"/>
                </a:lnTo>
                <a:lnTo>
                  <a:pt x="46" y="286"/>
                </a:lnTo>
                <a:lnTo>
                  <a:pt x="49" y="286"/>
                </a:lnTo>
                <a:lnTo>
                  <a:pt x="53" y="286"/>
                </a:lnTo>
                <a:lnTo>
                  <a:pt x="58" y="286"/>
                </a:lnTo>
                <a:lnTo>
                  <a:pt x="62" y="286"/>
                </a:lnTo>
                <a:lnTo>
                  <a:pt x="66" y="286"/>
                </a:lnTo>
                <a:lnTo>
                  <a:pt x="72" y="285"/>
                </a:lnTo>
                <a:lnTo>
                  <a:pt x="78" y="285"/>
                </a:lnTo>
                <a:lnTo>
                  <a:pt x="85" y="285"/>
                </a:lnTo>
                <a:lnTo>
                  <a:pt x="91" y="284"/>
                </a:lnTo>
                <a:lnTo>
                  <a:pt x="98" y="284"/>
                </a:lnTo>
                <a:lnTo>
                  <a:pt x="107" y="284"/>
                </a:lnTo>
                <a:lnTo>
                  <a:pt x="115" y="282"/>
                </a:lnTo>
                <a:lnTo>
                  <a:pt x="124" y="282"/>
                </a:lnTo>
                <a:lnTo>
                  <a:pt x="133" y="281"/>
                </a:lnTo>
                <a:lnTo>
                  <a:pt x="143" y="281"/>
                </a:lnTo>
                <a:lnTo>
                  <a:pt x="153" y="279"/>
                </a:lnTo>
                <a:lnTo>
                  <a:pt x="163" y="278"/>
                </a:lnTo>
                <a:lnTo>
                  <a:pt x="173" y="278"/>
                </a:lnTo>
                <a:lnTo>
                  <a:pt x="184" y="276"/>
                </a:lnTo>
                <a:lnTo>
                  <a:pt x="197" y="275"/>
                </a:lnTo>
                <a:lnTo>
                  <a:pt x="209" y="274"/>
                </a:lnTo>
                <a:lnTo>
                  <a:pt x="222" y="272"/>
                </a:lnTo>
                <a:lnTo>
                  <a:pt x="235" y="272"/>
                </a:lnTo>
                <a:lnTo>
                  <a:pt x="249" y="271"/>
                </a:lnTo>
                <a:lnTo>
                  <a:pt x="262" y="269"/>
                </a:lnTo>
                <a:lnTo>
                  <a:pt x="278" y="268"/>
                </a:lnTo>
                <a:lnTo>
                  <a:pt x="292" y="266"/>
                </a:lnTo>
                <a:lnTo>
                  <a:pt x="308" y="265"/>
                </a:lnTo>
                <a:lnTo>
                  <a:pt x="324" y="263"/>
                </a:lnTo>
                <a:lnTo>
                  <a:pt x="340" y="261"/>
                </a:lnTo>
                <a:lnTo>
                  <a:pt x="357" y="259"/>
                </a:lnTo>
                <a:lnTo>
                  <a:pt x="375" y="258"/>
                </a:lnTo>
                <a:lnTo>
                  <a:pt x="445" y="250"/>
                </a:lnTo>
                <a:lnTo>
                  <a:pt x="517" y="242"/>
                </a:lnTo>
                <a:lnTo>
                  <a:pt x="591" y="235"/>
                </a:lnTo>
                <a:lnTo>
                  <a:pt x="665" y="226"/>
                </a:lnTo>
                <a:lnTo>
                  <a:pt x="742" y="219"/>
                </a:lnTo>
                <a:lnTo>
                  <a:pt x="820" y="210"/>
                </a:lnTo>
                <a:lnTo>
                  <a:pt x="899" y="202"/>
                </a:lnTo>
                <a:lnTo>
                  <a:pt x="978" y="193"/>
                </a:lnTo>
                <a:lnTo>
                  <a:pt x="1020" y="189"/>
                </a:lnTo>
                <a:lnTo>
                  <a:pt x="1061" y="183"/>
                </a:lnTo>
                <a:lnTo>
                  <a:pt x="1106" y="177"/>
                </a:lnTo>
                <a:lnTo>
                  <a:pt x="1151" y="173"/>
                </a:lnTo>
                <a:lnTo>
                  <a:pt x="1197" y="166"/>
                </a:lnTo>
                <a:lnTo>
                  <a:pt x="1244" y="160"/>
                </a:lnTo>
                <a:lnTo>
                  <a:pt x="1293" y="153"/>
                </a:lnTo>
                <a:lnTo>
                  <a:pt x="1344" y="147"/>
                </a:lnTo>
                <a:lnTo>
                  <a:pt x="1396" y="138"/>
                </a:lnTo>
                <a:lnTo>
                  <a:pt x="1449" y="131"/>
                </a:lnTo>
                <a:lnTo>
                  <a:pt x="1504" y="124"/>
                </a:lnTo>
                <a:lnTo>
                  <a:pt x="1558" y="115"/>
                </a:lnTo>
                <a:lnTo>
                  <a:pt x="1616" y="107"/>
                </a:lnTo>
                <a:lnTo>
                  <a:pt x="1674" y="96"/>
                </a:lnTo>
                <a:lnTo>
                  <a:pt x="1734" y="88"/>
                </a:lnTo>
                <a:lnTo>
                  <a:pt x="1795" y="78"/>
                </a:lnTo>
                <a:lnTo>
                  <a:pt x="1825" y="73"/>
                </a:lnTo>
                <a:lnTo>
                  <a:pt x="1855" y="68"/>
                </a:lnTo>
                <a:lnTo>
                  <a:pt x="1884" y="63"/>
                </a:lnTo>
                <a:lnTo>
                  <a:pt x="1913" y="59"/>
                </a:lnTo>
                <a:lnTo>
                  <a:pt x="1941" y="55"/>
                </a:lnTo>
                <a:lnTo>
                  <a:pt x="1969" y="52"/>
                </a:lnTo>
                <a:lnTo>
                  <a:pt x="1995" y="47"/>
                </a:lnTo>
                <a:lnTo>
                  <a:pt x="2021" y="43"/>
                </a:lnTo>
                <a:lnTo>
                  <a:pt x="2047" y="40"/>
                </a:lnTo>
                <a:lnTo>
                  <a:pt x="2071" y="37"/>
                </a:lnTo>
                <a:lnTo>
                  <a:pt x="2096" y="33"/>
                </a:lnTo>
                <a:lnTo>
                  <a:pt x="2119" y="30"/>
                </a:lnTo>
                <a:lnTo>
                  <a:pt x="2142" y="27"/>
                </a:lnTo>
                <a:lnTo>
                  <a:pt x="2165" y="24"/>
                </a:lnTo>
                <a:lnTo>
                  <a:pt x="2186" y="22"/>
                </a:lnTo>
                <a:lnTo>
                  <a:pt x="2206" y="20"/>
                </a:lnTo>
                <a:lnTo>
                  <a:pt x="2227" y="17"/>
                </a:lnTo>
                <a:lnTo>
                  <a:pt x="2247" y="14"/>
                </a:lnTo>
                <a:lnTo>
                  <a:pt x="2265" y="13"/>
                </a:lnTo>
                <a:lnTo>
                  <a:pt x="2284" y="12"/>
                </a:lnTo>
                <a:lnTo>
                  <a:pt x="2301" y="9"/>
                </a:lnTo>
                <a:lnTo>
                  <a:pt x="2319" y="7"/>
                </a:lnTo>
                <a:lnTo>
                  <a:pt x="2335" y="6"/>
                </a:lnTo>
                <a:lnTo>
                  <a:pt x="2350" y="4"/>
                </a:lnTo>
                <a:lnTo>
                  <a:pt x="2366" y="4"/>
                </a:lnTo>
                <a:lnTo>
                  <a:pt x="2381" y="3"/>
                </a:lnTo>
                <a:lnTo>
                  <a:pt x="2394" y="1"/>
                </a:lnTo>
                <a:lnTo>
                  <a:pt x="2408" y="1"/>
                </a:lnTo>
                <a:lnTo>
                  <a:pt x="2420" y="0"/>
                </a:lnTo>
                <a:lnTo>
                  <a:pt x="2433" y="0"/>
                </a:lnTo>
                <a:lnTo>
                  <a:pt x="2444" y="0"/>
                </a:lnTo>
                <a:lnTo>
                  <a:pt x="2454" y="0"/>
                </a:lnTo>
                <a:lnTo>
                  <a:pt x="2474" y="0"/>
                </a:lnTo>
                <a:lnTo>
                  <a:pt x="2494" y="0"/>
                </a:lnTo>
                <a:lnTo>
                  <a:pt x="2513" y="1"/>
                </a:lnTo>
                <a:lnTo>
                  <a:pt x="2530" y="3"/>
                </a:lnTo>
                <a:lnTo>
                  <a:pt x="2548" y="3"/>
                </a:lnTo>
                <a:lnTo>
                  <a:pt x="2565" y="4"/>
                </a:lnTo>
                <a:lnTo>
                  <a:pt x="2579" y="7"/>
                </a:lnTo>
                <a:lnTo>
                  <a:pt x="2595" y="9"/>
                </a:lnTo>
                <a:lnTo>
                  <a:pt x="2608" y="12"/>
                </a:lnTo>
                <a:lnTo>
                  <a:pt x="2621" y="13"/>
                </a:lnTo>
                <a:lnTo>
                  <a:pt x="2634" y="16"/>
                </a:lnTo>
                <a:lnTo>
                  <a:pt x="2646" y="20"/>
                </a:lnTo>
                <a:lnTo>
                  <a:pt x="2656" y="23"/>
                </a:lnTo>
                <a:lnTo>
                  <a:pt x="2666" y="26"/>
                </a:lnTo>
                <a:lnTo>
                  <a:pt x="2674" y="30"/>
                </a:lnTo>
                <a:lnTo>
                  <a:pt x="2683" y="35"/>
                </a:lnTo>
                <a:lnTo>
                  <a:pt x="2698" y="43"/>
                </a:lnTo>
                <a:lnTo>
                  <a:pt x="2712" y="53"/>
                </a:lnTo>
                <a:lnTo>
                  <a:pt x="2725" y="65"/>
                </a:lnTo>
                <a:lnTo>
                  <a:pt x="2736" y="76"/>
                </a:lnTo>
                <a:lnTo>
                  <a:pt x="2746" y="89"/>
                </a:lnTo>
                <a:lnTo>
                  <a:pt x="2757" y="104"/>
                </a:lnTo>
                <a:lnTo>
                  <a:pt x="2765" y="119"/>
                </a:lnTo>
                <a:lnTo>
                  <a:pt x="2772" y="135"/>
                </a:lnTo>
                <a:lnTo>
                  <a:pt x="2775" y="144"/>
                </a:lnTo>
                <a:lnTo>
                  <a:pt x="2778" y="153"/>
                </a:lnTo>
                <a:lnTo>
                  <a:pt x="2780" y="160"/>
                </a:lnTo>
                <a:lnTo>
                  <a:pt x="2781" y="167"/>
                </a:lnTo>
                <a:lnTo>
                  <a:pt x="2781" y="174"/>
                </a:lnTo>
                <a:lnTo>
                  <a:pt x="2781" y="180"/>
                </a:lnTo>
                <a:lnTo>
                  <a:pt x="2780" y="187"/>
                </a:lnTo>
                <a:lnTo>
                  <a:pt x="2778" y="193"/>
                </a:lnTo>
                <a:lnTo>
                  <a:pt x="2775" y="199"/>
                </a:lnTo>
                <a:lnTo>
                  <a:pt x="2772" y="203"/>
                </a:lnTo>
                <a:lnTo>
                  <a:pt x="2768" y="209"/>
                </a:lnTo>
                <a:lnTo>
                  <a:pt x="2764" y="213"/>
                </a:lnTo>
                <a:lnTo>
                  <a:pt x="2759" y="217"/>
                </a:lnTo>
                <a:lnTo>
                  <a:pt x="2754" y="220"/>
                </a:lnTo>
                <a:lnTo>
                  <a:pt x="2746" y="225"/>
                </a:lnTo>
                <a:lnTo>
                  <a:pt x="2739" y="227"/>
                </a:lnTo>
                <a:lnTo>
                  <a:pt x="2731" y="230"/>
                </a:lnTo>
                <a:lnTo>
                  <a:pt x="2721" y="233"/>
                </a:lnTo>
                <a:lnTo>
                  <a:pt x="2710" y="236"/>
                </a:lnTo>
                <a:lnTo>
                  <a:pt x="2698" y="238"/>
                </a:lnTo>
                <a:lnTo>
                  <a:pt x="2685" y="240"/>
                </a:lnTo>
                <a:lnTo>
                  <a:pt x="2670" y="242"/>
                </a:lnTo>
                <a:lnTo>
                  <a:pt x="2654" y="243"/>
                </a:lnTo>
                <a:lnTo>
                  <a:pt x="2637" y="243"/>
                </a:lnTo>
                <a:lnTo>
                  <a:pt x="2618" y="245"/>
                </a:lnTo>
                <a:lnTo>
                  <a:pt x="2598" y="245"/>
                </a:lnTo>
                <a:lnTo>
                  <a:pt x="2577" y="245"/>
                </a:lnTo>
                <a:lnTo>
                  <a:pt x="2555" y="245"/>
                </a:lnTo>
                <a:lnTo>
                  <a:pt x="2532" y="243"/>
                </a:lnTo>
                <a:lnTo>
                  <a:pt x="2506" y="243"/>
                </a:lnTo>
                <a:lnTo>
                  <a:pt x="2480" y="242"/>
                </a:lnTo>
                <a:lnTo>
                  <a:pt x="2453" y="240"/>
                </a:lnTo>
                <a:lnTo>
                  <a:pt x="2425" y="239"/>
                </a:lnTo>
                <a:lnTo>
                  <a:pt x="2398" y="238"/>
                </a:lnTo>
                <a:lnTo>
                  <a:pt x="2372" y="236"/>
                </a:lnTo>
                <a:lnTo>
                  <a:pt x="2346" y="236"/>
                </a:lnTo>
                <a:lnTo>
                  <a:pt x="2320" y="235"/>
                </a:lnTo>
                <a:lnTo>
                  <a:pt x="2296" y="233"/>
                </a:lnTo>
                <a:lnTo>
                  <a:pt x="2273" y="233"/>
                </a:lnTo>
                <a:lnTo>
                  <a:pt x="2250" y="232"/>
                </a:lnTo>
                <a:lnTo>
                  <a:pt x="2227" y="232"/>
                </a:lnTo>
                <a:lnTo>
                  <a:pt x="2205" y="230"/>
                </a:lnTo>
                <a:lnTo>
                  <a:pt x="2185" y="230"/>
                </a:lnTo>
                <a:lnTo>
                  <a:pt x="2163" y="230"/>
                </a:lnTo>
                <a:lnTo>
                  <a:pt x="2144" y="229"/>
                </a:lnTo>
                <a:lnTo>
                  <a:pt x="2124" y="229"/>
                </a:lnTo>
                <a:lnTo>
                  <a:pt x="2106" y="229"/>
                </a:lnTo>
                <a:lnTo>
                  <a:pt x="2088" y="229"/>
                </a:lnTo>
                <a:lnTo>
                  <a:pt x="2054" y="229"/>
                </a:lnTo>
                <a:lnTo>
                  <a:pt x="2019" y="230"/>
                </a:lnTo>
                <a:lnTo>
                  <a:pt x="1986" y="232"/>
                </a:lnTo>
                <a:lnTo>
                  <a:pt x="1953" y="233"/>
                </a:lnTo>
                <a:lnTo>
                  <a:pt x="1920" y="236"/>
                </a:lnTo>
                <a:lnTo>
                  <a:pt x="1888" y="239"/>
                </a:lnTo>
                <a:lnTo>
                  <a:pt x="1856" y="242"/>
                </a:lnTo>
                <a:lnTo>
                  <a:pt x="1826" y="246"/>
                </a:lnTo>
                <a:lnTo>
                  <a:pt x="1810" y="249"/>
                </a:lnTo>
                <a:lnTo>
                  <a:pt x="1793" y="250"/>
                </a:lnTo>
                <a:lnTo>
                  <a:pt x="1774" y="253"/>
                </a:lnTo>
                <a:lnTo>
                  <a:pt x="1754" y="256"/>
                </a:lnTo>
                <a:lnTo>
                  <a:pt x="1733" y="259"/>
                </a:lnTo>
                <a:lnTo>
                  <a:pt x="1710" y="262"/>
                </a:lnTo>
                <a:lnTo>
                  <a:pt x="1686" y="265"/>
                </a:lnTo>
                <a:lnTo>
                  <a:pt x="1661" y="269"/>
                </a:lnTo>
                <a:lnTo>
                  <a:pt x="1635" y="272"/>
                </a:lnTo>
                <a:lnTo>
                  <a:pt x="1606" y="275"/>
                </a:lnTo>
                <a:lnTo>
                  <a:pt x="1577" y="279"/>
                </a:lnTo>
                <a:lnTo>
                  <a:pt x="1547" y="284"/>
                </a:lnTo>
                <a:lnTo>
                  <a:pt x="1514" y="286"/>
                </a:lnTo>
                <a:lnTo>
                  <a:pt x="1481" y="291"/>
                </a:lnTo>
                <a:lnTo>
                  <a:pt x="1446" y="295"/>
                </a:lnTo>
                <a:lnTo>
                  <a:pt x="1410" y="299"/>
                </a:lnTo>
                <a:lnTo>
                  <a:pt x="1373" y="304"/>
                </a:lnTo>
                <a:lnTo>
                  <a:pt x="1335" y="310"/>
                </a:lnTo>
                <a:lnTo>
                  <a:pt x="1296" y="314"/>
                </a:lnTo>
                <a:lnTo>
                  <a:pt x="1256" y="320"/>
                </a:lnTo>
                <a:lnTo>
                  <a:pt x="1216" y="325"/>
                </a:lnTo>
                <a:lnTo>
                  <a:pt x="1174" y="331"/>
                </a:lnTo>
                <a:lnTo>
                  <a:pt x="1131" y="337"/>
                </a:lnTo>
                <a:lnTo>
                  <a:pt x="1086" y="344"/>
                </a:lnTo>
                <a:lnTo>
                  <a:pt x="1041" y="350"/>
                </a:lnTo>
                <a:lnTo>
                  <a:pt x="995" y="357"/>
                </a:lnTo>
                <a:lnTo>
                  <a:pt x="948" y="364"/>
                </a:lnTo>
                <a:lnTo>
                  <a:pt x="900" y="371"/>
                </a:lnTo>
                <a:lnTo>
                  <a:pt x="851" y="379"/>
                </a:lnTo>
                <a:lnTo>
                  <a:pt x="801" y="386"/>
                </a:lnTo>
                <a:lnTo>
                  <a:pt x="750" y="393"/>
                </a:lnTo>
                <a:lnTo>
                  <a:pt x="699" y="402"/>
                </a:lnTo>
                <a:lnTo>
                  <a:pt x="699" y="402"/>
                </a:lnTo>
                <a:lnTo>
                  <a:pt x="699" y="402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13"/>
          <p:cNvSpPr>
            <a:spLocks/>
          </p:cNvSpPr>
          <p:nvPr/>
        </p:nvSpPr>
        <p:spPr bwMode="auto">
          <a:xfrm>
            <a:off x="4764195" y="1930667"/>
            <a:ext cx="1285990" cy="1121523"/>
          </a:xfrm>
          <a:custGeom>
            <a:avLst/>
            <a:gdLst>
              <a:gd name="T0" fmla="*/ 501 w 2204"/>
              <a:gd name="T1" fmla="*/ 1747 h 1924"/>
              <a:gd name="T2" fmla="*/ 372 w 2204"/>
              <a:gd name="T3" fmla="*/ 1810 h 1924"/>
              <a:gd name="T4" fmla="*/ 248 w 2204"/>
              <a:gd name="T5" fmla="*/ 1863 h 1924"/>
              <a:gd name="T6" fmla="*/ 135 w 2204"/>
              <a:gd name="T7" fmla="*/ 1905 h 1924"/>
              <a:gd name="T8" fmla="*/ 55 w 2204"/>
              <a:gd name="T9" fmla="*/ 1924 h 1924"/>
              <a:gd name="T10" fmla="*/ 10 w 2204"/>
              <a:gd name="T11" fmla="*/ 1918 h 1924"/>
              <a:gd name="T12" fmla="*/ 2 w 2204"/>
              <a:gd name="T13" fmla="*/ 1905 h 1924"/>
              <a:gd name="T14" fmla="*/ 2 w 2204"/>
              <a:gd name="T15" fmla="*/ 1888 h 1924"/>
              <a:gd name="T16" fmla="*/ 17 w 2204"/>
              <a:gd name="T17" fmla="*/ 1863 h 1924"/>
              <a:gd name="T18" fmla="*/ 46 w 2204"/>
              <a:gd name="T19" fmla="*/ 1834 h 1924"/>
              <a:gd name="T20" fmla="*/ 91 w 2204"/>
              <a:gd name="T21" fmla="*/ 1801 h 1924"/>
              <a:gd name="T22" fmla="*/ 148 w 2204"/>
              <a:gd name="T23" fmla="*/ 1762 h 1924"/>
              <a:gd name="T24" fmla="*/ 220 w 2204"/>
              <a:gd name="T25" fmla="*/ 1718 h 1924"/>
              <a:gd name="T26" fmla="*/ 340 w 2204"/>
              <a:gd name="T27" fmla="*/ 1649 h 1924"/>
              <a:gd name="T28" fmla="*/ 504 w 2204"/>
              <a:gd name="T29" fmla="*/ 1548 h 1924"/>
              <a:gd name="T30" fmla="*/ 655 w 2204"/>
              <a:gd name="T31" fmla="*/ 1446 h 1924"/>
              <a:gd name="T32" fmla="*/ 794 w 2204"/>
              <a:gd name="T33" fmla="*/ 1341 h 1924"/>
              <a:gd name="T34" fmla="*/ 939 w 2204"/>
              <a:gd name="T35" fmla="*/ 1221 h 1924"/>
              <a:gd name="T36" fmla="*/ 1098 w 2204"/>
              <a:gd name="T37" fmla="*/ 1083 h 1924"/>
              <a:gd name="T38" fmla="*/ 1272 w 2204"/>
              <a:gd name="T39" fmla="*/ 923 h 1924"/>
              <a:gd name="T40" fmla="*/ 1440 w 2204"/>
              <a:gd name="T41" fmla="*/ 760 h 1924"/>
              <a:gd name="T42" fmla="*/ 1581 w 2204"/>
              <a:gd name="T43" fmla="*/ 612 h 1924"/>
              <a:gd name="T44" fmla="*/ 1695 w 2204"/>
              <a:gd name="T45" fmla="*/ 480 h 1924"/>
              <a:gd name="T46" fmla="*/ 1786 w 2204"/>
              <a:gd name="T47" fmla="*/ 364 h 1924"/>
              <a:gd name="T48" fmla="*/ 1852 w 2204"/>
              <a:gd name="T49" fmla="*/ 275 h 1924"/>
              <a:gd name="T50" fmla="*/ 1898 w 2204"/>
              <a:gd name="T51" fmla="*/ 209 h 1924"/>
              <a:gd name="T52" fmla="*/ 1923 w 2204"/>
              <a:gd name="T53" fmla="*/ 166 h 1924"/>
              <a:gd name="T54" fmla="*/ 1933 w 2204"/>
              <a:gd name="T55" fmla="*/ 128 h 1924"/>
              <a:gd name="T56" fmla="*/ 1933 w 2204"/>
              <a:gd name="T57" fmla="*/ 97 h 1924"/>
              <a:gd name="T58" fmla="*/ 1921 w 2204"/>
              <a:gd name="T59" fmla="*/ 69 h 1924"/>
              <a:gd name="T60" fmla="*/ 1920 w 2204"/>
              <a:gd name="T61" fmla="*/ 45 h 1924"/>
              <a:gd name="T62" fmla="*/ 1933 w 2204"/>
              <a:gd name="T63" fmla="*/ 23 h 1924"/>
              <a:gd name="T64" fmla="*/ 1962 w 2204"/>
              <a:gd name="T65" fmla="*/ 6 h 1924"/>
              <a:gd name="T66" fmla="*/ 2000 w 2204"/>
              <a:gd name="T67" fmla="*/ 2 h 1924"/>
              <a:gd name="T68" fmla="*/ 2049 w 2204"/>
              <a:gd name="T69" fmla="*/ 15 h 1924"/>
              <a:gd name="T70" fmla="*/ 2106 w 2204"/>
              <a:gd name="T71" fmla="*/ 48 h 1924"/>
              <a:gd name="T72" fmla="*/ 2157 w 2204"/>
              <a:gd name="T73" fmla="*/ 89 h 1924"/>
              <a:gd name="T74" fmla="*/ 2189 w 2204"/>
              <a:gd name="T75" fmla="*/ 128 h 1924"/>
              <a:gd name="T76" fmla="*/ 2204 w 2204"/>
              <a:gd name="T77" fmla="*/ 164 h 1924"/>
              <a:gd name="T78" fmla="*/ 2201 w 2204"/>
              <a:gd name="T79" fmla="*/ 187 h 1924"/>
              <a:gd name="T80" fmla="*/ 2188 w 2204"/>
              <a:gd name="T81" fmla="*/ 216 h 1924"/>
              <a:gd name="T82" fmla="*/ 2166 w 2204"/>
              <a:gd name="T83" fmla="*/ 252 h 1924"/>
              <a:gd name="T84" fmla="*/ 2134 w 2204"/>
              <a:gd name="T85" fmla="*/ 297 h 1924"/>
              <a:gd name="T86" fmla="*/ 2094 w 2204"/>
              <a:gd name="T87" fmla="*/ 352 h 1924"/>
              <a:gd name="T88" fmla="*/ 2042 w 2204"/>
              <a:gd name="T89" fmla="*/ 413 h 1924"/>
              <a:gd name="T90" fmla="*/ 1957 w 2204"/>
              <a:gd name="T91" fmla="*/ 511 h 1924"/>
              <a:gd name="T92" fmla="*/ 1818 w 2204"/>
              <a:gd name="T93" fmla="*/ 662 h 1924"/>
              <a:gd name="T94" fmla="*/ 1659 w 2204"/>
              <a:gd name="T95" fmla="*/ 824 h 1924"/>
              <a:gd name="T96" fmla="*/ 1482 w 2204"/>
              <a:gd name="T97" fmla="*/ 995 h 1924"/>
              <a:gd name="T98" fmla="*/ 1312 w 2204"/>
              <a:gd name="T99" fmla="*/ 1155 h 1924"/>
              <a:gd name="T100" fmla="*/ 1161 w 2204"/>
              <a:gd name="T101" fmla="*/ 1290 h 1924"/>
              <a:gd name="T102" fmla="*/ 1027 w 2204"/>
              <a:gd name="T103" fmla="*/ 1404 h 1924"/>
              <a:gd name="T104" fmla="*/ 822 w 2204"/>
              <a:gd name="T105" fmla="*/ 1557 h 1924"/>
              <a:gd name="T106" fmla="*/ 609 w 2204"/>
              <a:gd name="T107" fmla="*/ 1689 h 19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04" h="1924">
                <a:moveTo>
                  <a:pt x="609" y="1689"/>
                </a:moveTo>
                <a:lnTo>
                  <a:pt x="582" y="1703"/>
                </a:lnTo>
                <a:lnTo>
                  <a:pt x="555" y="1719"/>
                </a:lnTo>
                <a:lnTo>
                  <a:pt x="529" y="1732"/>
                </a:lnTo>
                <a:lnTo>
                  <a:pt x="501" y="1747"/>
                </a:lnTo>
                <a:lnTo>
                  <a:pt x="475" y="1760"/>
                </a:lnTo>
                <a:lnTo>
                  <a:pt x="449" y="1772"/>
                </a:lnTo>
                <a:lnTo>
                  <a:pt x="424" y="1785"/>
                </a:lnTo>
                <a:lnTo>
                  <a:pt x="398" y="1798"/>
                </a:lnTo>
                <a:lnTo>
                  <a:pt x="372" y="1810"/>
                </a:lnTo>
                <a:lnTo>
                  <a:pt x="347" y="1821"/>
                </a:lnTo>
                <a:lnTo>
                  <a:pt x="323" y="1833"/>
                </a:lnTo>
                <a:lnTo>
                  <a:pt x="297" y="1843"/>
                </a:lnTo>
                <a:lnTo>
                  <a:pt x="272" y="1853"/>
                </a:lnTo>
                <a:lnTo>
                  <a:pt x="248" y="1863"/>
                </a:lnTo>
                <a:lnTo>
                  <a:pt x="225" y="1873"/>
                </a:lnTo>
                <a:lnTo>
                  <a:pt x="200" y="1882"/>
                </a:lnTo>
                <a:lnTo>
                  <a:pt x="177" y="1891"/>
                </a:lnTo>
                <a:lnTo>
                  <a:pt x="156" y="1898"/>
                </a:lnTo>
                <a:lnTo>
                  <a:pt x="135" y="1905"/>
                </a:lnTo>
                <a:lnTo>
                  <a:pt x="117" y="1911"/>
                </a:lnTo>
                <a:lnTo>
                  <a:pt x="99" y="1915"/>
                </a:lnTo>
                <a:lnTo>
                  <a:pt x="82" y="1919"/>
                </a:lnTo>
                <a:lnTo>
                  <a:pt x="68" y="1922"/>
                </a:lnTo>
                <a:lnTo>
                  <a:pt x="55" y="1924"/>
                </a:lnTo>
                <a:lnTo>
                  <a:pt x="43" y="1924"/>
                </a:lnTo>
                <a:lnTo>
                  <a:pt x="33" y="1924"/>
                </a:lnTo>
                <a:lnTo>
                  <a:pt x="23" y="1922"/>
                </a:lnTo>
                <a:lnTo>
                  <a:pt x="16" y="1921"/>
                </a:lnTo>
                <a:lnTo>
                  <a:pt x="10" y="1918"/>
                </a:lnTo>
                <a:lnTo>
                  <a:pt x="7" y="1915"/>
                </a:lnTo>
                <a:lnTo>
                  <a:pt x="6" y="1914"/>
                </a:lnTo>
                <a:lnTo>
                  <a:pt x="3" y="1911"/>
                </a:lnTo>
                <a:lnTo>
                  <a:pt x="2" y="1908"/>
                </a:lnTo>
                <a:lnTo>
                  <a:pt x="2" y="1905"/>
                </a:lnTo>
                <a:lnTo>
                  <a:pt x="0" y="1902"/>
                </a:lnTo>
                <a:lnTo>
                  <a:pt x="0" y="1899"/>
                </a:lnTo>
                <a:lnTo>
                  <a:pt x="0" y="1895"/>
                </a:lnTo>
                <a:lnTo>
                  <a:pt x="0" y="1891"/>
                </a:lnTo>
                <a:lnTo>
                  <a:pt x="2" y="1888"/>
                </a:lnTo>
                <a:lnTo>
                  <a:pt x="4" y="1883"/>
                </a:lnTo>
                <a:lnTo>
                  <a:pt x="6" y="1878"/>
                </a:lnTo>
                <a:lnTo>
                  <a:pt x="9" y="1873"/>
                </a:lnTo>
                <a:lnTo>
                  <a:pt x="13" y="1869"/>
                </a:lnTo>
                <a:lnTo>
                  <a:pt x="17" y="1863"/>
                </a:lnTo>
                <a:lnTo>
                  <a:pt x="22" y="1859"/>
                </a:lnTo>
                <a:lnTo>
                  <a:pt x="27" y="1853"/>
                </a:lnTo>
                <a:lnTo>
                  <a:pt x="33" y="1847"/>
                </a:lnTo>
                <a:lnTo>
                  <a:pt x="40" y="1842"/>
                </a:lnTo>
                <a:lnTo>
                  <a:pt x="46" y="1834"/>
                </a:lnTo>
                <a:lnTo>
                  <a:pt x="55" y="1829"/>
                </a:lnTo>
                <a:lnTo>
                  <a:pt x="62" y="1821"/>
                </a:lnTo>
                <a:lnTo>
                  <a:pt x="71" y="1816"/>
                </a:lnTo>
                <a:lnTo>
                  <a:pt x="81" y="1808"/>
                </a:lnTo>
                <a:lnTo>
                  <a:pt x="91" y="1801"/>
                </a:lnTo>
                <a:lnTo>
                  <a:pt x="101" y="1794"/>
                </a:lnTo>
                <a:lnTo>
                  <a:pt x="112" y="1787"/>
                </a:lnTo>
                <a:lnTo>
                  <a:pt x="124" y="1778"/>
                </a:lnTo>
                <a:lnTo>
                  <a:pt x="135" y="1771"/>
                </a:lnTo>
                <a:lnTo>
                  <a:pt x="148" y="1762"/>
                </a:lnTo>
                <a:lnTo>
                  <a:pt x="161" y="1754"/>
                </a:lnTo>
                <a:lnTo>
                  <a:pt x="176" y="1745"/>
                </a:lnTo>
                <a:lnTo>
                  <a:pt x="190" y="1737"/>
                </a:lnTo>
                <a:lnTo>
                  <a:pt x="205" y="1728"/>
                </a:lnTo>
                <a:lnTo>
                  <a:pt x="220" y="1718"/>
                </a:lnTo>
                <a:lnTo>
                  <a:pt x="236" y="1709"/>
                </a:lnTo>
                <a:lnTo>
                  <a:pt x="254" y="1699"/>
                </a:lnTo>
                <a:lnTo>
                  <a:pt x="271" y="1689"/>
                </a:lnTo>
                <a:lnTo>
                  <a:pt x="305" y="1669"/>
                </a:lnTo>
                <a:lnTo>
                  <a:pt x="340" y="1649"/>
                </a:lnTo>
                <a:lnTo>
                  <a:pt x="375" y="1629"/>
                </a:lnTo>
                <a:lnTo>
                  <a:pt x="408" y="1608"/>
                </a:lnTo>
                <a:lnTo>
                  <a:pt x="439" y="1588"/>
                </a:lnTo>
                <a:lnTo>
                  <a:pt x="472" y="1568"/>
                </a:lnTo>
                <a:lnTo>
                  <a:pt x="504" y="1548"/>
                </a:lnTo>
                <a:lnTo>
                  <a:pt x="536" y="1528"/>
                </a:lnTo>
                <a:lnTo>
                  <a:pt x="566" y="1506"/>
                </a:lnTo>
                <a:lnTo>
                  <a:pt x="596" y="1486"/>
                </a:lnTo>
                <a:lnTo>
                  <a:pt x="627" y="1466"/>
                </a:lnTo>
                <a:lnTo>
                  <a:pt x="655" y="1446"/>
                </a:lnTo>
                <a:lnTo>
                  <a:pt x="684" y="1424"/>
                </a:lnTo>
                <a:lnTo>
                  <a:pt x="712" y="1404"/>
                </a:lnTo>
                <a:lnTo>
                  <a:pt x="739" y="1382"/>
                </a:lnTo>
                <a:lnTo>
                  <a:pt x="766" y="1362"/>
                </a:lnTo>
                <a:lnTo>
                  <a:pt x="794" y="1341"/>
                </a:lnTo>
                <a:lnTo>
                  <a:pt x="821" y="1319"/>
                </a:lnTo>
                <a:lnTo>
                  <a:pt x="850" y="1296"/>
                </a:lnTo>
                <a:lnTo>
                  <a:pt x="879" y="1271"/>
                </a:lnTo>
                <a:lnTo>
                  <a:pt x="909" y="1247"/>
                </a:lnTo>
                <a:lnTo>
                  <a:pt x="939" y="1221"/>
                </a:lnTo>
                <a:lnTo>
                  <a:pt x="969" y="1195"/>
                </a:lnTo>
                <a:lnTo>
                  <a:pt x="1001" y="1169"/>
                </a:lnTo>
                <a:lnTo>
                  <a:pt x="1033" y="1140"/>
                </a:lnTo>
                <a:lnTo>
                  <a:pt x="1064" y="1112"/>
                </a:lnTo>
                <a:lnTo>
                  <a:pt x="1098" y="1083"/>
                </a:lnTo>
                <a:lnTo>
                  <a:pt x="1132" y="1053"/>
                </a:lnTo>
                <a:lnTo>
                  <a:pt x="1165" y="1021"/>
                </a:lnTo>
                <a:lnTo>
                  <a:pt x="1201" y="989"/>
                </a:lnTo>
                <a:lnTo>
                  <a:pt x="1236" y="956"/>
                </a:lnTo>
                <a:lnTo>
                  <a:pt x="1272" y="923"/>
                </a:lnTo>
                <a:lnTo>
                  <a:pt x="1308" y="890"/>
                </a:lnTo>
                <a:lnTo>
                  <a:pt x="1342" y="857"/>
                </a:lnTo>
                <a:lnTo>
                  <a:pt x="1375" y="824"/>
                </a:lnTo>
                <a:lnTo>
                  <a:pt x="1409" y="792"/>
                </a:lnTo>
                <a:lnTo>
                  <a:pt x="1440" y="760"/>
                </a:lnTo>
                <a:lnTo>
                  <a:pt x="1471" y="730"/>
                </a:lnTo>
                <a:lnTo>
                  <a:pt x="1499" y="700"/>
                </a:lnTo>
                <a:lnTo>
                  <a:pt x="1528" y="670"/>
                </a:lnTo>
                <a:lnTo>
                  <a:pt x="1555" y="641"/>
                </a:lnTo>
                <a:lnTo>
                  <a:pt x="1581" y="612"/>
                </a:lnTo>
                <a:lnTo>
                  <a:pt x="1606" y="585"/>
                </a:lnTo>
                <a:lnTo>
                  <a:pt x="1630" y="557"/>
                </a:lnTo>
                <a:lnTo>
                  <a:pt x="1653" y="531"/>
                </a:lnTo>
                <a:lnTo>
                  <a:pt x="1675" y="506"/>
                </a:lnTo>
                <a:lnTo>
                  <a:pt x="1695" y="480"/>
                </a:lnTo>
                <a:lnTo>
                  <a:pt x="1715" y="455"/>
                </a:lnTo>
                <a:lnTo>
                  <a:pt x="1734" y="431"/>
                </a:lnTo>
                <a:lnTo>
                  <a:pt x="1753" y="408"/>
                </a:lnTo>
                <a:lnTo>
                  <a:pt x="1770" y="386"/>
                </a:lnTo>
                <a:lnTo>
                  <a:pt x="1786" y="364"/>
                </a:lnTo>
                <a:lnTo>
                  <a:pt x="1800" y="344"/>
                </a:lnTo>
                <a:lnTo>
                  <a:pt x="1815" y="326"/>
                </a:lnTo>
                <a:lnTo>
                  <a:pt x="1829" y="308"/>
                </a:lnTo>
                <a:lnTo>
                  <a:pt x="1841" y="291"/>
                </a:lnTo>
                <a:lnTo>
                  <a:pt x="1852" y="275"/>
                </a:lnTo>
                <a:lnTo>
                  <a:pt x="1864" y="259"/>
                </a:lnTo>
                <a:lnTo>
                  <a:pt x="1874" y="246"/>
                </a:lnTo>
                <a:lnTo>
                  <a:pt x="1882" y="232"/>
                </a:lnTo>
                <a:lnTo>
                  <a:pt x="1891" y="220"/>
                </a:lnTo>
                <a:lnTo>
                  <a:pt x="1898" y="209"/>
                </a:lnTo>
                <a:lnTo>
                  <a:pt x="1904" y="199"/>
                </a:lnTo>
                <a:lnTo>
                  <a:pt x="1910" y="190"/>
                </a:lnTo>
                <a:lnTo>
                  <a:pt x="1914" y="182"/>
                </a:lnTo>
                <a:lnTo>
                  <a:pt x="1918" y="173"/>
                </a:lnTo>
                <a:lnTo>
                  <a:pt x="1923" y="166"/>
                </a:lnTo>
                <a:lnTo>
                  <a:pt x="1926" y="157"/>
                </a:lnTo>
                <a:lnTo>
                  <a:pt x="1928" y="150"/>
                </a:lnTo>
                <a:lnTo>
                  <a:pt x="1930" y="143"/>
                </a:lnTo>
                <a:lnTo>
                  <a:pt x="1933" y="136"/>
                </a:lnTo>
                <a:lnTo>
                  <a:pt x="1933" y="128"/>
                </a:lnTo>
                <a:lnTo>
                  <a:pt x="1934" y="121"/>
                </a:lnTo>
                <a:lnTo>
                  <a:pt x="1934" y="115"/>
                </a:lnTo>
                <a:lnTo>
                  <a:pt x="1934" y="108"/>
                </a:lnTo>
                <a:lnTo>
                  <a:pt x="1933" y="102"/>
                </a:lnTo>
                <a:lnTo>
                  <a:pt x="1933" y="97"/>
                </a:lnTo>
                <a:lnTo>
                  <a:pt x="1930" y="91"/>
                </a:lnTo>
                <a:lnTo>
                  <a:pt x="1928" y="85"/>
                </a:lnTo>
                <a:lnTo>
                  <a:pt x="1926" y="79"/>
                </a:lnTo>
                <a:lnTo>
                  <a:pt x="1923" y="74"/>
                </a:lnTo>
                <a:lnTo>
                  <a:pt x="1921" y="69"/>
                </a:lnTo>
                <a:lnTo>
                  <a:pt x="1920" y="64"/>
                </a:lnTo>
                <a:lnTo>
                  <a:pt x="1918" y="59"/>
                </a:lnTo>
                <a:lnTo>
                  <a:pt x="1918" y="53"/>
                </a:lnTo>
                <a:lnTo>
                  <a:pt x="1918" y="49"/>
                </a:lnTo>
                <a:lnTo>
                  <a:pt x="1920" y="45"/>
                </a:lnTo>
                <a:lnTo>
                  <a:pt x="1921" y="41"/>
                </a:lnTo>
                <a:lnTo>
                  <a:pt x="1923" y="36"/>
                </a:lnTo>
                <a:lnTo>
                  <a:pt x="1926" y="32"/>
                </a:lnTo>
                <a:lnTo>
                  <a:pt x="1928" y="28"/>
                </a:lnTo>
                <a:lnTo>
                  <a:pt x="1933" y="23"/>
                </a:lnTo>
                <a:lnTo>
                  <a:pt x="1937" y="20"/>
                </a:lnTo>
                <a:lnTo>
                  <a:pt x="1943" y="16"/>
                </a:lnTo>
                <a:lnTo>
                  <a:pt x="1949" y="12"/>
                </a:lnTo>
                <a:lnTo>
                  <a:pt x="1954" y="9"/>
                </a:lnTo>
                <a:lnTo>
                  <a:pt x="1962" y="6"/>
                </a:lnTo>
                <a:lnTo>
                  <a:pt x="1969" y="3"/>
                </a:lnTo>
                <a:lnTo>
                  <a:pt x="1976" y="2"/>
                </a:lnTo>
                <a:lnTo>
                  <a:pt x="1985" y="0"/>
                </a:lnTo>
                <a:lnTo>
                  <a:pt x="1992" y="0"/>
                </a:lnTo>
                <a:lnTo>
                  <a:pt x="2000" y="2"/>
                </a:lnTo>
                <a:lnTo>
                  <a:pt x="2011" y="3"/>
                </a:lnTo>
                <a:lnTo>
                  <a:pt x="2019" y="5"/>
                </a:lnTo>
                <a:lnTo>
                  <a:pt x="2029" y="7"/>
                </a:lnTo>
                <a:lnTo>
                  <a:pt x="2039" y="10"/>
                </a:lnTo>
                <a:lnTo>
                  <a:pt x="2049" y="15"/>
                </a:lnTo>
                <a:lnTo>
                  <a:pt x="2060" y="20"/>
                </a:lnTo>
                <a:lnTo>
                  <a:pt x="2071" y="26"/>
                </a:lnTo>
                <a:lnTo>
                  <a:pt x="2083" y="32"/>
                </a:lnTo>
                <a:lnTo>
                  <a:pt x="2094" y="39"/>
                </a:lnTo>
                <a:lnTo>
                  <a:pt x="2106" y="48"/>
                </a:lnTo>
                <a:lnTo>
                  <a:pt x="2117" y="56"/>
                </a:lnTo>
                <a:lnTo>
                  <a:pt x="2129" y="65"/>
                </a:lnTo>
                <a:lnTo>
                  <a:pt x="2139" y="74"/>
                </a:lnTo>
                <a:lnTo>
                  <a:pt x="2149" y="81"/>
                </a:lnTo>
                <a:lnTo>
                  <a:pt x="2157" y="89"/>
                </a:lnTo>
                <a:lnTo>
                  <a:pt x="2165" y="97"/>
                </a:lnTo>
                <a:lnTo>
                  <a:pt x="2172" y="105"/>
                </a:lnTo>
                <a:lnTo>
                  <a:pt x="2179" y="113"/>
                </a:lnTo>
                <a:lnTo>
                  <a:pt x="2185" y="121"/>
                </a:lnTo>
                <a:lnTo>
                  <a:pt x="2189" y="128"/>
                </a:lnTo>
                <a:lnTo>
                  <a:pt x="2193" y="136"/>
                </a:lnTo>
                <a:lnTo>
                  <a:pt x="2198" y="143"/>
                </a:lnTo>
                <a:lnTo>
                  <a:pt x="2201" y="150"/>
                </a:lnTo>
                <a:lnTo>
                  <a:pt x="2202" y="157"/>
                </a:lnTo>
                <a:lnTo>
                  <a:pt x="2204" y="164"/>
                </a:lnTo>
                <a:lnTo>
                  <a:pt x="2204" y="172"/>
                </a:lnTo>
                <a:lnTo>
                  <a:pt x="2204" y="174"/>
                </a:lnTo>
                <a:lnTo>
                  <a:pt x="2202" y="179"/>
                </a:lnTo>
                <a:lnTo>
                  <a:pt x="2202" y="183"/>
                </a:lnTo>
                <a:lnTo>
                  <a:pt x="2201" y="187"/>
                </a:lnTo>
                <a:lnTo>
                  <a:pt x="2199" y="193"/>
                </a:lnTo>
                <a:lnTo>
                  <a:pt x="2196" y="197"/>
                </a:lnTo>
                <a:lnTo>
                  <a:pt x="2195" y="203"/>
                </a:lnTo>
                <a:lnTo>
                  <a:pt x="2192" y="209"/>
                </a:lnTo>
                <a:lnTo>
                  <a:pt x="2188" y="216"/>
                </a:lnTo>
                <a:lnTo>
                  <a:pt x="2185" y="222"/>
                </a:lnTo>
                <a:lnTo>
                  <a:pt x="2181" y="229"/>
                </a:lnTo>
                <a:lnTo>
                  <a:pt x="2176" y="236"/>
                </a:lnTo>
                <a:lnTo>
                  <a:pt x="2172" y="245"/>
                </a:lnTo>
                <a:lnTo>
                  <a:pt x="2166" y="252"/>
                </a:lnTo>
                <a:lnTo>
                  <a:pt x="2160" y="261"/>
                </a:lnTo>
                <a:lnTo>
                  <a:pt x="2155" y="269"/>
                </a:lnTo>
                <a:lnTo>
                  <a:pt x="2149" y="278"/>
                </a:lnTo>
                <a:lnTo>
                  <a:pt x="2142" y="288"/>
                </a:lnTo>
                <a:lnTo>
                  <a:pt x="2134" y="297"/>
                </a:lnTo>
                <a:lnTo>
                  <a:pt x="2127" y="307"/>
                </a:lnTo>
                <a:lnTo>
                  <a:pt x="2120" y="318"/>
                </a:lnTo>
                <a:lnTo>
                  <a:pt x="2111" y="328"/>
                </a:lnTo>
                <a:lnTo>
                  <a:pt x="2103" y="340"/>
                </a:lnTo>
                <a:lnTo>
                  <a:pt x="2094" y="352"/>
                </a:lnTo>
                <a:lnTo>
                  <a:pt x="2084" y="363"/>
                </a:lnTo>
                <a:lnTo>
                  <a:pt x="2074" y="375"/>
                </a:lnTo>
                <a:lnTo>
                  <a:pt x="2064" y="387"/>
                </a:lnTo>
                <a:lnTo>
                  <a:pt x="2054" y="399"/>
                </a:lnTo>
                <a:lnTo>
                  <a:pt x="2042" y="413"/>
                </a:lnTo>
                <a:lnTo>
                  <a:pt x="2032" y="426"/>
                </a:lnTo>
                <a:lnTo>
                  <a:pt x="2019" y="439"/>
                </a:lnTo>
                <a:lnTo>
                  <a:pt x="2008" y="454"/>
                </a:lnTo>
                <a:lnTo>
                  <a:pt x="1983" y="483"/>
                </a:lnTo>
                <a:lnTo>
                  <a:pt x="1957" y="511"/>
                </a:lnTo>
                <a:lnTo>
                  <a:pt x="1931" y="540"/>
                </a:lnTo>
                <a:lnTo>
                  <a:pt x="1904" y="570"/>
                </a:lnTo>
                <a:lnTo>
                  <a:pt x="1875" y="601"/>
                </a:lnTo>
                <a:lnTo>
                  <a:pt x="1846" y="632"/>
                </a:lnTo>
                <a:lnTo>
                  <a:pt x="1818" y="662"/>
                </a:lnTo>
                <a:lnTo>
                  <a:pt x="1787" y="694"/>
                </a:lnTo>
                <a:lnTo>
                  <a:pt x="1756" y="726"/>
                </a:lnTo>
                <a:lnTo>
                  <a:pt x="1724" y="759"/>
                </a:lnTo>
                <a:lnTo>
                  <a:pt x="1692" y="791"/>
                </a:lnTo>
                <a:lnTo>
                  <a:pt x="1659" y="824"/>
                </a:lnTo>
                <a:lnTo>
                  <a:pt x="1625" y="858"/>
                </a:lnTo>
                <a:lnTo>
                  <a:pt x="1590" y="891"/>
                </a:lnTo>
                <a:lnTo>
                  <a:pt x="1554" y="926"/>
                </a:lnTo>
                <a:lnTo>
                  <a:pt x="1518" y="961"/>
                </a:lnTo>
                <a:lnTo>
                  <a:pt x="1482" y="995"/>
                </a:lnTo>
                <a:lnTo>
                  <a:pt x="1446" y="1028"/>
                </a:lnTo>
                <a:lnTo>
                  <a:pt x="1411" y="1061"/>
                </a:lnTo>
                <a:lnTo>
                  <a:pt x="1378" y="1093"/>
                </a:lnTo>
                <a:lnTo>
                  <a:pt x="1345" y="1125"/>
                </a:lnTo>
                <a:lnTo>
                  <a:pt x="1312" y="1155"/>
                </a:lnTo>
                <a:lnTo>
                  <a:pt x="1280" y="1184"/>
                </a:lnTo>
                <a:lnTo>
                  <a:pt x="1250" y="1211"/>
                </a:lnTo>
                <a:lnTo>
                  <a:pt x="1220" y="1238"/>
                </a:lnTo>
                <a:lnTo>
                  <a:pt x="1190" y="1264"/>
                </a:lnTo>
                <a:lnTo>
                  <a:pt x="1161" y="1290"/>
                </a:lnTo>
                <a:lnTo>
                  <a:pt x="1134" y="1315"/>
                </a:lnTo>
                <a:lnTo>
                  <a:pt x="1105" y="1339"/>
                </a:lnTo>
                <a:lnTo>
                  <a:pt x="1079" y="1361"/>
                </a:lnTo>
                <a:lnTo>
                  <a:pt x="1053" y="1382"/>
                </a:lnTo>
                <a:lnTo>
                  <a:pt x="1027" y="1404"/>
                </a:lnTo>
                <a:lnTo>
                  <a:pt x="1002" y="1424"/>
                </a:lnTo>
                <a:lnTo>
                  <a:pt x="977" y="1444"/>
                </a:lnTo>
                <a:lnTo>
                  <a:pt x="926" y="1483"/>
                </a:lnTo>
                <a:lnTo>
                  <a:pt x="874" y="1521"/>
                </a:lnTo>
                <a:lnTo>
                  <a:pt x="822" y="1557"/>
                </a:lnTo>
                <a:lnTo>
                  <a:pt x="771" y="1591"/>
                </a:lnTo>
                <a:lnTo>
                  <a:pt x="717" y="1626"/>
                </a:lnTo>
                <a:lnTo>
                  <a:pt x="664" y="1657"/>
                </a:lnTo>
                <a:lnTo>
                  <a:pt x="609" y="1689"/>
                </a:lnTo>
                <a:lnTo>
                  <a:pt x="609" y="1689"/>
                </a:lnTo>
                <a:lnTo>
                  <a:pt x="609" y="1689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14"/>
          <p:cNvSpPr>
            <a:spLocks/>
          </p:cNvSpPr>
          <p:nvPr/>
        </p:nvSpPr>
        <p:spPr bwMode="auto">
          <a:xfrm>
            <a:off x="5308335" y="2550041"/>
            <a:ext cx="127724" cy="645620"/>
          </a:xfrm>
          <a:custGeom>
            <a:avLst/>
            <a:gdLst>
              <a:gd name="T0" fmla="*/ 44 w 219"/>
              <a:gd name="T1" fmla="*/ 458 h 1107"/>
              <a:gd name="T2" fmla="*/ 44 w 219"/>
              <a:gd name="T3" fmla="*/ 409 h 1107"/>
              <a:gd name="T4" fmla="*/ 41 w 219"/>
              <a:gd name="T5" fmla="*/ 354 h 1107"/>
              <a:gd name="T6" fmla="*/ 36 w 219"/>
              <a:gd name="T7" fmla="*/ 295 h 1107"/>
              <a:gd name="T8" fmla="*/ 31 w 219"/>
              <a:gd name="T9" fmla="*/ 229 h 1107"/>
              <a:gd name="T10" fmla="*/ 23 w 219"/>
              <a:gd name="T11" fmla="*/ 171 h 1107"/>
              <a:gd name="T12" fmla="*/ 20 w 219"/>
              <a:gd name="T13" fmla="*/ 138 h 1107"/>
              <a:gd name="T14" fmla="*/ 18 w 219"/>
              <a:gd name="T15" fmla="*/ 109 h 1107"/>
              <a:gd name="T16" fmla="*/ 18 w 219"/>
              <a:gd name="T17" fmla="*/ 83 h 1107"/>
              <a:gd name="T18" fmla="*/ 19 w 219"/>
              <a:gd name="T19" fmla="*/ 60 h 1107"/>
              <a:gd name="T20" fmla="*/ 20 w 219"/>
              <a:gd name="T21" fmla="*/ 41 h 1107"/>
              <a:gd name="T22" fmla="*/ 23 w 219"/>
              <a:gd name="T23" fmla="*/ 26 h 1107"/>
              <a:gd name="T24" fmla="*/ 29 w 219"/>
              <a:gd name="T25" fmla="*/ 14 h 1107"/>
              <a:gd name="T26" fmla="*/ 35 w 219"/>
              <a:gd name="T27" fmla="*/ 5 h 1107"/>
              <a:gd name="T28" fmla="*/ 42 w 219"/>
              <a:gd name="T29" fmla="*/ 1 h 1107"/>
              <a:gd name="T30" fmla="*/ 52 w 219"/>
              <a:gd name="T31" fmla="*/ 0 h 1107"/>
              <a:gd name="T32" fmla="*/ 69 w 219"/>
              <a:gd name="T33" fmla="*/ 1 h 1107"/>
              <a:gd name="T34" fmla="*/ 94 w 219"/>
              <a:gd name="T35" fmla="*/ 7 h 1107"/>
              <a:gd name="T36" fmla="*/ 123 w 219"/>
              <a:gd name="T37" fmla="*/ 13 h 1107"/>
              <a:gd name="T38" fmla="*/ 156 w 219"/>
              <a:gd name="T39" fmla="*/ 20 h 1107"/>
              <a:gd name="T40" fmla="*/ 193 w 219"/>
              <a:gd name="T41" fmla="*/ 30 h 1107"/>
              <a:gd name="T42" fmla="*/ 219 w 219"/>
              <a:gd name="T43" fmla="*/ 79 h 1107"/>
              <a:gd name="T44" fmla="*/ 219 w 219"/>
              <a:gd name="T45" fmla="*/ 201 h 1107"/>
              <a:gd name="T46" fmla="*/ 219 w 219"/>
              <a:gd name="T47" fmla="*/ 314 h 1107"/>
              <a:gd name="T48" fmla="*/ 218 w 219"/>
              <a:gd name="T49" fmla="*/ 417 h 1107"/>
              <a:gd name="T50" fmla="*/ 218 w 219"/>
              <a:gd name="T51" fmla="*/ 514 h 1107"/>
              <a:gd name="T52" fmla="*/ 216 w 219"/>
              <a:gd name="T53" fmla="*/ 600 h 1107"/>
              <a:gd name="T54" fmla="*/ 215 w 219"/>
              <a:gd name="T55" fmla="*/ 678 h 1107"/>
              <a:gd name="T56" fmla="*/ 213 w 219"/>
              <a:gd name="T57" fmla="*/ 747 h 1107"/>
              <a:gd name="T58" fmla="*/ 212 w 219"/>
              <a:gd name="T59" fmla="*/ 807 h 1107"/>
              <a:gd name="T60" fmla="*/ 209 w 219"/>
              <a:gd name="T61" fmla="*/ 859 h 1107"/>
              <a:gd name="T62" fmla="*/ 208 w 219"/>
              <a:gd name="T63" fmla="*/ 902 h 1107"/>
              <a:gd name="T64" fmla="*/ 205 w 219"/>
              <a:gd name="T65" fmla="*/ 938 h 1107"/>
              <a:gd name="T66" fmla="*/ 201 w 219"/>
              <a:gd name="T67" fmla="*/ 970 h 1107"/>
              <a:gd name="T68" fmla="*/ 198 w 219"/>
              <a:gd name="T69" fmla="*/ 999 h 1107"/>
              <a:gd name="T70" fmla="*/ 192 w 219"/>
              <a:gd name="T71" fmla="*/ 1025 h 1107"/>
              <a:gd name="T72" fmla="*/ 186 w 219"/>
              <a:gd name="T73" fmla="*/ 1046 h 1107"/>
              <a:gd name="T74" fmla="*/ 180 w 219"/>
              <a:gd name="T75" fmla="*/ 1065 h 1107"/>
              <a:gd name="T76" fmla="*/ 173 w 219"/>
              <a:gd name="T77" fmla="*/ 1080 h 1107"/>
              <a:gd name="T78" fmla="*/ 166 w 219"/>
              <a:gd name="T79" fmla="*/ 1092 h 1107"/>
              <a:gd name="T80" fmla="*/ 157 w 219"/>
              <a:gd name="T81" fmla="*/ 1100 h 1107"/>
              <a:gd name="T82" fmla="*/ 149 w 219"/>
              <a:gd name="T83" fmla="*/ 1105 h 1107"/>
              <a:gd name="T84" fmla="*/ 139 w 219"/>
              <a:gd name="T85" fmla="*/ 1107 h 1107"/>
              <a:gd name="T86" fmla="*/ 118 w 219"/>
              <a:gd name="T87" fmla="*/ 1104 h 1107"/>
              <a:gd name="T88" fmla="*/ 100 w 219"/>
              <a:gd name="T89" fmla="*/ 1095 h 1107"/>
              <a:gd name="T90" fmla="*/ 82 w 219"/>
              <a:gd name="T91" fmla="*/ 1082 h 1107"/>
              <a:gd name="T92" fmla="*/ 64 w 219"/>
              <a:gd name="T93" fmla="*/ 1064 h 1107"/>
              <a:gd name="T94" fmla="*/ 48 w 219"/>
              <a:gd name="T95" fmla="*/ 1039 h 1107"/>
              <a:gd name="T96" fmla="*/ 23 w 219"/>
              <a:gd name="T97" fmla="*/ 993 h 1107"/>
              <a:gd name="T98" fmla="*/ 6 w 219"/>
              <a:gd name="T99" fmla="*/ 943 h 1107"/>
              <a:gd name="T100" fmla="*/ 0 w 219"/>
              <a:gd name="T101" fmla="*/ 898 h 1107"/>
              <a:gd name="T102" fmla="*/ 0 w 219"/>
              <a:gd name="T103" fmla="*/ 875 h 1107"/>
              <a:gd name="T104" fmla="*/ 3 w 219"/>
              <a:gd name="T105" fmla="*/ 849 h 1107"/>
              <a:gd name="T106" fmla="*/ 6 w 219"/>
              <a:gd name="T107" fmla="*/ 816 h 1107"/>
              <a:gd name="T108" fmla="*/ 10 w 219"/>
              <a:gd name="T109" fmla="*/ 780 h 1107"/>
              <a:gd name="T110" fmla="*/ 16 w 219"/>
              <a:gd name="T111" fmla="*/ 738 h 1107"/>
              <a:gd name="T112" fmla="*/ 31 w 219"/>
              <a:gd name="T113" fmla="*/ 635 h 1107"/>
              <a:gd name="T114" fmla="*/ 39 w 219"/>
              <a:gd name="T115" fmla="*/ 547 h 1107"/>
              <a:gd name="T116" fmla="*/ 42 w 219"/>
              <a:gd name="T117" fmla="*/ 488 h 1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19" h="1107">
                <a:moveTo>
                  <a:pt x="42" y="488"/>
                </a:moveTo>
                <a:lnTo>
                  <a:pt x="44" y="473"/>
                </a:lnTo>
                <a:lnTo>
                  <a:pt x="44" y="458"/>
                </a:lnTo>
                <a:lnTo>
                  <a:pt x="44" y="442"/>
                </a:lnTo>
                <a:lnTo>
                  <a:pt x="44" y="426"/>
                </a:lnTo>
                <a:lnTo>
                  <a:pt x="44" y="409"/>
                </a:lnTo>
                <a:lnTo>
                  <a:pt x="42" y="391"/>
                </a:lnTo>
                <a:lnTo>
                  <a:pt x="42" y="373"/>
                </a:lnTo>
                <a:lnTo>
                  <a:pt x="41" y="354"/>
                </a:lnTo>
                <a:lnTo>
                  <a:pt x="39" y="335"/>
                </a:lnTo>
                <a:lnTo>
                  <a:pt x="38" y="315"/>
                </a:lnTo>
                <a:lnTo>
                  <a:pt x="36" y="295"/>
                </a:lnTo>
                <a:lnTo>
                  <a:pt x="35" y="273"/>
                </a:lnTo>
                <a:lnTo>
                  <a:pt x="32" y="252"/>
                </a:lnTo>
                <a:lnTo>
                  <a:pt x="31" y="229"/>
                </a:lnTo>
                <a:lnTo>
                  <a:pt x="28" y="206"/>
                </a:lnTo>
                <a:lnTo>
                  <a:pt x="25" y="183"/>
                </a:lnTo>
                <a:lnTo>
                  <a:pt x="23" y="171"/>
                </a:lnTo>
                <a:lnTo>
                  <a:pt x="22" y="160"/>
                </a:lnTo>
                <a:lnTo>
                  <a:pt x="20" y="148"/>
                </a:lnTo>
                <a:lnTo>
                  <a:pt x="20" y="138"/>
                </a:lnTo>
                <a:lnTo>
                  <a:pt x="19" y="128"/>
                </a:lnTo>
                <a:lnTo>
                  <a:pt x="19" y="118"/>
                </a:lnTo>
                <a:lnTo>
                  <a:pt x="18" y="109"/>
                </a:lnTo>
                <a:lnTo>
                  <a:pt x="18" y="99"/>
                </a:lnTo>
                <a:lnTo>
                  <a:pt x="18" y="90"/>
                </a:lnTo>
                <a:lnTo>
                  <a:pt x="18" y="83"/>
                </a:lnTo>
                <a:lnTo>
                  <a:pt x="18" y="75"/>
                </a:lnTo>
                <a:lnTo>
                  <a:pt x="18" y="67"/>
                </a:lnTo>
                <a:lnTo>
                  <a:pt x="19" y="60"/>
                </a:lnTo>
                <a:lnTo>
                  <a:pt x="19" y="54"/>
                </a:lnTo>
                <a:lnTo>
                  <a:pt x="19" y="47"/>
                </a:lnTo>
                <a:lnTo>
                  <a:pt x="20" y="41"/>
                </a:lnTo>
                <a:lnTo>
                  <a:pt x="22" y="36"/>
                </a:lnTo>
                <a:lnTo>
                  <a:pt x="23" y="31"/>
                </a:lnTo>
                <a:lnTo>
                  <a:pt x="23" y="26"/>
                </a:lnTo>
                <a:lnTo>
                  <a:pt x="25" y="21"/>
                </a:lnTo>
                <a:lnTo>
                  <a:pt x="28" y="17"/>
                </a:lnTo>
                <a:lnTo>
                  <a:pt x="29" y="14"/>
                </a:lnTo>
                <a:lnTo>
                  <a:pt x="31" y="11"/>
                </a:lnTo>
                <a:lnTo>
                  <a:pt x="33" y="8"/>
                </a:lnTo>
                <a:lnTo>
                  <a:pt x="35" y="5"/>
                </a:lnTo>
                <a:lnTo>
                  <a:pt x="38" y="4"/>
                </a:lnTo>
                <a:lnTo>
                  <a:pt x="41" y="3"/>
                </a:lnTo>
                <a:lnTo>
                  <a:pt x="42" y="1"/>
                </a:lnTo>
                <a:lnTo>
                  <a:pt x="45" y="0"/>
                </a:lnTo>
                <a:lnTo>
                  <a:pt x="49" y="0"/>
                </a:lnTo>
                <a:lnTo>
                  <a:pt x="52" y="0"/>
                </a:lnTo>
                <a:lnTo>
                  <a:pt x="55" y="0"/>
                </a:lnTo>
                <a:lnTo>
                  <a:pt x="62" y="1"/>
                </a:lnTo>
                <a:lnTo>
                  <a:pt x="69" y="1"/>
                </a:lnTo>
                <a:lnTo>
                  <a:pt x="77" y="3"/>
                </a:lnTo>
                <a:lnTo>
                  <a:pt x="85" y="4"/>
                </a:lnTo>
                <a:lnTo>
                  <a:pt x="94" y="7"/>
                </a:lnTo>
                <a:lnTo>
                  <a:pt x="104" y="8"/>
                </a:lnTo>
                <a:lnTo>
                  <a:pt x="113" y="10"/>
                </a:lnTo>
                <a:lnTo>
                  <a:pt x="123" y="13"/>
                </a:lnTo>
                <a:lnTo>
                  <a:pt x="134" y="16"/>
                </a:lnTo>
                <a:lnTo>
                  <a:pt x="144" y="17"/>
                </a:lnTo>
                <a:lnTo>
                  <a:pt x="156" y="20"/>
                </a:lnTo>
                <a:lnTo>
                  <a:pt x="167" y="23"/>
                </a:lnTo>
                <a:lnTo>
                  <a:pt x="180" y="27"/>
                </a:lnTo>
                <a:lnTo>
                  <a:pt x="193" y="30"/>
                </a:lnTo>
                <a:lnTo>
                  <a:pt x="206" y="33"/>
                </a:lnTo>
                <a:lnTo>
                  <a:pt x="219" y="37"/>
                </a:lnTo>
                <a:lnTo>
                  <a:pt x="219" y="79"/>
                </a:lnTo>
                <a:lnTo>
                  <a:pt x="219" y="121"/>
                </a:lnTo>
                <a:lnTo>
                  <a:pt x="219" y="161"/>
                </a:lnTo>
                <a:lnTo>
                  <a:pt x="219" y="201"/>
                </a:lnTo>
                <a:lnTo>
                  <a:pt x="219" y="240"/>
                </a:lnTo>
                <a:lnTo>
                  <a:pt x="219" y="278"/>
                </a:lnTo>
                <a:lnTo>
                  <a:pt x="219" y="314"/>
                </a:lnTo>
                <a:lnTo>
                  <a:pt x="218" y="350"/>
                </a:lnTo>
                <a:lnTo>
                  <a:pt x="218" y="384"/>
                </a:lnTo>
                <a:lnTo>
                  <a:pt x="218" y="417"/>
                </a:lnTo>
                <a:lnTo>
                  <a:pt x="218" y="450"/>
                </a:lnTo>
                <a:lnTo>
                  <a:pt x="218" y="482"/>
                </a:lnTo>
                <a:lnTo>
                  <a:pt x="218" y="514"/>
                </a:lnTo>
                <a:lnTo>
                  <a:pt x="216" y="542"/>
                </a:lnTo>
                <a:lnTo>
                  <a:pt x="216" y="573"/>
                </a:lnTo>
                <a:lnTo>
                  <a:pt x="216" y="600"/>
                </a:lnTo>
                <a:lnTo>
                  <a:pt x="215" y="627"/>
                </a:lnTo>
                <a:lnTo>
                  <a:pt x="215" y="653"/>
                </a:lnTo>
                <a:lnTo>
                  <a:pt x="215" y="678"/>
                </a:lnTo>
                <a:lnTo>
                  <a:pt x="215" y="702"/>
                </a:lnTo>
                <a:lnTo>
                  <a:pt x="213" y="725"/>
                </a:lnTo>
                <a:lnTo>
                  <a:pt x="213" y="747"/>
                </a:lnTo>
                <a:lnTo>
                  <a:pt x="212" y="769"/>
                </a:lnTo>
                <a:lnTo>
                  <a:pt x="212" y="789"/>
                </a:lnTo>
                <a:lnTo>
                  <a:pt x="212" y="807"/>
                </a:lnTo>
                <a:lnTo>
                  <a:pt x="211" y="826"/>
                </a:lnTo>
                <a:lnTo>
                  <a:pt x="211" y="843"/>
                </a:lnTo>
                <a:lnTo>
                  <a:pt x="209" y="859"/>
                </a:lnTo>
                <a:lnTo>
                  <a:pt x="209" y="875"/>
                </a:lnTo>
                <a:lnTo>
                  <a:pt x="208" y="889"/>
                </a:lnTo>
                <a:lnTo>
                  <a:pt x="208" y="902"/>
                </a:lnTo>
                <a:lnTo>
                  <a:pt x="206" y="915"/>
                </a:lnTo>
                <a:lnTo>
                  <a:pt x="205" y="927"/>
                </a:lnTo>
                <a:lnTo>
                  <a:pt x="205" y="938"/>
                </a:lnTo>
                <a:lnTo>
                  <a:pt x="203" y="950"/>
                </a:lnTo>
                <a:lnTo>
                  <a:pt x="202" y="960"/>
                </a:lnTo>
                <a:lnTo>
                  <a:pt x="201" y="970"/>
                </a:lnTo>
                <a:lnTo>
                  <a:pt x="201" y="980"/>
                </a:lnTo>
                <a:lnTo>
                  <a:pt x="199" y="990"/>
                </a:lnTo>
                <a:lnTo>
                  <a:pt x="198" y="999"/>
                </a:lnTo>
                <a:lnTo>
                  <a:pt x="196" y="1008"/>
                </a:lnTo>
                <a:lnTo>
                  <a:pt x="193" y="1016"/>
                </a:lnTo>
                <a:lnTo>
                  <a:pt x="192" y="1025"/>
                </a:lnTo>
                <a:lnTo>
                  <a:pt x="190" y="1032"/>
                </a:lnTo>
                <a:lnTo>
                  <a:pt x="189" y="1039"/>
                </a:lnTo>
                <a:lnTo>
                  <a:pt x="186" y="1046"/>
                </a:lnTo>
                <a:lnTo>
                  <a:pt x="185" y="1054"/>
                </a:lnTo>
                <a:lnTo>
                  <a:pt x="183" y="1059"/>
                </a:lnTo>
                <a:lnTo>
                  <a:pt x="180" y="1065"/>
                </a:lnTo>
                <a:lnTo>
                  <a:pt x="179" y="1071"/>
                </a:lnTo>
                <a:lnTo>
                  <a:pt x="176" y="1075"/>
                </a:lnTo>
                <a:lnTo>
                  <a:pt x="173" y="1080"/>
                </a:lnTo>
                <a:lnTo>
                  <a:pt x="172" y="1084"/>
                </a:lnTo>
                <a:lnTo>
                  <a:pt x="169" y="1088"/>
                </a:lnTo>
                <a:lnTo>
                  <a:pt x="166" y="1092"/>
                </a:lnTo>
                <a:lnTo>
                  <a:pt x="163" y="1095"/>
                </a:lnTo>
                <a:lnTo>
                  <a:pt x="160" y="1098"/>
                </a:lnTo>
                <a:lnTo>
                  <a:pt x="157" y="1100"/>
                </a:lnTo>
                <a:lnTo>
                  <a:pt x="154" y="1103"/>
                </a:lnTo>
                <a:lnTo>
                  <a:pt x="152" y="1104"/>
                </a:lnTo>
                <a:lnTo>
                  <a:pt x="149" y="1105"/>
                </a:lnTo>
                <a:lnTo>
                  <a:pt x="146" y="1107"/>
                </a:lnTo>
                <a:lnTo>
                  <a:pt x="141" y="1107"/>
                </a:lnTo>
                <a:lnTo>
                  <a:pt x="139" y="1107"/>
                </a:lnTo>
                <a:lnTo>
                  <a:pt x="131" y="1107"/>
                </a:lnTo>
                <a:lnTo>
                  <a:pt x="126" y="1105"/>
                </a:lnTo>
                <a:lnTo>
                  <a:pt x="118" y="1104"/>
                </a:lnTo>
                <a:lnTo>
                  <a:pt x="113" y="1103"/>
                </a:lnTo>
                <a:lnTo>
                  <a:pt x="105" y="1100"/>
                </a:lnTo>
                <a:lnTo>
                  <a:pt x="100" y="1095"/>
                </a:lnTo>
                <a:lnTo>
                  <a:pt x="94" y="1092"/>
                </a:lnTo>
                <a:lnTo>
                  <a:pt x="88" y="1088"/>
                </a:lnTo>
                <a:lnTo>
                  <a:pt x="82" y="1082"/>
                </a:lnTo>
                <a:lnTo>
                  <a:pt x="75" y="1077"/>
                </a:lnTo>
                <a:lnTo>
                  <a:pt x="69" y="1069"/>
                </a:lnTo>
                <a:lnTo>
                  <a:pt x="64" y="1064"/>
                </a:lnTo>
                <a:lnTo>
                  <a:pt x="58" y="1055"/>
                </a:lnTo>
                <a:lnTo>
                  <a:pt x="54" y="1048"/>
                </a:lnTo>
                <a:lnTo>
                  <a:pt x="48" y="1039"/>
                </a:lnTo>
                <a:lnTo>
                  <a:pt x="42" y="1029"/>
                </a:lnTo>
                <a:lnTo>
                  <a:pt x="32" y="1010"/>
                </a:lnTo>
                <a:lnTo>
                  <a:pt x="23" y="993"/>
                </a:lnTo>
                <a:lnTo>
                  <a:pt x="16" y="974"/>
                </a:lnTo>
                <a:lnTo>
                  <a:pt x="10" y="959"/>
                </a:lnTo>
                <a:lnTo>
                  <a:pt x="6" y="943"/>
                </a:lnTo>
                <a:lnTo>
                  <a:pt x="3" y="927"/>
                </a:lnTo>
                <a:lnTo>
                  <a:pt x="0" y="912"/>
                </a:lnTo>
                <a:lnTo>
                  <a:pt x="0" y="898"/>
                </a:lnTo>
                <a:lnTo>
                  <a:pt x="0" y="891"/>
                </a:lnTo>
                <a:lnTo>
                  <a:pt x="0" y="884"/>
                </a:lnTo>
                <a:lnTo>
                  <a:pt x="0" y="875"/>
                </a:lnTo>
                <a:lnTo>
                  <a:pt x="2" y="866"/>
                </a:lnTo>
                <a:lnTo>
                  <a:pt x="2" y="858"/>
                </a:lnTo>
                <a:lnTo>
                  <a:pt x="3" y="849"/>
                </a:lnTo>
                <a:lnTo>
                  <a:pt x="3" y="839"/>
                </a:lnTo>
                <a:lnTo>
                  <a:pt x="5" y="828"/>
                </a:lnTo>
                <a:lnTo>
                  <a:pt x="6" y="816"/>
                </a:lnTo>
                <a:lnTo>
                  <a:pt x="8" y="805"/>
                </a:lnTo>
                <a:lnTo>
                  <a:pt x="9" y="793"/>
                </a:lnTo>
                <a:lnTo>
                  <a:pt x="10" y="780"/>
                </a:lnTo>
                <a:lnTo>
                  <a:pt x="12" y="767"/>
                </a:lnTo>
                <a:lnTo>
                  <a:pt x="15" y="753"/>
                </a:lnTo>
                <a:lnTo>
                  <a:pt x="16" y="738"/>
                </a:lnTo>
                <a:lnTo>
                  <a:pt x="19" y="724"/>
                </a:lnTo>
                <a:lnTo>
                  <a:pt x="28" y="663"/>
                </a:lnTo>
                <a:lnTo>
                  <a:pt x="31" y="635"/>
                </a:lnTo>
                <a:lnTo>
                  <a:pt x="33" y="604"/>
                </a:lnTo>
                <a:lnTo>
                  <a:pt x="36" y="576"/>
                </a:lnTo>
                <a:lnTo>
                  <a:pt x="39" y="547"/>
                </a:lnTo>
                <a:lnTo>
                  <a:pt x="41" y="517"/>
                </a:lnTo>
                <a:lnTo>
                  <a:pt x="42" y="488"/>
                </a:lnTo>
                <a:lnTo>
                  <a:pt x="42" y="488"/>
                </a:lnTo>
                <a:lnTo>
                  <a:pt x="42" y="488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15"/>
          <p:cNvSpPr>
            <a:spLocks/>
          </p:cNvSpPr>
          <p:nvPr/>
        </p:nvSpPr>
        <p:spPr bwMode="auto">
          <a:xfrm>
            <a:off x="5434309" y="2490553"/>
            <a:ext cx="538891" cy="754098"/>
          </a:xfrm>
          <a:custGeom>
            <a:avLst/>
            <a:gdLst>
              <a:gd name="T0" fmla="*/ 806 w 925"/>
              <a:gd name="T1" fmla="*/ 1203 h 1291"/>
              <a:gd name="T2" fmla="*/ 746 w 925"/>
              <a:gd name="T3" fmla="*/ 1268 h 1291"/>
              <a:gd name="T4" fmla="*/ 703 w 925"/>
              <a:gd name="T5" fmla="*/ 1288 h 1291"/>
              <a:gd name="T6" fmla="*/ 661 w 925"/>
              <a:gd name="T7" fmla="*/ 1289 h 1291"/>
              <a:gd name="T8" fmla="*/ 625 w 925"/>
              <a:gd name="T9" fmla="*/ 1269 h 1291"/>
              <a:gd name="T10" fmla="*/ 609 w 925"/>
              <a:gd name="T11" fmla="*/ 1225 h 1291"/>
              <a:gd name="T12" fmla="*/ 611 w 925"/>
              <a:gd name="T13" fmla="*/ 1164 h 1291"/>
              <a:gd name="T14" fmla="*/ 605 w 925"/>
              <a:gd name="T15" fmla="*/ 1120 h 1291"/>
              <a:gd name="T16" fmla="*/ 585 w 925"/>
              <a:gd name="T17" fmla="*/ 1065 h 1291"/>
              <a:gd name="T18" fmla="*/ 549 w 925"/>
              <a:gd name="T19" fmla="*/ 999 h 1291"/>
              <a:gd name="T20" fmla="*/ 498 w 925"/>
              <a:gd name="T21" fmla="*/ 924 h 1291"/>
              <a:gd name="T22" fmla="*/ 432 w 925"/>
              <a:gd name="T23" fmla="*/ 839 h 1291"/>
              <a:gd name="T24" fmla="*/ 625 w 925"/>
              <a:gd name="T25" fmla="*/ 865 h 1291"/>
              <a:gd name="T26" fmla="*/ 634 w 925"/>
              <a:gd name="T27" fmla="*/ 839 h 1291"/>
              <a:gd name="T28" fmla="*/ 639 w 925"/>
              <a:gd name="T29" fmla="*/ 791 h 1291"/>
              <a:gd name="T30" fmla="*/ 644 w 925"/>
              <a:gd name="T31" fmla="*/ 724 h 1291"/>
              <a:gd name="T32" fmla="*/ 647 w 925"/>
              <a:gd name="T33" fmla="*/ 634 h 1291"/>
              <a:gd name="T34" fmla="*/ 647 w 925"/>
              <a:gd name="T35" fmla="*/ 526 h 1291"/>
              <a:gd name="T36" fmla="*/ 645 w 925"/>
              <a:gd name="T37" fmla="*/ 429 h 1291"/>
              <a:gd name="T38" fmla="*/ 642 w 925"/>
              <a:gd name="T39" fmla="*/ 351 h 1291"/>
              <a:gd name="T40" fmla="*/ 636 w 925"/>
              <a:gd name="T41" fmla="*/ 292 h 1291"/>
              <a:gd name="T42" fmla="*/ 629 w 925"/>
              <a:gd name="T43" fmla="*/ 253 h 1291"/>
              <a:gd name="T44" fmla="*/ 621 w 925"/>
              <a:gd name="T45" fmla="*/ 233 h 1291"/>
              <a:gd name="T46" fmla="*/ 595 w 925"/>
              <a:gd name="T47" fmla="*/ 218 h 1291"/>
              <a:gd name="T48" fmla="*/ 554 w 925"/>
              <a:gd name="T49" fmla="*/ 214 h 1291"/>
              <a:gd name="T50" fmla="*/ 495 w 925"/>
              <a:gd name="T51" fmla="*/ 220 h 1291"/>
              <a:gd name="T52" fmla="*/ 436 w 925"/>
              <a:gd name="T53" fmla="*/ 224 h 1291"/>
              <a:gd name="T54" fmla="*/ 353 w 925"/>
              <a:gd name="T55" fmla="*/ 230 h 1291"/>
              <a:gd name="T56" fmla="*/ 242 w 925"/>
              <a:gd name="T57" fmla="*/ 234 h 1291"/>
              <a:gd name="T58" fmla="*/ 105 w 925"/>
              <a:gd name="T59" fmla="*/ 238 h 1291"/>
              <a:gd name="T60" fmla="*/ 86 w 925"/>
              <a:gd name="T61" fmla="*/ 96 h 1291"/>
              <a:gd name="T62" fmla="*/ 325 w 925"/>
              <a:gd name="T63" fmla="*/ 83 h 1291"/>
              <a:gd name="T64" fmla="*/ 455 w 925"/>
              <a:gd name="T65" fmla="*/ 67 h 1291"/>
              <a:gd name="T66" fmla="*/ 530 w 925"/>
              <a:gd name="T67" fmla="*/ 48 h 1291"/>
              <a:gd name="T68" fmla="*/ 569 w 925"/>
              <a:gd name="T69" fmla="*/ 24 h 1291"/>
              <a:gd name="T70" fmla="*/ 624 w 925"/>
              <a:gd name="T71" fmla="*/ 0 h 1291"/>
              <a:gd name="T72" fmla="*/ 667 w 925"/>
              <a:gd name="T73" fmla="*/ 7 h 1291"/>
              <a:gd name="T74" fmla="*/ 729 w 925"/>
              <a:gd name="T75" fmla="*/ 34 h 1291"/>
              <a:gd name="T76" fmla="*/ 815 w 925"/>
              <a:gd name="T77" fmla="*/ 82 h 1291"/>
              <a:gd name="T78" fmla="*/ 884 w 925"/>
              <a:gd name="T79" fmla="*/ 131 h 1291"/>
              <a:gd name="T80" fmla="*/ 920 w 925"/>
              <a:gd name="T81" fmla="*/ 172 h 1291"/>
              <a:gd name="T82" fmla="*/ 920 w 925"/>
              <a:gd name="T83" fmla="*/ 221 h 1291"/>
              <a:gd name="T84" fmla="*/ 893 w 925"/>
              <a:gd name="T85" fmla="*/ 267 h 1291"/>
              <a:gd name="T86" fmla="*/ 883 w 925"/>
              <a:gd name="T87" fmla="*/ 293 h 1291"/>
              <a:gd name="T88" fmla="*/ 876 w 925"/>
              <a:gd name="T89" fmla="*/ 344 h 1291"/>
              <a:gd name="T90" fmla="*/ 871 w 925"/>
              <a:gd name="T91" fmla="*/ 417 h 1291"/>
              <a:gd name="T92" fmla="*/ 870 w 925"/>
              <a:gd name="T93" fmla="*/ 513 h 1291"/>
              <a:gd name="T94" fmla="*/ 870 w 925"/>
              <a:gd name="T95" fmla="*/ 633 h 1291"/>
              <a:gd name="T96" fmla="*/ 871 w 925"/>
              <a:gd name="T97" fmla="*/ 761 h 1291"/>
              <a:gd name="T98" fmla="*/ 870 w 925"/>
              <a:gd name="T99" fmla="*/ 871 h 1291"/>
              <a:gd name="T100" fmla="*/ 867 w 925"/>
              <a:gd name="T101" fmla="*/ 961 h 1291"/>
              <a:gd name="T102" fmla="*/ 863 w 925"/>
              <a:gd name="T103" fmla="*/ 1033 h 1291"/>
              <a:gd name="T104" fmla="*/ 855 w 925"/>
              <a:gd name="T105" fmla="*/ 1086 h 1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25" h="1291">
                <a:moveTo>
                  <a:pt x="851" y="1105"/>
                </a:moveTo>
                <a:lnTo>
                  <a:pt x="844" y="1127"/>
                </a:lnTo>
                <a:lnTo>
                  <a:pt x="837" y="1147"/>
                </a:lnTo>
                <a:lnTo>
                  <a:pt x="828" y="1167"/>
                </a:lnTo>
                <a:lnTo>
                  <a:pt x="818" y="1186"/>
                </a:lnTo>
                <a:lnTo>
                  <a:pt x="806" y="1203"/>
                </a:lnTo>
                <a:lnTo>
                  <a:pt x="795" y="1220"/>
                </a:lnTo>
                <a:lnTo>
                  <a:pt x="782" y="1235"/>
                </a:lnTo>
                <a:lnTo>
                  <a:pt x="768" y="1249"/>
                </a:lnTo>
                <a:lnTo>
                  <a:pt x="760" y="1256"/>
                </a:lnTo>
                <a:lnTo>
                  <a:pt x="753" y="1262"/>
                </a:lnTo>
                <a:lnTo>
                  <a:pt x="746" y="1268"/>
                </a:lnTo>
                <a:lnTo>
                  <a:pt x="739" y="1272"/>
                </a:lnTo>
                <a:lnTo>
                  <a:pt x="732" y="1277"/>
                </a:lnTo>
                <a:lnTo>
                  <a:pt x="724" y="1281"/>
                </a:lnTo>
                <a:lnTo>
                  <a:pt x="717" y="1284"/>
                </a:lnTo>
                <a:lnTo>
                  <a:pt x="710" y="1287"/>
                </a:lnTo>
                <a:lnTo>
                  <a:pt x="703" y="1288"/>
                </a:lnTo>
                <a:lnTo>
                  <a:pt x="696" y="1289"/>
                </a:lnTo>
                <a:lnTo>
                  <a:pt x="688" y="1291"/>
                </a:lnTo>
                <a:lnTo>
                  <a:pt x="683" y="1291"/>
                </a:lnTo>
                <a:lnTo>
                  <a:pt x="675" y="1291"/>
                </a:lnTo>
                <a:lnTo>
                  <a:pt x="668" y="1291"/>
                </a:lnTo>
                <a:lnTo>
                  <a:pt x="661" y="1289"/>
                </a:lnTo>
                <a:lnTo>
                  <a:pt x="654" y="1288"/>
                </a:lnTo>
                <a:lnTo>
                  <a:pt x="647" y="1285"/>
                </a:lnTo>
                <a:lnTo>
                  <a:pt x="641" y="1282"/>
                </a:lnTo>
                <a:lnTo>
                  <a:pt x="635" y="1279"/>
                </a:lnTo>
                <a:lnTo>
                  <a:pt x="631" y="1274"/>
                </a:lnTo>
                <a:lnTo>
                  <a:pt x="625" y="1269"/>
                </a:lnTo>
                <a:lnTo>
                  <a:pt x="622" y="1264"/>
                </a:lnTo>
                <a:lnTo>
                  <a:pt x="618" y="1258"/>
                </a:lnTo>
                <a:lnTo>
                  <a:pt x="615" y="1251"/>
                </a:lnTo>
                <a:lnTo>
                  <a:pt x="612" y="1242"/>
                </a:lnTo>
                <a:lnTo>
                  <a:pt x="611" y="1235"/>
                </a:lnTo>
                <a:lnTo>
                  <a:pt x="609" y="1225"/>
                </a:lnTo>
                <a:lnTo>
                  <a:pt x="609" y="1216"/>
                </a:lnTo>
                <a:lnTo>
                  <a:pt x="608" y="1205"/>
                </a:lnTo>
                <a:lnTo>
                  <a:pt x="609" y="1194"/>
                </a:lnTo>
                <a:lnTo>
                  <a:pt x="609" y="1183"/>
                </a:lnTo>
                <a:lnTo>
                  <a:pt x="611" y="1170"/>
                </a:lnTo>
                <a:lnTo>
                  <a:pt x="611" y="1164"/>
                </a:lnTo>
                <a:lnTo>
                  <a:pt x="611" y="1157"/>
                </a:lnTo>
                <a:lnTo>
                  <a:pt x="611" y="1150"/>
                </a:lnTo>
                <a:lnTo>
                  <a:pt x="611" y="1143"/>
                </a:lnTo>
                <a:lnTo>
                  <a:pt x="609" y="1135"/>
                </a:lnTo>
                <a:lnTo>
                  <a:pt x="608" y="1127"/>
                </a:lnTo>
                <a:lnTo>
                  <a:pt x="605" y="1120"/>
                </a:lnTo>
                <a:lnTo>
                  <a:pt x="603" y="1111"/>
                </a:lnTo>
                <a:lnTo>
                  <a:pt x="600" y="1102"/>
                </a:lnTo>
                <a:lnTo>
                  <a:pt x="596" y="1094"/>
                </a:lnTo>
                <a:lnTo>
                  <a:pt x="593" y="1084"/>
                </a:lnTo>
                <a:lnTo>
                  <a:pt x="589" y="1075"/>
                </a:lnTo>
                <a:lnTo>
                  <a:pt x="585" y="1065"/>
                </a:lnTo>
                <a:lnTo>
                  <a:pt x="579" y="1055"/>
                </a:lnTo>
                <a:lnTo>
                  <a:pt x="575" y="1043"/>
                </a:lnTo>
                <a:lnTo>
                  <a:pt x="569" y="1033"/>
                </a:lnTo>
                <a:lnTo>
                  <a:pt x="562" y="1022"/>
                </a:lnTo>
                <a:lnTo>
                  <a:pt x="556" y="1012"/>
                </a:lnTo>
                <a:lnTo>
                  <a:pt x="549" y="999"/>
                </a:lnTo>
                <a:lnTo>
                  <a:pt x="541" y="987"/>
                </a:lnTo>
                <a:lnTo>
                  <a:pt x="533" y="976"/>
                </a:lnTo>
                <a:lnTo>
                  <a:pt x="526" y="963"/>
                </a:lnTo>
                <a:lnTo>
                  <a:pt x="515" y="950"/>
                </a:lnTo>
                <a:lnTo>
                  <a:pt x="507" y="937"/>
                </a:lnTo>
                <a:lnTo>
                  <a:pt x="498" y="924"/>
                </a:lnTo>
                <a:lnTo>
                  <a:pt x="488" y="911"/>
                </a:lnTo>
                <a:lnTo>
                  <a:pt x="477" y="896"/>
                </a:lnTo>
                <a:lnTo>
                  <a:pt x="467" y="882"/>
                </a:lnTo>
                <a:lnTo>
                  <a:pt x="455" y="868"/>
                </a:lnTo>
                <a:lnTo>
                  <a:pt x="443" y="853"/>
                </a:lnTo>
                <a:lnTo>
                  <a:pt x="432" y="839"/>
                </a:lnTo>
                <a:lnTo>
                  <a:pt x="419" y="823"/>
                </a:lnTo>
                <a:lnTo>
                  <a:pt x="619" y="871"/>
                </a:lnTo>
                <a:lnTo>
                  <a:pt x="621" y="871"/>
                </a:lnTo>
                <a:lnTo>
                  <a:pt x="622" y="869"/>
                </a:lnTo>
                <a:lnTo>
                  <a:pt x="624" y="868"/>
                </a:lnTo>
                <a:lnTo>
                  <a:pt x="625" y="865"/>
                </a:lnTo>
                <a:lnTo>
                  <a:pt x="626" y="862"/>
                </a:lnTo>
                <a:lnTo>
                  <a:pt x="628" y="859"/>
                </a:lnTo>
                <a:lnTo>
                  <a:pt x="629" y="855"/>
                </a:lnTo>
                <a:lnTo>
                  <a:pt x="631" y="850"/>
                </a:lnTo>
                <a:lnTo>
                  <a:pt x="632" y="845"/>
                </a:lnTo>
                <a:lnTo>
                  <a:pt x="634" y="839"/>
                </a:lnTo>
                <a:lnTo>
                  <a:pt x="635" y="832"/>
                </a:lnTo>
                <a:lnTo>
                  <a:pt x="635" y="826"/>
                </a:lnTo>
                <a:lnTo>
                  <a:pt x="636" y="817"/>
                </a:lnTo>
                <a:lnTo>
                  <a:pt x="638" y="810"/>
                </a:lnTo>
                <a:lnTo>
                  <a:pt x="638" y="801"/>
                </a:lnTo>
                <a:lnTo>
                  <a:pt x="639" y="791"/>
                </a:lnTo>
                <a:lnTo>
                  <a:pt x="641" y="781"/>
                </a:lnTo>
                <a:lnTo>
                  <a:pt x="641" y="771"/>
                </a:lnTo>
                <a:lnTo>
                  <a:pt x="642" y="760"/>
                </a:lnTo>
                <a:lnTo>
                  <a:pt x="642" y="748"/>
                </a:lnTo>
                <a:lnTo>
                  <a:pt x="644" y="737"/>
                </a:lnTo>
                <a:lnTo>
                  <a:pt x="644" y="724"/>
                </a:lnTo>
                <a:lnTo>
                  <a:pt x="644" y="709"/>
                </a:lnTo>
                <a:lnTo>
                  <a:pt x="645" y="696"/>
                </a:lnTo>
                <a:lnTo>
                  <a:pt x="645" y="682"/>
                </a:lnTo>
                <a:lnTo>
                  <a:pt x="645" y="666"/>
                </a:lnTo>
                <a:lnTo>
                  <a:pt x="647" y="650"/>
                </a:lnTo>
                <a:lnTo>
                  <a:pt x="647" y="634"/>
                </a:lnTo>
                <a:lnTo>
                  <a:pt x="647" y="617"/>
                </a:lnTo>
                <a:lnTo>
                  <a:pt x="647" y="600"/>
                </a:lnTo>
                <a:lnTo>
                  <a:pt x="647" y="581"/>
                </a:lnTo>
                <a:lnTo>
                  <a:pt x="647" y="562"/>
                </a:lnTo>
                <a:lnTo>
                  <a:pt x="647" y="544"/>
                </a:lnTo>
                <a:lnTo>
                  <a:pt x="647" y="526"/>
                </a:lnTo>
                <a:lnTo>
                  <a:pt x="647" y="508"/>
                </a:lnTo>
                <a:lnTo>
                  <a:pt x="647" y="490"/>
                </a:lnTo>
                <a:lnTo>
                  <a:pt x="647" y="475"/>
                </a:lnTo>
                <a:lnTo>
                  <a:pt x="645" y="459"/>
                </a:lnTo>
                <a:lnTo>
                  <a:pt x="645" y="443"/>
                </a:lnTo>
                <a:lnTo>
                  <a:pt x="645" y="429"/>
                </a:lnTo>
                <a:lnTo>
                  <a:pt x="645" y="414"/>
                </a:lnTo>
                <a:lnTo>
                  <a:pt x="644" y="400"/>
                </a:lnTo>
                <a:lnTo>
                  <a:pt x="644" y="387"/>
                </a:lnTo>
                <a:lnTo>
                  <a:pt x="642" y="374"/>
                </a:lnTo>
                <a:lnTo>
                  <a:pt x="642" y="362"/>
                </a:lnTo>
                <a:lnTo>
                  <a:pt x="642" y="351"/>
                </a:lnTo>
                <a:lnTo>
                  <a:pt x="641" y="339"/>
                </a:lnTo>
                <a:lnTo>
                  <a:pt x="641" y="329"/>
                </a:lnTo>
                <a:lnTo>
                  <a:pt x="639" y="319"/>
                </a:lnTo>
                <a:lnTo>
                  <a:pt x="638" y="309"/>
                </a:lnTo>
                <a:lnTo>
                  <a:pt x="638" y="300"/>
                </a:lnTo>
                <a:lnTo>
                  <a:pt x="636" y="292"/>
                </a:lnTo>
                <a:lnTo>
                  <a:pt x="635" y="283"/>
                </a:lnTo>
                <a:lnTo>
                  <a:pt x="635" y="276"/>
                </a:lnTo>
                <a:lnTo>
                  <a:pt x="634" y="270"/>
                </a:lnTo>
                <a:lnTo>
                  <a:pt x="632" y="263"/>
                </a:lnTo>
                <a:lnTo>
                  <a:pt x="631" y="257"/>
                </a:lnTo>
                <a:lnTo>
                  <a:pt x="629" y="253"/>
                </a:lnTo>
                <a:lnTo>
                  <a:pt x="628" y="247"/>
                </a:lnTo>
                <a:lnTo>
                  <a:pt x="626" y="244"/>
                </a:lnTo>
                <a:lnTo>
                  <a:pt x="625" y="240"/>
                </a:lnTo>
                <a:lnTo>
                  <a:pt x="624" y="237"/>
                </a:lnTo>
                <a:lnTo>
                  <a:pt x="622" y="234"/>
                </a:lnTo>
                <a:lnTo>
                  <a:pt x="621" y="233"/>
                </a:lnTo>
                <a:lnTo>
                  <a:pt x="618" y="230"/>
                </a:lnTo>
                <a:lnTo>
                  <a:pt x="613" y="227"/>
                </a:lnTo>
                <a:lnTo>
                  <a:pt x="609" y="224"/>
                </a:lnTo>
                <a:lnTo>
                  <a:pt x="605" y="221"/>
                </a:lnTo>
                <a:lnTo>
                  <a:pt x="599" y="220"/>
                </a:lnTo>
                <a:lnTo>
                  <a:pt x="595" y="218"/>
                </a:lnTo>
                <a:lnTo>
                  <a:pt x="589" y="217"/>
                </a:lnTo>
                <a:lnTo>
                  <a:pt x="582" y="215"/>
                </a:lnTo>
                <a:lnTo>
                  <a:pt x="576" y="214"/>
                </a:lnTo>
                <a:lnTo>
                  <a:pt x="569" y="214"/>
                </a:lnTo>
                <a:lnTo>
                  <a:pt x="562" y="214"/>
                </a:lnTo>
                <a:lnTo>
                  <a:pt x="554" y="214"/>
                </a:lnTo>
                <a:lnTo>
                  <a:pt x="537" y="215"/>
                </a:lnTo>
                <a:lnTo>
                  <a:pt x="520" y="217"/>
                </a:lnTo>
                <a:lnTo>
                  <a:pt x="514" y="218"/>
                </a:lnTo>
                <a:lnTo>
                  <a:pt x="508" y="218"/>
                </a:lnTo>
                <a:lnTo>
                  <a:pt x="503" y="220"/>
                </a:lnTo>
                <a:lnTo>
                  <a:pt x="495" y="220"/>
                </a:lnTo>
                <a:lnTo>
                  <a:pt x="487" y="221"/>
                </a:lnTo>
                <a:lnTo>
                  <a:pt x="478" y="221"/>
                </a:lnTo>
                <a:lnTo>
                  <a:pt x="469" y="223"/>
                </a:lnTo>
                <a:lnTo>
                  <a:pt x="459" y="223"/>
                </a:lnTo>
                <a:lnTo>
                  <a:pt x="448" y="224"/>
                </a:lnTo>
                <a:lnTo>
                  <a:pt x="436" y="224"/>
                </a:lnTo>
                <a:lnTo>
                  <a:pt x="425" y="226"/>
                </a:lnTo>
                <a:lnTo>
                  <a:pt x="412" y="226"/>
                </a:lnTo>
                <a:lnTo>
                  <a:pt x="397" y="227"/>
                </a:lnTo>
                <a:lnTo>
                  <a:pt x="383" y="227"/>
                </a:lnTo>
                <a:lnTo>
                  <a:pt x="369" y="228"/>
                </a:lnTo>
                <a:lnTo>
                  <a:pt x="353" y="230"/>
                </a:lnTo>
                <a:lnTo>
                  <a:pt x="335" y="230"/>
                </a:lnTo>
                <a:lnTo>
                  <a:pt x="318" y="231"/>
                </a:lnTo>
                <a:lnTo>
                  <a:pt x="301" y="231"/>
                </a:lnTo>
                <a:lnTo>
                  <a:pt x="282" y="233"/>
                </a:lnTo>
                <a:lnTo>
                  <a:pt x="262" y="233"/>
                </a:lnTo>
                <a:lnTo>
                  <a:pt x="242" y="234"/>
                </a:lnTo>
                <a:lnTo>
                  <a:pt x="220" y="234"/>
                </a:lnTo>
                <a:lnTo>
                  <a:pt x="199" y="236"/>
                </a:lnTo>
                <a:lnTo>
                  <a:pt x="177" y="236"/>
                </a:lnTo>
                <a:lnTo>
                  <a:pt x="154" y="237"/>
                </a:lnTo>
                <a:lnTo>
                  <a:pt x="130" y="237"/>
                </a:lnTo>
                <a:lnTo>
                  <a:pt x="105" y="238"/>
                </a:lnTo>
                <a:lnTo>
                  <a:pt x="81" y="238"/>
                </a:lnTo>
                <a:lnTo>
                  <a:pt x="55" y="240"/>
                </a:lnTo>
                <a:lnTo>
                  <a:pt x="27" y="240"/>
                </a:lnTo>
                <a:lnTo>
                  <a:pt x="0" y="241"/>
                </a:lnTo>
                <a:lnTo>
                  <a:pt x="47" y="96"/>
                </a:lnTo>
                <a:lnTo>
                  <a:pt x="86" y="96"/>
                </a:lnTo>
                <a:lnTo>
                  <a:pt x="125" y="95"/>
                </a:lnTo>
                <a:lnTo>
                  <a:pt x="164" y="93"/>
                </a:lnTo>
                <a:lnTo>
                  <a:pt x="204" y="92"/>
                </a:lnTo>
                <a:lnTo>
                  <a:pt x="243" y="89"/>
                </a:lnTo>
                <a:lnTo>
                  <a:pt x="284" y="86"/>
                </a:lnTo>
                <a:lnTo>
                  <a:pt x="325" y="83"/>
                </a:lnTo>
                <a:lnTo>
                  <a:pt x="366" y="79"/>
                </a:lnTo>
                <a:lnTo>
                  <a:pt x="386" y="76"/>
                </a:lnTo>
                <a:lnTo>
                  <a:pt x="405" y="74"/>
                </a:lnTo>
                <a:lnTo>
                  <a:pt x="423" y="71"/>
                </a:lnTo>
                <a:lnTo>
                  <a:pt x="439" y="69"/>
                </a:lnTo>
                <a:lnTo>
                  <a:pt x="455" y="67"/>
                </a:lnTo>
                <a:lnTo>
                  <a:pt x="471" y="64"/>
                </a:lnTo>
                <a:lnTo>
                  <a:pt x="484" y="61"/>
                </a:lnTo>
                <a:lnTo>
                  <a:pt x="497" y="59"/>
                </a:lnTo>
                <a:lnTo>
                  <a:pt x="508" y="56"/>
                </a:lnTo>
                <a:lnTo>
                  <a:pt x="520" y="53"/>
                </a:lnTo>
                <a:lnTo>
                  <a:pt x="530" y="48"/>
                </a:lnTo>
                <a:lnTo>
                  <a:pt x="539" y="46"/>
                </a:lnTo>
                <a:lnTo>
                  <a:pt x="546" y="43"/>
                </a:lnTo>
                <a:lnTo>
                  <a:pt x="551" y="38"/>
                </a:lnTo>
                <a:lnTo>
                  <a:pt x="557" y="35"/>
                </a:lnTo>
                <a:lnTo>
                  <a:pt x="562" y="31"/>
                </a:lnTo>
                <a:lnTo>
                  <a:pt x="569" y="24"/>
                </a:lnTo>
                <a:lnTo>
                  <a:pt x="577" y="18"/>
                </a:lnTo>
                <a:lnTo>
                  <a:pt x="586" y="12"/>
                </a:lnTo>
                <a:lnTo>
                  <a:pt x="595" y="8"/>
                </a:lnTo>
                <a:lnTo>
                  <a:pt x="605" y="4"/>
                </a:lnTo>
                <a:lnTo>
                  <a:pt x="613" y="1"/>
                </a:lnTo>
                <a:lnTo>
                  <a:pt x="624" y="0"/>
                </a:lnTo>
                <a:lnTo>
                  <a:pt x="634" y="0"/>
                </a:lnTo>
                <a:lnTo>
                  <a:pt x="639" y="0"/>
                </a:lnTo>
                <a:lnTo>
                  <a:pt x="645" y="1"/>
                </a:lnTo>
                <a:lnTo>
                  <a:pt x="652" y="2"/>
                </a:lnTo>
                <a:lnTo>
                  <a:pt x="660" y="4"/>
                </a:lnTo>
                <a:lnTo>
                  <a:pt x="667" y="7"/>
                </a:lnTo>
                <a:lnTo>
                  <a:pt x="675" y="10"/>
                </a:lnTo>
                <a:lnTo>
                  <a:pt x="685" y="14"/>
                </a:lnTo>
                <a:lnTo>
                  <a:pt x="696" y="18"/>
                </a:lnTo>
                <a:lnTo>
                  <a:pt x="706" y="23"/>
                </a:lnTo>
                <a:lnTo>
                  <a:pt x="717" y="28"/>
                </a:lnTo>
                <a:lnTo>
                  <a:pt x="729" y="34"/>
                </a:lnTo>
                <a:lnTo>
                  <a:pt x="742" y="41"/>
                </a:lnTo>
                <a:lnTo>
                  <a:pt x="755" y="48"/>
                </a:lnTo>
                <a:lnTo>
                  <a:pt x="769" y="56"/>
                </a:lnTo>
                <a:lnTo>
                  <a:pt x="783" y="64"/>
                </a:lnTo>
                <a:lnTo>
                  <a:pt x="799" y="73"/>
                </a:lnTo>
                <a:lnTo>
                  <a:pt x="815" y="82"/>
                </a:lnTo>
                <a:lnTo>
                  <a:pt x="828" y="90"/>
                </a:lnTo>
                <a:lnTo>
                  <a:pt x="842" y="99"/>
                </a:lnTo>
                <a:lnTo>
                  <a:pt x="854" y="107"/>
                </a:lnTo>
                <a:lnTo>
                  <a:pt x="865" y="115"/>
                </a:lnTo>
                <a:lnTo>
                  <a:pt x="876" y="123"/>
                </a:lnTo>
                <a:lnTo>
                  <a:pt x="884" y="131"/>
                </a:lnTo>
                <a:lnTo>
                  <a:pt x="893" y="138"/>
                </a:lnTo>
                <a:lnTo>
                  <a:pt x="900" y="145"/>
                </a:lnTo>
                <a:lnTo>
                  <a:pt x="907" y="152"/>
                </a:lnTo>
                <a:lnTo>
                  <a:pt x="913" y="159"/>
                </a:lnTo>
                <a:lnTo>
                  <a:pt x="917" y="165"/>
                </a:lnTo>
                <a:lnTo>
                  <a:pt x="920" y="172"/>
                </a:lnTo>
                <a:lnTo>
                  <a:pt x="923" y="178"/>
                </a:lnTo>
                <a:lnTo>
                  <a:pt x="925" y="184"/>
                </a:lnTo>
                <a:lnTo>
                  <a:pt x="925" y="190"/>
                </a:lnTo>
                <a:lnTo>
                  <a:pt x="925" y="201"/>
                </a:lnTo>
                <a:lnTo>
                  <a:pt x="923" y="211"/>
                </a:lnTo>
                <a:lnTo>
                  <a:pt x="920" y="221"/>
                </a:lnTo>
                <a:lnTo>
                  <a:pt x="917" y="231"/>
                </a:lnTo>
                <a:lnTo>
                  <a:pt x="913" y="240"/>
                </a:lnTo>
                <a:lnTo>
                  <a:pt x="907" y="249"/>
                </a:lnTo>
                <a:lnTo>
                  <a:pt x="901" y="257"/>
                </a:lnTo>
                <a:lnTo>
                  <a:pt x="894" y="264"/>
                </a:lnTo>
                <a:lnTo>
                  <a:pt x="893" y="267"/>
                </a:lnTo>
                <a:lnTo>
                  <a:pt x="891" y="270"/>
                </a:lnTo>
                <a:lnTo>
                  <a:pt x="888" y="273"/>
                </a:lnTo>
                <a:lnTo>
                  <a:pt x="887" y="277"/>
                </a:lnTo>
                <a:lnTo>
                  <a:pt x="886" y="282"/>
                </a:lnTo>
                <a:lnTo>
                  <a:pt x="884" y="287"/>
                </a:lnTo>
                <a:lnTo>
                  <a:pt x="883" y="293"/>
                </a:lnTo>
                <a:lnTo>
                  <a:pt x="881" y="300"/>
                </a:lnTo>
                <a:lnTo>
                  <a:pt x="880" y="308"/>
                </a:lnTo>
                <a:lnTo>
                  <a:pt x="878" y="316"/>
                </a:lnTo>
                <a:lnTo>
                  <a:pt x="878" y="325"/>
                </a:lnTo>
                <a:lnTo>
                  <a:pt x="877" y="334"/>
                </a:lnTo>
                <a:lnTo>
                  <a:pt x="876" y="344"/>
                </a:lnTo>
                <a:lnTo>
                  <a:pt x="876" y="354"/>
                </a:lnTo>
                <a:lnTo>
                  <a:pt x="874" y="365"/>
                </a:lnTo>
                <a:lnTo>
                  <a:pt x="874" y="378"/>
                </a:lnTo>
                <a:lnTo>
                  <a:pt x="873" y="390"/>
                </a:lnTo>
                <a:lnTo>
                  <a:pt x="873" y="403"/>
                </a:lnTo>
                <a:lnTo>
                  <a:pt x="871" y="417"/>
                </a:lnTo>
                <a:lnTo>
                  <a:pt x="871" y="431"/>
                </a:lnTo>
                <a:lnTo>
                  <a:pt x="871" y="447"/>
                </a:lnTo>
                <a:lnTo>
                  <a:pt x="870" y="462"/>
                </a:lnTo>
                <a:lnTo>
                  <a:pt x="870" y="479"/>
                </a:lnTo>
                <a:lnTo>
                  <a:pt x="870" y="496"/>
                </a:lnTo>
                <a:lnTo>
                  <a:pt x="870" y="513"/>
                </a:lnTo>
                <a:lnTo>
                  <a:pt x="870" y="532"/>
                </a:lnTo>
                <a:lnTo>
                  <a:pt x="870" y="551"/>
                </a:lnTo>
                <a:lnTo>
                  <a:pt x="870" y="570"/>
                </a:lnTo>
                <a:lnTo>
                  <a:pt x="870" y="590"/>
                </a:lnTo>
                <a:lnTo>
                  <a:pt x="870" y="611"/>
                </a:lnTo>
                <a:lnTo>
                  <a:pt x="870" y="633"/>
                </a:lnTo>
                <a:lnTo>
                  <a:pt x="870" y="655"/>
                </a:lnTo>
                <a:lnTo>
                  <a:pt x="870" y="676"/>
                </a:lnTo>
                <a:lnTo>
                  <a:pt x="870" y="699"/>
                </a:lnTo>
                <a:lnTo>
                  <a:pt x="871" y="719"/>
                </a:lnTo>
                <a:lnTo>
                  <a:pt x="871" y="741"/>
                </a:lnTo>
                <a:lnTo>
                  <a:pt x="871" y="761"/>
                </a:lnTo>
                <a:lnTo>
                  <a:pt x="871" y="780"/>
                </a:lnTo>
                <a:lnTo>
                  <a:pt x="871" y="800"/>
                </a:lnTo>
                <a:lnTo>
                  <a:pt x="871" y="817"/>
                </a:lnTo>
                <a:lnTo>
                  <a:pt x="871" y="836"/>
                </a:lnTo>
                <a:lnTo>
                  <a:pt x="871" y="853"/>
                </a:lnTo>
                <a:lnTo>
                  <a:pt x="870" y="871"/>
                </a:lnTo>
                <a:lnTo>
                  <a:pt x="870" y="886"/>
                </a:lnTo>
                <a:lnTo>
                  <a:pt x="870" y="902"/>
                </a:lnTo>
                <a:lnTo>
                  <a:pt x="870" y="918"/>
                </a:lnTo>
                <a:lnTo>
                  <a:pt x="868" y="932"/>
                </a:lnTo>
                <a:lnTo>
                  <a:pt x="868" y="947"/>
                </a:lnTo>
                <a:lnTo>
                  <a:pt x="867" y="961"/>
                </a:lnTo>
                <a:lnTo>
                  <a:pt x="867" y="974"/>
                </a:lnTo>
                <a:lnTo>
                  <a:pt x="865" y="987"/>
                </a:lnTo>
                <a:lnTo>
                  <a:pt x="865" y="1000"/>
                </a:lnTo>
                <a:lnTo>
                  <a:pt x="864" y="1012"/>
                </a:lnTo>
                <a:lnTo>
                  <a:pt x="864" y="1022"/>
                </a:lnTo>
                <a:lnTo>
                  <a:pt x="863" y="1033"/>
                </a:lnTo>
                <a:lnTo>
                  <a:pt x="861" y="1043"/>
                </a:lnTo>
                <a:lnTo>
                  <a:pt x="860" y="1053"/>
                </a:lnTo>
                <a:lnTo>
                  <a:pt x="860" y="1062"/>
                </a:lnTo>
                <a:lnTo>
                  <a:pt x="858" y="1071"/>
                </a:lnTo>
                <a:lnTo>
                  <a:pt x="857" y="1078"/>
                </a:lnTo>
                <a:lnTo>
                  <a:pt x="855" y="1086"/>
                </a:lnTo>
                <a:lnTo>
                  <a:pt x="854" y="1092"/>
                </a:lnTo>
                <a:lnTo>
                  <a:pt x="852" y="1099"/>
                </a:lnTo>
                <a:lnTo>
                  <a:pt x="851" y="1105"/>
                </a:lnTo>
                <a:lnTo>
                  <a:pt x="851" y="1105"/>
                </a:lnTo>
                <a:lnTo>
                  <a:pt x="851" y="1105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16"/>
          <p:cNvSpPr>
            <a:spLocks/>
          </p:cNvSpPr>
          <p:nvPr/>
        </p:nvSpPr>
        <p:spPr bwMode="auto">
          <a:xfrm>
            <a:off x="5371322" y="2714508"/>
            <a:ext cx="386672" cy="125975"/>
          </a:xfrm>
          <a:custGeom>
            <a:avLst/>
            <a:gdLst>
              <a:gd name="T0" fmla="*/ 607 w 661"/>
              <a:gd name="T1" fmla="*/ 26 h 218"/>
              <a:gd name="T2" fmla="*/ 620 w 661"/>
              <a:gd name="T3" fmla="*/ 34 h 218"/>
              <a:gd name="T4" fmla="*/ 631 w 661"/>
              <a:gd name="T5" fmla="*/ 41 h 218"/>
              <a:gd name="T6" fmla="*/ 641 w 661"/>
              <a:gd name="T7" fmla="*/ 49 h 218"/>
              <a:gd name="T8" fmla="*/ 650 w 661"/>
              <a:gd name="T9" fmla="*/ 59 h 218"/>
              <a:gd name="T10" fmla="*/ 656 w 661"/>
              <a:gd name="T11" fmla="*/ 70 h 218"/>
              <a:gd name="T12" fmla="*/ 658 w 661"/>
              <a:gd name="T13" fmla="*/ 81 h 218"/>
              <a:gd name="T14" fmla="*/ 661 w 661"/>
              <a:gd name="T15" fmla="*/ 93 h 218"/>
              <a:gd name="T16" fmla="*/ 661 w 661"/>
              <a:gd name="T17" fmla="*/ 103 h 218"/>
              <a:gd name="T18" fmla="*/ 660 w 661"/>
              <a:gd name="T19" fmla="*/ 110 h 218"/>
              <a:gd name="T20" fmla="*/ 656 w 661"/>
              <a:gd name="T21" fmla="*/ 116 h 218"/>
              <a:gd name="T22" fmla="*/ 651 w 661"/>
              <a:gd name="T23" fmla="*/ 123 h 218"/>
              <a:gd name="T24" fmla="*/ 644 w 661"/>
              <a:gd name="T25" fmla="*/ 129 h 218"/>
              <a:gd name="T26" fmla="*/ 635 w 661"/>
              <a:gd name="T27" fmla="*/ 134 h 218"/>
              <a:gd name="T28" fmla="*/ 624 w 661"/>
              <a:gd name="T29" fmla="*/ 140 h 218"/>
              <a:gd name="T30" fmla="*/ 612 w 661"/>
              <a:gd name="T31" fmla="*/ 146 h 218"/>
              <a:gd name="T32" fmla="*/ 598 w 661"/>
              <a:gd name="T33" fmla="*/ 152 h 218"/>
              <a:gd name="T34" fmla="*/ 582 w 661"/>
              <a:gd name="T35" fmla="*/ 156 h 218"/>
              <a:gd name="T36" fmla="*/ 565 w 661"/>
              <a:gd name="T37" fmla="*/ 162 h 218"/>
              <a:gd name="T38" fmla="*/ 546 w 661"/>
              <a:gd name="T39" fmla="*/ 166 h 218"/>
              <a:gd name="T40" fmla="*/ 525 w 661"/>
              <a:gd name="T41" fmla="*/ 170 h 218"/>
              <a:gd name="T42" fmla="*/ 503 w 661"/>
              <a:gd name="T43" fmla="*/ 176 h 218"/>
              <a:gd name="T44" fmla="*/ 478 w 661"/>
              <a:gd name="T45" fmla="*/ 180 h 218"/>
              <a:gd name="T46" fmla="*/ 453 w 661"/>
              <a:gd name="T47" fmla="*/ 185 h 218"/>
              <a:gd name="T48" fmla="*/ 382 w 661"/>
              <a:gd name="T49" fmla="*/ 193 h 218"/>
              <a:gd name="T50" fmla="*/ 273 w 661"/>
              <a:gd name="T51" fmla="*/ 205 h 218"/>
              <a:gd name="T52" fmla="*/ 163 w 661"/>
              <a:gd name="T53" fmla="*/ 214 h 218"/>
              <a:gd name="T54" fmla="*/ 55 w 661"/>
              <a:gd name="T55" fmla="*/ 218 h 218"/>
              <a:gd name="T56" fmla="*/ 0 w 661"/>
              <a:gd name="T57" fmla="*/ 64 h 218"/>
              <a:gd name="T58" fmla="*/ 58 w 661"/>
              <a:gd name="T59" fmla="*/ 57 h 218"/>
              <a:gd name="T60" fmla="*/ 111 w 661"/>
              <a:gd name="T61" fmla="*/ 49 h 218"/>
              <a:gd name="T62" fmla="*/ 162 w 661"/>
              <a:gd name="T63" fmla="*/ 42 h 218"/>
              <a:gd name="T64" fmla="*/ 209 w 661"/>
              <a:gd name="T65" fmla="*/ 36 h 218"/>
              <a:gd name="T66" fmla="*/ 252 w 661"/>
              <a:gd name="T67" fmla="*/ 31 h 218"/>
              <a:gd name="T68" fmla="*/ 293 w 661"/>
              <a:gd name="T69" fmla="*/ 25 h 218"/>
              <a:gd name="T70" fmla="*/ 330 w 661"/>
              <a:gd name="T71" fmla="*/ 21 h 218"/>
              <a:gd name="T72" fmla="*/ 363 w 661"/>
              <a:gd name="T73" fmla="*/ 16 h 218"/>
              <a:gd name="T74" fmla="*/ 394 w 661"/>
              <a:gd name="T75" fmla="*/ 13 h 218"/>
              <a:gd name="T76" fmla="*/ 419 w 661"/>
              <a:gd name="T77" fmla="*/ 9 h 218"/>
              <a:gd name="T78" fmla="*/ 442 w 661"/>
              <a:gd name="T79" fmla="*/ 6 h 218"/>
              <a:gd name="T80" fmla="*/ 463 w 661"/>
              <a:gd name="T81" fmla="*/ 5 h 218"/>
              <a:gd name="T82" fmla="*/ 478 w 661"/>
              <a:gd name="T83" fmla="*/ 3 h 218"/>
              <a:gd name="T84" fmla="*/ 491 w 661"/>
              <a:gd name="T85" fmla="*/ 2 h 218"/>
              <a:gd name="T86" fmla="*/ 500 w 661"/>
              <a:gd name="T87" fmla="*/ 0 h 218"/>
              <a:gd name="T88" fmla="*/ 506 w 661"/>
              <a:gd name="T89" fmla="*/ 0 h 218"/>
              <a:gd name="T90" fmla="*/ 525 w 661"/>
              <a:gd name="T91" fmla="*/ 2 h 218"/>
              <a:gd name="T92" fmla="*/ 546 w 661"/>
              <a:gd name="T93" fmla="*/ 6 h 218"/>
              <a:gd name="T94" fmla="*/ 571 w 661"/>
              <a:gd name="T95" fmla="*/ 13 h 218"/>
              <a:gd name="T96" fmla="*/ 599 w 661"/>
              <a:gd name="T97" fmla="*/ 23 h 218"/>
              <a:gd name="T98" fmla="*/ 599 w 661"/>
              <a:gd name="T99" fmla="*/ 23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61" h="218">
                <a:moveTo>
                  <a:pt x="599" y="23"/>
                </a:moveTo>
                <a:lnTo>
                  <a:pt x="607" y="26"/>
                </a:lnTo>
                <a:lnTo>
                  <a:pt x="614" y="29"/>
                </a:lnTo>
                <a:lnTo>
                  <a:pt x="620" y="34"/>
                </a:lnTo>
                <a:lnTo>
                  <a:pt x="627" y="36"/>
                </a:lnTo>
                <a:lnTo>
                  <a:pt x="631" y="41"/>
                </a:lnTo>
                <a:lnTo>
                  <a:pt x="637" y="45"/>
                </a:lnTo>
                <a:lnTo>
                  <a:pt x="641" y="49"/>
                </a:lnTo>
                <a:lnTo>
                  <a:pt x="646" y="54"/>
                </a:lnTo>
                <a:lnTo>
                  <a:pt x="650" y="59"/>
                </a:lnTo>
                <a:lnTo>
                  <a:pt x="653" y="64"/>
                </a:lnTo>
                <a:lnTo>
                  <a:pt x="656" y="70"/>
                </a:lnTo>
                <a:lnTo>
                  <a:pt x="657" y="75"/>
                </a:lnTo>
                <a:lnTo>
                  <a:pt x="658" y="81"/>
                </a:lnTo>
                <a:lnTo>
                  <a:pt x="660" y="87"/>
                </a:lnTo>
                <a:lnTo>
                  <a:pt x="661" y="93"/>
                </a:lnTo>
                <a:lnTo>
                  <a:pt x="661" y="100"/>
                </a:lnTo>
                <a:lnTo>
                  <a:pt x="661" y="103"/>
                </a:lnTo>
                <a:lnTo>
                  <a:pt x="660" y="107"/>
                </a:lnTo>
                <a:lnTo>
                  <a:pt x="660" y="110"/>
                </a:lnTo>
                <a:lnTo>
                  <a:pt x="658" y="113"/>
                </a:lnTo>
                <a:lnTo>
                  <a:pt x="656" y="116"/>
                </a:lnTo>
                <a:lnTo>
                  <a:pt x="654" y="120"/>
                </a:lnTo>
                <a:lnTo>
                  <a:pt x="651" y="123"/>
                </a:lnTo>
                <a:lnTo>
                  <a:pt x="647" y="126"/>
                </a:lnTo>
                <a:lnTo>
                  <a:pt x="644" y="129"/>
                </a:lnTo>
                <a:lnTo>
                  <a:pt x="640" y="131"/>
                </a:lnTo>
                <a:lnTo>
                  <a:pt x="635" y="134"/>
                </a:lnTo>
                <a:lnTo>
                  <a:pt x="630" y="137"/>
                </a:lnTo>
                <a:lnTo>
                  <a:pt x="624" y="140"/>
                </a:lnTo>
                <a:lnTo>
                  <a:pt x="618" y="143"/>
                </a:lnTo>
                <a:lnTo>
                  <a:pt x="612" y="146"/>
                </a:lnTo>
                <a:lnTo>
                  <a:pt x="605" y="149"/>
                </a:lnTo>
                <a:lnTo>
                  <a:pt x="598" y="152"/>
                </a:lnTo>
                <a:lnTo>
                  <a:pt x="591" y="153"/>
                </a:lnTo>
                <a:lnTo>
                  <a:pt x="582" y="156"/>
                </a:lnTo>
                <a:lnTo>
                  <a:pt x="574" y="159"/>
                </a:lnTo>
                <a:lnTo>
                  <a:pt x="565" y="162"/>
                </a:lnTo>
                <a:lnTo>
                  <a:pt x="556" y="163"/>
                </a:lnTo>
                <a:lnTo>
                  <a:pt x="546" y="166"/>
                </a:lnTo>
                <a:lnTo>
                  <a:pt x="536" y="169"/>
                </a:lnTo>
                <a:lnTo>
                  <a:pt x="525" y="170"/>
                </a:lnTo>
                <a:lnTo>
                  <a:pt x="514" y="173"/>
                </a:lnTo>
                <a:lnTo>
                  <a:pt x="503" y="176"/>
                </a:lnTo>
                <a:lnTo>
                  <a:pt x="490" y="178"/>
                </a:lnTo>
                <a:lnTo>
                  <a:pt x="478" y="180"/>
                </a:lnTo>
                <a:lnTo>
                  <a:pt x="466" y="182"/>
                </a:lnTo>
                <a:lnTo>
                  <a:pt x="453" y="185"/>
                </a:lnTo>
                <a:lnTo>
                  <a:pt x="438" y="186"/>
                </a:lnTo>
                <a:lnTo>
                  <a:pt x="382" y="193"/>
                </a:lnTo>
                <a:lnTo>
                  <a:pt x="327" y="199"/>
                </a:lnTo>
                <a:lnTo>
                  <a:pt x="273" y="205"/>
                </a:lnTo>
                <a:lnTo>
                  <a:pt x="218" y="209"/>
                </a:lnTo>
                <a:lnTo>
                  <a:pt x="163" y="214"/>
                </a:lnTo>
                <a:lnTo>
                  <a:pt x="108" y="216"/>
                </a:lnTo>
                <a:lnTo>
                  <a:pt x="55" y="218"/>
                </a:lnTo>
                <a:lnTo>
                  <a:pt x="0" y="218"/>
                </a:lnTo>
                <a:lnTo>
                  <a:pt x="0" y="64"/>
                </a:lnTo>
                <a:lnTo>
                  <a:pt x="29" y="59"/>
                </a:lnTo>
                <a:lnTo>
                  <a:pt x="58" y="57"/>
                </a:lnTo>
                <a:lnTo>
                  <a:pt x="85" y="52"/>
                </a:lnTo>
                <a:lnTo>
                  <a:pt x="111" y="49"/>
                </a:lnTo>
                <a:lnTo>
                  <a:pt x="137" y="45"/>
                </a:lnTo>
                <a:lnTo>
                  <a:pt x="162" y="42"/>
                </a:lnTo>
                <a:lnTo>
                  <a:pt x="186" y="39"/>
                </a:lnTo>
                <a:lnTo>
                  <a:pt x="209" y="36"/>
                </a:lnTo>
                <a:lnTo>
                  <a:pt x="232" y="34"/>
                </a:lnTo>
                <a:lnTo>
                  <a:pt x="252" y="31"/>
                </a:lnTo>
                <a:lnTo>
                  <a:pt x="274" y="28"/>
                </a:lnTo>
                <a:lnTo>
                  <a:pt x="293" y="25"/>
                </a:lnTo>
                <a:lnTo>
                  <a:pt x="311" y="23"/>
                </a:lnTo>
                <a:lnTo>
                  <a:pt x="330" y="21"/>
                </a:lnTo>
                <a:lnTo>
                  <a:pt x="347" y="19"/>
                </a:lnTo>
                <a:lnTo>
                  <a:pt x="363" y="16"/>
                </a:lnTo>
                <a:lnTo>
                  <a:pt x="379" y="15"/>
                </a:lnTo>
                <a:lnTo>
                  <a:pt x="394" y="13"/>
                </a:lnTo>
                <a:lnTo>
                  <a:pt x="406" y="11"/>
                </a:lnTo>
                <a:lnTo>
                  <a:pt x="419" y="9"/>
                </a:lnTo>
                <a:lnTo>
                  <a:pt x="431" y="8"/>
                </a:lnTo>
                <a:lnTo>
                  <a:pt x="442" y="6"/>
                </a:lnTo>
                <a:lnTo>
                  <a:pt x="453" y="6"/>
                </a:lnTo>
                <a:lnTo>
                  <a:pt x="463" y="5"/>
                </a:lnTo>
                <a:lnTo>
                  <a:pt x="471" y="3"/>
                </a:lnTo>
                <a:lnTo>
                  <a:pt x="478" y="3"/>
                </a:lnTo>
                <a:lnTo>
                  <a:pt x="486" y="2"/>
                </a:lnTo>
                <a:lnTo>
                  <a:pt x="491" y="2"/>
                </a:lnTo>
                <a:lnTo>
                  <a:pt x="496" y="0"/>
                </a:lnTo>
                <a:lnTo>
                  <a:pt x="500" y="0"/>
                </a:lnTo>
                <a:lnTo>
                  <a:pt x="503" y="0"/>
                </a:lnTo>
                <a:lnTo>
                  <a:pt x="506" y="0"/>
                </a:lnTo>
                <a:lnTo>
                  <a:pt x="514" y="0"/>
                </a:lnTo>
                <a:lnTo>
                  <a:pt x="525" y="2"/>
                </a:lnTo>
                <a:lnTo>
                  <a:pt x="535" y="3"/>
                </a:lnTo>
                <a:lnTo>
                  <a:pt x="546" y="6"/>
                </a:lnTo>
                <a:lnTo>
                  <a:pt x="558" y="9"/>
                </a:lnTo>
                <a:lnTo>
                  <a:pt x="571" y="13"/>
                </a:lnTo>
                <a:lnTo>
                  <a:pt x="585" y="18"/>
                </a:lnTo>
                <a:lnTo>
                  <a:pt x="599" y="23"/>
                </a:lnTo>
                <a:lnTo>
                  <a:pt x="599" y="23"/>
                </a:lnTo>
                <a:lnTo>
                  <a:pt x="599" y="23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17"/>
          <p:cNvSpPr>
            <a:spLocks/>
          </p:cNvSpPr>
          <p:nvPr/>
        </p:nvSpPr>
        <p:spPr bwMode="auto">
          <a:xfrm>
            <a:off x="5402816" y="2973456"/>
            <a:ext cx="372675" cy="52489"/>
          </a:xfrm>
          <a:custGeom>
            <a:avLst/>
            <a:gdLst>
              <a:gd name="T0" fmla="*/ 28 w 641"/>
              <a:gd name="T1" fmla="*/ 53 h 92"/>
              <a:gd name="T2" fmla="*/ 81 w 641"/>
              <a:gd name="T3" fmla="*/ 46 h 92"/>
              <a:gd name="T4" fmla="*/ 131 w 641"/>
              <a:gd name="T5" fmla="*/ 40 h 92"/>
              <a:gd name="T6" fmla="*/ 177 w 641"/>
              <a:gd name="T7" fmla="*/ 34 h 92"/>
              <a:gd name="T8" fmla="*/ 221 w 641"/>
              <a:gd name="T9" fmla="*/ 29 h 92"/>
              <a:gd name="T10" fmla="*/ 261 w 641"/>
              <a:gd name="T11" fmla="*/ 24 h 92"/>
              <a:gd name="T12" fmla="*/ 298 w 641"/>
              <a:gd name="T13" fmla="*/ 20 h 92"/>
              <a:gd name="T14" fmla="*/ 331 w 641"/>
              <a:gd name="T15" fmla="*/ 16 h 92"/>
              <a:gd name="T16" fmla="*/ 362 w 641"/>
              <a:gd name="T17" fmla="*/ 13 h 92"/>
              <a:gd name="T18" fmla="*/ 389 w 641"/>
              <a:gd name="T19" fmla="*/ 9 h 92"/>
              <a:gd name="T20" fmla="*/ 414 w 641"/>
              <a:gd name="T21" fmla="*/ 7 h 92"/>
              <a:gd name="T22" fmla="*/ 435 w 641"/>
              <a:gd name="T23" fmla="*/ 4 h 92"/>
              <a:gd name="T24" fmla="*/ 452 w 641"/>
              <a:gd name="T25" fmla="*/ 3 h 92"/>
              <a:gd name="T26" fmla="*/ 467 w 641"/>
              <a:gd name="T27" fmla="*/ 1 h 92"/>
              <a:gd name="T28" fmla="*/ 478 w 641"/>
              <a:gd name="T29" fmla="*/ 0 h 92"/>
              <a:gd name="T30" fmla="*/ 487 w 641"/>
              <a:gd name="T31" fmla="*/ 0 h 92"/>
              <a:gd name="T32" fmla="*/ 500 w 641"/>
              <a:gd name="T33" fmla="*/ 0 h 92"/>
              <a:gd name="T34" fmla="*/ 523 w 641"/>
              <a:gd name="T35" fmla="*/ 6 h 92"/>
              <a:gd name="T36" fmla="*/ 546 w 641"/>
              <a:gd name="T37" fmla="*/ 16 h 92"/>
              <a:gd name="T38" fmla="*/ 572 w 641"/>
              <a:gd name="T39" fmla="*/ 32 h 92"/>
              <a:gd name="T40" fmla="*/ 594 w 641"/>
              <a:gd name="T41" fmla="*/ 45 h 92"/>
              <a:gd name="T42" fmla="*/ 605 w 641"/>
              <a:gd name="T43" fmla="*/ 53 h 92"/>
              <a:gd name="T44" fmla="*/ 615 w 641"/>
              <a:gd name="T45" fmla="*/ 60 h 92"/>
              <a:gd name="T46" fmla="*/ 624 w 641"/>
              <a:gd name="T47" fmla="*/ 66 h 92"/>
              <a:gd name="T48" fmla="*/ 631 w 641"/>
              <a:gd name="T49" fmla="*/ 70 h 92"/>
              <a:gd name="T50" fmla="*/ 635 w 641"/>
              <a:gd name="T51" fmla="*/ 72 h 92"/>
              <a:gd name="T52" fmla="*/ 640 w 641"/>
              <a:gd name="T53" fmla="*/ 73 h 92"/>
              <a:gd name="T54" fmla="*/ 641 w 641"/>
              <a:gd name="T55" fmla="*/ 72 h 92"/>
              <a:gd name="T56" fmla="*/ 637 w 641"/>
              <a:gd name="T57" fmla="*/ 70 h 92"/>
              <a:gd name="T58" fmla="*/ 627 w 641"/>
              <a:gd name="T59" fmla="*/ 70 h 92"/>
              <a:gd name="T60" fmla="*/ 611 w 641"/>
              <a:gd name="T61" fmla="*/ 70 h 92"/>
              <a:gd name="T62" fmla="*/ 592 w 641"/>
              <a:gd name="T63" fmla="*/ 72 h 92"/>
              <a:gd name="T64" fmla="*/ 569 w 641"/>
              <a:gd name="T65" fmla="*/ 72 h 92"/>
              <a:gd name="T66" fmla="*/ 542 w 641"/>
              <a:gd name="T67" fmla="*/ 73 h 92"/>
              <a:gd name="T68" fmla="*/ 510 w 641"/>
              <a:gd name="T69" fmla="*/ 73 h 92"/>
              <a:gd name="T70" fmla="*/ 474 w 641"/>
              <a:gd name="T71" fmla="*/ 75 h 92"/>
              <a:gd name="T72" fmla="*/ 434 w 641"/>
              <a:gd name="T73" fmla="*/ 76 h 92"/>
              <a:gd name="T74" fmla="*/ 389 w 641"/>
              <a:gd name="T75" fmla="*/ 78 h 92"/>
              <a:gd name="T76" fmla="*/ 342 w 641"/>
              <a:gd name="T77" fmla="*/ 79 h 92"/>
              <a:gd name="T78" fmla="*/ 288 w 641"/>
              <a:gd name="T79" fmla="*/ 82 h 92"/>
              <a:gd name="T80" fmla="*/ 232 w 641"/>
              <a:gd name="T81" fmla="*/ 83 h 92"/>
              <a:gd name="T82" fmla="*/ 170 w 641"/>
              <a:gd name="T83" fmla="*/ 86 h 92"/>
              <a:gd name="T84" fmla="*/ 105 w 641"/>
              <a:gd name="T85" fmla="*/ 88 h 92"/>
              <a:gd name="T86" fmla="*/ 36 w 641"/>
              <a:gd name="T87" fmla="*/ 91 h 92"/>
              <a:gd name="T88" fmla="*/ 0 w 641"/>
              <a:gd name="T89" fmla="*/ 56 h 92"/>
              <a:gd name="T90" fmla="*/ 0 w 641"/>
              <a:gd name="T91" fmla="*/ 56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641" h="92">
                <a:moveTo>
                  <a:pt x="0" y="56"/>
                </a:moveTo>
                <a:lnTo>
                  <a:pt x="28" y="53"/>
                </a:lnTo>
                <a:lnTo>
                  <a:pt x="55" y="49"/>
                </a:lnTo>
                <a:lnTo>
                  <a:pt x="81" y="46"/>
                </a:lnTo>
                <a:lnTo>
                  <a:pt x="107" y="43"/>
                </a:lnTo>
                <a:lnTo>
                  <a:pt x="131" y="40"/>
                </a:lnTo>
                <a:lnTo>
                  <a:pt x="154" y="37"/>
                </a:lnTo>
                <a:lnTo>
                  <a:pt x="177" y="34"/>
                </a:lnTo>
                <a:lnTo>
                  <a:pt x="199" y="32"/>
                </a:lnTo>
                <a:lnTo>
                  <a:pt x="221" y="29"/>
                </a:lnTo>
                <a:lnTo>
                  <a:pt x="241" y="26"/>
                </a:lnTo>
                <a:lnTo>
                  <a:pt x="261" y="24"/>
                </a:lnTo>
                <a:lnTo>
                  <a:pt x="280" y="21"/>
                </a:lnTo>
                <a:lnTo>
                  <a:pt x="298" y="20"/>
                </a:lnTo>
                <a:lnTo>
                  <a:pt x="316" y="17"/>
                </a:lnTo>
                <a:lnTo>
                  <a:pt x="331" y="16"/>
                </a:lnTo>
                <a:lnTo>
                  <a:pt x="347" y="14"/>
                </a:lnTo>
                <a:lnTo>
                  <a:pt x="362" y="13"/>
                </a:lnTo>
                <a:lnTo>
                  <a:pt x="376" y="10"/>
                </a:lnTo>
                <a:lnTo>
                  <a:pt x="389" y="9"/>
                </a:lnTo>
                <a:lnTo>
                  <a:pt x="402" y="9"/>
                </a:lnTo>
                <a:lnTo>
                  <a:pt x="414" y="7"/>
                </a:lnTo>
                <a:lnTo>
                  <a:pt x="425" y="6"/>
                </a:lnTo>
                <a:lnTo>
                  <a:pt x="435" y="4"/>
                </a:lnTo>
                <a:lnTo>
                  <a:pt x="444" y="3"/>
                </a:lnTo>
                <a:lnTo>
                  <a:pt x="452" y="3"/>
                </a:lnTo>
                <a:lnTo>
                  <a:pt x="460" y="1"/>
                </a:lnTo>
                <a:lnTo>
                  <a:pt x="467" y="1"/>
                </a:lnTo>
                <a:lnTo>
                  <a:pt x="473" y="1"/>
                </a:lnTo>
                <a:lnTo>
                  <a:pt x="478" y="0"/>
                </a:lnTo>
                <a:lnTo>
                  <a:pt x="483" y="0"/>
                </a:lnTo>
                <a:lnTo>
                  <a:pt x="487" y="0"/>
                </a:lnTo>
                <a:lnTo>
                  <a:pt x="490" y="0"/>
                </a:lnTo>
                <a:lnTo>
                  <a:pt x="500" y="0"/>
                </a:lnTo>
                <a:lnTo>
                  <a:pt x="511" y="3"/>
                </a:lnTo>
                <a:lnTo>
                  <a:pt x="523" y="6"/>
                </a:lnTo>
                <a:lnTo>
                  <a:pt x="534" y="10"/>
                </a:lnTo>
                <a:lnTo>
                  <a:pt x="546" y="16"/>
                </a:lnTo>
                <a:lnTo>
                  <a:pt x="559" y="23"/>
                </a:lnTo>
                <a:lnTo>
                  <a:pt x="572" y="32"/>
                </a:lnTo>
                <a:lnTo>
                  <a:pt x="586" y="40"/>
                </a:lnTo>
                <a:lnTo>
                  <a:pt x="594" y="45"/>
                </a:lnTo>
                <a:lnTo>
                  <a:pt x="599" y="50"/>
                </a:lnTo>
                <a:lnTo>
                  <a:pt x="605" y="53"/>
                </a:lnTo>
                <a:lnTo>
                  <a:pt x="611" y="57"/>
                </a:lnTo>
                <a:lnTo>
                  <a:pt x="615" y="60"/>
                </a:lnTo>
                <a:lnTo>
                  <a:pt x="619" y="63"/>
                </a:lnTo>
                <a:lnTo>
                  <a:pt x="624" y="66"/>
                </a:lnTo>
                <a:lnTo>
                  <a:pt x="627" y="69"/>
                </a:lnTo>
                <a:lnTo>
                  <a:pt x="631" y="70"/>
                </a:lnTo>
                <a:lnTo>
                  <a:pt x="634" y="72"/>
                </a:lnTo>
                <a:lnTo>
                  <a:pt x="635" y="72"/>
                </a:lnTo>
                <a:lnTo>
                  <a:pt x="638" y="73"/>
                </a:lnTo>
                <a:lnTo>
                  <a:pt x="640" y="73"/>
                </a:lnTo>
                <a:lnTo>
                  <a:pt x="640" y="72"/>
                </a:lnTo>
                <a:lnTo>
                  <a:pt x="641" y="72"/>
                </a:lnTo>
                <a:lnTo>
                  <a:pt x="641" y="70"/>
                </a:lnTo>
                <a:lnTo>
                  <a:pt x="637" y="70"/>
                </a:lnTo>
                <a:lnTo>
                  <a:pt x="632" y="70"/>
                </a:lnTo>
                <a:lnTo>
                  <a:pt x="627" y="70"/>
                </a:lnTo>
                <a:lnTo>
                  <a:pt x="619" y="70"/>
                </a:lnTo>
                <a:lnTo>
                  <a:pt x="611" y="70"/>
                </a:lnTo>
                <a:lnTo>
                  <a:pt x="602" y="72"/>
                </a:lnTo>
                <a:lnTo>
                  <a:pt x="592" y="72"/>
                </a:lnTo>
                <a:lnTo>
                  <a:pt x="581" y="72"/>
                </a:lnTo>
                <a:lnTo>
                  <a:pt x="569" y="72"/>
                </a:lnTo>
                <a:lnTo>
                  <a:pt x="556" y="72"/>
                </a:lnTo>
                <a:lnTo>
                  <a:pt x="542" y="73"/>
                </a:lnTo>
                <a:lnTo>
                  <a:pt x="526" y="73"/>
                </a:lnTo>
                <a:lnTo>
                  <a:pt x="510" y="73"/>
                </a:lnTo>
                <a:lnTo>
                  <a:pt x="491" y="75"/>
                </a:lnTo>
                <a:lnTo>
                  <a:pt x="474" y="75"/>
                </a:lnTo>
                <a:lnTo>
                  <a:pt x="454" y="76"/>
                </a:lnTo>
                <a:lnTo>
                  <a:pt x="434" y="76"/>
                </a:lnTo>
                <a:lnTo>
                  <a:pt x="412" y="78"/>
                </a:lnTo>
                <a:lnTo>
                  <a:pt x="389" y="78"/>
                </a:lnTo>
                <a:lnTo>
                  <a:pt x="366" y="79"/>
                </a:lnTo>
                <a:lnTo>
                  <a:pt x="342" y="79"/>
                </a:lnTo>
                <a:lnTo>
                  <a:pt x="316" y="81"/>
                </a:lnTo>
                <a:lnTo>
                  <a:pt x="288" y="82"/>
                </a:lnTo>
                <a:lnTo>
                  <a:pt x="261" y="82"/>
                </a:lnTo>
                <a:lnTo>
                  <a:pt x="232" y="83"/>
                </a:lnTo>
                <a:lnTo>
                  <a:pt x="202" y="85"/>
                </a:lnTo>
                <a:lnTo>
                  <a:pt x="170" y="86"/>
                </a:lnTo>
                <a:lnTo>
                  <a:pt x="138" y="88"/>
                </a:lnTo>
                <a:lnTo>
                  <a:pt x="105" y="88"/>
                </a:lnTo>
                <a:lnTo>
                  <a:pt x="72" y="89"/>
                </a:lnTo>
                <a:lnTo>
                  <a:pt x="36" y="91"/>
                </a:lnTo>
                <a:lnTo>
                  <a:pt x="0" y="92"/>
                </a:ln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线形标注 2 46"/>
          <p:cNvSpPr/>
          <p:nvPr/>
        </p:nvSpPr>
        <p:spPr>
          <a:xfrm>
            <a:off x="7193225" y="1977725"/>
            <a:ext cx="1666022" cy="1056697"/>
          </a:xfrm>
          <a:prstGeom prst="borderCallout2">
            <a:avLst>
              <a:gd name="adj1" fmla="val 69454"/>
              <a:gd name="adj2" fmla="val -1036"/>
              <a:gd name="adj3" fmla="val 55471"/>
              <a:gd name="adj4" fmla="val -9474"/>
              <a:gd name="adj5" fmla="val 98619"/>
              <a:gd name="adj6" fmla="val -120906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lvl="0">
              <a:defRPr/>
            </a:pP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 者”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的</a:t>
            </a:r>
          </a:p>
          <a:p>
            <a:pPr lvl="0"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撇略长。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58945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1290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805" name="Rectangle 31"/>
          <p:cNvSpPr/>
          <p:nvPr/>
        </p:nvSpPr>
        <p:spPr>
          <a:xfrm>
            <a:off x="4601845" y="1471930"/>
            <a:ext cx="34925" cy="1682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12321" name="Freeform 33"/>
          <p:cNvSpPr/>
          <p:nvPr/>
        </p:nvSpPr>
        <p:spPr>
          <a:xfrm>
            <a:off x="4617720" y="1905318"/>
            <a:ext cx="142875" cy="534987"/>
          </a:xfrm>
          <a:custGeom>
            <a:avLst/>
            <a:gdLst>
              <a:gd name="txL" fmla="*/ 0 w 225"/>
              <a:gd name="txT" fmla="*/ 0 h 842"/>
              <a:gd name="txR" fmla="*/ 225 w 225"/>
              <a:gd name="txB" fmla="*/ 842 h 84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25" h="842">
                <a:moveTo>
                  <a:pt x="27" y="171"/>
                </a:moveTo>
                <a:lnTo>
                  <a:pt x="13" y="132"/>
                </a:lnTo>
                <a:lnTo>
                  <a:pt x="13" y="105"/>
                </a:lnTo>
                <a:lnTo>
                  <a:pt x="0" y="66"/>
                </a:lnTo>
                <a:lnTo>
                  <a:pt x="0" y="40"/>
                </a:lnTo>
                <a:lnTo>
                  <a:pt x="0" y="26"/>
                </a:lnTo>
                <a:lnTo>
                  <a:pt x="0" y="13"/>
                </a:lnTo>
                <a:lnTo>
                  <a:pt x="13" y="0"/>
                </a:lnTo>
                <a:lnTo>
                  <a:pt x="27" y="0"/>
                </a:lnTo>
                <a:lnTo>
                  <a:pt x="40" y="0"/>
                </a:lnTo>
                <a:lnTo>
                  <a:pt x="53" y="0"/>
                </a:lnTo>
                <a:lnTo>
                  <a:pt x="66" y="13"/>
                </a:lnTo>
                <a:lnTo>
                  <a:pt x="93" y="13"/>
                </a:lnTo>
                <a:lnTo>
                  <a:pt x="119" y="26"/>
                </a:lnTo>
                <a:lnTo>
                  <a:pt x="146" y="26"/>
                </a:lnTo>
                <a:lnTo>
                  <a:pt x="172" y="40"/>
                </a:lnTo>
                <a:lnTo>
                  <a:pt x="185" y="132"/>
                </a:lnTo>
                <a:lnTo>
                  <a:pt x="198" y="224"/>
                </a:lnTo>
                <a:lnTo>
                  <a:pt x="198" y="303"/>
                </a:lnTo>
                <a:lnTo>
                  <a:pt x="212" y="382"/>
                </a:lnTo>
                <a:lnTo>
                  <a:pt x="225" y="447"/>
                </a:lnTo>
                <a:lnTo>
                  <a:pt x="225" y="513"/>
                </a:lnTo>
                <a:lnTo>
                  <a:pt x="225" y="579"/>
                </a:lnTo>
                <a:lnTo>
                  <a:pt x="225" y="631"/>
                </a:lnTo>
                <a:lnTo>
                  <a:pt x="225" y="684"/>
                </a:lnTo>
                <a:lnTo>
                  <a:pt x="225" y="723"/>
                </a:lnTo>
                <a:lnTo>
                  <a:pt x="225" y="750"/>
                </a:lnTo>
                <a:lnTo>
                  <a:pt x="225" y="776"/>
                </a:lnTo>
                <a:lnTo>
                  <a:pt x="225" y="802"/>
                </a:lnTo>
                <a:lnTo>
                  <a:pt x="225" y="815"/>
                </a:lnTo>
                <a:lnTo>
                  <a:pt x="225" y="829"/>
                </a:lnTo>
                <a:lnTo>
                  <a:pt x="212" y="842"/>
                </a:lnTo>
                <a:lnTo>
                  <a:pt x="198" y="842"/>
                </a:lnTo>
                <a:lnTo>
                  <a:pt x="185" y="829"/>
                </a:lnTo>
                <a:lnTo>
                  <a:pt x="172" y="802"/>
                </a:lnTo>
                <a:lnTo>
                  <a:pt x="159" y="789"/>
                </a:lnTo>
                <a:lnTo>
                  <a:pt x="159" y="763"/>
                </a:lnTo>
                <a:lnTo>
                  <a:pt x="146" y="737"/>
                </a:lnTo>
                <a:lnTo>
                  <a:pt x="132" y="710"/>
                </a:lnTo>
                <a:lnTo>
                  <a:pt x="132" y="671"/>
                </a:lnTo>
                <a:lnTo>
                  <a:pt x="119" y="631"/>
                </a:lnTo>
                <a:lnTo>
                  <a:pt x="119" y="592"/>
                </a:lnTo>
                <a:lnTo>
                  <a:pt x="106" y="539"/>
                </a:lnTo>
                <a:lnTo>
                  <a:pt x="93" y="447"/>
                </a:lnTo>
                <a:lnTo>
                  <a:pt x="79" y="355"/>
                </a:lnTo>
                <a:lnTo>
                  <a:pt x="53" y="263"/>
                </a:lnTo>
                <a:lnTo>
                  <a:pt x="27" y="17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22" name="Freeform 34"/>
          <p:cNvSpPr/>
          <p:nvPr/>
        </p:nvSpPr>
        <p:spPr>
          <a:xfrm>
            <a:off x="4668520" y="1838643"/>
            <a:ext cx="454025" cy="358775"/>
          </a:xfrm>
          <a:custGeom>
            <a:avLst/>
            <a:gdLst>
              <a:gd name="txL" fmla="*/ 0 w 714"/>
              <a:gd name="txT" fmla="*/ 0 h 565"/>
              <a:gd name="txR" fmla="*/ 714 w 714"/>
              <a:gd name="txB" fmla="*/ 565 h 56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714" h="565">
                <a:moveTo>
                  <a:pt x="463" y="0"/>
                </a:moveTo>
                <a:lnTo>
                  <a:pt x="489" y="13"/>
                </a:lnTo>
                <a:lnTo>
                  <a:pt x="516" y="13"/>
                </a:lnTo>
                <a:lnTo>
                  <a:pt x="555" y="26"/>
                </a:lnTo>
                <a:lnTo>
                  <a:pt x="582" y="39"/>
                </a:lnTo>
                <a:lnTo>
                  <a:pt x="608" y="53"/>
                </a:lnTo>
                <a:lnTo>
                  <a:pt x="635" y="66"/>
                </a:lnTo>
                <a:lnTo>
                  <a:pt x="661" y="79"/>
                </a:lnTo>
                <a:lnTo>
                  <a:pt x="674" y="92"/>
                </a:lnTo>
                <a:lnTo>
                  <a:pt x="687" y="105"/>
                </a:lnTo>
                <a:lnTo>
                  <a:pt x="701" y="105"/>
                </a:lnTo>
                <a:lnTo>
                  <a:pt x="714" y="118"/>
                </a:lnTo>
                <a:lnTo>
                  <a:pt x="714" y="131"/>
                </a:lnTo>
                <a:lnTo>
                  <a:pt x="714" y="145"/>
                </a:lnTo>
                <a:lnTo>
                  <a:pt x="701" y="171"/>
                </a:lnTo>
                <a:lnTo>
                  <a:pt x="687" y="184"/>
                </a:lnTo>
                <a:lnTo>
                  <a:pt x="661" y="197"/>
                </a:lnTo>
                <a:lnTo>
                  <a:pt x="648" y="210"/>
                </a:lnTo>
                <a:lnTo>
                  <a:pt x="621" y="250"/>
                </a:lnTo>
                <a:lnTo>
                  <a:pt x="595" y="289"/>
                </a:lnTo>
                <a:lnTo>
                  <a:pt x="582" y="329"/>
                </a:lnTo>
                <a:lnTo>
                  <a:pt x="569" y="434"/>
                </a:lnTo>
                <a:lnTo>
                  <a:pt x="569" y="500"/>
                </a:lnTo>
                <a:lnTo>
                  <a:pt x="555" y="565"/>
                </a:lnTo>
                <a:lnTo>
                  <a:pt x="410" y="565"/>
                </a:lnTo>
                <a:lnTo>
                  <a:pt x="410" y="513"/>
                </a:lnTo>
                <a:lnTo>
                  <a:pt x="423" y="460"/>
                </a:lnTo>
                <a:lnTo>
                  <a:pt x="423" y="421"/>
                </a:lnTo>
                <a:lnTo>
                  <a:pt x="423" y="381"/>
                </a:lnTo>
                <a:lnTo>
                  <a:pt x="423" y="342"/>
                </a:lnTo>
                <a:lnTo>
                  <a:pt x="436" y="316"/>
                </a:lnTo>
                <a:lnTo>
                  <a:pt x="436" y="289"/>
                </a:lnTo>
                <a:lnTo>
                  <a:pt x="436" y="263"/>
                </a:lnTo>
                <a:lnTo>
                  <a:pt x="436" y="237"/>
                </a:lnTo>
                <a:lnTo>
                  <a:pt x="436" y="210"/>
                </a:lnTo>
                <a:lnTo>
                  <a:pt x="423" y="197"/>
                </a:lnTo>
                <a:lnTo>
                  <a:pt x="423" y="184"/>
                </a:lnTo>
                <a:lnTo>
                  <a:pt x="410" y="171"/>
                </a:lnTo>
                <a:lnTo>
                  <a:pt x="397" y="171"/>
                </a:lnTo>
                <a:lnTo>
                  <a:pt x="370" y="171"/>
                </a:lnTo>
                <a:lnTo>
                  <a:pt x="357" y="171"/>
                </a:lnTo>
                <a:lnTo>
                  <a:pt x="331" y="171"/>
                </a:lnTo>
                <a:lnTo>
                  <a:pt x="304" y="171"/>
                </a:lnTo>
                <a:lnTo>
                  <a:pt x="265" y="184"/>
                </a:lnTo>
                <a:lnTo>
                  <a:pt x="133" y="197"/>
                </a:lnTo>
                <a:lnTo>
                  <a:pt x="67" y="210"/>
                </a:lnTo>
                <a:lnTo>
                  <a:pt x="0" y="210"/>
                </a:lnTo>
                <a:lnTo>
                  <a:pt x="0" y="145"/>
                </a:lnTo>
                <a:lnTo>
                  <a:pt x="14" y="145"/>
                </a:lnTo>
                <a:lnTo>
                  <a:pt x="27" y="145"/>
                </a:lnTo>
                <a:lnTo>
                  <a:pt x="53" y="131"/>
                </a:lnTo>
                <a:lnTo>
                  <a:pt x="80" y="131"/>
                </a:lnTo>
                <a:lnTo>
                  <a:pt x="106" y="131"/>
                </a:lnTo>
                <a:lnTo>
                  <a:pt x="146" y="118"/>
                </a:lnTo>
                <a:lnTo>
                  <a:pt x="185" y="118"/>
                </a:lnTo>
                <a:lnTo>
                  <a:pt x="225" y="105"/>
                </a:lnTo>
                <a:lnTo>
                  <a:pt x="251" y="92"/>
                </a:lnTo>
                <a:lnTo>
                  <a:pt x="291" y="92"/>
                </a:lnTo>
                <a:lnTo>
                  <a:pt x="318" y="79"/>
                </a:lnTo>
                <a:lnTo>
                  <a:pt x="344" y="66"/>
                </a:lnTo>
                <a:lnTo>
                  <a:pt x="370" y="53"/>
                </a:lnTo>
                <a:lnTo>
                  <a:pt x="384" y="53"/>
                </a:lnTo>
                <a:lnTo>
                  <a:pt x="397" y="39"/>
                </a:lnTo>
                <a:lnTo>
                  <a:pt x="410" y="26"/>
                </a:lnTo>
                <a:lnTo>
                  <a:pt x="423" y="26"/>
                </a:lnTo>
                <a:lnTo>
                  <a:pt x="436" y="13"/>
                </a:lnTo>
                <a:lnTo>
                  <a:pt x="450" y="13"/>
                </a:lnTo>
                <a:lnTo>
                  <a:pt x="463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23" name="Freeform 35"/>
          <p:cNvSpPr/>
          <p:nvPr/>
        </p:nvSpPr>
        <p:spPr>
          <a:xfrm>
            <a:off x="5340033" y="1538605"/>
            <a:ext cx="176212" cy="350838"/>
          </a:xfrm>
          <a:custGeom>
            <a:avLst/>
            <a:gdLst>
              <a:gd name="txL" fmla="*/ 0 w 278"/>
              <a:gd name="txT" fmla="*/ 0 h 552"/>
              <a:gd name="txR" fmla="*/ 278 w 278"/>
              <a:gd name="txB" fmla="*/ 552 h 55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78" h="552">
                <a:moveTo>
                  <a:pt x="146" y="355"/>
                </a:moveTo>
                <a:lnTo>
                  <a:pt x="132" y="302"/>
                </a:lnTo>
                <a:lnTo>
                  <a:pt x="119" y="263"/>
                </a:lnTo>
                <a:lnTo>
                  <a:pt x="106" y="223"/>
                </a:lnTo>
                <a:lnTo>
                  <a:pt x="93" y="184"/>
                </a:lnTo>
                <a:lnTo>
                  <a:pt x="80" y="157"/>
                </a:lnTo>
                <a:lnTo>
                  <a:pt x="66" y="131"/>
                </a:lnTo>
                <a:lnTo>
                  <a:pt x="53" y="118"/>
                </a:lnTo>
                <a:lnTo>
                  <a:pt x="40" y="92"/>
                </a:lnTo>
                <a:lnTo>
                  <a:pt x="27" y="65"/>
                </a:lnTo>
                <a:lnTo>
                  <a:pt x="14" y="52"/>
                </a:lnTo>
                <a:lnTo>
                  <a:pt x="0" y="26"/>
                </a:lnTo>
                <a:lnTo>
                  <a:pt x="0" y="13"/>
                </a:lnTo>
                <a:lnTo>
                  <a:pt x="0" y="0"/>
                </a:lnTo>
                <a:lnTo>
                  <a:pt x="14" y="0"/>
                </a:lnTo>
                <a:lnTo>
                  <a:pt x="27" y="0"/>
                </a:lnTo>
                <a:lnTo>
                  <a:pt x="53" y="0"/>
                </a:lnTo>
                <a:lnTo>
                  <a:pt x="80" y="0"/>
                </a:lnTo>
                <a:lnTo>
                  <a:pt x="106" y="13"/>
                </a:lnTo>
                <a:lnTo>
                  <a:pt x="159" y="13"/>
                </a:lnTo>
                <a:lnTo>
                  <a:pt x="199" y="26"/>
                </a:lnTo>
                <a:lnTo>
                  <a:pt x="212" y="92"/>
                </a:lnTo>
                <a:lnTo>
                  <a:pt x="225" y="144"/>
                </a:lnTo>
                <a:lnTo>
                  <a:pt x="238" y="210"/>
                </a:lnTo>
                <a:lnTo>
                  <a:pt x="251" y="263"/>
                </a:lnTo>
                <a:lnTo>
                  <a:pt x="251" y="302"/>
                </a:lnTo>
                <a:lnTo>
                  <a:pt x="265" y="341"/>
                </a:lnTo>
                <a:lnTo>
                  <a:pt x="278" y="381"/>
                </a:lnTo>
                <a:lnTo>
                  <a:pt x="278" y="420"/>
                </a:lnTo>
                <a:lnTo>
                  <a:pt x="278" y="447"/>
                </a:lnTo>
                <a:lnTo>
                  <a:pt x="278" y="486"/>
                </a:lnTo>
                <a:lnTo>
                  <a:pt x="278" y="499"/>
                </a:lnTo>
                <a:lnTo>
                  <a:pt x="278" y="526"/>
                </a:lnTo>
                <a:lnTo>
                  <a:pt x="278" y="539"/>
                </a:lnTo>
                <a:lnTo>
                  <a:pt x="278" y="552"/>
                </a:lnTo>
                <a:lnTo>
                  <a:pt x="265" y="552"/>
                </a:lnTo>
                <a:lnTo>
                  <a:pt x="251" y="552"/>
                </a:lnTo>
                <a:lnTo>
                  <a:pt x="238" y="539"/>
                </a:lnTo>
                <a:lnTo>
                  <a:pt x="225" y="526"/>
                </a:lnTo>
                <a:lnTo>
                  <a:pt x="212" y="499"/>
                </a:lnTo>
                <a:lnTo>
                  <a:pt x="199" y="473"/>
                </a:lnTo>
                <a:lnTo>
                  <a:pt x="185" y="447"/>
                </a:lnTo>
                <a:lnTo>
                  <a:pt x="172" y="407"/>
                </a:lnTo>
                <a:lnTo>
                  <a:pt x="146" y="35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24" name="Freeform 36"/>
          <p:cNvSpPr/>
          <p:nvPr/>
        </p:nvSpPr>
        <p:spPr>
          <a:xfrm>
            <a:off x="5398770" y="1454468"/>
            <a:ext cx="577850" cy="325437"/>
          </a:xfrm>
          <a:custGeom>
            <a:avLst/>
            <a:gdLst>
              <a:gd name="txL" fmla="*/ 0 w 911"/>
              <a:gd name="txT" fmla="*/ 0 h 513"/>
              <a:gd name="txR" fmla="*/ 911 w 911"/>
              <a:gd name="txB" fmla="*/ 513 h 51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11" h="513">
                <a:moveTo>
                  <a:pt x="766" y="79"/>
                </a:moveTo>
                <a:lnTo>
                  <a:pt x="792" y="92"/>
                </a:lnTo>
                <a:lnTo>
                  <a:pt x="819" y="118"/>
                </a:lnTo>
                <a:lnTo>
                  <a:pt x="845" y="132"/>
                </a:lnTo>
                <a:lnTo>
                  <a:pt x="872" y="145"/>
                </a:lnTo>
                <a:lnTo>
                  <a:pt x="885" y="158"/>
                </a:lnTo>
                <a:lnTo>
                  <a:pt x="898" y="171"/>
                </a:lnTo>
                <a:lnTo>
                  <a:pt x="898" y="184"/>
                </a:lnTo>
                <a:lnTo>
                  <a:pt x="911" y="197"/>
                </a:lnTo>
                <a:lnTo>
                  <a:pt x="898" y="210"/>
                </a:lnTo>
                <a:lnTo>
                  <a:pt x="885" y="224"/>
                </a:lnTo>
                <a:lnTo>
                  <a:pt x="859" y="237"/>
                </a:lnTo>
                <a:lnTo>
                  <a:pt x="832" y="237"/>
                </a:lnTo>
                <a:lnTo>
                  <a:pt x="819" y="250"/>
                </a:lnTo>
                <a:lnTo>
                  <a:pt x="806" y="263"/>
                </a:lnTo>
                <a:lnTo>
                  <a:pt x="779" y="289"/>
                </a:lnTo>
                <a:lnTo>
                  <a:pt x="753" y="316"/>
                </a:lnTo>
                <a:lnTo>
                  <a:pt x="726" y="355"/>
                </a:lnTo>
                <a:lnTo>
                  <a:pt x="700" y="395"/>
                </a:lnTo>
                <a:lnTo>
                  <a:pt x="660" y="447"/>
                </a:lnTo>
                <a:lnTo>
                  <a:pt x="621" y="513"/>
                </a:lnTo>
                <a:lnTo>
                  <a:pt x="528" y="513"/>
                </a:lnTo>
                <a:lnTo>
                  <a:pt x="541" y="460"/>
                </a:lnTo>
                <a:lnTo>
                  <a:pt x="555" y="421"/>
                </a:lnTo>
                <a:lnTo>
                  <a:pt x="568" y="381"/>
                </a:lnTo>
                <a:lnTo>
                  <a:pt x="581" y="342"/>
                </a:lnTo>
                <a:lnTo>
                  <a:pt x="594" y="316"/>
                </a:lnTo>
                <a:lnTo>
                  <a:pt x="594" y="289"/>
                </a:lnTo>
                <a:lnTo>
                  <a:pt x="594" y="263"/>
                </a:lnTo>
                <a:lnTo>
                  <a:pt x="594" y="237"/>
                </a:lnTo>
                <a:lnTo>
                  <a:pt x="594" y="210"/>
                </a:lnTo>
                <a:lnTo>
                  <a:pt x="594" y="197"/>
                </a:lnTo>
                <a:lnTo>
                  <a:pt x="594" y="184"/>
                </a:lnTo>
                <a:lnTo>
                  <a:pt x="581" y="171"/>
                </a:lnTo>
                <a:lnTo>
                  <a:pt x="581" y="158"/>
                </a:lnTo>
                <a:lnTo>
                  <a:pt x="568" y="158"/>
                </a:lnTo>
                <a:lnTo>
                  <a:pt x="555" y="158"/>
                </a:lnTo>
                <a:lnTo>
                  <a:pt x="528" y="158"/>
                </a:lnTo>
                <a:lnTo>
                  <a:pt x="515" y="171"/>
                </a:lnTo>
                <a:lnTo>
                  <a:pt x="475" y="171"/>
                </a:lnTo>
                <a:lnTo>
                  <a:pt x="449" y="171"/>
                </a:lnTo>
                <a:lnTo>
                  <a:pt x="409" y="184"/>
                </a:lnTo>
                <a:lnTo>
                  <a:pt x="370" y="184"/>
                </a:lnTo>
                <a:lnTo>
                  <a:pt x="330" y="197"/>
                </a:lnTo>
                <a:lnTo>
                  <a:pt x="277" y="210"/>
                </a:lnTo>
                <a:lnTo>
                  <a:pt x="224" y="210"/>
                </a:lnTo>
                <a:lnTo>
                  <a:pt x="172" y="224"/>
                </a:lnTo>
                <a:lnTo>
                  <a:pt x="119" y="224"/>
                </a:lnTo>
                <a:lnTo>
                  <a:pt x="66" y="237"/>
                </a:lnTo>
                <a:lnTo>
                  <a:pt x="0" y="237"/>
                </a:lnTo>
                <a:lnTo>
                  <a:pt x="0" y="158"/>
                </a:lnTo>
                <a:lnTo>
                  <a:pt x="66" y="145"/>
                </a:lnTo>
                <a:lnTo>
                  <a:pt x="119" y="132"/>
                </a:lnTo>
                <a:lnTo>
                  <a:pt x="172" y="118"/>
                </a:lnTo>
                <a:lnTo>
                  <a:pt x="224" y="105"/>
                </a:lnTo>
                <a:lnTo>
                  <a:pt x="277" y="105"/>
                </a:lnTo>
                <a:lnTo>
                  <a:pt x="317" y="92"/>
                </a:lnTo>
                <a:lnTo>
                  <a:pt x="357" y="92"/>
                </a:lnTo>
                <a:lnTo>
                  <a:pt x="383" y="79"/>
                </a:lnTo>
                <a:lnTo>
                  <a:pt x="423" y="66"/>
                </a:lnTo>
                <a:lnTo>
                  <a:pt x="449" y="66"/>
                </a:lnTo>
                <a:lnTo>
                  <a:pt x="475" y="53"/>
                </a:lnTo>
                <a:lnTo>
                  <a:pt x="489" y="53"/>
                </a:lnTo>
                <a:lnTo>
                  <a:pt x="502" y="39"/>
                </a:lnTo>
                <a:lnTo>
                  <a:pt x="515" y="39"/>
                </a:lnTo>
                <a:lnTo>
                  <a:pt x="528" y="39"/>
                </a:lnTo>
                <a:lnTo>
                  <a:pt x="528" y="26"/>
                </a:lnTo>
                <a:lnTo>
                  <a:pt x="541" y="26"/>
                </a:lnTo>
                <a:lnTo>
                  <a:pt x="555" y="13"/>
                </a:lnTo>
                <a:lnTo>
                  <a:pt x="568" y="13"/>
                </a:lnTo>
                <a:lnTo>
                  <a:pt x="581" y="0"/>
                </a:lnTo>
                <a:lnTo>
                  <a:pt x="594" y="13"/>
                </a:lnTo>
                <a:lnTo>
                  <a:pt x="608" y="13"/>
                </a:lnTo>
                <a:lnTo>
                  <a:pt x="634" y="13"/>
                </a:lnTo>
                <a:lnTo>
                  <a:pt x="647" y="26"/>
                </a:lnTo>
                <a:lnTo>
                  <a:pt x="674" y="39"/>
                </a:lnTo>
                <a:lnTo>
                  <a:pt x="700" y="53"/>
                </a:lnTo>
                <a:lnTo>
                  <a:pt x="726" y="66"/>
                </a:lnTo>
                <a:lnTo>
                  <a:pt x="766" y="7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25" name="Freeform 37"/>
          <p:cNvSpPr/>
          <p:nvPr/>
        </p:nvSpPr>
        <p:spPr>
          <a:xfrm>
            <a:off x="5498783" y="1746568"/>
            <a:ext cx="344487" cy="100012"/>
          </a:xfrm>
          <a:custGeom>
            <a:avLst/>
            <a:gdLst>
              <a:gd name="txL" fmla="*/ 0 w 542"/>
              <a:gd name="txT" fmla="*/ 0 h 158"/>
              <a:gd name="txR" fmla="*/ 542 w 542"/>
              <a:gd name="txB" fmla="*/ 158 h 15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42" h="158">
                <a:moveTo>
                  <a:pt x="516" y="119"/>
                </a:moveTo>
                <a:lnTo>
                  <a:pt x="502" y="119"/>
                </a:lnTo>
                <a:lnTo>
                  <a:pt x="489" y="119"/>
                </a:lnTo>
                <a:lnTo>
                  <a:pt x="476" y="119"/>
                </a:lnTo>
                <a:lnTo>
                  <a:pt x="450" y="132"/>
                </a:lnTo>
                <a:lnTo>
                  <a:pt x="436" y="132"/>
                </a:lnTo>
                <a:lnTo>
                  <a:pt x="410" y="132"/>
                </a:lnTo>
                <a:lnTo>
                  <a:pt x="383" y="132"/>
                </a:lnTo>
                <a:lnTo>
                  <a:pt x="344" y="132"/>
                </a:lnTo>
                <a:lnTo>
                  <a:pt x="304" y="145"/>
                </a:lnTo>
                <a:lnTo>
                  <a:pt x="265" y="145"/>
                </a:lnTo>
                <a:lnTo>
                  <a:pt x="225" y="145"/>
                </a:lnTo>
                <a:lnTo>
                  <a:pt x="185" y="145"/>
                </a:lnTo>
                <a:lnTo>
                  <a:pt x="132" y="158"/>
                </a:lnTo>
                <a:lnTo>
                  <a:pt x="80" y="158"/>
                </a:lnTo>
                <a:lnTo>
                  <a:pt x="14" y="158"/>
                </a:lnTo>
                <a:lnTo>
                  <a:pt x="0" y="79"/>
                </a:lnTo>
                <a:lnTo>
                  <a:pt x="53" y="66"/>
                </a:lnTo>
                <a:lnTo>
                  <a:pt x="106" y="53"/>
                </a:lnTo>
                <a:lnTo>
                  <a:pt x="159" y="40"/>
                </a:lnTo>
                <a:lnTo>
                  <a:pt x="199" y="40"/>
                </a:lnTo>
                <a:lnTo>
                  <a:pt x="251" y="27"/>
                </a:lnTo>
                <a:lnTo>
                  <a:pt x="291" y="27"/>
                </a:lnTo>
                <a:lnTo>
                  <a:pt x="331" y="13"/>
                </a:lnTo>
                <a:lnTo>
                  <a:pt x="357" y="13"/>
                </a:lnTo>
                <a:lnTo>
                  <a:pt x="383" y="13"/>
                </a:lnTo>
                <a:lnTo>
                  <a:pt x="410" y="0"/>
                </a:lnTo>
                <a:lnTo>
                  <a:pt x="436" y="0"/>
                </a:lnTo>
                <a:lnTo>
                  <a:pt x="463" y="0"/>
                </a:lnTo>
                <a:lnTo>
                  <a:pt x="476" y="0"/>
                </a:lnTo>
                <a:lnTo>
                  <a:pt x="489" y="0"/>
                </a:lnTo>
                <a:lnTo>
                  <a:pt x="502" y="0"/>
                </a:lnTo>
                <a:lnTo>
                  <a:pt x="516" y="0"/>
                </a:lnTo>
                <a:lnTo>
                  <a:pt x="529" y="13"/>
                </a:lnTo>
                <a:lnTo>
                  <a:pt x="542" y="27"/>
                </a:lnTo>
                <a:lnTo>
                  <a:pt x="542" y="40"/>
                </a:lnTo>
                <a:lnTo>
                  <a:pt x="542" y="53"/>
                </a:lnTo>
                <a:lnTo>
                  <a:pt x="542" y="79"/>
                </a:lnTo>
                <a:lnTo>
                  <a:pt x="542" y="92"/>
                </a:lnTo>
                <a:lnTo>
                  <a:pt x="529" y="105"/>
                </a:lnTo>
                <a:lnTo>
                  <a:pt x="516" y="11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26" name="Freeform 38"/>
          <p:cNvSpPr/>
          <p:nvPr/>
        </p:nvSpPr>
        <p:spPr>
          <a:xfrm>
            <a:off x="5155883" y="2013268"/>
            <a:ext cx="117475" cy="334962"/>
          </a:xfrm>
          <a:custGeom>
            <a:avLst/>
            <a:gdLst>
              <a:gd name="txL" fmla="*/ 0 w 185"/>
              <a:gd name="txT" fmla="*/ 0 h 526"/>
              <a:gd name="txR" fmla="*/ 185 w 185"/>
              <a:gd name="txB" fmla="*/ 526 h 52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85" h="526">
                <a:moveTo>
                  <a:pt x="171" y="26"/>
                </a:moveTo>
                <a:lnTo>
                  <a:pt x="171" y="92"/>
                </a:lnTo>
                <a:lnTo>
                  <a:pt x="171" y="145"/>
                </a:lnTo>
                <a:lnTo>
                  <a:pt x="171" y="197"/>
                </a:lnTo>
                <a:lnTo>
                  <a:pt x="171" y="250"/>
                </a:lnTo>
                <a:lnTo>
                  <a:pt x="185" y="289"/>
                </a:lnTo>
                <a:lnTo>
                  <a:pt x="185" y="329"/>
                </a:lnTo>
                <a:lnTo>
                  <a:pt x="185" y="368"/>
                </a:lnTo>
                <a:lnTo>
                  <a:pt x="185" y="395"/>
                </a:lnTo>
                <a:lnTo>
                  <a:pt x="185" y="434"/>
                </a:lnTo>
                <a:lnTo>
                  <a:pt x="185" y="447"/>
                </a:lnTo>
                <a:lnTo>
                  <a:pt x="185" y="474"/>
                </a:lnTo>
                <a:lnTo>
                  <a:pt x="171" y="487"/>
                </a:lnTo>
                <a:lnTo>
                  <a:pt x="171" y="500"/>
                </a:lnTo>
                <a:lnTo>
                  <a:pt x="171" y="513"/>
                </a:lnTo>
                <a:lnTo>
                  <a:pt x="171" y="526"/>
                </a:lnTo>
                <a:lnTo>
                  <a:pt x="158" y="513"/>
                </a:lnTo>
                <a:lnTo>
                  <a:pt x="145" y="500"/>
                </a:lnTo>
                <a:lnTo>
                  <a:pt x="132" y="474"/>
                </a:lnTo>
                <a:lnTo>
                  <a:pt x="132" y="447"/>
                </a:lnTo>
                <a:lnTo>
                  <a:pt x="119" y="408"/>
                </a:lnTo>
                <a:lnTo>
                  <a:pt x="105" y="368"/>
                </a:lnTo>
                <a:lnTo>
                  <a:pt x="105" y="329"/>
                </a:lnTo>
                <a:lnTo>
                  <a:pt x="92" y="276"/>
                </a:lnTo>
                <a:lnTo>
                  <a:pt x="79" y="237"/>
                </a:lnTo>
                <a:lnTo>
                  <a:pt x="79" y="197"/>
                </a:lnTo>
                <a:lnTo>
                  <a:pt x="66" y="171"/>
                </a:lnTo>
                <a:lnTo>
                  <a:pt x="53" y="145"/>
                </a:lnTo>
                <a:lnTo>
                  <a:pt x="53" y="118"/>
                </a:lnTo>
                <a:lnTo>
                  <a:pt x="39" y="92"/>
                </a:lnTo>
                <a:lnTo>
                  <a:pt x="26" y="79"/>
                </a:lnTo>
                <a:lnTo>
                  <a:pt x="13" y="66"/>
                </a:lnTo>
                <a:lnTo>
                  <a:pt x="13" y="53"/>
                </a:lnTo>
                <a:lnTo>
                  <a:pt x="0" y="40"/>
                </a:lnTo>
                <a:lnTo>
                  <a:pt x="0" y="26"/>
                </a:lnTo>
                <a:lnTo>
                  <a:pt x="0" y="13"/>
                </a:lnTo>
                <a:lnTo>
                  <a:pt x="13" y="13"/>
                </a:lnTo>
                <a:lnTo>
                  <a:pt x="13" y="0"/>
                </a:lnTo>
                <a:lnTo>
                  <a:pt x="26" y="0"/>
                </a:lnTo>
                <a:lnTo>
                  <a:pt x="39" y="0"/>
                </a:lnTo>
                <a:lnTo>
                  <a:pt x="53" y="0"/>
                </a:lnTo>
                <a:lnTo>
                  <a:pt x="66" y="0"/>
                </a:lnTo>
                <a:lnTo>
                  <a:pt x="92" y="0"/>
                </a:lnTo>
                <a:lnTo>
                  <a:pt x="119" y="0"/>
                </a:lnTo>
                <a:lnTo>
                  <a:pt x="145" y="13"/>
                </a:lnTo>
                <a:lnTo>
                  <a:pt x="171" y="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27" name="Freeform 39"/>
          <p:cNvSpPr/>
          <p:nvPr/>
        </p:nvSpPr>
        <p:spPr>
          <a:xfrm>
            <a:off x="5222558" y="1971993"/>
            <a:ext cx="352425" cy="284162"/>
          </a:xfrm>
          <a:custGeom>
            <a:avLst/>
            <a:gdLst>
              <a:gd name="txL" fmla="*/ 0 w 555"/>
              <a:gd name="txT" fmla="*/ 0 h 447"/>
              <a:gd name="txR" fmla="*/ 555 w 555"/>
              <a:gd name="txB" fmla="*/ 447 h 44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55" h="447">
                <a:moveTo>
                  <a:pt x="304" y="447"/>
                </a:moveTo>
                <a:lnTo>
                  <a:pt x="304" y="382"/>
                </a:lnTo>
                <a:lnTo>
                  <a:pt x="317" y="329"/>
                </a:lnTo>
                <a:lnTo>
                  <a:pt x="317" y="277"/>
                </a:lnTo>
                <a:lnTo>
                  <a:pt x="317" y="237"/>
                </a:lnTo>
                <a:lnTo>
                  <a:pt x="317" y="211"/>
                </a:lnTo>
                <a:lnTo>
                  <a:pt x="317" y="184"/>
                </a:lnTo>
                <a:lnTo>
                  <a:pt x="317" y="158"/>
                </a:lnTo>
                <a:lnTo>
                  <a:pt x="304" y="145"/>
                </a:lnTo>
                <a:lnTo>
                  <a:pt x="291" y="145"/>
                </a:lnTo>
                <a:lnTo>
                  <a:pt x="278" y="145"/>
                </a:lnTo>
                <a:lnTo>
                  <a:pt x="238" y="132"/>
                </a:lnTo>
                <a:lnTo>
                  <a:pt x="199" y="145"/>
                </a:lnTo>
                <a:lnTo>
                  <a:pt x="93" y="158"/>
                </a:lnTo>
                <a:lnTo>
                  <a:pt x="40" y="171"/>
                </a:lnTo>
                <a:lnTo>
                  <a:pt x="0" y="171"/>
                </a:lnTo>
                <a:lnTo>
                  <a:pt x="0" y="92"/>
                </a:lnTo>
                <a:lnTo>
                  <a:pt x="66" y="79"/>
                </a:lnTo>
                <a:lnTo>
                  <a:pt x="133" y="79"/>
                </a:lnTo>
                <a:lnTo>
                  <a:pt x="199" y="66"/>
                </a:lnTo>
                <a:lnTo>
                  <a:pt x="238" y="53"/>
                </a:lnTo>
                <a:lnTo>
                  <a:pt x="278" y="40"/>
                </a:lnTo>
                <a:lnTo>
                  <a:pt x="304" y="27"/>
                </a:lnTo>
                <a:lnTo>
                  <a:pt x="317" y="13"/>
                </a:lnTo>
                <a:lnTo>
                  <a:pt x="331" y="0"/>
                </a:lnTo>
                <a:lnTo>
                  <a:pt x="344" y="0"/>
                </a:lnTo>
                <a:lnTo>
                  <a:pt x="357" y="0"/>
                </a:lnTo>
                <a:lnTo>
                  <a:pt x="370" y="0"/>
                </a:lnTo>
                <a:lnTo>
                  <a:pt x="384" y="0"/>
                </a:lnTo>
                <a:lnTo>
                  <a:pt x="397" y="0"/>
                </a:lnTo>
                <a:lnTo>
                  <a:pt x="423" y="0"/>
                </a:lnTo>
                <a:lnTo>
                  <a:pt x="450" y="13"/>
                </a:lnTo>
                <a:lnTo>
                  <a:pt x="463" y="27"/>
                </a:lnTo>
                <a:lnTo>
                  <a:pt x="489" y="40"/>
                </a:lnTo>
                <a:lnTo>
                  <a:pt x="516" y="66"/>
                </a:lnTo>
                <a:lnTo>
                  <a:pt x="542" y="92"/>
                </a:lnTo>
                <a:lnTo>
                  <a:pt x="555" y="106"/>
                </a:lnTo>
                <a:lnTo>
                  <a:pt x="555" y="132"/>
                </a:lnTo>
                <a:lnTo>
                  <a:pt x="555" y="145"/>
                </a:lnTo>
                <a:lnTo>
                  <a:pt x="542" y="158"/>
                </a:lnTo>
                <a:lnTo>
                  <a:pt x="529" y="171"/>
                </a:lnTo>
                <a:lnTo>
                  <a:pt x="516" y="184"/>
                </a:lnTo>
                <a:lnTo>
                  <a:pt x="502" y="184"/>
                </a:lnTo>
                <a:lnTo>
                  <a:pt x="489" y="211"/>
                </a:lnTo>
                <a:lnTo>
                  <a:pt x="476" y="224"/>
                </a:lnTo>
                <a:lnTo>
                  <a:pt x="463" y="263"/>
                </a:lnTo>
                <a:lnTo>
                  <a:pt x="450" y="303"/>
                </a:lnTo>
                <a:lnTo>
                  <a:pt x="423" y="342"/>
                </a:lnTo>
                <a:lnTo>
                  <a:pt x="410" y="395"/>
                </a:lnTo>
                <a:lnTo>
                  <a:pt x="384" y="447"/>
                </a:lnTo>
                <a:lnTo>
                  <a:pt x="304" y="44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28" name="Freeform 40"/>
          <p:cNvSpPr/>
          <p:nvPr/>
        </p:nvSpPr>
        <p:spPr>
          <a:xfrm>
            <a:off x="5657533" y="1956118"/>
            <a:ext cx="109537" cy="307975"/>
          </a:xfrm>
          <a:custGeom>
            <a:avLst/>
            <a:gdLst>
              <a:gd name="txL" fmla="*/ 0 w 172"/>
              <a:gd name="txT" fmla="*/ 0 h 487"/>
              <a:gd name="txR" fmla="*/ 172 w 172"/>
              <a:gd name="txB" fmla="*/ 487 h 48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72" h="487">
                <a:moveTo>
                  <a:pt x="159" y="26"/>
                </a:moveTo>
                <a:lnTo>
                  <a:pt x="159" y="79"/>
                </a:lnTo>
                <a:lnTo>
                  <a:pt x="159" y="132"/>
                </a:lnTo>
                <a:lnTo>
                  <a:pt x="159" y="171"/>
                </a:lnTo>
                <a:lnTo>
                  <a:pt x="172" y="224"/>
                </a:lnTo>
                <a:lnTo>
                  <a:pt x="172" y="263"/>
                </a:lnTo>
                <a:lnTo>
                  <a:pt x="172" y="303"/>
                </a:lnTo>
                <a:lnTo>
                  <a:pt x="172" y="329"/>
                </a:lnTo>
                <a:lnTo>
                  <a:pt x="172" y="368"/>
                </a:lnTo>
                <a:lnTo>
                  <a:pt x="172" y="395"/>
                </a:lnTo>
                <a:lnTo>
                  <a:pt x="172" y="421"/>
                </a:lnTo>
                <a:lnTo>
                  <a:pt x="172" y="434"/>
                </a:lnTo>
                <a:lnTo>
                  <a:pt x="172" y="460"/>
                </a:lnTo>
                <a:lnTo>
                  <a:pt x="172" y="473"/>
                </a:lnTo>
                <a:lnTo>
                  <a:pt x="159" y="473"/>
                </a:lnTo>
                <a:lnTo>
                  <a:pt x="159" y="487"/>
                </a:lnTo>
                <a:lnTo>
                  <a:pt x="146" y="487"/>
                </a:lnTo>
                <a:lnTo>
                  <a:pt x="132" y="487"/>
                </a:lnTo>
                <a:lnTo>
                  <a:pt x="119" y="473"/>
                </a:lnTo>
                <a:lnTo>
                  <a:pt x="106" y="460"/>
                </a:lnTo>
                <a:lnTo>
                  <a:pt x="106" y="434"/>
                </a:lnTo>
                <a:lnTo>
                  <a:pt x="93" y="408"/>
                </a:lnTo>
                <a:lnTo>
                  <a:pt x="93" y="368"/>
                </a:lnTo>
                <a:lnTo>
                  <a:pt x="80" y="316"/>
                </a:lnTo>
                <a:lnTo>
                  <a:pt x="80" y="263"/>
                </a:lnTo>
                <a:lnTo>
                  <a:pt x="66" y="224"/>
                </a:lnTo>
                <a:lnTo>
                  <a:pt x="53" y="184"/>
                </a:lnTo>
                <a:lnTo>
                  <a:pt x="53" y="158"/>
                </a:lnTo>
                <a:lnTo>
                  <a:pt x="40" y="132"/>
                </a:lnTo>
                <a:lnTo>
                  <a:pt x="27" y="105"/>
                </a:lnTo>
                <a:lnTo>
                  <a:pt x="27" y="79"/>
                </a:lnTo>
                <a:lnTo>
                  <a:pt x="14" y="66"/>
                </a:lnTo>
                <a:lnTo>
                  <a:pt x="0" y="39"/>
                </a:lnTo>
                <a:lnTo>
                  <a:pt x="0" y="26"/>
                </a:lnTo>
                <a:lnTo>
                  <a:pt x="0" y="13"/>
                </a:lnTo>
                <a:lnTo>
                  <a:pt x="14" y="0"/>
                </a:lnTo>
                <a:lnTo>
                  <a:pt x="40" y="0"/>
                </a:lnTo>
                <a:lnTo>
                  <a:pt x="53" y="0"/>
                </a:lnTo>
                <a:lnTo>
                  <a:pt x="80" y="13"/>
                </a:lnTo>
                <a:lnTo>
                  <a:pt x="93" y="13"/>
                </a:lnTo>
                <a:lnTo>
                  <a:pt x="119" y="13"/>
                </a:lnTo>
                <a:lnTo>
                  <a:pt x="159" y="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29" name="Freeform 41"/>
          <p:cNvSpPr/>
          <p:nvPr/>
        </p:nvSpPr>
        <p:spPr>
          <a:xfrm>
            <a:off x="5717858" y="1889443"/>
            <a:ext cx="434975" cy="292100"/>
          </a:xfrm>
          <a:custGeom>
            <a:avLst/>
            <a:gdLst>
              <a:gd name="txL" fmla="*/ 0 w 687"/>
              <a:gd name="txT" fmla="*/ 0 h 460"/>
              <a:gd name="txR" fmla="*/ 687 w 687"/>
              <a:gd name="txB" fmla="*/ 460 h 460"/>
            </a:gdLst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87" h="460">
                <a:moveTo>
                  <a:pt x="409" y="39"/>
                </a:moveTo>
                <a:lnTo>
                  <a:pt x="423" y="26"/>
                </a:lnTo>
                <a:lnTo>
                  <a:pt x="436" y="13"/>
                </a:lnTo>
                <a:lnTo>
                  <a:pt x="462" y="0"/>
                </a:lnTo>
                <a:lnTo>
                  <a:pt x="475" y="0"/>
                </a:lnTo>
                <a:lnTo>
                  <a:pt x="502" y="13"/>
                </a:lnTo>
                <a:lnTo>
                  <a:pt x="528" y="26"/>
                </a:lnTo>
                <a:lnTo>
                  <a:pt x="568" y="52"/>
                </a:lnTo>
                <a:lnTo>
                  <a:pt x="608" y="79"/>
                </a:lnTo>
                <a:lnTo>
                  <a:pt x="621" y="92"/>
                </a:lnTo>
                <a:lnTo>
                  <a:pt x="634" y="105"/>
                </a:lnTo>
                <a:lnTo>
                  <a:pt x="660" y="118"/>
                </a:lnTo>
                <a:lnTo>
                  <a:pt x="660" y="131"/>
                </a:lnTo>
                <a:lnTo>
                  <a:pt x="674" y="144"/>
                </a:lnTo>
                <a:lnTo>
                  <a:pt x="687" y="144"/>
                </a:lnTo>
                <a:lnTo>
                  <a:pt x="687" y="158"/>
                </a:lnTo>
                <a:lnTo>
                  <a:pt x="687" y="184"/>
                </a:lnTo>
                <a:lnTo>
                  <a:pt x="674" y="197"/>
                </a:lnTo>
                <a:lnTo>
                  <a:pt x="660" y="197"/>
                </a:lnTo>
                <a:lnTo>
                  <a:pt x="634" y="210"/>
                </a:lnTo>
                <a:lnTo>
                  <a:pt x="621" y="223"/>
                </a:lnTo>
                <a:lnTo>
                  <a:pt x="608" y="237"/>
                </a:lnTo>
                <a:lnTo>
                  <a:pt x="581" y="250"/>
                </a:lnTo>
                <a:lnTo>
                  <a:pt x="555" y="289"/>
                </a:lnTo>
                <a:lnTo>
                  <a:pt x="528" y="315"/>
                </a:lnTo>
                <a:lnTo>
                  <a:pt x="502" y="355"/>
                </a:lnTo>
                <a:lnTo>
                  <a:pt x="475" y="408"/>
                </a:lnTo>
                <a:lnTo>
                  <a:pt x="436" y="460"/>
                </a:lnTo>
                <a:lnTo>
                  <a:pt x="343" y="460"/>
                </a:lnTo>
                <a:lnTo>
                  <a:pt x="357" y="394"/>
                </a:lnTo>
                <a:lnTo>
                  <a:pt x="370" y="342"/>
                </a:lnTo>
                <a:lnTo>
                  <a:pt x="383" y="302"/>
                </a:lnTo>
                <a:lnTo>
                  <a:pt x="396" y="263"/>
                </a:lnTo>
                <a:lnTo>
                  <a:pt x="396" y="223"/>
                </a:lnTo>
                <a:lnTo>
                  <a:pt x="409" y="197"/>
                </a:lnTo>
                <a:lnTo>
                  <a:pt x="409" y="184"/>
                </a:lnTo>
                <a:lnTo>
                  <a:pt x="409" y="171"/>
                </a:lnTo>
                <a:lnTo>
                  <a:pt x="396" y="171"/>
                </a:lnTo>
                <a:lnTo>
                  <a:pt x="383" y="171"/>
                </a:lnTo>
                <a:lnTo>
                  <a:pt x="370" y="171"/>
                </a:lnTo>
                <a:lnTo>
                  <a:pt x="357" y="171"/>
                </a:lnTo>
                <a:lnTo>
                  <a:pt x="330" y="171"/>
                </a:lnTo>
                <a:lnTo>
                  <a:pt x="317" y="171"/>
                </a:lnTo>
                <a:lnTo>
                  <a:pt x="290" y="171"/>
                </a:lnTo>
                <a:lnTo>
                  <a:pt x="264" y="171"/>
                </a:lnTo>
                <a:lnTo>
                  <a:pt x="238" y="184"/>
                </a:lnTo>
                <a:lnTo>
                  <a:pt x="198" y="184"/>
                </a:lnTo>
                <a:lnTo>
                  <a:pt x="172" y="184"/>
                </a:lnTo>
                <a:lnTo>
                  <a:pt x="132" y="197"/>
                </a:lnTo>
                <a:lnTo>
                  <a:pt x="92" y="197"/>
                </a:lnTo>
                <a:lnTo>
                  <a:pt x="53" y="210"/>
                </a:lnTo>
                <a:lnTo>
                  <a:pt x="0" y="210"/>
                </a:lnTo>
                <a:lnTo>
                  <a:pt x="0" y="131"/>
                </a:lnTo>
                <a:lnTo>
                  <a:pt x="53" y="131"/>
                </a:lnTo>
                <a:lnTo>
                  <a:pt x="92" y="118"/>
                </a:lnTo>
                <a:lnTo>
                  <a:pt x="145" y="118"/>
                </a:lnTo>
                <a:lnTo>
                  <a:pt x="185" y="105"/>
                </a:lnTo>
                <a:lnTo>
                  <a:pt x="211" y="105"/>
                </a:lnTo>
                <a:lnTo>
                  <a:pt x="251" y="92"/>
                </a:lnTo>
                <a:lnTo>
                  <a:pt x="277" y="92"/>
                </a:lnTo>
                <a:lnTo>
                  <a:pt x="304" y="79"/>
                </a:lnTo>
                <a:lnTo>
                  <a:pt x="330" y="79"/>
                </a:lnTo>
                <a:lnTo>
                  <a:pt x="357" y="66"/>
                </a:lnTo>
                <a:lnTo>
                  <a:pt x="370" y="66"/>
                </a:lnTo>
                <a:lnTo>
                  <a:pt x="383" y="66"/>
                </a:lnTo>
                <a:lnTo>
                  <a:pt x="396" y="52"/>
                </a:lnTo>
                <a:lnTo>
                  <a:pt x="409" y="52"/>
                </a:lnTo>
                <a:lnTo>
                  <a:pt x="409" y="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30" name="Freeform 42"/>
          <p:cNvSpPr/>
          <p:nvPr/>
        </p:nvSpPr>
        <p:spPr>
          <a:xfrm>
            <a:off x="5741670" y="2130743"/>
            <a:ext cx="319088" cy="107950"/>
          </a:xfrm>
          <a:custGeom>
            <a:avLst/>
            <a:gdLst>
              <a:gd name="txL" fmla="*/ 0 w 503"/>
              <a:gd name="txT" fmla="*/ 0 h 171"/>
              <a:gd name="txR" fmla="*/ 503 w 503"/>
              <a:gd name="txB" fmla="*/ 171 h 17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03" h="171">
                <a:moveTo>
                  <a:pt x="278" y="27"/>
                </a:moveTo>
                <a:lnTo>
                  <a:pt x="331" y="13"/>
                </a:lnTo>
                <a:lnTo>
                  <a:pt x="384" y="13"/>
                </a:lnTo>
                <a:lnTo>
                  <a:pt x="423" y="0"/>
                </a:lnTo>
                <a:lnTo>
                  <a:pt x="450" y="0"/>
                </a:lnTo>
                <a:lnTo>
                  <a:pt x="476" y="13"/>
                </a:lnTo>
                <a:lnTo>
                  <a:pt x="489" y="13"/>
                </a:lnTo>
                <a:lnTo>
                  <a:pt x="503" y="27"/>
                </a:lnTo>
                <a:lnTo>
                  <a:pt x="503" y="40"/>
                </a:lnTo>
                <a:lnTo>
                  <a:pt x="503" y="79"/>
                </a:lnTo>
                <a:lnTo>
                  <a:pt x="503" y="92"/>
                </a:lnTo>
                <a:lnTo>
                  <a:pt x="489" y="105"/>
                </a:lnTo>
                <a:lnTo>
                  <a:pt x="476" y="119"/>
                </a:lnTo>
                <a:lnTo>
                  <a:pt x="463" y="119"/>
                </a:lnTo>
                <a:lnTo>
                  <a:pt x="450" y="119"/>
                </a:lnTo>
                <a:lnTo>
                  <a:pt x="423" y="132"/>
                </a:lnTo>
                <a:lnTo>
                  <a:pt x="410" y="132"/>
                </a:lnTo>
                <a:lnTo>
                  <a:pt x="384" y="132"/>
                </a:lnTo>
                <a:lnTo>
                  <a:pt x="357" y="132"/>
                </a:lnTo>
                <a:lnTo>
                  <a:pt x="318" y="145"/>
                </a:lnTo>
                <a:lnTo>
                  <a:pt x="278" y="145"/>
                </a:lnTo>
                <a:lnTo>
                  <a:pt x="238" y="145"/>
                </a:lnTo>
                <a:lnTo>
                  <a:pt x="199" y="158"/>
                </a:lnTo>
                <a:lnTo>
                  <a:pt x="159" y="158"/>
                </a:lnTo>
                <a:lnTo>
                  <a:pt x="106" y="158"/>
                </a:lnTo>
                <a:lnTo>
                  <a:pt x="53" y="171"/>
                </a:lnTo>
                <a:lnTo>
                  <a:pt x="0" y="171"/>
                </a:lnTo>
                <a:lnTo>
                  <a:pt x="0" y="79"/>
                </a:lnTo>
                <a:lnTo>
                  <a:pt x="14" y="79"/>
                </a:lnTo>
                <a:lnTo>
                  <a:pt x="40" y="79"/>
                </a:lnTo>
                <a:lnTo>
                  <a:pt x="67" y="66"/>
                </a:lnTo>
                <a:lnTo>
                  <a:pt x="93" y="66"/>
                </a:lnTo>
                <a:lnTo>
                  <a:pt x="133" y="66"/>
                </a:lnTo>
                <a:lnTo>
                  <a:pt x="172" y="53"/>
                </a:lnTo>
                <a:lnTo>
                  <a:pt x="225" y="40"/>
                </a:lnTo>
                <a:lnTo>
                  <a:pt x="278" y="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32" name="Freeform 44"/>
          <p:cNvSpPr/>
          <p:nvPr/>
        </p:nvSpPr>
        <p:spPr>
          <a:xfrm>
            <a:off x="4895533" y="2364105"/>
            <a:ext cx="1417637" cy="258763"/>
          </a:xfrm>
          <a:custGeom>
            <a:avLst/>
            <a:gdLst>
              <a:gd name="txL" fmla="*/ 0 w 2233"/>
              <a:gd name="txT" fmla="*/ 0 h 408"/>
              <a:gd name="txR" fmla="*/ 2233 w 2233"/>
              <a:gd name="txB" fmla="*/ 408 h 40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233" h="408">
                <a:moveTo>
                  <a:pt x="674" y="198"/>
                </a:moveTo>
                <a:lnTo>
                  <a:pt x="872" y="171"/>
                </a:lnTo>
                <a:lnTo>
                  <a:pt x="1083" y="145"/>
                </a:lnTo>
                <a:lnTo>
                  <a:pt x="1480" y="66"/>
                </a:lnTo>
                <a:lnTo>
                  <a:pt x="1585" y="53"/>
                </a:lnTo>
                <a:lnTo>
                  <a:pt x="1665" y="40"/>
                </a:lnTo>
                <a:lnTo>
                  <a:pt x="1744" y="27"/>
                </a:lnTo>
                <a:lnTo>
                  <a:pt x="1823" y="27"/>
                </a:lnTo>
                <a:lnTo>
                  <a:pt x="1876" y="14"/>
                </a:lnTo>
                <a:lnTo>
                  <a:pt x="1903" y="14"/>
                </a:lnTo>
                <a:lnTo>
                  <a:pt x="1929" y="14"/>
                </a:lnTo>
                <a:lnTo>
                  <a:pt x="1955" y="14"/>
                </a:lnTo>
                <a:lnTo>
                  <a:pt x="1969" y="14"/>
                </a:lnTo>
                <a:lnTo>
                  <a:pt x="1995" y="0"/>
                </a:lnTo>
                <a:lnTo>
                  <a:pt x="2008" y="0"/>
                </a:lnTo>
                <a:lnTo>
                  <a:pt x="2061" y="14"/>
                </a:lnTo>
                <a:lnTo>
                  <a:pt x="2101" y="14"/>
                </a:lnTo>
                <a:lnTo>
                  <a:pt x="2140" y="27"/>
                </a:lnTo>
                <a:lnTo>
                  <a:pt x="2167" y="40"/>
                </a:lnTo>
                <a:lnTo>
                  <a:pt x="2180" y="53"/>
                </a:lnTo>
                <a:lnTo>
                  <a:pt x="2206" y="79"/>
                </a:lnTo>
                <a:lnTo>
                  <a:pt x="2220" y="106"/>
                </a:lnTo>
                <a:lnTo>
                  <a:pt x="2233" y="119"/>
                </a:lnTo>
                <a:lnTo>
                  <a:pt x="2233" y="132"/>
                </a:lnTo>
                <a:lnTo>
                  <a:pt x="2233" y="145"/>
                </a:lnTo>
                <a:lnTo>
                  <a:pt x="2233" y="158"/>
                </a:lnTo>
                <a:lnTo>
                  <a:pt x="2220" y="171"/>
                </a:lnTo>
                <a:lnTo>
                  <a:pt x="2193" y="185"/>
                </a:lnTo>
                <a:lnTo>
                  <a:pt x="2180" y="185"/>
                </a:lnTo>
                <a:lnTo>
                  <a:pt x="2167" y="185"/>
                </a:lnTo>
                <a:lnTo>
                  <a:pt x="2154" y="185"/>
                </a:lnTo>
                <a:lnTo>
                  <a:pt x="2140" y="185"/>
                </a:lnTo>
                <a:lnTo>
                  <a:pt x="2127" y="185"/>
                </a:lnTo>
                <a:lnTo>
                  <a:pt x="2101" y="198"/>
                </a:lnTo>
                <a:lnTo>
                  <a:pt x="2074" y="198"/>
                </a:lnTo>
                <a:lnTo>
                  <a:pt x="2048" y="198"/>
                </a:lnTo>
                <a:lnTo>
                  <a:pt x="2021" y="198"/>
                </a:lnTo>
                <a:lnTo>
                  <a:pt x="1982" y="198"/>
                </a:lnTo>
                <a:lnTo>
                  <a:pt x="1942" y="198"/>
                </a:lnTo>
                <a:lnTo>
                  <a:pt x="1903" y="198"/>
                </a:lnTo>
                <a:lnTo>
                  <a:pt x="1863" y="198"/>
                </a:lnTo>
                <a:lnTo>
                  <a:pt x="1823" y="198"/>
                </a:lnTo>
                <a:lnTo>
                  <a:pt x="1770" y="198"/>
                </a:lnTo>
                <a:lnTo>
                  <a:pt x="1718" y="198"/>
                </a:lnTo>
                <a:lnTo>
                  <a:pt x="1506" y="211"/>
                </a:lnTo>
                <a:lnTo>
                  <a:pt x="1308" y="224"/>
                </a:lnTo>
                <a:lnTo>
                  <a:pt x="1110" y="237"/>
                </a:lnTo>
                <a:lnTo>
                  <a:pt x="912" y="263"/>
                </a:lnTo>
                <a:lnTo>
                  <a:pt x="806" y="290"/>
                </a:lnTo>
                <a:lnTo>
                  <a:pt x="727" y="303"/>
                </a:lnTo>
                <a:lnTo>
                  <a:pt x="634" y="316"/>
                </a:lnTo>
                <a:lnTo>
                  <a:pt x="568" y="329"/>
                </a:lnTo>
                <a:lnTo>
                  <a:pt x="502" y="342"/>
                </a:lnTo>
                <a:lnTo>
                  <a:pt x="436" y="355"/>
                </a:lnTo>
                <a:lnTo>
                  <a:pt x="383" y="355"/>
                </a:lnTo>
                <a:lnTo>
                  <a:pt x="344" y="369"/>
                </a:lnTo>
                <a:lnTo>
                  <a:pt x="304" y="369"/>
                </a:lnTo>
                <a:lnTo>
                  <a:pt x="264" y="382"/>
                </a:lnTo>
                <a:lnTo>
                  <a:pt x="238" y="382"/>
                </a:lnTo>
                <a:lnTo>
                  <a:pt x="212" y="395"/>
                </a:lnTo>
                <a:lnTo>
                  <a:pt x="185" y="395"/>
                </a:lnTo>
                <a:lnTo>
                  <a:pt x="159" y="395"/>
                </a:lnTo>
                <a:lnTo>
                  <a:pt x="145" y="408"/>
                </a:lnTo>
                <a:lnTo>
                  <a:pt x="132" y="395"/>
                </a:lnTo>
                <a:lnTo>
                  <a:pt x="106" y="395"/>
                </a:lnTo>
                <a:lnTo>
                  <a:pt x="79" y="382"/>
                </a:lnTo>
                <a:lnTo>
                  <a:pt x="66" y="369"/>
                </a:lnTo>
                <a:lnTo>
                  <a:pt x="53" y="355"/>
                </a:lnTo>
                <a:lnTo>
                  <a:pt x="40" y="342"/>
                </a:lnTo>
                <a:lnTo>
                  <a:pt x="27" y="329"/>
                </a:lnTo>
                <a:lnTo>
                  <a:pt x="13" y="316"/>
                </a:lnTo>
                <a:lnTo>
                  <a:pt x="13" y="303"/>
                </a:lnTo>
                <a:lnTo>
                  <a:pt x="0" y="303"/>
                </a:lnTo>
                <a:lnTo>
                  <a:pt x="0" y="290"/>
                </a:lnTo>
                <a:lnTo>
                  <a:pt x="13" y="290"/>
                </a:lnTo>
                <a:lnTo>
                  <a:pt x="13" y="277"/>
                </a:lnTo>
                <a:lnTo>
                  <a:pt x="27" y="277"/>
                </a:lnTo>
                <a:lnTo>
                  <a:pt x="40" y="263"/>
                </a:lnTo>
                <a:lnTo>
                  <a:pt x="66" y="263"/>
                </a:lnTo>
                <a:lnTo>
                  <a:pt x="79" y="263"/>
                </a:lnTo>
                <a:lnTo>
                  <a:pt x="106" y="263"/>
                </a:lnTo>
                <a:lnTo>
                  <a:pt x="132" y="263"/>
                </a:lnTo>
                <a:lnTo>
                  <a:pt x="159" y="250"/>
                </a:lnTo>
                <a:lnTo>
                  <a:pt x="198" y="250"/>
                </a:lnTo>
                <a:lnTo>
                  <a:pt x="238" y="250"/>
                </a:lnTo>
                <a:lnTo>
                  <a:pt x="291" y="250"/>
                </a:lnTo>
                <a:lnTo>
                  <a:pt x="344" y="237"/>
                </a:lnTo>
                <a:lnTo>
                  <a:pt x="410" y="237"/>
                </a:lnTo>
                <a:lnTo>
                  <a:pt x="489" y="224"/>
                </a:lnTo>
                <a:lnTo>
                  <a:pt x="529" y="224"/>
                </a:lnTo>
                <a:lnTo>
                  <a:pt x="581" y="211"/>
                </a:lnTo>
                <a:lnTo>
                  <a:pt x="621" y="211"/>
                </a:lnTo>
                <a:lnTo>
                  <a:pt x="674" y="19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35" name="Freeform 47"/>
          <p:cNvSpPr/>
          <p:nvPr/>
        </p:nvSpPr>
        <p:spPr>
          <a:xfrm>
            <a:off x="4727258" y="2164080"/>
            <a:ext cx="319087" cy="117475"/>
          </a:xfrm>
          <a:custGeom>
            <a:avLst/>
            <a:gdLst>
              <a:gd name="txL" fmla="*/ 0 w 502"/>
              <a:gd name="txT" fmla="*/ 0 h 184"/>
              <a:gd name="txR" fmla="*/ 502 w 502"/>
              <a:gd name="txB" fmla="*/ 184 h 184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502" h="184">
                <a:moveTo>
                  <a:pt x="0" y="105"/>
                </a:moveTo>
                <a:lnTo>
                  <a:pt x="53" y="92"/>
                </a:lnTo>
                <a:lnTo>
                  <a:pt x="106" y="79"/>
                </a:lnTo>
                <a:lnTo>
                  <a:pt x="158" y="66"/>
                </a:lnTo>
                <a:lnTo>
                  <a:pt x="198" y="52"/>
                </a:lnTo>
                <a:lnTo>
                  <a:pt x="238" y="39"/>
                </a:lnTo>
                <a:lnTo>
                  <a:pt x="264" y="26"/>
                </a:lnTo>
                <a:lnTo>
                  <a:pt x="304" y="13"/>
                </a:lnTo>
                <a:lnTo>
                  <a:pt x="357" y="0"/>
                </a:lnTo>
                <a:lnTo>
                  <a:pt x="409" y="0"/>
                </a:lnTo>
                <a:lnTo>
                  <a:pt x="449" y="0"/>
                </a:lnTo>
                <a:lnTo>
                  <a:pt x="476" y="13"/>
                </a:lnTo>
                <a:lnTo>
                  <a:pt x="489" y="26"/>
                </a:lnTo>
                <a:lnTo>
                  <a:pt x="502" y="39"/>
                </a:lnTo>
                <a:lnTo>
                  <a:pt x="502" y="52"/>
                </a:lnTo>
                <a:lnTo>
                  <a:pt x="489" y="66"/>
                </a:lnTo>
                <a:lnTo>
                  <a:pt x="489" y="79"/>
                </a:lnTo>
                <a:lnTo>
                  <a:pt x="462" y="92"/>
                </a:lnTo>
                <a:lnTo>
                  <a:pt x="449" y="92"/>
                </a:lnTo>
                <a:lnTo>
                  <a:pt x="423" y="105"/>
                </a:lnTo>
                <a:lnTo>
                  <a:pt x="383" y="118"/>
                </a:lnTo>
                <a:lnTo>
                  <a:pt x="357" y="131"/>
                </a:lnTo>
                <a:lnTo>
                  <a:pt x="317" y="144"/>
                </a:lnTo>
                <a:lnTo>
                  <a:pt x="264" y="158"/>
                </a:lnTo>
                <a:lnTo>
                  <a:pt x="185" y="171"/>
                </a:lnTo>
                <a:lnTo>
                  <a:pt x="92" y="184"/>
                </a:lnTo>
                <a:lnTo>
                  <a:pt x="0" y="184"/>
                </a:lnTo>
                <a:lnTo>
                  <a:pt x="0" y="10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36" name="Freeform 48"/>
          <p:cNvSpPr/>
          <p:nvPr/>
        </p:nvSpPr>
        <p:spPr>
          <a:xfrm>
            <a:off x="5247958" y="2222818"/>
            <a:ext cx="260350" cy="82550"/>
          </a:xfrm>
          <a:custGeom>
            <a:avLst/>
            <a:gdLst>
              <a:gd name="txL" fmla="*/ 0 w 410"/>
              <a:gd name="txT" fmla="*/ 0 h 131"/>
              <a:gd name="txR" fmla="*/ 410 w 410"/>
              <a:gd name="txB" fmla="*/ 131 h 131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410" h="131">
                <a:moveTo>
                  <a:pt x="0" y="66"/>
                </a:moveTo>
                <a:lnTo>
                  <a:pt x="53" y="52"/>
                </a:lnTo>
                <a:lnTo>
                  <a:pt x="93" y="52"/>
                </a:lnTo>
                <a:lnTo>
                  <a:pt x="145" y="39"/>
                </a:lnTo>
                <a:lnTo>
                  <a:pt x="185" y="26"/>
                </a:lnTo>
                <a:lnTo>
                  <a:pt x="211" y="26"/>
                </a:lnTo>
                <a:lnTo>
                  <a:pt x="251" y="13"/>
                </a:lnTo>
                <a:lnTo>
                  <a:pt x="277" y="13"/>
                </a:lnTo>
                <a:lnTo>
                  <a:pt x="304" y="0"/>
                </a:lnTo>
                <a:lnTo>
                  <a:pt x="330" y="0"/>
                </a:lnTo>
                <a:lnTo>
                  <a:pt x="344" y="0"/>
                </a:lnTo>
                <a:lnTo>
                  <a:pt x="370" y="0"/>
                </a:lnTo>
                <a:lnTo>
                  <a:pt x="383" y="0"/>
                </a:lnTo>
                <a:lnTo>
                  <a:pt x="396" y="0"/>
                </a:lnTo>
                <a:lnTo>
                  <a:pt x="410" y="13"/>
                </a:lnTo>
                <a:lnTo>
                  <a:pt x="410" y="39"/>
                </a:lnTo>
                <a:lnTo>
                  <a:pt x="410" y="66"/>
                </a:lnTo>
                <a:lnTo>
                  <a:pt x="396" y="79"/>
                </a:lnTo>
                <a:lnTo>
                  <a:pt x="383" y="92"/>
                </a:lnTo>
                <a:lnTo>
                  <a:pt x="370" y="92"/>
                </a:lnTo>
                <a:lnTo>
                  <a:pt x="344" y="92"/>
                </a:lnTo>
                <a:lnTo>
                  <a:pt x="330" y="92"/>
                </a:lnTo>
                <a:lnTo>
                  <a:pt x="304" y="105"/>
                </a:lnTo>
                <a:lnTo>
                  <a:pt x="291" y="105"/>
                </a:lnTo>
                <a:lnTo>
                  <a:pt x="225" y="118"/>
                </a:lnTo>
                <a:lnTo>
                  <a:pt x="159" y="118"/>
                </a:lnTo>
                <a:lnTo>
                  <a:pt x="93" y="131"/>
                </a:lnTo>
                <a:lnTo>
                  <a:pt x="13" y="131"/>
                </a:lnTo>
                <a:lnTo>
                  <a:pt x="0" y="6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31" name="Freeform 43"/>
          <p:cNvSpPr/>
          <p:nvPr/>
        </p:nvSpPr>
        <p:spPr>
          <a:xfrm>
            <a:off x="5540058" y="2305368"/>
            <a:ext cx="152400" cy="969962"/>
          </a:xfrm>
          <a:custGeom>
            <a:avLst/>
            <a:gdLst>
              <a:gd name="txL" fmla="*/ 0 w 238"/>
              <a:gd name="txT" fmla="*/ 0 h 1526"/>
              <a:gd name="txR" fmla="*/ 238 w 238"/>
              <a:gd name="txB" fmla="*/ 1526 h 152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8" h="1526">
                <a:moveTo>
                  <a:pt x="199" y="803"/>
                </a:moveTo>
                <a:lnTo>
                  <a:pt x="199" y="881"/>
                </a:lnTo>
                <a:lnTo>
                  <a:pt x="199" y="947"/>
                </a:lnTo>
                <a:lnTo>
                  <a:pt x="199" y="1013"/>
                </a:lnTo>
                <a:lnTo>
                  <a:pt x="199" y="1079"/>
                </a:lnTo>
                <a:lnTo>
                  <a:pt x="185" y="1131"/>
                </a:lnTo>
                <a:lnTo>
                  <a:pt x="185" y="1184"/>
                </a:lnTo>
                <a:lnTo>
                  <a:pt x="185" y="1237"/>
                </a:lnTo>
                <a:lnTo>
                  <a:pt x="185" y="1276"/>
                </a:lnTo>
                <a:lnTo>
                  <a:pt x="185" y="1315"/>
                </a:lnTo>
                <a:lnTo>
                  <a:pt x="185" y="1355"/>
                </a:lnTo>
                <a:lnTo>
                  <a:pt x="185" y="1381"/>
                </a:lnTo>
                <a:lnTo>
                  <a:pt x="185" y="1407"/>
                </a:lnTo>
                <a:lnTo>
                  <a:pt x="185" y="1434"/>
                </a:lnTo>
                <a:lnTo>
                  <a:pt x="185" y="1447"/>
                </a:lnTo>
                <a:lnTo>
                  <a:pt x="172" y="1460"/>
                </a:lnTo>
                <a:lnTo>
                  <a:pt x="172" y="1473"/>
                </a:lnTo>
                <a:lnTo>
                  <a:pt x="172" y="1500"/>
                </a:lnTo>
                <a:lnTo>
                  <a:pt x="159" y="1513"/>
                </a:lnTo>
                <a:lnTo>
                  <a:pt x="146" y="1513"/>
                </a:lnTo>
                <a:lnTo>
                  <a:pt x="146" y="1526"/>
                </a:lnTo>
                <a:lnTo>
                  <a:pt x="133" y="1513"/>
                </a:lnTo>
                <a:lnTo>
                  <a:pt x="119" y="1500"/>
                </a:lnTo>
                <a:lnTo>
                  <a:pt x="119" y="1486"/>
                </a:lnTo>
                <a:lnTo>
                  <a:pt x="106" y="1473"/>
                </a:lnTo>
                <a:lnTo>
                  <a:pt x="93" y="1460"/>
                </a:lnTo>
                <a:lnTo>
                  <a:pt x="93" y="1434"/>
                </a:lnTo>
                <a:lnTo>
                  <a:pt x="80" y="1407"/>
                </a:lnTo>
                <a:lnTo>
                  <a:pt x="66" y="1381"/>
                </a:lnTo>
                <a:lnTo>
                  <a:pt x="53" y="1355"/>
                </a:lnTo>
                <a:lnTo>
                  <a:pt x="53" y="1329"/>
                </a:lnTo>
                <a:lnTo>
                  <a:pt x="40" y="1302"/>
                </a:lnTo>
                <a:lnTo>
                  <a:pt x="40" y="1289"/>
                </a:lnTo>
                <a:lnTo>
                  <a:pt x="40" y="1276"/>
                </a:lnTo>
                <a:lnTo>
                  <a:pt x="40" y="1263"/>
                </a:lnTo>
                <a:lnTo>
                  <a:pt x="40" y="1250"/>
                </a:lnTo>
                <a:lnTo>
                  <a:pt x="40" y="1223"/>
                </a:lnTo>
                <a:lnTo>
                  <a:pt x="40" y="1197"/>
                </a:lnTo>
                <a:lnTo>
                  <a:pt x="40" y="1171"/>
                </a:lnTo>
                <a:lnTo>
                  <a:pt x="40" y="1131"/>
                </a:lnTo>
                <a:lnTo>
                  <a:pt x="53" y="1079"/>
                </a:lnTo>
                <a:lnTo>
                  <a:pt x="53" y="1026"/>
                </a:lnTo>
                <a:lnTo>
                  <a:pt x="53" y="960"/>
                </a:lnTo>
                <a:lnTo>
                  <a:pt x="66" y="842"/>
                </a:lnTo>
                <a:lnTo>
                  <a:pt x="80" y="711"/>
                </a:lnTo>
                <a:lnTo>
                  <a:pt x="80" y="592"/>
                </a:lnTo>
                <a:lnTo>
                  <a:pt x="80" y="487"/>
                </a:lnTo>
                <a:lnTo>
                  <a:pt x="80" y="434"/>
                </a:lnTo>
                <a:lnTo>
                  <a:pt x="80" y="382"/>
                </a:lnTo>
                <a:lnTo>
                  <a:pt x="80" y="342"/>
                </a:lnTo>
                <a:lnTo>
                  <a:pt x="80" y="303"/>
                </a:lnTo>
                <a:lnTo>
                  <a:pt x="80" y="277"/>
                </a:lnTo>
                <a:lnTo>
                  <a:pt x="80" y="237"/>
                </a:lnTo>
                <a:lnTo>
                  <a:pt x="80" y="211"/>
                </a:lnTo>
                <a:lnTo>
                  <a:pt x="66" y="184"/>
                </a:lnTo>
                <a:lnTo>
                  <a:pt x="53" y="145"/>
                </a:lnTo>
                <a:lnTo>
                  <a:pt x="40" y="106"/>
                </a:lnTo>
                <a:lnTo>
                  <a:pt x="27" y="92"/>
                </a:lnTo>
                <a:lnTo>
                  <a:pt x="27" y="79"/>
                </a:lnTo>
                <a:lnTo>
                  <a:pt x="14" y="66"/>
                </a:lnTo>
                <a:lnTo>
                  <a:pt x="0" y="53"/>
                </a:lnTo>
                <a:lnTo>
                  <a:pt x="0" y="40"/>
                </a:lnTo>
                <a:lnTo>
                  <a:pt x="0" y="27"/>
                </a:lnTo>
                <a:lnTo>
                  <a:pt x="0" y="14"/>
                </a:lnTo>
                <a:lnTo>
                  <a:pt x="14" y="14"/>
                </a:lnTo>
                <a:lnTo>
                  <a:pt x="27" y="0"/>
                </a:lnTo>
                <a:lnTo>
                  <a:pt x="40" y="0"/>
                </a:lnTo>
                <a:lnTo>
                  <a:pt x="106" y="0"/>
                </a:lnTo>
                <a:lnTo>
                  <a:pt x="133" y="0"/>
                </a:lnTo>
                <a:lnTo>
                  <a:pt x="159" y="14"/>
                </a:lnTo>
                <a:lnTo>
                  <a:pt x="185" y="27"/>
                </a:lnTo>
                <a:lnTo>
                  <a:pt x="212" y="40"/>
                </a:lnTo>
                <a:lnTo>
                  <a:pt x="225" y="53"/>
                </a:lnTo>
                <a:lnTo>
                  <a:pt x="238" y="66"/>
                </a:lnTo>
                <a:lnTo>
                  <a:pt x="238" y="92"/>
                </a:lnTo>
                <a:lnTo>
                  <a:pt x="225" y="119"/>
                </a:lnTo>
                <a:lnTo>
                  <a:pt x="225" y="132"/>
                </a:lnTo>
                <a:lnTo>
                  <a:pt x="225" y="145"/>
                </a:lnTo>
                <a:lnTo>
                  <a:pt x="225" y="158"/>
                </a:lnTo>
                <a:lnTo>
                  <a:pt x="212" y="171"/>
                </a:lnTo>
                <a:lnTo>
                  <a:pt x="212" y="198"/>
                </a:lnTo>
                <a:lnTo>
                  <a:pt x="212" y="224"/>
                </a:lnTo>
                <a:lnTo>
                  <a:pt x="212" y="250"/>
                </a:lnTo>
                <a:lnTo>
                  <a:pt x="212" y="290"/>
                </a:lnTo>
                <a:lnTo>
                  <a:pt x="212" y="329"/>
                </a:lnTo>
                <a:lnTo>
                  <a:pt x="212" y="369"/>
                </a:lnTo>
                <a:lnTo>
                  <a:pt x="212" y="421"/>
                </a:lnTo>
                <a:lnTo>
                  <a:pt x="212" y="474"/>
                </a:lnTo>
                <a:lnTo>
                  <a:pt x="212" y="526"/>
                </a:lnTo>
                <a:lnTo>
                  <a:pt x="199" y="592"/>
                </a:lnTo>
                <a:lnTo>
                  <a:pt x="199" y="658"/>
                </a:lnTo>
                <a:lnTo>
                  <a:pt x="199" y="724"/>
                </a:lnTo>
                <a:lnTo>
                  <a:pt x="199" y="80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33" name="Freeform 45"/>
          <p:cNvSpPr/>
          <p:nvPr/>
        </p:nvSpPr>
        <p:spPr>
          <a:xfrm>
            <a:off x="4954270" y="2473643"/>
            <a:ext cx="679450" cy="568325"/>
          </a:xfrm>
          <a:custGeom>
            <a:avLst/>
            <a:gdLst>
              <a:gd name="txL" fmla="*/ 0 w 1070"/>
              <a:gd name="txT" fmla="*/ 0 h 895"/>
              <a:gd name="txR" fmla="*/ 1070 w 1070"/>
              <a:gd name="txB" fmla="*/ 895 h 89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70" h="895">
                <a:moveTo>
                  <a:pt x="211" y="816"/>
                </a:moveTo>
                <a:lnTo>
                  <a:pt x="158" y="829"/>
                </a:lnTo>
                <a:lnTo>
                  <a:pt x="119" y="855"/>
                </a:lnTo>
                <a:lnTo>
                  <a:pt x="79" y="868"/>
                </a:lnTo>
                <a:lnTo>
                  <a:pt x="52" y="881"/>
                </a:lnTo>
                <a:lnTo>
                  <a:pt x="26" y="881"/>
                </a:lnTo>
                <a:lnTo>
                  <a:pt x="13" y="895"/>
                </a:lnTo>
                <a:lnTo>
                  <a:pt x="0" y="895"/>
                </a:lnTo>
                <a:lnTo>
                  <a:pt x="0" y="881"/>
                </a:lnTo>
                <a:lnTo>
                  <a:pt x="0" y="868"/>
                </a:lnTo>
                <a:lnTo>
                  <a:pt x="13" y="855"/>
                </a:lnTo>
                <a:lnTo>
                  <a:pt x="26" y="842"/>
                </a:lnTo>
                <a:lnTo>
                  <a:pt x="39" y="829"/>
                </a:lnTo>
                <a:lnTo>
                  <a:pt x="52" y="816"/>
                </a:lnTo>
                <a:lnTo>
                  <a:pt x="66" y="803"/>
                </a:lnTo>
                <a:lnTo>
                  <a:pt x="92" y="789"/>
                </a:lnTo>
                <a:lnTo>
                  <a:pt x="105" y="776"/>
                </a:lnTo>
                <a:lnTo>
                  <a:pt x="132" y="750"/>
                </a:lnTo>
                <a:lnTo>
                  <a:pt x="158" y="737"/>
                </a:lnTo>
                <a:lnTo>
                  <a:pt x="198" y="711"/>
                </a:lnTo>
                <a:lnTo>
                  <a:pt x="224" y="684"/>
                </a:lnTo>
                <a:lnTo>
                  <a:pt x="264" y="658"/>
                </a:lnTo>
                <a:lnTo>
                  <a:pt x="343" y="605"/>
                </a:lnTo>
                <a:lnTo>
                  <a:pt x="409" y="540"/>
                </a:lnTo>
                <a:lnTo>
                  <a:pt x="502" y="474"/>
                </a:lnTo>
                <a:lnTo>
                  <a:pt x="581" y="395"/>
                </a:lnTo>
                <a:lnTo>
                  <a:pt x="673" y="303"/>
                </a:lnTo>
                <a:lnTo>
                  <a:pt x="766" y="211"/>
                </a:lnTo>
                <a:lnTo>
                  <a:pt x="858" y="106"/>
                </a:lnTo>
                <a:lnTo>
                  <a:pt x="964" y="0"/>
                </a:lnTo>
                <a:lnTo>
                  <a:pt x="1070" y="106"/>
                </a:lnTo>
                <a:lnTo>
                  <a:pt x="1004" y="184"/>
                </a:lnTo>
                <a:lnTo>
                  <a:pt x="938" y="250"/>
                </a:lnTo>
                <a:lnTo>
                  <a:pt x="885" y="316"/>
                </a:lnTo>
                <a:lnTo>
                  <a:pt x="819" y="369"/>
                </a:lnTo>
                <a:lnTo>
                  <a:pt x="766" y="421"/>
                </a:lnTo>
                <a:lnTo>
                  <a:pt x="713" y="474"/>
                </a:lnTo>
                <a:lnTo>
                  <a:pt x="660" y="513"/>
                </a:lnTo>
                <a:lnTo>
                  <a:pt x="607" y="553"/>
                </a:lnTo>
                <a:lnTo>
                  <a:pt x="515" y="618"/>
                </a:lnTo>
                <a:lnTo>
                  <a:pt x="409" y="697"/>
                </a:lnTo>
                <a:lnTo>
                  <a:pt x="304" y="750"/>
                </a:lnTo>
                <a:lnTo>
                  <a:pt x="211" y="81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34" name="Freeform 46"/>
          <p:cNvSpPr/>
          <p:nvPr/>
        </p:nvSpPr>
        <p:spPr>
          <a:xfrm>
            <a:off x="5625783" y="2489518"/>
            <a:ext cx="796925" cy="493712"/>
          </a:xfrm>
          <a:custGeom>
            <a:avLst/>
            <a:gdLst>
              <a:gd name="txL" fmla="*/ 0 w 1255"/>
              <a:gd name="txT" fmla="*/ 0 h 776"/>
              <a:gd name="txR" fmla="*/ 1255 w 1255"/>
              <a:gd name="txB" fmla="*/ 776 h 776"/>
            </a:gdLst>
            <a:ahLst/>
            <a:cxnLst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255" h="776">
                <a:moveTo>
                  <a:pt x="0" y="65"/>
                </a:moveTo>
                <a:lnTo>
                  <a:pt x="26" y="0"/>
                </a:lnTo>
                <a:lnTo>
                  <a:pt x="105" y="65"/>
                </a:lnTo>
                <a:lnTo>
                  <a:pt x="171" y="118"/>
                </a:lnTo>
                <a:lnTo>
                  <a:pt x="237" y="171"/>
                </a:lnTo>
                <a:lnTo>
                  <a:pt x="317" y="223"/>
                </a:lnTo>
                <a:lnTo>
                  <a:pt x="383" y="263"/>
                </a:lnTo>
                <a:lnTo>
                  <a:pt x="462" y="315"/>
                </a:lnTo>
                <a:lnTo>
                  <a:pt x="607" y="394"/>
                </a:lnTo>
                <a:lnTo>
                  <a:pt x="673" y="434"/>
                </a:lnTo>
                <a:lnTo>
                  <a:pt x="753" y="460"/>
                </a:lnTo>
                <a:lnTo>
                  <a:pt x="819" y="499"/>
                </a:lnTo>
                <a:lnTo>
                  <a:pt x="871" y="526"/>
                </a:lnTo>
                <a:lnTo>
                  <a:pt x="924" y="539"/>
                </a:lnTo>
                <a:lnTo>
                  <a:pt x="977" y="565"/>
                </a:lnTo>
                <a:lnTo>
                  <a:pt x="1030" y="578"/>
                </a:lnTo>
                <a:lnTo>
                  <a:pt x="1083" y="591"/>
                </a:lnTo>
                <a:lnTo>
                  <a:pt x="1109" y="605"/>
                </a:lnTo>
                <a:lnTo>
                  <a:pt x="1149" y="618"/>
                </a:lnTo>
                <a:lnTo>
                  <a:pt x="1175" y="618"/>
                </a:lnTo>
                <a:lnTo>
                  <a:pt x="1202" y="631"/>
                </a:lnTo>
                <a:lnTo>
                  <a:pt x="1215" y="644"/>
                </a:lnTo>
                <a:lnTo>
                  <a:pt x="1241" y="644"/>
                </a:lnTo>
                <a:lnTo>
                  <a:pt x="1241" y="657"/>
                </a:lnTo>
                <a:lnTo>
                  <a:pt x="1255" y="657"/>
                </a:lnTo>
                <a:lnTo>
                  <a:pt x="1255" y="670"/>
                </a:lnTo>
                <a:lnTo>
                  <a:pt x="1255" y="684"/>
                </a:lnTo>
                <a:lnTo>
                  <a:pt x="1241" y="684"/>
                </a:lnTo>
                <a:lnTo>
                  <a:pt x="1228" y="697"/>
                </a:lnTo>
                <a:lnTo>
                  <a:pt x="1228" y="710"/>
                </a:lnTo>
                <a:lnTo>
                  <a:pt x="1215" y="710"/>
                </a:lnTo>
                <a:lnTo>
                  <a:pt x="1189" y="723"/>
                </a:lnTo>
                <a:lnTo>
                  <a:pt x="1175" y="723"/>
                </a:lnTo>
                <a:lnTo>
                  <a:pt x="1122" y="736"/>
                </a:lnTo>
                <a:lnTo>
                  <a:pt x="1070" y="736"/>
                </a:lnTo>
                <a:lnTo>
                  <a:pt x="1004" y="749"/>
                </a:lnTo>
                <a:lnTo>
                  <a:pt x="924" y="762"/>
                </a:lnTo>
                <a:lnTo>
                  <a:pt x="885" y="762"/>
                </a:lnTo>
                <a:lnTo>
                  <a:pt x="845" y="762"/>
                </a:lnTo>
                <a:lnTo>
                  <a:pt x="819" y="776"/>
                </a:lnTo>
                <a:lnTo>
                  <a:pt x="792" y="776"/>
                </a:lnTo>
                <a:lnTo>
                  <a:pt x="766" y="762"/>
                </a:lnTo>
                <a:lnTo>
                  <a:pt x="739" y="762"/>
                </a:lnTo>
                <a:lnTo>
                  <a:pt x="726" y="762"/>
                </a:lnTo>
                <a:lnTo>
                  <a:pt x="713" y="762"/>
                </a:lnTo>
                <a:lnTo>
                  <a:pt x="700" y="749"/>
                </a:lnTo>
                <a:lnTo>
                  <a:pt x="687" y="749"/>
                </a:lnTo>
                <a:lnTo>
                  <a:pt x="673" y="736"/>
                </a:lnTo>
                <a:lnTo>
                  <a:pt x="647" y="710"/>
                </a:lnTo>
                <a:lnTo>
                  <a:pt x="620" y="684"/>
                </a:lnTo>
                <a:lnTo>
                  <a:pt x="581" y="657"/>
                </a:lnTo>
                <a:lnTo>
                  <a:pt x="541" y="618"/>
                </a:lnTo>
                <a:lnTo>
                  <a:pt x="502" y="578"/>
                </a:lnTo>
                <a:lnTo>
                  <a:pt x="449" y="539"/>
                </a:lnTo>
                <a:lnTo>
                  <a:pt x="396" y="486"/>
                </a:lnTo>
                <a:lnTo>
                  <a:pt x="343" y="434"/>
                </a:lnTo>
                <a:lnTo>
                  <a:pt x="290" y="368"/>
                </a:lnTo>
                <a:lnTo>
                  <a:pt x="224" y="302"/>
                </a:lnTo>
                <a:lnTo>
                  <a:pt x="145" y="223"/>
                </a:lnTo>
                <a:lnTo>
                  <a:pt x="79" y="157"/>
                </a:lnTo>
                <a:lnTo>
                  <a:pt x="0" y="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矩形 4"/>
          <p:cNvSpPr/>
          <p:nvPr/>
        </p:nvSpPr>
        <p:spPr>
          <a:xfrm>
            <a:off x="847348" y="1492750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噪</a:t>
            </a:r>
          </a:p>
        </p:txBody>
      </p:sp>
      <p:sp>
        <p:nvSpPr>
          <p:cNvPr id="33" name="矩形 32"/>
          <p:cNvSpPr/>
          <p:nvPr/>
        </p:nvSpPr>
        <p:spPr>
          <a:xfrm>
            <a:off x="764223" y="733186"/>
            <a:ext cx="167259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zào</a:t>
            </a:r>
          </a:p>
        </p:txBody>
      </p:sp>
      <p:pic>
        <p:nvPicPr>
          <p:cNvPr id="33831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695073" y="2805163"/>
            <a:ext cx="4363147" cy="1873175"/>
            <a:chOff x="695073" y="2805163"/>
            <a:chExt cx="4363147" cy="1873175"/>
          </a:xfrm>
        </p:grpSpPr>
        <p:sp>
          <p:nvSpPr>
            <p:cNvPr id="34" name="TextBox 33"/>
            <p:cNvSpPr txBox="1"/>
            <p:nvPr/>
          </p:nvSpPr>
          <p:spPr>
            <a:xfrm>
              <a:off x="715963" y="2805163"/>
              <a:ext cx="2897405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左右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27838" y="3720138"/>
              <a:ext cx="43303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8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聒噪   名噪一时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04088" y="3280463"/>
              <a:ext cx="3597186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800" b="1" dirty="0">
                  <a:latin typeface="宋体" panose="02010600030101010101" pitchFamily="2" charset="-122"/>
                </a:rPr>
                <a:t>Z  </a:t>
              </a:r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口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95073" y="4155118"/>
              <a:ext cx="2897405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十六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17749" y="1146045"/>
            <a:ext cx="1897632" cy="147510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35729"/>
              <a:gd name="adj6" fmla="val 14317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2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四个“口”都要小，左边的“口”要单独</a:t>
            </a:r>
            <a:r>
              <a:rPr lang="zh-CN" altLang="en-US" sz="22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在一边</a:t>
            </a:r>
            <a:r>
              <a:rPr kumimoji="0" lang="zh-CN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71995" y="1673030"/>
            <a:ext cx="1837690" cy="843280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87951"/>
              <a:gd name="adj6" fmla="val -38804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 木” 要扁宽</a:t>
            </a: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。</a:t>
            </a:r>
            <a:endParaRPr lang="zh-CN" altLang="en-US" sz="24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115490" y="312235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18818"/>
                <a:gd name="adj2" fmla="val -51202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50863" y="2257488"/>
              <a:ext cx="1390650" cy="101566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易错提示：左部的口位置偏上。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2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2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2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2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2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2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2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12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399192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0943" name="Freeform 47"/>
          <p:cNvSpPr/>
          <p:nvPr/>
        </p:nvSpPr>
        <p:spPr>
          <a:xfrm>
            <a:off x="4490403" y="1568768"/>
            <a:ext cx="831850" cy="1198562"/>
          </a:xfrm>
          <a:custGeom>
            <a:avLst/>
            <a:gdLst>
              <a:gd name="txL" fmla="*/ 0 w 1310"/>
              <a:gd name="txT" fmla="*/ 0 h 1888"/>
              <a:gd name="txR" fmla="*/ 1310 w 1310"/>
              <a:gd name="txB" fmla="*/ 1888 h 1888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310" h="1888">
                <a:moveTo>
                  <a:pt x="0" y="1875"/>
                </a:moveTo>
                <a:lnTo>
                  <a:pt x="0" y="1875"/>
                </a:lnTo>
                <a:lnTo>
                  <a:pt x="0" y="1863"/>
                </a:lnTo>
                <a:lnTo>
                  <a:pt x="13" y="1850"/>
                </a:lnTo>
                <a:lnTo>
                  <a:pt x="26" y="1837"/>
                </a:lnTo>
                <a:lnTo>
                  <a:pt x="51" y="1825"/>
                </a:lnTo>
                <a:lnTo>
                  <a:pt x="89" y="1799"/>
                </a:lnTo>
                <a:lnTo>
                  <a:pt x="127" y="1787"/>
                </a:lnTo>
                <a:lnTo>
                  <a:pt x="165" y="1761"/>
                </a:lnTo>
                <a:lnTo>
                  <a:pt x="216" y="1736"/>
                </a:lnTo>
                <a:lnTo>
                  <a:pt x="267" y="1711"/>
                </a:lnTo>
                <a:lnTo>
                  <a:pt x="305" y="1673"/>
                </a:lnTo>
                <a:lnTo>
                  <a:pt x="356" y="1635"/>
                </a:lnTo>
                <a:lnTo>
                  <a:pt x="407" y="1597"/>
                </a:lnTo>
                <a:lnTo>
                  <a:pt x="458" y="1559"/>
                </a:lnTo>
                <a:lnTo>
                  <a:pt x="509" y="1508"/>
                </a:lnTo>
                <a:lnTo>
                  <a:pt x="573" y="1457"/>
                </a:lnTo>
                <a:lnTo>
                  <a:pt x="623" y="1407"/>
                </a:lnTo>
                <a:lnTo>
                  <a:pt x="674" y="1356"/>
                </a:lnTo>
                <a:lnTo>
                  <a:pt x="725" y="1292"/>
                </a:lnTo>
                <a:lnTo>
                  <a:pt x="763" y="1242"/>
                </a:lnTo>
                <a:lnTo>
                  <a:pt x="814" y="1191"/>
                </a:lnTo>
                <a:lnTo>
                  <a:pt x="852" y="1128"/>
                </a:lnTo>
                <a:lnTo>
                  <a:pt x="891" y="1077"/>
                </a:lnTo>
                <a:lnTo>
                  <a:pt x="929" y="1014"/>
                </a:lnTo>
                <a:lnTo>
                  <a:pt x="954" y="950"/>
                </a:lnTo>
                <a:lnTo>
                  <a:pt x="980" y="887"/>
                </a:lnTo>
                <a:lnTo>
                  <a:pt x="1005" y="824"/>
                </a:lnTo>
                <a:lnTo>
                  <a:pt x="1031" y="760"/>
                </a:lnTo>
                <a:lnTo>
                  <a:pt x="1043" y="684"/>
                </a:lnTo>
                <a:lnTo>
                  <a:pt x="1056" y="608"/>
                </a:lnTo>
                <a:lnTo>
                  <a:pt x="1069" y="532"/>
                </a:lnTo>
                <a:lnTo>
                  <a:pt x="1081" y="456"/>
                </a:lnTo>
                <a:lnTo>
                  <a:pt x="1081" y="418"/>
                </a:lnTo>
                <a:lnTo>
                  <a:pt x="1094" y="380"/>
                </a:lnTo>
                <a:lnTo>
                  <a:pt x="1094" y="342"/>
                </a:lnTo>
                <a:lnTo>
                  <a:pt x="1094" y="317"/>
                </a:lnTo>
                <a:lnTo>
                  <a:pt x="1094" y="253"/>
                </a:lnTo>
                <a:lnTo>
                  <a:pt x="1094" y="203"/>
                </a:lnTo>
                <a:lnTo>
                  <a:pt x="1094" y="165"/>
                </a:lnTo>
                <a:lnTo>
                  <a:pt x="1094" y="139"/>
                </a:lnTo>
                <a:lnTo>
                  <a:pt x="1094" y="114"/>
                </a:lnTo>
                <a:lnTo>
                  <a:pt x="1081" y="101"/>
                </a:lnTo>
                <a:lnTo>
                  <a:pt x="1069" y="89"/>
                </a:lnTo>
                <a:lnTo>
                  <a:pt x="1069" y="76"/>
                </a:lnTo>
                <a:lnTo>
                  <a:pt x="1056" y="76"/>
                </a:lnTo>
                <a:lnTo>
                  <a:pt x="1056" y="63"/>
                </a:lnTo>
                <a:lnTo>
                  <a:pt x="1056" y="51"/>
                </a:lnTo>
                <a:lnTo>
                  <a:pt x="1056" y="25"/>
                </a:lnTo>
                <a:lnTo>
                  <a:pt x="1069" y="25"/>
                </a:lnTo>
                <a:lnTo>
                  <a:pt x="1081" y="13"/>
                </a:lnTo>
                <a:lnTo>
                  <a:pt x="1107" y="13"/>
                </a:lnTo>
                <a:lnTo>
                  <a:pt x="1145" y="0"/>
                </a:lnTo>
                <a:lnTo>
                  <a:pt x="1209" y="25"/>
                </a:lnTo>
                <a:lnTo>
                  <a:pt x="1234" y="38"/>
                </a:lnTo>
                <a:lnTo>
                  <a:pt x="1272" y="51"/>
                </a:lnTo>
                <a:lnTo>
                  <a:pt x="1285" y="63"/>
                </a:lnTo>
                <a:lnTo>
                  <a:pt x="1298" y="89"/>
                </a:lnTo>
                <a:lnTo>
                  <a:pt x="1310" y="114"/>
                </a:lnTo>
                <a:lnTo>
                  <a:pt x="1310" y="152"/>
                </a:lnTo>
                <a:lnTo>
                  <a:pt x="1310" y="177"/>
                </a:lnTo>
                <a:lnTo>
                  <a:pt x="1298" y="203"/>
                </a:lnTo>
                <a:lnTo>
                  <a:pt x="1298" y="228"/>
                </a:lnTo>
                <a:lnTo>
                  <a:pt x="1298" y="253"/>
                </a:lnTo>
                <a:lnTo>
                  <a:pt x="1285" y="291"/>
                </a:lnTo>
                <a:lnTo>
                  <a:pt x="1285" y="329"/>
                </a:lnTo>
                <a:lnTo>
                  <a:pt x="1285" y="367"/>
                </a:lnTo>
                <a:lnTo>
                  <a:pt x="1272" y="405"/>
                </a:lnTo>
                <a:lnTo>
                  <a:pt x="1260" y="507"/>
                </a:lnTo>
                <a:lnTo>
                  <a:pt x="1234" y="608"/>
                </a:lnTo>
                <a:lnTo>
                  <a:pt x="1209" y="710"/>
                </a:lnTo>
                <a:lnTo>
                  <a:pt x="1171" y="811"/>
                </a:lnTo>
                <a:lnTo>
                  <a:pt x="1158" y="874"/>
                </a:lnTo>
                <a:lnTo>
                  <a:pt x="1132" y="925"/>
                </a:lnTo>
                <a:lnTo>
                  <a:pt x="1107" y="976"/>
                </a:lnTo>
                <a:lnTo>
                  <a:pt x="1081" y="1039"/>
                </a:lnTo>
                <a:lnTo>
                  <a:pt x="1043" y="1090"/>
                </a:lnTo>
                <a:lnTo>
                  <a:pt x="1018" y="1140"/>
                </a:lnTo>
                <a:lnTo>
                  <a:pt x="980" y="1191"/>
                </a:lnTo>
                <a:lnTo>
                  <a:pt x="929" y="1254"/>
                </a:lnTo>
                <a:lnTo>
                  <a:pt x="891" y="1305"/>
                </a:lnTo>
                <a:lnTo>
                  <a:pt x="852" y="1368"/>
                </a:lnTo>
                <a:lnTo>
                  <a:pt x="802" y="1419"/>
                </a:lnTo>
                <a:lnTo>
                  <a:pt x="751" y="1457"/>
                </a:lnTo>
                <a:lnTo>
                  <a:pt x="713" y="1508"/>
                </a:lnTo>
                <a:lnTo>
                  <a:pt x="662" y="1546"/>
                </a:lnTo>
                <a:lnTo>
                  <a:pt x="611" y="1584"/>
                </a:lnTo>
                <a:lnTo>
                  <a:pt x="560" y="1622"/>
                </a:lnTo>
                <a:lnTo>
                  <a:pt x="509" y="1660"/>
                </a:lnTo>
                <a:lnTo>
                  <a:pt x="458" y="1685"/>
                </a:lnTo>
                <a:lnTo>
                  <a:pt x="356" y="1736"/>
                </a:lnTo>
                <a:lnTo>
                  <a:pt x="267" y="1787"/>
                </a:lnTo>
                <a:lnTo>
                  <a:pt x="178" y="1825"/>
                </a:lnTo>
                <a:lnTo>
                  <a:pt x="140" y="1850"/>
                </a:lnTo>
                <a:lnTo>
                  <a:pt x="102" y="1863"/>
                </a:lnTo>
                <a:lnTo>
                  <a:pt x="76" y="1875"/>
                </a:lnTo>
                <a:lnTo>
                  <a:pt x="51" y="1875"/>
                </a:lnTo>
                <a:lnTo>
                  <a:pt x="26" y="1888"/>
                </a:lnTo>
                <a:lnTo>
                  <a:pt x="13" y="1888"/>
                </a:lnTo>
                <a:lnTo>
                  <a:pt x="0" y="1888"/>
                </a:lnTo>
                <a:lnTo>
                  <a:pt x="0" y="187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44" name="Freeform 48"/>
          <p:cNvSpPr/>
          <p:nvPr/>
        </p:nvSpPr>
        <p:spPr>
          <a:xfrm>
            <a:off x="5227003" y="1946593"/>
            <a:ext cx="1017587" cy="595312"/>
          </a:xfrm>
          <a:custGeom>
            <a:avLst/>
            <a:gdLst>
              <a:gd name="txL" fmla="*/ 0 w 1603"/>
              <a:gd name="txT" fmla="*/ 0 h 937"/>
              <a:gd name="txR" fmla="*/ 1603 w 1603"/>
              <a:gd name="txB" fmla="*/ 937 h 937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</a:cxnLst>
            <a:rect l="txL" t="txT" r="txR" b="txB"/>
            <a:pathLst>
              <a:path w="1603" h="937">
                <a:moveTo>
                  <a:pt x="38" y="0"/>
                </a:moveTo>
                <a:lnTo>
                  <a:pt x="152" y="88"/>
                </a:lnTo>
                <a:lnTo>
                  <a:pt x="254" y="164"/>
                </a:lnTo>
                <a:lnTo>
                  <a:pt x="356" y="240"/>
                </a:lnTo>
                <a:lnTo>
                  <a:pt x="458" y="304"/>
                </a:lnTo>
                <a:lnTo>
                  <a:pt x="547" y="367"/>
                </a:lnTo>
                <a:lnTo>
                  <a:pt x="623" y="418"/>
                </a:lnTo>
                <a:lnTo>
                  <a:pt x="700" y="468"/>
                </a:lnTo>
                <a:lnTo>
                  <a:pt x="776" y="506"/>
                </a:lnTo>
                <a:lnTo>
                  <a:pt x="903" y="582"/>
                </a:lnTo>
                <a:lnTo>
                  <a:pt x="1043" y="646"/>
                </a:lnTo>
                <a:lnTo>
                  <a:pt x="1107" y="684"/>
                </a:lnTo>
                <a:lnTo>
                  <a:pt x="1183" y="709"/>
                </a:lnTo>
                <a:lnTo>
                  <a:pt x="1247" y="734"/>
                </a:lnTo>
                <a:lnTo>
                  <a:pt x="1323" y="760"/>
                </a:lnTo>
                <a:lnTo>
                  <a:pt x="1387" y="772"/>
                </a:lnTo>
                <a:lnTo>
                  <a:pt x="1437" y="798"/>
                </a:lnTo>
                <a:lnTo>
                  <a:pt x="1488" y="811"/>
                </a:lnTo>
                <a:lnTo>
                  <a:pt x="1526" y="836"/>
                </a:lnTo>
                <a:lnTo>
                  <a:pt x="1565" y="849"/>
                </a:lnTo>
                <a:lnTo>
                  <a:pt x="1577" y="861"/>
                </a:lnTo>
                <a:lnTo>
                  <a:pt x="1590" y="861"/>
                </a:lnTo>
                <a:lnTo>
                  <a:pt x="1603" y="874"/>
                </a:lnTo>
                <a:lnTo>
                  <a:pt x="1590" y="874"/>
                </a:lnTo>
                <a:lnTo>
                  <a:pt x="1565" y="887"/>
                </a:lnTo>
                <a:lnTo>
                  <a:pt x="1552" y="887"/>
                </a:lnTo>
                <a:lnTo>
                  <a:pt x="1514" y="899"/>
                </a:lnTo>
                <a:lnTo>
                  <a:pt x="1476" y="899"/>
                </a:lnTo>
                <a:lnTo>
                  <a:pt x="1437" y="912"/>
                </a:lnTo>
                <a:lnTo>
                  <a:pt x="1387" y="912"/>
                </a:lnTo>
                <a:lnTo>
                  <a:pt x="1336" y="925"/>
                </a:lnTo>
                <a:lnTo>
                  <a:pt x="1285" y="925"/>
                </a:lnTo>
                <a:lnTo>
                  <a:pt x="1247" y="937"/>
                </a:lnTo>
                <a:lnTo>
                  <a:pt x="1208" y="937"/>
                </a:lnTo>
                <a:lnTo>
                  <a:pt x="1170" y="937"/>
                </a:lnTo>
                <a:lnTo>
                  <a:pt x="1145" y="937"/>
                </a:lnTo>
                <a:lnTo>
                  <a:pt x="1119" y="937"/>
                </a:lnTo>
                <a:lnTo>
                  <a:pt x="1094" y="937"/>
                </a:lnTo>
                <a:lnTo>
                  <a:pt x="1068" y="937"/>
                </a:lnTo>
                <a:lnTo>
                  <a:pt x="1056" y="925"/>
                </a:lnTo>
                <a:lnTo>
                  <a:pt x="1030" y="912"/>
                </a:lnTo>
                <a:lnTo>
                  <a:pt x="1005" y="899"/>
                </a:lnTo>
                <a:lnTo>
                  <a:pt x="979" y="887"/>
                </a:lnTo>
                <a:lnTo>
                  <a:pt x="954" y="874"/>
                </a:lnTo>
                <a:lnTo>
                  <a:pt x="929" y="849"/>
                </a:lnTo>
                <a:lnTo>
                  <a:pt x="903" y="823"/>
                </a:lnTo>
                <a:lnTo>
                  <a:pt x="878" y="811"/>
                </a:lnTo>
                <a:lnTo>
                  <a:pt x="852" y="785"/>
                </a:lnTo>
                <a:lnTo>
                  <a:pt x="827" y="772"/>
                </a:lnTo>
                <a:lnTo>
                  <a:pt x="801" y="734"/>
                </a:lnTo>
                <a:lnTo>
                  <a:pt x="750" y="709"/>
                </a:lnTo>
                <a:lnTo>
                  <a:pt x="712" y="671"/>
                </a:lnTo>
                <a:lnTo>
                  <a:pt x="661" y="633"/>
                </a:lnTo>
                <a:lnTo>
                  <a:pt x="610" y="582"/>
                </a:lnTo>
                <a:lnTo>
                  <a:pt x="547" y="532"/>
                </a:lnTo>
                <a:lnTo>
                  <a:pt x="483" y="481"/>
                </a:lnTo>
                <a:lnTo>
                  <a:pt x="420" y="418"/>
                </a:lnTo>
                <a:lnTo>
                  <a:pt x="343" y="354"/>
                </a:lnTo>
                <a:lnTo>
                  <a:pt x="254" y="291"/>
                </a:lnTo>
                <a:lnTo>
                  <a:pt x="178" y="215"/>
                </a:lnTo>
                <a:lnTo>
                  <a:pt x="89" y="139"/>
                </a:lnTo>
                <a:lnTo>
                  <a:pt x="0" y="63"/>
                </a:lnTo>
                <a:lnTo>
                  <a:pt x="38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45" name="Freeform 49"/>
          <p:cNvSpPr/>
          <p:nvPr/>
        </p:nvSpPr>
        <p:spPr>
          <a:xfrm>
            <a:off x="4822190" y="1818005"/>
            <a:ext cx="209550" cy="160338"/>
          </a:xfrm>
          <a:custGeom>
            <a:avLst/>
            <a:gdLst>
              <a:gd name="txL" fmla="*/ 0 w 330"/>
              <a:gd name="txT" fmla="*/ 0 h 253"/>
              <a:gd name="txR" fmla="*/ 330 w 330"/>
              <a:gd name="txB" fmla="*/ 253 h 25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30" h="253">
                <a:moveTo>
                  <a:pt x="63" y="114"/>
                </a:moveTo>
                <a:lnTo>
                  <a:pt x="38" y="76"/>
                </a:lnTo>
                <a:lnTo>
                  <a:pt x="12" y="50"/>
                </a:lnTo>
                <a:lnTo>
                  <a:pt x="0" y="25"/>
                </a:lnTo>
                <a:lnTo>
                  <a:pt x="0" y="0"/>
                </a:lnTo>
                <a:lnTo>
                  <a:pt x="76" y="12"/>
                </a:lnTo>
                <a:lnTo>
                  <a:pt x="140" y="12"/>
                </a:lnTo>
                <a:lnTo>
                  <a:pt x="191" y="25"/>
                </a:lnTo>
                <a:lnTo>
                  <a:pt x="241" y="50"/>
                </a:lnTo>
                <a:lnTo>
                  <a:pt x="267" y="63"/>
                </a:lnTo>
                <a:lnTo>
                  <a:pt x="280" y="76"/>
                </a:lnTo>
                <a:lnTo>
                  <a:pt x="292" y="89"/>
                </a:lnTo>
                <a:lnTo>
                  <a:pt x="305" y="101"/>
                </a:lnTo>
                <a:lnTo>
                  <a:pt x="318" y="114"/>
                </a:lnTo>
                <a:lnTo>
                  <a:pt x="330" y="127"/>
                </a:lnTo>
                <a:lnTo>
                  <a:pt x="330" y="152"/>
                </a:lnTo>
                <a:lnTo>
                  <a:pt x="330" y="165"/>
                </a:lnTo>
                <a:lnTo>
                  <a:pt x="330" y="177"/>
                </a:lnTo>
                <a:lnTo>
                  <a:pt x="330" y="203"/>
                </a:lnTo>
                <a:lnTo>
                  <a:pt x="330" y="215"/>
                </a:lnTo>
                <a:lnTo>
                  <a:pt x="330" y="228"/>
                </a:lnTo>
                <a:lnTo>
                  <a:pt x="330" y="241"/>
                </a:lnTo>
                <a:lnTo>
                  <a:pt x="318" y="253"/>
                </a:lnTo>
                <a:lnTo>
                  <a:pt x="305" y="253"/>
                </a:lnTo>
                <a:lnTo>
                  <a:pt x="292" y="253"/>
                </a:lnTo>
                <a:lnTo>
                  <a:pt x="267" y="253"/>
                </a:lnTo>
                <a:lnTo>
                  <a:pt x="254" y="253"/>
                </a:lnTo>
                <a:lnTo>
                  <a:pt x="241" y="241"/>
                </a:lnTo>
                <a:lnTo>
                  <a:pt x="216" y="228"/>
                </a:lnTo>
                <a:lnTo>
                  <a:pt x="165" y="203"/>
                </a:lnTo>
                <a:lnTo>
                  <a:pt x="127" y="177"/>
                </a:lnTo>
                <a:lnTo>
                  <a:pt x="89" y="152"/>
                </a:lnTo>
                <a:lnTo>
                  <a:pt x="63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46" name="Freeform 50"/>
          <p:cNvSpPr/>
          <p:nvPr/>
        </p:nvSpPr>
        <p:spPr>
          <a:xfrm>
            <a:off x="4709478" y="2059305"/>
            <a:ext cx="371475" cy="249238"/>
          </a:xfrm>
          <a:custGeom>
            <a:avLst/>
            <a:gdLst>
              <a:gd name="txL" fmla="*/ 0 w 585"/>
              <a:gd name="txT" fmla="*/ 0 h 393"/>
              <a:gd name="txR" fmla="*/ 585 w 585"/>
              <a:gd name="txB" fmla="*/ 393 h 39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5" h="393">
                <a:moveTo>
                  <a:pt x="356" y="101"/>
                </a:moveTo>
                <a:lnTo>
                  <a:pt x="419" y="76"/>
                </a:lnTo>
                <a:lnTo>
                  <a:pt x="458" y="51"/>
                </a:lnTo>
                <a:lnTo>
                  <a:pt x="496" y="25"/>
                </a:lnTo>
                <a:lnTo>
                  <a:pt x="521" y="13"/>
                </a:lnTo>
                <a:lnTo>
                  <a:pt x="547" y="13"/>
                </a:lnTo>
                <a:lnTo>
                  <a:pt x="572" y="0"/>
                </a:lnTo>
                <a:lnTo>
                  <a:pt x="585" y="13"/>
                </a:lnTo>
                <a:lnTo>
                  <a:pt x="572" y="13"/>
                </a:lnTo>
                <a:lnTo>
                  <a:pt x="572" y="38"/>
                </a:lnTo>
                <a:lnTo>
                  <a:pt x="547" y="51"/>
                </a:lnTo>
                <a:lnTo>
                  <a:pt x="534" y="76"/>
                </a:lnTo>
                <a:lnTo>
                  <a:pt x="496" y="101"/>
                </a:lnTo>
                <a:lnTo>
                  <a:pt x="470" y="139"/>
                </a:lnTo>
                <a:lnTo>
                  <a:pt x="432" y="165"/>
                </a:lnTo>
                <a:lnTo>
                  <a:pt x="381" y="215"/>
                </a:lnTo>
                <a:lnTo>
                  <a:pt x="330" y="253"/>
                </a:lnTo>
                <a:lnTo>
                  <a:pt x="292" y="291"/>
                </a:lnTo>
                <a:lnTo>
                  <a:pt x="254" y="317"/>
                </a:lnTo>
                <a:lnTo>
                  <a:pt x="216" y="342"/>
                </a:lnTo>
                <a:lnTo>
                  <a:pt x="190" y="367"/>
                </a:lnTo>
                <a:lnTo>
                  <a:pt x="178" y="380"/>
                </a:lnTo>
                <a:lnTo>
                  <a:pt x="152" y="393"/>
                </a:lnTo>
                <a:lnTo>
                  <a:pt x="140" y="393"/>
                </a:lnTo>
                <a:lnTo>
                  <a:pt x="127" y="380"/>
                </a:lnTo>
                <a:lnTo>
                  <a:pt x="101" y="380"/>
                </a:lnTo>
                <a:lnTo>
                  <a:pt x="76" y="355"/>
                </a:lnTo>
                <a:lnTo>
                  <a:pt x="50" y="329"/>
                </a:lnTo>
                <a:lnTo>
                  <a:pt x="25" y="304"/>
                </a:lnTo>
                <a:lnTo>
                  <a:pt x="12" y="279"/>
                </a:lnTo>
                <a:lnTo>
                  <a:pt x="0" y="266"/>
                </a:lnTo>
                <a:lnTo>
                  <a:pt x="0" y="241"/>
                </a:lnTo>
                <a:lnTo>
                  <a:pt x="0" y="228"/>
                </a:lnTo>
                <a:lnTo>
                  <a:pt x="0" y="215"/>
                </a:lnTo>
                <a:lnTo>
                  <a:pt x="25" y="215"/>
                </a:lnTo>
                <a:lnTo>
                  <a:pt x="38" y="215"/>
                </a:lnTo>
                <a:lnTo>
                  <a:pt x="63" y="215"/>
                </a:lnTo>
                <a:lnTo>
                  <a:pt x="89" y="215"/>
                </a:lnTo>
                <a:lnTo>
                  <a:pt x="101" y="215"/>
                </a:lnTo>
                <a:lnTo>
                  <a:pt x="127" y="215"/>
                </a:lnTo>
                <a:lnTo>
                  <a:pt x="127" y="203"/>
                </a:lnTo>
                <a:lnTo>
                  <a:pt x="152" y="203"/>
                </a:lnTo>
                <a:lnTo>
                  <a:pt x="165" y="190"/>
                </a:lnTo>
                <a:lnTo>
                  <a:pt x="203" y="177"/>
                </a:lnTo>
                <a:lnTo>
                  <a:pt x="229" y="165"/>
                </a:lnTo>
                <a:lnTo>
                  <a:pt x="267" y="152"/>
                </a:lnTo>
                <a:lnTo>
                  <a:pt x="318" y="127"/>
                </a:lnTo>
                <a:lnTo>
                  <a:pt x="356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47" name="Freeform 51"/>
          <p:cNvSpPr/>
          <p:nvPr/>
        </p:nvSpPr>
        <p:spPr>
          <a:xfrm>
            <a:off x="5452428" y="1649730"/>
            <a:ext cx="323850" cy="249238"/>
          </a:xfrm>
          <a:custGeom>
            <a:avLst/>
            <a:gdLst>
              <a:gd name="txL" fmla="*/ 0 w 509"/>
              <a:gd name="txT" fmla="*/ 0 h 393"/>
              <a:gd name="txR" fmla="*/ 509 w 509"/>
              <a:gd name="txB" fmla="*/ 393 h 39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09" h="393">
                <a:moveTo>
                  <a:pt x="76" y="304"/>
                </a:moveTo>
                <a:lnTo>
                  <a:pt x="127" y="266"/>
                </a:lnTo>
                <a:lnTo>
                  <a:pt x="178" y="228"/>
                </a:lnTo>
                <a:lnTo>
                  <a:pt x="216" y="190"/>
                </a:lnTo>
                <a:lnTo>
                  <a:pt x="242" y="164"/>
                </a:lnTo>
                <a:lnTo>
                  <a:pt x="267" y="126"/>
                </a:lnTo>
                <a:lnTo>
                  <a:pt x="280" y="101"/>
                </a:lnTo>
                <a:lnTo>
                  <a:pt x="280" y="76"/>
                </a:lnTo>
                <a:lnTo>
                  <a:pt x="280" y="63"/>
                </a:lnTo>
                <a:lnTo>
                  <a:pt x="267" y="38"/>
                </a:lnTo>
                <a:lnTo>
                  <a:pt x="267" y="25"/>
                </a:lnTo>
                <a:lnTo>
                  <a:pt x="280" y="12"/>
                </a:lnTo>
                <a:lnTo>
                  <a:pt x="293" y="0"/>
                </a:lnTo>
                <a:lnTo>
                  <a:pt x="318" y="0"/>
                </a:lnTo>
                <a:lnTo>
                  <a:pt x="344" y="0"/>
                </a:lnTo>
                <a:lnTo>
                  <a:pt x="382" y="12"/>
                </a:lnTo>
                <a:lnTo>
                  <a:pt x="420" y="38"/>
                </a:lnTo>
                <a:lnTo>
                  <a:pt x="433" y="50"/>
                </a:lnTo>
                <a:lnTo>
                  <a:pt x="458" y="63"/>
                </a:lnTo>
                <a:lnTo>
                  <a:pt x="471" y="76"/>
                </a:lnTo>
                <a:lnTo>
                  <a:pt x="483" y="88"/>
                </a:lnTo>
                <a:lnTo>
                  <a:pt x="496" y="101"/>
                </a:lnTo>
                <a:lnTo>
                  <a:pt x="509" y="114"/>
                </a:lnTo>
                <a:lnTo>
                  <a:pt x="509" y="126"/>
                </a:lnTo>
                <a:lnTo>
                  <a:pt x="509" y="139"/>
                </a:lnTo>
                <a:lnTo>
                  <a:pt x="496" y="152"/>
                </a:lnTo>
                <a:lnTo>
                  <a:pt x="483" y="164"/>
                </a:lnTo>
                <a:lnTo>
                  <a:pt x="471" y="177"/>
                </a:lnTo>
                <a:lnTo>
                  <a:pt x="458" y="190"/>
                </a:lnTo>
                <a:lnTo>
                  <a:pt x="433" y="202"/>
                </a:lnTo>
                <a:lnTo>
                  <a:pt x="407" y="228"/>
                </a:lnTo>
                <a:lnTo>
                  <a:pt x="382" y="240"/>
                </a:lnTo>
                <a:lnTo>
                  <a:pt x="318" y="266"/>
                </a:lnTo>
                <a:lnTo>
                  <a:pt x="267" y="304"/>
                </a:lnTo>
                <a:lnTo>
                  <a:pt x="216" y="329"/>
                </a:lnTo>
                <a:lnTo>
                  <a:pt x="153" y="355"/>
                </a:lnTo>
                <a:lnTo>
                  <a:pt x="127" y="367"/>
                </a:lnTo>
                <a:lnTo>
                  <a:pt x="102" y="367"/>
                </a:lnTo>
                <a:lnTo>
                  <a:pt x="76" y="380"/>
                </a:lnTo>
                <a:lnTo>
                  <a:pt x="51" y="393"/>
                </a:lnTo>
                <a:lnTo>
                  <a:pt x="38" y="393"/>
                </a:lnTo>
                <a:lnTo>
                  <a:pt x="25" y="393"/>
                </a:lnTo>
                <a:lnTo>
                  <a:pt x="13" y="393"/>
                </a:lnTo>
                <a:lnTo>
                  <a:pt x="0" y="393"/>
                </a:lnTo>
                <a:lnTo>
                  <a:pt x="0" y="380"/>
                </a:lnTo>
                <a:lnTo>
                  <a:pt x="0" y="367"/>
                </a:lnTo>
                <a:lnTo>
                  <a:pt x="13" y="355"/>
                </a:lnTo>
                <a:lnTo>
                  <a:pt x="25" y="342"/>
                </a:lnTo>
                <a:lnTo>
                  <a:pt x="51" y="329"/>
                </a:lnTo>
                <a:lnTo>
                  <a:pt x="76" y="30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48" name="Freeform 52"/>
          <p:cNvSpPr/>
          <p:nvPr/>
        </p:nvSpPr>
        <p:spPr>
          <a:xfrm>
            <a:off x="5460365" y="1987868"/>
            <a:ext cx="315913" cy="144462"/>
          </a:xfrm>
          <a:custGeom>
            <a:avLst/>
            <a:gdLst>
              <a:gd name="txL" fmla="*/ 0 w 496"/>
              <a:gd name="txT" fmla="*/ 0 h 228"/>
              <a:gd name="txR" fmla="*/ 496 w 496"/>
              <a:gd name="txB" fmla="*/ 228 h 22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96" h="228">
                <a:moveTo>
                  <a:pt x="89" y="114"/>
                </a:moveTo>
                <a:lnTo>
                  <a:pt x="76" y="89"/>
                </a:lnTo>
                <a:lnTo>
                  <a:pt x="51" y="76"/>
                </a:lnTo>
                <a:lnTo>
                  <a:pt x="38" y="63"/>
                </a:lnTo>
                <a:lnTo>
                  <a:pt x="25" y="51"/>
                </a:lnTo>
                <a:lnTo>
                  <a:pt x="12" y="38"/>
                </a:lnTo>
                <a:lnTo>
                  <a:pt x="12" y="25"/>
                </a:lnTo>
                <a:lnTo>
                  <a:pt x="0" y="13"/>
                </a:lnTo>
                <a:lnTo>
                  <a:pt x="0" y="0"/>
                </a:lnTo>
                <a:lnTo>
                  <a:pt x="89" y="0"/>
                </a:lnTo>
                <a:lnTo>
                  <a:pt x="165" y="13"/>
                </a:lnTo>
                <a:lnTo>
                  <a:pt x="229" y="13"/>
                </a:lnTo>
                <a:lnTo>
                  <a:pt x="292" y="13"/>
                </a:lnTo>
                <a:lnTo>
                  <a:pt x="318" y="25"/>
                </a:lnTo>
                <a:lnTo>
                  <a:pt x="343" y="25"/>
                </a:lnTo>
                <a:lnTo>
                  <a:pt x="369" y="25"/>
                </a:lnTo>
                <a:lnTo>
                  <a:pt x="381" y="38"/>
                </a:lnTo>
                <a:lnTo>
                  <a:pt x="407" y="38"/>
                </a:lnTo>
                <a:lnTo>
                  <a:pt x="420" y="38"/>
                </a:lnTo>
                <a:lnTo>
                  <a:pt x="432" y="51"/>
                </a:lnTo>
                <a:lnTo>
                  <a:pt x="458" y="76"/>
                </a:lnTo>
                <a:lnTo>
                  <a:pt x="483" y="101"/>
                </a:lnTo>
                <a:lnTo>
                  <a:pt x="496" y="127"/>
                </a:lnTo>
                <a:lnTo>
                  <a:pt x="496" y="152"/>
                </a:lnTo>
                <a:lnTo>
                  <a:pt x="496" y="190"/>
                </a:lnTo>
                <a:lnTo>
                  <a:pt x="483" y="203"/>
                </a:lnTo>
                <a:lnTo>
                  <a:pt x="470" y="215"/>
                </a:lnTo>
                <a:lnTo>
                  <a:pt x="458" y="228"/>
                </a:lnTo>
                <a:lnTo>
                  <a:pt x="445" y="228"/>
                </a:lnTo>
                <a:lnTo>
                  <a:pt x="445" y="215"/>
                </a:lnTo>
                <a:lnTo>
                  <a:pt x="420" y="215"/>
                </a:lnTo>
                <a:lnTo>
                  <a:pt x="407" y="215"/>
                </a:lnTo>
                <a:lnTo>
                  <a:pt x="394" y="215"/>
                </a:lnTo>
                <a:lnTo>
                  <a:pt x="369" y="203"/>
                </a:lnTo>
                <a:lnTo>
                  <a:pt x="343" y="203"/>
                </a:lnTo>
                <a:lnTo>
                  <a:pt x="318" y="190"/>
                </a:lnTo>
                <a:lnTo>
                  <a:pt x="254" y="177"/>
                </a:lnTo>
                <a:lnTo>
                  <a:pt x="203" y="152"/>
                </a:lnTo>
                <a:lnTo>
                  <a:pt x="152" y="139"/>
                </a:lnTo>
                <a:lnTo>
                  <a:pt x="89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49" name="Freeform 53"/>
          <p:cNvSpPr/>
          <p:nvPr/>
        </p:nvSpPr>
        <p:spPr>
          <a:xfrm>
            <a:off x="4960303" y="2397443"/>
            <a:ext cx="152400" cy="828675"/>
          </a:xfrm>
          <a:custGeom>
            <a:avLst/>
            <a:gdLst>
              <a:gd name="txL" fmla="*/ 0 w 242"/>
              <a:gd name="txT" fmla="*/ 0 h 1305"/>
              <a:gd name="txR" fmla="*/ 242 w 242"/>
              <a:gd name="txB" fmla="*/ 1305 h 130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42" h="1305">
                <a:moveTo>
                  <a:pt x="76" y="1305"/>
                </a:moveTo>
                <a:lnTo>
                  <a:pt x="76" y="1305"/>
                </a:lnTo>
                <a:lnTo>
                  <a:pt x="64" y="1293"/>
                </a:lnTo>
                <a:lnTo>
                  <a:pt x="51" y="1267"/>
                </a:lnTo>
                <a:lnTo>
                  <a:pt x="38" y="1242"/>
                </a:lnTo>
                <a:lnTo>
                  <a:pt x="25" y="1204"/>
                </a:lnTo>
                <a:lnTo>
                  <a:pt x="13" y="1166"/>
                </a:lnTo>
                <a:lnTo>
                  <a:pt x="0" y="1141"/>
                </a:lnTo>
                <a:lnTo>
                  <a:pt x="0" y="1128"/>
                </a:lnTo>
                <a:lnTo>
                  <a:pt x="0" y="1103"/>
                </a:lnTo>
                <a:lnTo>
                  <a:pt x="13" y="1077"/>
                </a:lnTo>
                <a:lnTo>
                  <a:pt x="25" y="1052"/>
                </a:lnTo>
                <a:lnTo>
                  <a:pt x="38" y="1014"/>
                </a:lnTo>
                <a:lnTo>
                  <a:pt x="38" y="988"/>
                </a:lnTo>
                <a:lnTo>
                  <a:pt x="51" y="963"/>
                </a:lnTo>
                <a:lnTo>
                  <a:pt x="51" y="925"/>
                </a:lnTo>
                <a:lnTo>
                  <a:pt x="64" y="900"/>
                </a:lnTo>
                <a:lnTo>
                  <a:pt x="64" y="849"/>
                </a:lnTo>
                <a:lnTo>
                  <a:pt x="76" y="798"/>
                </a:lnTo>
                <a:lnTo>
                  <a:pt x="89" y="748"/>
                </a:lnTo>
                <a:lnTo>
                  <a:pt x="89" y="684"/>
                </a:lnTo>
                <a:lnTo>
                  <a:pt x="102" y="621"/>
                </a:lnTo>
                <a:lnTo>
                  <a:pt x="102" y="570"/>
                </a:lnTo>
                <a:lnTo>
                  <a:pt x="102" y="520"/>
                </a:lnTo>
                <a:lnTo>
                  <a:pt x="114" y="469"/>
                </a:lnTo>
                <a:lnTo>
                  <a:pt x="114" y="418"/>
                </a:lnTo>
                <a:lnTo>
                  <a:pt x="114" y="380"/>
                </a:lnTo>
                <a:lnTo>
                  <a:pt x="114" y="342"/>
                </a:lnTo>
                <a:lnTo>
                  <a:pt x="114" y="304"/>
                </a:lnTo>
                <a:lnTo>
                  <a:pt x="114" y="254"/>
                </a:lnTo>
                <a:lnTo>
                  <a:pt x="114" y="203"/>
                </a:lnTo>
                <a:lnTo>
                  <a:pt x="102" y="152"/>
                </a:lnTo>
                <a:lnTo>
                  <a:pt x="89" y="114"/>
                </a:lnTo>
                <a:lnTo>
                  <a:pt x="89" y="89"/>
                </a:lnTo>
                <a:lnTo>
                  <a:pt x="76" y="63"/>
                </a:lnTo>
                <a:lnTo>
                  <a:pt x="76" y="38"/>
                </a:lnTo>
                <a:lnTo>
                  <a:pt x="76" y="13"/>
                </a:lnTo>
                <a:lnTo>
                  <a:pt x="89" y="13"/>
                </a:lnTo>
                <a:lnTo>
                  <a:pt x="102" y="0"/>
                </a:lnTo>
                <a:lnTo>
                  <a:pt x="114" y="0"/>
                </a:lnTo>
                <a:lnTo>
                  <a:pt x="127" y="0"/>
                </a:lnTo>
                <a:lnTo>
                  <a:pt x="153" y="0"/>
                </a:lnTo>
                <a:lnTo>
                  <a:pt x="178" y="0"/>
                </a:lnTo>
                <a:lnTo>
                  <a:pt x="204" y="13"/>
                </a:lnTo>
                <a:lnTo>
                  <a:pt x="242" y="13"/>
                </a:lnTo>
                <a:lnTo>
                  <a:pt x="242" y="203"/>
                </a:lnTo>
                <a:lnTo>
                  <a:pt x="229" y="380"/>
                </a:lnTo>
                <a:lnTo>
                  <a:pt x="229" y="558"/>
                </a:lnTo>
                <a:lnTo>
                  <a:pt x="216" y="722"/>
                </a:lnTo>
                <a:lnTo>
                  <a:pt x="216" y="798"/>
                </a:lnTo>
                <a:lnTo>
                  <a:pt x="204" y="874"/>
                </a:lnTo>
                <a:lnTo>
                  <a:pt x="191" y="938"/>
                </a:lnTo>
                <a:lnTo>
                  <a:pt x="191" y="988"/>
                </a:lnTo>
                <a:lnTo>
                  <a:pt x="178" y="1052"/>
                </a:lnTo>
                <a:lnTo>
                  <a:pt x="165" y="1090"/>
                </a:lnTo>
                <a:lnTo>
                  <a:pt x="165" y="1141"/>
                </a:lnTo>
                <a:lnTo>
                  <a:pt x="153" y="1166"/>
                </a:lnTo>
                <a:lnTo>
                  <a:pt x="140" y="1204"/>
                </a:lnTo>
                <a:lnTo>
                  <a:pt x="140" y="1229"/>
                </a:lnTo>
                <a:lnTo>
                  <a:pt x="127" y="1255"/>
                </a:lnTo>
                <a:lnTo>
                  <a:pt x="114" y="1267"/>
                </a:lnTo>
                <a:lnTo>
                  <a:pt x="114" y="1293"/>
                </a:lnTo>
                <a:lnTo>
                  <a:pt x="102" y="1293"/>
                </a:lnTo>
                <a:lnTo>
                  <a:pt x="89" y="1305"/>
                </a:lnTo>
                <a:lnTo>
                  <a:pt x="76" y="130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50" name="Freeform 54"/>
          <p:cNvSpPr/>
          <p:nvPr/>
        </p:nvSpPr>
        <p:spPr>
          <a:xfrm>
            <a:off x="5080953" y="2333943"/>
            <a:ext cx="557212" cy="981075"/>
          </a:xfrm>
          <a:custGeom>
            <a:avLst/>
            <a:gdLst>
              <a:gd name="txL" fmla="*/ 0 w 878"/>
              <a:gd name="txT" fmla="*/ 0 h 1546"/>
              <a:gd name="txR" fmla="*/ 878 w 878"/>
              <a:gd name="txB" fmla="*/ 1546 h 154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78" h="1546">
                <a:moveTo>
                  <a:pt x="839" y="671"/>
                </a:moveTo>
                <a:lnTo>
                  <a:pt x="839" y="735"/>
                </a:lnTo>
                <a:lnTo>
                  <a:pt x="852" y="785"/>
                </a:lnTo>
                <a:lnTo>
                  <a:pt x="852" y="836"/>
                </a:lnTo>
                <a:lnTo>
                  <a:pt x="852" y="887"/>
                </a:lnTo>
                <a:lnTo>
                  <a:pt x="865" y="937"/>
                </a:lnTo>
                <a:lnTo>
                  <a:pt x="865" y="975"/>
                </a:lnTo>
                <a:lnTo>
                  <a:pt x="865" y="1013"/>
                </a:lnTo>
                <a:lnTo>
                  <a:pt x="865" y="1051"/>
                </a:lnTo>
                <a:lnTo>
                  <a:pt x="865" y="1089"/>
                </a:lnTo>
                <a:lnTo>
                  <a:pt x="865" y="1128"/>
                </a:lnTo>
                <a:lnTo>
                  <a:pt x="865" y="1153"/>
                </a:lnTo>
                <a:lnTo>
                  <a:pt x="865" y="1178"/>
                </a:lnTo>
                <a:lnTo>
                  <a:pt x="865" y="1216"/>
                </a:lnTo>
                <a:lnTo>
                  <a:pt x="865" y="1229"/>
                </a:lnTo>
                <a:lnTo>
                  <a:pt x="865" y="1254"/>
                </a:lnTo>
                <a:lnTo>
                  <a:pt x="865" y="1267"/>
                </a:lnTo>
                <a:lnTo>
                  <a:pt x="852" y="1330"/>
                </a:lnTo>
                <a:lnTo>
                  <a:pt x="827" y="1381"/>
                </a:lnTo>
                <a:lnTo>
                  <a:pt x="814" y="1432"/>
                </a:lnTo>
                <a:lnTo>
                  <a:pt x="789" y="1470"/>
                </a:lnTo>
                <a:lnTo>
                  <a:pt x="763" y="1508"/>
                </a:lnTo>
                <a:lnTo>
                  <a:pt x="738" y="1520"/>
                </a:lnTo>
                <a:lnTo>
                  <a:pt x="712" y="1533"/>
                </a:lnTo>
                <a:lnTo>
                  <a:pt x="687" y="1546"/>
                </a:lnTo>
                <a:lnTo>
                  <a:pt x="674" y="1533"/>
                </a:lnTo>
                <a:lnTo>
                  <a:pt x="661" y="1520"/>
                </a:lnTo>
                <a:lnTo>
                  <a:pt x="661" y="1508"/>
                </a:lnTo>
                <a:lnTo>
                  <a:pt x="661" y="1495"/>
                </a:lnTo>
                <a:lnTo>
                  <a:pt x="649" y="1482"/>
                </a:lnTo>
                <a:lnTo>
                  <a:pt x="649" y="1470"/>
                </a:lnTo>
                <a:lnTo>
                  <a:pt x="636" y="1419"/>
                </a:lnTo>
                <a:lnTo>
                  <a:pt x="610" y="1381"/>
                </a:lnTo>
                <a:lnTo>
                  <a:pt x="585" y="1343"/>
                </a:lnTo>
                <a:lnTo>
                  <a:pt x="547" y="1318"/>
                </a:lnTo>
                <a:lnTo>
                  <a:pt x="521" y="1305"/>
                </a:lnTo>
                <a:lnTo>
                  <a:pt x="509" y="1280"/>
                </a:lnTo>
                <a:lnTo>
                  <a:pt x="496" y="1267"/>
                </a:lnTo>
                <a:lnTo>
                  <a:pt x="471" y="1254"/>
                </a:lnTo>
                <a:lnTo>
                  <a:pt x="458" y="1242"/>
                </a:lnTo>
                <a:lnTo>
                  <a:pt x="458" y="1229"/>
                </a:lnTo>
                <a:lnTo>
                  <a:pt x="458" y="1216"/>
                </a:lnTo>
                <a:lnTo>
                  <a:pt x="471" y="1216"/>
                </a:lnTo>
                <a:lnTo>
                  <a:pt x="496" y="1216"/>
                </a:lnTo>
                <a:lnTo>
                  <a:pt x="509" y="1216"/>
                </a:lnTo>
                <a:lnTo>
                  <a:pt x="521" y="1229"/>
                </a:lnTo>
                <a:lnTo>
                  <a:pt x="547" y="1229"/>
                </a:lnTo>
                <a:lnTo>
                  <a:pt x="585" y="1229"/>
                </a:lnTo>
                <a:lnTo>
                  <a:pt x="610" y="1242"/>
                </a:lnTo>
                <a:lnTo>
                  <a:pt x="636" y="1229"/>
                </a:lnTo>
                <a:lnTo>
                  <a:pt x="661" y="1229"/>
                </a:lnTo>
                <a:lnTo>
                  <a:pt x="661" y="1216"/>
                </a:lnTo>
                <a:lnTo>
                  <a:pt x="674" y="1216"/>
                </a:lnTo>
                <a:lnTo>
                  <a:pt x="687" y="1191"/>
                </a:lnTo>
                <a:lnTo>
                  <a:pt x="687" y="1178"/>
                </a:lnTo>
                <a:lnTo>
                  <a:pt x="700" y="1153"/>
                </a:lnTo>
                <a:lnTo>
                  <a:pt x="700" y="1140"/>
                </a:lnTo>
                <a:lnTo>
                  <a:pt x="712" y="1115"/>
                </a:lnTo>
                <a:lnTo>
                  <a:pt x="712" y="1077"/>
                </a:lnTo>
                <a:lnTo>
                  <a:pt x="712" y="1064"/>
                </a:lnTo>
                <a:lnTo>
                  <a:pt x="725" y="1051"/>
                </a:lnTo>
                <a:lnTo>
                  <a:pt x="725" y="1001"/>
                </a:lnTo>
                <a:lnTo>
                  <a:pt x="725" y="950"/>
                </a:lnTo>
                <a:lnTo>
                  <a:pt x="712" y="887"/>
                </a:lnTo>
                <a:lnTo>
                  <a:pt x="712" y="823"/>
                </a:lnTo>
                <a:lnTo>
                  <a:pt x="712" y="747"/>
                </a:lnTo>
                <a:lnTo>
                  <a:pt x="700" y="659"/>
                </a:lnTo>
                <a:lnTo>
                  <a:pt x="687" y="570"/>
                </a:lnTo>
                <a:lnTo>
                  <a:pt x="687" y="519"/>
                </a:lnTo>
                <a:lnTo>
                  <a:pt x="687" y="469"/>
                </a:lnTo>
                <a:lnTo>
                  <a:pt x="674" y="431"/>
                </a:lnTo>
                <a:lnTo>
                  <a:pt x="674" y="393"/>
                </a:lnTo>
                <a:lnTo>
                  <a:pt x="674" y="355"/>
                </a:lnTo>
                <a:lnTo>
                  <a:pt x="661" y="329"/>
                </a:lnTo>
                <a:lnTo>
                  <a:pt x="661" y="291"/>
                </a:lnTo>
                <a:lnTo>
                  <a:pt x="661" y="266"/>
                </a:lnTo>
                <a:lnTo>
                  <a:pt x="649" y="241"/>
                </a:lnTo>
                <a:lnTo>
                  <a:pt x="649" y="228"/>
                </a:lnTo>
                <a:lnTo>
                  <a:pt x="636" y="203"/>
                </a:lnTo>
                <a:lnTo>
                  <a:pt x="636" y="190"/>
                </a:lnTo>
                <a:lnTo>
                  <a:pt x="636" y="177"/>
                </a:lnTo>
                <a:lnTo>
                  <a:pt x="623" y="164"/>
                </a:lnTo>
                <a:lnTo>
                  <a:pt x="610" y="164"/>
                </a:lnTo>
                <a:lnTo>
                  <a:pt x="598" y="164"/>
                </a:lnTo>
                <a:lnTo>
                  <a:pt x="598" y="152"/>
                </a:lnTo>
                <a:lnTo>
                  <a:pt x="572" y="152"/>
                </a:lnTo>
                <a:lnTo>
                  <a:pt x="560" y="152"/>
                </a:lnTo>
                <a:lnTo>
                  <a:pt x="534" y="164"/>
                </a:lnTo>
                <a:lnTo>
                  <a:pt x="496" y="164"/>
                </a:lnTo>
                <a:lnTo>
                  <a:pt x="471" y="164"/>
                </a:lnTo>
                <a:lnTo>
                  <a:pt x="432" y="164"/>
                </a:lnTo>
                <a:lnTo>
                  <a:pt x="394" y="177"/>
                </a:lnTo>
                <a:lnTo>
                  <a:pt x="343" y="177"/>
                </a:lnTo>
                <a:lnTo>
                  <a:pt x="292" y="177"/>
                </a:lnTo>
                <a:lnTo>
                  <a:pt x="242" y="190"/>
                </a:lnTo>
                <a:lnTo>
                  <a:pt x="191" y="190"/>
                </a:lnTo>
                <a:lnTo>
                  <a:pt x="127" y="203"/>
                </a:lnTo>
                <a:lnTo>
                  <a:pt x="63" y="203"/>
                </a:lnTo>
                <a:lnTo>
                  <a:pt x="0" y="215"/>
                </a:lnTo>
                <a:lnTo>
                  <a:pt x="0" y="126"/>
                </a:lnTo>
                <a:lnTo>
                  <a:pt x="13" y="126"/>
                </a:lnTo>
                <a:lnTo>
                  <a:pt x="38" y="126"/>
                </a:lnTo>
                <a:lnTo>
                  <a:pt x="63" y="126"/>
                </a:lnTo>
                <a:lnTo>
                  <a:pt x="102" y="114"/>
                </a:lnTo>
                <a:lnTo>
                  <a:pt x="152" y="114"/>
                </a:lnTo>
                <a:lnTo>
                  <a:pt x="203" y="114"/>
                </a:lnTo>
                <a:lnTo>
                  <a:pt x="254" y="101"/>
                </a:lnTo>
                <a:lnTo>
                  <a:pt x="318" y="88"/>
                </a:lnTo>
                <a:lnTo>
                  <a:pt x="381" y="88"/>
                </a:lnTo>
                <a:lnTo>
                  <a:pt x="432" y="76"/>
                </a:lnTo>
                <a:lnTo>
                  <a:pt x="471" y="63"/>
                </a:lnTo>
                <a:lnTo>
                  <a:pt x="509" y="63"/>
                </a:lnTo>
                <a:lnTo>
                  <a:pt x="547" y="50"/>
                </a:lnTo>
                <a:lnTo>
                  <a:pt x="572" y="38"/>
                </a:lnTo>
                <a:lnTo>
                  <a:pt x="585" y="38"/>
                </a:lnTo>
                <a:lnTo>
                  <a:pt x="598" y="25"/>
                </a:lnTo>
                <a:lnTo>
                  <a:pt x="610" y="12"/>
                </a:lnTo>
                <a:lnTo>
                  <a:pt x="623" y="12"/>
                </a:lnTo>
                <a:lnTo>
                  <a:pt x="636" y="0"/>
                </a:lnTo>
                <a:lnTo>
                  <a:pt x="649" y="0"/>
                </a:lnTo>
                <a:lnTo>
                  <a:pt x="661" y="12"/>
                </a:lnTo>
                <a:lnTo>
                  <a:pt x="674" y="12"/>
                </a:lnTo>
                <a:lnTo>
                  <a:pt x="687" y="12"/>
                </a:lnTo>
                <a:lnTo>
                  <a:pt x="700" y="25"/>
                </a:lnTo>
                <a:lnTo>
                  <a:pt x="725" y="38"/>
                </a:lnTo>
                <a:lnTo>
                  <a:pt x="750" y="50"/>
                </a:lnTo>
                <a:lnTo>
                  <a:pt x="776" y="63"/>
                </a:lnTo>
                <a:lnTo>
                  <a:pt x="801" y="76"/>
                </a:lnTo>
                <a:lnTo>
                  <a:pt x="814" y="88"/>
                </a:lnTo>
                <a:lnTo>
                  <a:pt x="839" y="101"/>
                </a:lnTo>
                <a:lnTo>
                  <a:pt x="852" y="114"/>
                </a:lnTo>
                <a:lnTo>
                  <a:pt x="865" y="126"/>
                </a:lnTo>
                <a:lnTo>
                  <a:pt x="865" y="139"/>
                </a:lnTo>
                <a:lnTo>
                  <a:pt x="878" y="139"/>
                </a:lnTo>
                <a:lnTo>
                  <a:pt x="878" y="152"/>
                </a:lnTo>
                <a:lnTo>
                  <a:pt x="878" y="164"/>
                </a:lnTo>
                <a:lnTo>
                  <a:pt x="865" y="177"/>
                </a:lnTo>
                <a:lnTo>
                  <a:pt x="852" y="190"/>
                </a:lnTo>
                <a:lnTo>
                  <a:pt x="839" y="190"/>
                </a:lnTo>
                <a:lnTo>
                  <a:pt x="839" y="203"/>
                </a:lnTo>
                <a:lnTo>
                  <a:pt x="827" y="215"/>
                </a:lnTo>
                <a:lnTo>
                  <a:pt x="827" y="228"/>
                </a:lnTo>
                <a:lnTo>
                  <a:pt x="827" y="253"/>
                </a:lnTo>
                <a:lnTo>
                  <a:pt x="827" y="266"/>
                </a:lnTo>
                <a:lnTo>
                  <a:pt x="827" y="291"/>
                </a:lnTo>
                <a:lnTo>
                  <a:pt x="827" y="329"/>
                </a:lnTo>
                <a:lnTo>
                  <a:pt x="827" y="355"/>
                </a:lnTo>
                <a:lnTo>
                  <a:pt x="827" y="393"/>
                </a:lnTo>
                <a:lnTo>
                  <a:pt x="827" y="431"/>
                </a:lnTo>
                <a:lnTo>
                  <a:pt x="827" y="481"/>
                </a:lnTo>
                <a:lnTo>
                  <a:pt x="827" y="519"/>
                </a:lnTo>
                <a:lnTo>
                  <a:pt x="839" y="570"/>
                </a:lnTo>
                <a:lnTo>
                  <a:pt x="839" y="621"/>
                </a:lnTo>
                <a:lnTo>
                  <a:pt x="839" y="67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51" name="Freeform 55"/>
          <p:cNvSpPr/>
          <p:nvPr/>
        </p:nvSpPr>
        <p:spPr>
          <a:xfrm>
            <a:off x="5088890" y="2575243"/>
            <a:ext cx="331788" cy="79375"/>
          </a:xfrm>
          <a:custGeom>
            <a:avLst/>
            <a:gdLst>
              <a:gd name="txL" fmla="*/ 0 w 521"/>
              <a:gd name="txT" fmla="*/ 0 h 127"/>
              <a:gd name="txR" fmla="*/ 521 w 521"/>
              <a:gd name="txB" fmla="*/ 127 h 12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21" h="127">
                <a:moveTo>
                  <a:pt x="216" y="25"/>
                </a:moveTo>
                <a:lnTo>
                  <a:pt x="267" y="25"/>
                </a:lnTo>
                <a:lnTo>
                  <a:pt x="305" y="13"/>
                </a:lnTo>
                <a:lnTo>
                  <a:pt x="343" y="13"/>
                </a:lnTo>
                <a:lnTo>
                  <a:pt x="368" y="0"/>
                </a:lnTo>
                <a:lnTo>
                  <a:pt x="419" y="13"/>
                </a:lnTo>
                <a:lnTo>
                  <a:pt x="445" y="13"/>
                </a:lnTo>
                <a:lnTo>
                  <a:pt x="470" y="13"/>
                </a:lnTo>
                <a:lnTo>
                  <a:pt x="496" y="25"/>
                </a:lnTo>
                <a:lnTo>
                  <a:pt x="508" y="38"/>
                </a:lnTo>
                <a:lnTo>
                  <a:pt x="521" y="38"/>
                </a:lnTo>
                <a:lnTo>
                  <a:pt x="521" y="51"/>
                </a:lnTo>
                <a:lnTo>
                  <a:pt x="521" y="63"/>
                </a:lnTo>
                <a:lnTo>
                  <a:pt x="496" y="63"/>
                </a:lnTo>
                <a:lnTo>
                  <a:pt x="483" y="76"/>
                </a:lnTo>
                <a:lnTo>
                  <a:pt x="445" y="101"/>
                </a:lnTo>
                <a:lnTo>
                  <a:pt x="419" y="101"/>
                </a:lnTo>
                <a:lnTo>
                  <a:pt x="394" y="114"/>
                </a:lnTo>
                <a:lnTo>
                  <a:pt x="343" y="114"/>
                </a:lnTo>
                <a:lnTo>
                  <a:pt x="292" y="127"/>
                </a:lnTo>
                <a:lnTo>
                  <a:pt x="241" y="127"/>
                </a:lnTo>
                <a:lnTo>
                  <a:pt x="165" y="127"/>
                </a:lnTo>
                <a:lnTo>
                  <a:pt x="89" y="127"/>
                </a:lnTo>
                <a:lnTo>
                  <a:pt x="0" y="127"/>
                </a:lnTo>
                <a:lnTo>
                  <a:pt x="0" y="63"/>
                </a:lnTo>
                <a:lnTo>
                  <a:pt x="63" y="51"/>
                </a:lnTo>
                <a:lnTo>
                  <a:pt x="127" y="51"/>
                </a:lnTo>
                <a:lnTo>
                  <a:pt x="178" y="38"/>
                </a:lnTo>
                <a:lnTo>
                  <a:pt x="216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52" name="Freeform 56"/>
          <p:cNvSpPr/>
          <p:nvPr/>
        </p:nvSpPr>
        <p:spPr>
          <a:xfrm>
            <a:off x="5080953" y="2791143"/>
            <a:ext cx="347662" cy="96837"/>
          </a:xfrm>
          <a:custGeom>
            <a:avLst/>
            <a:gdLst>
              <a:gd name="txL" fmla="*/ 0 w 547"/>
              <a:gd name="txT" fmla="*/ 0 h 152"/>
              <a:gd name="txR" fmla="*/ 547 w 547"/>
              <a:gd name="txB" fmla="*/ 152 h 15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47" h="152">
                <a:moveTo>
                  <a:pt x="267" y="38"/>
                </a:moveTo>
                <a:lnTo>
                  <a:pt x="292" y="25"/>
                </a:lnTo>
                <a:lnTo>
                  <a:pt x="331" y="13"/>
                </a:lnTo>
                <a:lnTo>
                  <a:pt x="343" y="13"/>
                </a:lnTo>
                <a:lnTo>
                  <a:pt x="369" y="13"/>
                </a:lnTo>
                <a:lnTo>
                  <a:pt x="394" y="0"/>
                </a:lnTo>
                <a:lnTo>
                  <a:pt x="407" y="0"/>
                </a:lnTo>
                <a:lnTo>
                  <a:pt x="420" y="0"/>
                </a:lnTo>
                <a:lnTo>
                  <a:pt x="432" y="0"/>
                </a:lnTo>
                <a:lnTo>
                  <a:pt x="445" y="0"/>
                </a:lnTo>
                <a:lnTo>
                  <a:pt x="458" y="0"/>
                </a:lnTo>
                <a:lnTo>
                  <a:pt x="471" y="0"/>
                </a:lnTo>
                <a:lnTo>
                  <a:pt x="496" y="13"/>
                </a:lnTo>
                <a:lnTo>
                  <a:pt x="521" y="25"/>
                </a:lnTo>
                <a:lnTo>
                  <a:pt x="534" y="38"/>
                </a:lnTo>
                <a:lnTo>
                  <a:pt x="547" y="51"/>
                </a:lnTo>
                <a:lnTo>
                  <a:pt x="547" y="63"/>
                </a:lnTo>
                <a:lnTo>
                  <a:pt x="534" y="76"/>
                </a:lnTo>
                <a:lnTo>
                  <a:pt x="521" y="89"/>
                </a:lnTo>
                <a:lnTo>
                  <a:pt x="496" y="101"/>
                </a:lnTo>
                <a:lnTo>
                  <a:pt x="483" y="101"/>
                </a:lnTo>
                <a:lnTo>
                  <a:pt x="458" y="114"/>
                </a:lnTo>
                <a:lnTo>
                  <a:pt x="432" y="114"/>
                </a:lnTo>
                <a:lnTo>
                  <a:pt x="394" y="127"/>
                </a:lnTo>
                <a:lnTo>
                  <a:pt x="356" y="127"/>
                </a:lnTo>
                <a:lnTo>
                  <a:pt x="305" y="139"/>
                </a:lnTo>
                <a:lnTo>
                  <a:pt x="254" y="139"/>
                </a:lnTo>
                <a:lnTo>
                  <a:pt x="203" y="139"/>
                </a:lnTo>
                <a:lnTo>
                  <a:pt x="140" y="139"/>
                </a:lnTo>
                <a:lnTo>
                  <a:pt x="63" y="139"/>
                </a:lnTo>
                <a:lnTo>
                  <a:pt x="0" y="152"/>
                </a:lnTo>
                <a:lnTo>
                  <a:pt x="0" y="51"/>
                </a:lnTo>
                <a:lnTo>
                  <a:pt x="63" y="51"/>
                </a:lnTo>
                <a:lnTo>
                  <a:pt x="140" y="51"/>
                </a:lnTo>
                <a:lnTo>
                  <a:pt x="203" y="38"/>
                </a:lnTo>
                <a:lnTo>
                  <a:pt x="267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矩形 4"/>
          <p:cNvSpPr/>
          <p:nvPr/>
        </p:nvSpPr>
        <p:spPr>
          <a:xfrm>
            <a:off x="611378" y="151967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脊</a:t>
            </a:r>
          </a:p>
        </p:txBody>
      </p:sp>
      <p:sp>
        <p:nvSpPr>
          <p:cNvPr id="17" name="矩形 16"/>
          <p:cNvSpPr/>
          <p:nvPr/>
        </p:nvSpPr>
        <p:spPr>
          <a:xfrm>
            <a:off x="906985" y="704850"/>
            <a:ext cx="66865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jǐ</a:t>
            </a:r>
          </a:p>
        </p:txBody>
      </p:sp>
      <p:pic>
        <p:nvPicPr>
          <p:cNvPr id="34847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3" name="组合 2"/>
          <p:cNvGrpSpPr/>
          <p:nvPr/>
        </p:nvGrpSpPr>
        <p:grpSpPr>
          <a:xfrm>
            <a:off x="609088" y="2902263"/>
            <a:ext cx="4141853" cy="1793160"/>
            <a:chOff x="609088" y="2902263"/>
            <a:chExt cx="4141853" cy="1793160"/>
          </a:xfrm>
        </p:grpSpPr>
        <p:sp>
          <p:nvSpPr>
            <p:cNvPr id="18" name="TextBox 17"/>
            <p:cNvSpPr txBox="1"/>
            <p:nvPr/>
          </p:nvSpPr>
          <p:spPr>
            <a:xfrm>
              <a:off x="620963" y="2902263"/>
              <a:ext cx="2887633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上下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20963" y="3725988"/>
              <a:ext cx="4129978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8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屋脊   竖起脊梁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09088" y="3325175"/>
              <a:ext cx="3585054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800" b="1" dirty="0">
                  <a:latin typeface="宋体" panose="02010600030101010101" pitchFamily="2" charset="-122"/>
                </a:rPr>
                <a:t>J  </a:t>
              </a:r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月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32838" y="4172203"/>
              <a:ext cx="2887633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1981778" y="810755"/>
            <a:ext cx="1938147" cy="174302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2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上边先写左右四笔、要小、要写紧凑，“人”撇和捺要舒展</a:t>
            </a:r>
            <a:r>
              <a:rPr kumimoji="0" lang="zh-CN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6922135" y="1721285"/>
            <a:ext cx="1837690" cy="1180978"/>
          </a:xfrm>
          <a:prstGeom prst="borderCallout2">
            <a:avLst>
              <a:gd name="adj1" fmla="val 28163"/>
              <a:gd name="adj2" fmla="val -518"/>
              <a:gd name="adj3" fmla="val 55471"/>
              <a:gd name="adj4" fmla="val -9474"/>
              <a:gd name="adj5" fmla="val 99270"/>
              <a:gd name="adj6" fmla="val -46959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lvl="0"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 ⺝ ”稍窄一些，撇变为竖。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959600" y="322611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17971"/>
                <a:gd name="adj2" fmla="val -43734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74613" y="2257488"/>
              <a:ext cx="1390650" cy="101566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易错提示：下部是</a:t>
              </a:r>
              <a:r>
                <a:rPr lang="en-US" altLang="zh-CN" sz="2000" b="1" dirty="0">
                  <a:latin typeface="+mj-ea"/>
                  <a:ea typeface="+mj-ea"/>
                </a:rPr>
                <a:t>“⺝ ”</a:t>
              </a:r>
              <a:r>
                <a:rPr lang="zh-CN" altLang="en-US" sz="2000" b="1" dirty="0">
                  <a:latin typeface="+mj-ea"/>
                  <a:ea typeface="+mj-ea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0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0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0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0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80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80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80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80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80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80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0970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1895" name="任意多边形 121894"/>
          <p:cNvSpPr/>
          <p:nvPr/>
        </p:nvSpPr>
        <p:spPr>
          <a:xfrm>
            <a:off x="4833620" y="1675130"/>
            <a:ext cx="869950" cy="187325"/>
          </a:xfrm>
          <a:custGeom>
            <a:avLst/>
            <a:gdLst>
              <a:gd name="txL" fmla="*/ 0 w 1370"/>
              <a:gd name="txT" fmla="*/ 0 h 294"/>
              <a:gd name="txR" fmla="*/ 1370 w 1370"/>
              <a:gd name="txB" fmla="*/ 294 h 29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70" h="294">
                <a:moveTo>
                  <a:pt x="544" y="228"/>
                </a:moveTo>
                <a:lnTo>
                  <a:pt x="478" y="239"/>
                </a:lnTo>
                <a:lnTo>
                  <a:pt x="435" y="250"/>
                </a:lnTo>
                <a:lnTo>
                  <a:pt x="381" y="261"/>
                </a:lnTo>
                <a:lnTo>
                  <a:pt x="348" y="272"/>
                </a:lnTo>
                <a:lnTo>
                  <a:pt x="304" y="272"/>
                </a:lnTo>
                <a:lnTo>
                  <a:pt x="272" y="283"/>
                </a:lnTo>
                <a:lnTo>
                  <a:pt x="250" y="283"/>
                </a:lnTo>
                <a:lnTo>
                  <a:pt x="228" y="294"/>
                </a:lnTo>
                <a:lnTo>
                  <a:pt x="185" y="294"/>
                </a:lnTo>
                <a:lnTo>
                  <a:pt x="152" y="294"/>
                </a:lnTo>
                <a:lnTo>
                  <a:pt x="120" y="283"/>
                </a:lnTo>
                <a:lnTo>
                  <a:pt x="87" y="283"/>
                </a:lnTo>
                <a:lnTo>
                  <a:pt x="65" y="272"/>
                </a:lnTo>
                <a:lnTo>
                  <a:pt x="43" y="250"/>
                </a:lnTo>
                <a:lnTo>
                  <a:pt x="22" y="228"/>
                </a:lnTo>
                <a:lnTo>
                  <a:pt x="0" y="196"/>
                </a:lnTo>
                <a:lnTo>
                  <a:pt x="76" y="196"/>
                </a:lnTo>
                <a:lnTo>
                  <a:pt x="141" y="185"/>
                </a:lnTo>
                <a:lnTo>
                  <a:pt x="217" y="174"/>
                </a:lnTo>
                <a:lnTo>
                  <a:pt x="294" y="163"/>
                </a:lnTo>
                <a:lnTo>
                  <a:pt x="381" y="152"/>
                </a:lnTo>
                <a:lnTo>
                  <a:pt x="467" y="131"/>
                </a:lnTo>
                <a:lnTo>
                  <a:pt x="554" y="109"/>
                </a:lnTo>
                <a:lnTo>
                  <a:pt x="652" y="98"/>
                </a:lnTo>
                <a:lnTo>
                  <a:pt x="739" y="76"/>
                </a:lnTo>
                <a:lnTo>
                  <a:pt x="815" y="54"/>
                </a:lnTo>
                <a:lnTo>
                  <a:pt x="891" y="33"/>
                </a:lnTo>
                <a:lnTo>
                  <a:pt x="957" y="22"/>
                </a:lnTo>
                <a:lnTo>
                  <a:pt x="1022" y="11"/>
                </a:lnTo>
                <a:lnTo>
                  <a:pt x="1065" y="11"/>
                </a:lnTo>
                <a:lnTo>
                  <a:pt x="1109" y="0"/>
                </a:lnTo>
                <a:lnTo>
                  <a:pt x="1142" y="0"/>
                </a:lnTo>
                <a:lnTo>
                  <a:pt x="1196" y="0"/>
                </a:lnTo>
                <a:lnTo>
                  <a:pt x="1239" y="11"/>
                </a:lnTo>
                <a:lnTo>
                  <a:pt x="1283" y="11"/>
                </a:lnTo>
                <a:lnTo>
                  <a:pt x="1305" y="22"/>
                </a:lnTo>
                <a:lnTo>
                  <a:pt x="1337" y="43"/>
                </a:lnTo>
                <a:lnTo>
                  <a:pt x="1348" y="54"/>
                </a:lnTo>
                <a:lnTo>
                  <a:pt x="1359" y="76"/>
                </a:lnTo>
                <a:lnTo>
                  <a:pt x="1370" y="76"/>
                </a:lnTo>
                <a:lnTo>
                  <a:pt x="1359" y="87"/>
                </a:lnTo>
                <a:lnTo>
                  <a:pt x="1359" y="98"/>
                </a:lnTo>
                <a:lnTo>
                  <a:pt x="1348" y="98"/>
                </a:lnTo>
                <a:lnTo>
                  <a:pt x="1326" y="109"/>
                </a:lnTo>
                <a:lnTo>
                  <a:pt x="1294" y="120"/>
                </a:lnTo>
                <a:lnTo>
                  <a:pt x="1250" y="120"/>
                </a:lnTo>
                <a:lnTo>
                  <a:pt x="1196" y="131"/>
                </a:lnTo>
                <a:lnTo>
                  <a:pt x="1142" y="141"/>
                </a:lnTo>
                <a:lnTo>
                  <a:pt x="1076" y="152"/>
                </a:lnTo>
                <a:lnTo>
                  <a:pt x="935" y="163"/>
                </a:lnTo>
                <a:lnTo>
                  <a:pt x="794" y="185"/>
                </a:lnTo>
                <a:lnTo>
                  <a:pt x="663" y="207"/>
                </a:lnTo>
                <a:lnTo>
                  <a:pt x="544" y="22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1896" name="任意多边形 121895"/>
          <p:cNvSpPr/>
          <p:nvPr/>
        </p:nvSpPr>
        <p:spPr>
          <a:xfrm>
            <a:off x="5324158" y="1800543"/>
            <a:ext cx="193675" cy="311150"/>
          </a:xfrm>
          <a:custGeom>
            <a:avLst/>
            <a:gdLst>
              <a:gd name="txL" fmla="*/ 0 w 304"/>
              <a:gd name="txT" fmla="*/ 0 h 490"/>
              <a:gd name="txR" fmla="*/ 304 w 304"/>
              <a:gd name="txB" fmla="*/ 490 h 490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304" h="490">
                <a:moveTo>
                  <a:pt x="0" y="479"/>
                </a:moveTo>
                <a:lnTo>
                  <a:pt x="22" y="435"/>
                </a:lnTo>
                <a:lnTo>
                  <a:pt x="32" y="392"/>
                </a:lnTo>
                <a:lnTo>
                  <a:pt x="54" y="348"/>
                </a:lnTo>
                <a:lnTo>
                  <a:pt x="65" y="315"/>
                </a:lnTo>
                <a:lnTo>
                  <a:pt x="76" y="283"/>
                </a:lnTo>
                <a:lnTo>
                  <a:pt x="87" y="250"/>
                </a:lnTo>
                <a:lnTo>
                  <a:pt x="98" y="217"/>
                </a:lnTo>
                <a:lnTo>
                  <a:pt x="98" y="196"/>
                </a:lnTo>
                <a:lnTo>
                  <a:pt x="109" y="174"/>
                </a:lnTo>
                <a:lnTo>
                  <a:pt x="109" y="152"/>
                </a:lnTo>
                <a:lnTo>
                  <a:pt x="119" y="130"/>
                </a:lnTo>
                <a:lnTo>
                  <a:pt x="119" y="120"/>
                </a:lnTo>
                <a:lnTo>
                  <a:pt x="119" y="109"/>
                </a:lnTo>
                <a:lnTo>
                  <a:pt x="119" y="98"/>
                </a:lnTo>
                <a:lnTo>
                  <a:pt x="119" y="87"/>
                </a:lnTo>
                <a:lnTo>
                  <a:pt x="109" y="87"/>
                </a:lnTo>
                <a:lnTo>
                  <a:pt x="98" y="76"/>
                </a:lnTo>
                <a:lnTo>
                  <a:pt x="87" y="65"/>
                </a:lnTo>
                <a:lnTo>
                  <a:pt x="87" y="54"/>
                </a:lnTo>
                <a:lnTo>
                  <a:pt x="87" y="32"/>
                </a:lnTo>
                <a:lnTo>
                  <a:pt x="87" y="11"/>
                </a:lnTo>
                <a:lnTo>
                  <a:pt x="98" y="0"/>
                </a:lnTo>
                <a:lnTo>
                  <a:pt x="109" y="0"/>
                </a:lnTo>
                <a:lnTo>
                  <a:pt x="119" y="0"/>
                </a:lnTo>
                <a:lnTo>
                  <a:pt x="130" y="0"/>
                </a:lnTo>
                <a:lnTo>
                  <a:pt x="141" y="0"/>
                </a:lnTo>
                <a:lnTo>
                  <a:pt x="163" y="0"/>
                </a:lnTo>
                <a:lnTo>
                  <a:pt x="185" y="11"/>
                </a:lnTo>
                <a:lnTo>
                  <a:pt x="206" y="22"/>
                </a:lnTo>
                <a:lnTo>
                  <a:pt x="239" y="54"/>
                </a:lnTo>
                <a:lnTo>
                  <a:pt x="272" y="76"/>
                </a:lnTo>
                <a:lnTo>
                  <a:pt x="293" y="98"/>
                </a:lnTo>
                <a:lnTo>
                  <a:pt x="304" y="130"/>
                </a:lnTo>
                <a:lnTo>
                  <a:pt x="304" y="141"/>
                </a:lnTo>
                <a:lnTo>
                  <a:pt x="283" y="174"/>
                </a:lnTo>
                <a:lnTo>
                  <a:pt x="272" y="207"/>
                </a:lnTo>
                <a:lnTo>
                  <a:pt x="239" y="250"/>
                </a:lnTo>
                <a:lnTo>
                  <a:pt x="206" y="294"/>
                </a:lnTo>
                <a:lnTo>
                  <a:pt x="163" y="348"/>
                </a:lnTo>
                <a:lnTo>
                  <a:pt x="119" y="413"/>
                </a:lnTo>
                <a:lnTo>
                  <a:pt x="54" y="490"/>
                </a:lnTo>
                <a:lnTo>
                  <a:pt x="0" y="47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1897" name="任意多边形 121896"/>
          <p:cNvSpPr/>
          <p:nvPr/>
        </p:nvSpPr>
        <p:spPr>
          <a:xfrm>
            <a:off x="5020945" y="1910080"/>
            <a:ext cx="138113" cy="166688"/>
          </a:xfrm>
          <a:custGeom>
            <a:avLst/>
            <a:gdLst>
              <a:gd name="txL" fmla="*/ 0 w 217"/>
              <a:gd name="txT" fmla="*/ 0 h 261"/>
              <a:gd name="txR" fmla="*/ 217 w 217"/>
              <a:gd name="txB" fmla="*/ 261 h 2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7" h="261">
                <a:moveTo>
                  <a:pt x="87" y="196"/>
                </a:moveTo>
                <a:lnTo>
                  <a:pt x="65" y="163"/>
                </a:lnTo>
                <a:lnTo>
                  <a:pt x="43" y="131"/>
                </a:lnTo>
                <a:lnTo>
                  <a:pt x="21" y="109"/>
                </a:lnTo>
                <a:lnTo>
                  <a:pt x="10" y="76"/>
                </a:lnTo>
                <a:lnTo>
                  <a:pt x="0" y="65"/>
                </a:lnTo>
                <a:lnTo>
                  <a:pt x="0" y="43"/>
                </a:lnTo>
                <a:lnTo>
                  <a:pt x="0" y="33"/>
                </a:lnTo>
                <a:lnTo>
                  <a:pt x="0" y="22"/>
                </a:lnTo>
                <a:lnTo>
                  <a:pt x="0" y="11"/>
                </a:lnTo>
                <a:lnTo>
                  <a:pt x="10" y="11"/>
                </a:lnTo>
                <a:lnTo>
                  <a:pt x="32" y="0"/>
                </a:lnTo>
                <a:lnTo>
                  <a:pt x="54" y="0"/>
                </a:lnTo>
                <a:lnTo>
                  <a:pt x="76" y="0"/>
                </a:lnTo>
                <a:lnTo>
                  <a:pt x="108" y="11"/>
                </a:lnTo>
                <a:lnTo>
                  <a:pt x="130" y="22"/>
                </a:lnTo>
                <a:lnTo>
                  <a:pt x="163" y="43"/>
                </a:lnTo>
                <a:lnTo>
                  <a:pt x="184" y="76"/>
                </a:lnTo>
                <a:lnTo>
                  <a:pt x="206" y="98"/>
                </a:lnTo>
                <a:lnTo>
                  <a:pt x="217" y="120"/>
                </a:lnTo>
                <a:lnTo>
                  <a:pt x="217" y="152"/>
                </a:lnTo>
                <a:lnTo>
                  <a:pt x="217" y="185"/>
                </a:lnTo>
                <a:lnTo>
                  <a:pt x="217" y="207"/>
                </a:lnTo>
                <a:lnTo>
                  <a:pt x="206" y="228"/>
                </a:lnTo>
                <a:lnTo>
                  <a:pt x="195" y="239"/>
                </a:lnTo>
                <a:lnTo>
                  <a:pt x="184" y="261"/>
                </a:lnTo>
                <a:lnTo>
                  <a:pt x="173" y="261"/>
                </a:lnTo>
                <a:lnTo>
                  <a:pt x="163" y="261"/>
                </a:lnTo>
                <a:lnTo>
                  <a:pt x="152" y="261"/>
                </a:lnTo>
                <a:lnTo>
                  <a:pt x="141" y="250"/>
                </a:lnTo>
                <a:lnTo>
                  <a:pt x="108" y="228"/>
                </a:lnTo>
                <a:lnTo>
                  <a:pt x="87" y="19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1898" name="任意多边形 121897"/>
          <p:cNvSpPr/>
          <p:nvPr/>
        </p:nvSpPr>
        <p:spPr>
          <a:xfrm>
            <a:off x="4495483" y="2000568"/>
            <a:ext cx="1504950" cy="247650"/>
          </a:xfrm>
          <a:custGeom>
            <a:avLst/>
            <a:gdLst>
              <a:gd name="txL" fmla="*/ 0 w 2370"/>
              <a:gd name="txT" fmla="*/ 0 h 392"/>
              <a:gd name="txR" fmla="*/ 2370 w 2370"/>
              <a:gd name="txB" fmla="*/ 392 h 39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70" h="392">
                <a:moveTo>
                  <a:pt x="903" y="272"/>
                </a:moveTo>
                <a:lnTo>
                  <a:pt x="805" y="294"/>
                </a:lnTo>
                <a:lnTo>
                  <a:pt x="696" y="316"/>
                </a:lnTo>
                <a:lnTo>
                  <a:pt x="576" y="327"/>
                </a:lnTo>
                <a:lnTo>
                  <a:pt x="457" y="349"/>
                </a:lnTo>
                <a:lnTo>
                  <a:pt x="403" y="360"/>
                </a:lnTo>
                <a:lnTo>
                  <a:pt x="348" y="370"/>
                </a:lnTo>
                <a:lnTo>
                  <a:pt x="305" y="370"/>
                </a:lnTo>
                <a:lnTo>
                  <a:pt x="261" y="381"/>
                </a:lnTo>
                <a:lnTo>
                  <a:pt x="229" y="381"/>
                </a:lnTo>
                <a:lnTo>
                  <a:pt x="207" y="392"/>
                </a:lnTo>
                <a:lnTo>
                  <a:pt x="185" y="392"/>
                </a:lnTo>
                <a:lnTo>
                  <a:pt x="174" y="392"/>
                </a:lnTo>
                <a:lnTo>
                  <a:pt x="163" y="392"/>
                </a:lnTo>
                <a:lnTo>
                  <a:pt x="142" y="381"/>
                </a:lnTo>
                <a:lnTo>
                  <a:pt x="109" y="370"/>
                </a:lnTo>
                <a:lnTo>
                  <a:pt x="76" y="360"/>
                </a:lnTo>
                <a:lnTo>
                  <a:pt x="55" y="349"/>
                </a:lnTo>
                <a:lnTo>
                  <a:pt x="44" y="338"/>
                </a:lnTo>
                <a:lnTo>
                  <a:pt x="33" y="327"/>
                </a:lnTo>
                <a:lnTo>
                  <a:pt x="22" y="327"/>
                </a:lnTo>
                <a:lnTo>
                  <a:pt x="11" y="316"/>
                </a:lnTo>
                <a:lnTo>
                  <a:pt x="0" y="305"/>
                </a:lnTo>
                <a:lnTo>
                  <a:pt x="0" y="294"/>
                </a:lnTo>
                <a:lnTo>
                  <a:pt x="11" y="294"/>
                </a:lnTo>
                <a:lnTo>
                  <a:pt x="11" y="283"/>
                </a:lnTo>
                <a:lnTo>
                  <a:pt x="22" y="283"/>
                </a:lnTo>
                <a:lnTo>
                  <a:pt x="44" y="272"/>
                </a:lnTo>
                <a:lnTo>
                  <a:pt x="66" y="272"/>
                </a:lnTo>
                <a:lnTo>
                  <a:pt x="87" y="272"/>
                </a:lnTo>
                <a:lnTo>
                  <a:pt x="109" y="262"/>
                </a:lnTo>
                <a:lnTo>
                  <a:pt x="142" y="262"/>
                </a:lnTo>
                <a:lnTo>
                  <a:pt x="174" y="262"/>
                </a:lnTo>
                <a:lnTo>
                  <a:pt x="229" y="262"/>
                </a:lnTo>
                <a:lnTo>
                  <a:pt x="283" y="251"/>
                </a:lnTo>
                <a:lnTo>
                  <a:pt x="337" y="251"/>
                </a:lnTo>
                <a:lnTo>
                  <a:pt x="413" y="240"/>
                </a:lnTo>
                <a:lnTo>
                  <a:pt x="490" y="229"/>
                </a:lnTo>
                <a:lnTo>
                  <a:pt x="576" y="218"/>
                </a:lnTo>
                <a:lnTo>
                  <a:pt x="674" y="207"/>
                </a:lnTo>
                <a:lnTo>
                  <a:pt x="772" y="185"/>
                </a:lnTo>
                <a:lnTo>
                  <a:pt x="881" y="175"/>
                </a:lnTo>
                <a:lnTo>
                  <a:pt x="990" y="153"/>
                </a:lnTo>
                <a:lnTo>
                  <a:pt x="1109" y="142"/>
                </a:lnTo>
                <a:lnTo>
                  <a:pt x="1229" y="120"/>
                </a:lnTo>
                <a:lnTo>
                  <a:pt x="1348" y="98"/>
                </a:lnTo>
                <a:lnTo>
                  <a:pt x="1490" y="77"/>
                </a:lnTo>
                <a:lnTo>
                  <a:pt x="1555" y="66"/>
                </a:lnTo>
                <a:lnTo>
                  <a:pt x="1609" y="55"/>
                </a:lnTo>
                <a:lnTo>
                  <a:pt x="1675" y="55"/>
                </a:lnTo>
                <a:lnTo>
                  <a:pt x="1729" y="44"/>
                </a:lnTo>
                <a:lnTo>
                  <a:pt x="1772" y="33"/>
                </a:lnTo>
                <a:lnTo>
                  <a:pt x="1827" y="33"/>
                </a:lnTo>
                <a:lnTo>
                  <a:pt x="1870" y="22"/>
                </a:lnTo>
                <a:lnTo>
                  <a:pt x="1914" y="11"/>
                </a:lnTo>
                <a:lnTo>
                  <a:pt x="1946" y="11"/>
                </a:lnTo>
                <a:lnTo>
                  <a:pt x="1979" y="11"/>
                </a:lnTo>
                <a:lnTo>
                  <a:pt x="2012" y="0"/>
                </a:lnTo>
                <a:lnTo>
                  <a:pt x="2044" y="0"/>
                </a:lnTo>
                <a:lnTo>
                  <a:pt x="2066" y="0"/>
                </a:lnTo>
                <a:lnTo>
                  <a:pt x="2077" y="0"/>
                </a:lnTo>
                <a:lnTo>
                  <a:pt x="2099" y="0"/>
                </a:lnTo>
                <a:lnTo>
                  <a:pt x="2109" y="0"/>
                </a:lnTo>
                <a:lnTo>
                  <a:pt x="2153" y="0"/>
                </a:lnTo>
                <a:lnTo>
                  <a:pt x="2196" y="0"/>
                </a:lnTo>
                <a:lnTo>
                  <a:pt x="2229" y="11"/>
                </a:lnTo>
                <a:lnTo>
                  <a:pt x="2251" y="22"/>
                </a:lnTo>
                <a:lnTo>
                  <a:pt x="2283" y="33"/>
                </a:lnTo>
                <a:lnTo>
                  <a:pt x="2305" y="44"/>
                </a:lnTo>
                <a:lnTo>
                  <a:pt x="2327" y="66"/>
                </a:lnTo>
                <a:lnTo>
                  <a:pt x="2349" y="87"/>
                </a:lnTo>
                <a:lnTo>
                  <a:pt x="2359" y="109"/>
                </a:lnTo>
                <a:lnTo>
                  <a:pt x="2370" y="131"/>
                </a:lnTo>
                <a:lnTo>
                  <a:pt x="2370" y="142"/>
                </a:lnTo>
                <a:lnTo>
                  <a:pt x="2370" y="153"/>
                </a:lnTo>
                <a:lnTo>
                  <a:pt x="2359" y="153"/>
                </a:lnTo>
                <a:lnTo>
                  <a:pt x="2349" y="153"/>
                </a:lnTo>
                <a:lnTo>
                  <a:pt x="2338" y="153"/>
                </a:lnTo>
                <a:lnTo>
                  <a:pt x="2327" y="164"/>
                </a:lnTo>
                <a:lnTo>
                  <a:pt x="2316" y="164"/>
                </a:lnTo>
                <a:lnTo>
                  <a:pt x="2294" y="164"/>
                </a:lnTo>
                <a:lnTo>
                  <a:pt x="2272" y="164"/>
                </a:lnTo>
                <a:lnTo>
                  <a:pt x="2251" y="164"/>
                </a:lnTo>
                <a:lnTo>
                  <a:pt x="2229" y="164"/>
                </a:lnTo>
                <a:lnTo>
                  <a:pt x="2196" y="164"/>
                </a:lnTo>
                <a:lnTo>
                  <a:pt x="2175" y="175"/>
                </a:lnTo>
                <a:lnTo>
                  <a:pt x="2142" y="175"/>
                </a:lnTo>
                <a:lnTo>
                  <a:pt x="2109" y="175"/>
                </a:lnTo>
                <a:lnTo>
                  <a:pt x="2066" y="175"/>
                </a:lnTo>
                <a:lnTo>
                  <a:pt x="2033" y="175"/>
                </a:lnTo>
                <a:lnTo>
                  <a:pt x="1870" y="175"/>
                </a:lnTo>
                <a:lnTo>
                  <a:pt x="1707" y="185"/>
                </a:lnTo>
                <a:lnTo>
                  <a:pt x="1555" y="196"/>
                </a:lnTo>
                <a:lnTo>
                  <a:pt x="1403" y="207"/>
                </a:lnTo>
                <a:lnTo>
                  <a:pt x="1337" y="218"/>
                </a:lnTo>
                <a:lnTo>
                  <a:pt x="1261" y="229"/>
                </a:lnTo>
                <a:lnTo>
                  <a:pt x="1196" y="229"/>
                </a:lnTo>
                <a:lnTo>
                  <a:pt x="1131" y="240"/>
                </a:lnTo>
                <a:lnTo>
                  <a:pt x="1066" y="251"/>
                </a:lnTo>
                <a:lnTo>
                  <a:pt x="1011" y="262"/>
                </a:lnTo>
                <a:lnTo>
                  <a:pt x="957" y="272"/>
                </a:lnTo>
                <a:lnTo>
                  <a:pt x="903" y="27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1899" name="任意多边形 121898"/>
          <p:cNvSpPr/>
          <p:nvPr/>
        </p:nvSpPr>
        <p:spPr>
          <a:xfrm>
            <a:off x="4860608" y="2297430"/>
            <a:ext cx="166687" cy="428625"/>
          </a:xfrm>
          <a:custGeom>
            <a:avLst/>
            <a:gdLst>
              <a:gd name="txL" fmla="*/ 0 w 261"/>
              <a:gd name="txT" fmla="*/ 0 h 675"/>
              <a:gd name="txR" fmla="*/ 261 w 261"/>
              <a:gd name="txB" fmla="*/ 675 h 67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261" h="675">
                <a:moveTo>
                  <a:pt x="0" y="33"/>
                </a:moveTo>
                <a:lnTo>
                  <a:pt x="11" y="11"/>
                </a:lnTo>
                <a:lnTo>
                  <a:pt x="22" y="11"/>
                </a:lnTo>
                <a:lnTo>
                  <a:pt x="33" y="0"/>
                </a:lnTo>
                <a:lnTo>
                  <a:pt x="55" y="0"/>
                </a:lnTo>
                <a:lnTo>
                  <a:pt x="77" y="0"/>
                </a:lnTo>
                <a:lnTo>
                  <a:pt x="109" y="0"/>
                </a:lnTo>
                <a:lnTo>
                  <a:pt x="131" y="0"/>
                </a:lnTo>
                <a:lnTo>
                  <a:pt x="174" y="0"/>
                </a:lnTo>
                <a:lnTo>
                  <a:pt x="185" y="66"/>
                </a:lnTo>
                <a:lnTo>
                  <a:pt x="196" y="131"/>
                </a:lnTo>
                <a:lnTo>
                  <a:pt x="196" y="185"/>
                </a:lnTo>
                <a:lnTo>
                  <a:pt x="207" y="240"/>
                </a:lnTo>
                <a:lnTo>
                  <a:pt x="218" y="283"/>
                </a:lnTo>
                <a:lnTo>
                  <a:pt x="229" y="327"/>
                </a:lnTo>
                <a:lnTo>
                  <a:pt x="229" y="370"/>
                </a:lnTo>
                <a:lnTo>
                  <a:pt x="240" y="414"/>
                </a:lnTo>
                <a:lnTo>
                  <a:pt x="240" y="447"/>
                </a:lnTo>
                <a:lnTo>
                  <a:pt x="251" y="479"/>
                </a:lnTo>
                <a:lnTo>
                  <a:pt x="251" y="501"/>
                </a:lnTo>
                <a:lnTo>
                  <a:pt x="251" y="523"/>
                </a:lnTo>
                <a:lnTo>
                  <a:pt x="261" y="544"/>
                </a:lnTo>
                <a:lnTo>
                  <a:pt x="261" y="566"/>
                </a:lnTo>
                <a:lnTo>
                  <a:pt x="261" y="577"/>
                </a:lnTo>
                <a:lnTo>
                  <a:pt x="261" y="588"/>
                </a:lnTo>
                <a:lnTo>
                  <a:pt x="261" y="610"/>
                </a:lnTo>
                <a:lnTo>
                  <a:pt x="261" y="632"/>
                </a:lnTo>
                <a:lnTo>
                  <a:pt x="261" y="653"/>
                </a:lnTo>
                <a:lnTo>
                  <a:pt x="251" y="664"/>
                </a:lnTo>
                <a:lnTo>
                  <a:pt x="240" y="675"/>
                </a:lnTo>
                <a:lnTo>
                  <a:pt x="229" y="675"/>
                </a:lnTo>
                <a:lnTo>
                  <a:pt x="218" y="664"/>
                </a:lnTo>
                <a:lnTo>
                  <a:pt x="207" y="664"/>
                </a:lnTo>
                <a:lnTo>
                  <a:pt x="207" y="653"/>
                </a:lnTo>
                <a:lnTo>
                  <a:pt x="196" y="642"/>
                </a:lnTo>
                <a:lnTo>
                  <a:pt x="185" y="621"/>
                </a:lnTo>
                <a:lnTo>
                  <a:pt x="174" y="610"/>
                </a:lnTo>
                <a:lnTo>
                  <a:pt x="164" y="577"/>
                </a:lnTo>
                <a:lnTo>
                  <a:pt x="164" y="555"/>
                </a:lnTo>
                <a:lnTo>
                  <a:pt x="153" y="512"/>
                </a:lnTo>
                <a:lnTo>
                  <a:pt x="142" y="479"/>
                </a:lnTo>
                <a:lnTo>
                  <a:pt x="131" y="425"/>
                </a:lnTo>
                <a:lnTo>
                  <a:pt x="120" y="370"/>
                </a:lnTo>
                <a:lnTo>
                  <a:pt x="109" y="327"/>
                </a:lnTo>
                <a:lnTo>
                  <a:pt x="98" y="272"/>
                </a:lnTo>
                <a:lnTo>
                  <a:pt x="87" y="229"/>
                </a:lnTo>
                <a:lnTo>
                  <a:pt x="77" y="196"/>
                </a:lnTo>
                <a:lnTo>
                  <a:pt x="66" y="164"/>
                </a:lnTo>
                <a:lnTo>
                  <a:pt x="55" y="142"/>
                </a:lnTo>
                <a:lnTo>
                  <a:pt x="44" y="120"/>
                </a:lnTo>
                <a:lnTo>
                  <a:pt x="33" y="109"/>
                </a:lnTo>
                <a:lnTo>
                  <a:pt x="22" y="87"/>
                </a:lnTo>
                <a:lnTo>
                  <a:pt x="0" y="66"/>
                </a:lnTo>
                <a:lnTo>
                  <a:pt x="0" y="44"/>
                </a:lnTo>
                <a:lnTo>
                  <a:pt x="0" y="3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1900" name="任意多边形 121899"/>
          <p:cNvSpPr/>
          <p:nvPr/>
        </p:nvSpPr>
        <p:spPr>
          <a:xfrm>
            <a:off x="4930458" y="2206943"/>
            <a:ext cx="746125" cy="492125"/>
          </a:xfrm>
          <a:custGeom>
            <a:avLst/>
            <a:gdLst>
              <a:gd name="txL" fmla="*/ 0 w 1174"/>
              <a:gd name="txT" fmla="*/ 0 h 773"/>
              <a:gd name="txR" fmla="*/ 1174 w 1174"/>
              <a:gd name="txB" fmla="*/ 773 h 77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74" h="773">
                <a:moveTo>
                  <a:pt x="1066" y="87"/>
                </a:moveTo>
                <a:lnTo>
                  <a:pt x="1087" y="109"/>
                </a:lnTo>
                <a:lnTo>
                  <a:pt x="1109" y="120"/>
                </a:lnTo>
                <a:lnTo>
                  <a:pt x="1131" y="130"/>
                </a:lnTo>
                <a:lnTo>
                  <a:pt x="1142" y="152"/>
                </a:lnTo>
                <a:lnTo>
                  <a:pt x="1153" y="163"/>
                </a:lnTo>
                <a:lnTo>
                  <a:pt x="1163" y="163"/>
                </a:lnTo>
                <a:lnTo>
                  <a:pt x="1174" y="174"/>
                </a:lnTo>
                <a:lnTo>
                  <a:pt x="1174" y="185"/>
                </a:lnTo>
                <a:lnTo>
                  <a:pt x="1174" y="196"/>
                </a:lnTo>
                <a:lnTo>
                  <a:pt x="1174" y="207"/>
                </a:lnTo>
                <a:lnTo>
                  <a:pt x="1153" y="218"/>
                </a:lnTo>
                <a:lnTo>
                  <a:pt x="1131" y="228"/>
                </a:lnTo>
                <a:lnTo>
                  <a:pt x="1120" y="239"/>
                </a:lnTo>
                <a:lnTo>
                  <a:pt x="1109" y="250"/>
                </a:lnTo>
                <a:lnTo>
                  <a:pt x="1087" y="272"/>
                </a:lnTo>
                <a:lnTo>
                  <a:pt x="1076" y="305"/>
                </a:lnTo>
                <a:lnTo>
                  <a:pt x="1055" y="348"/>
                </a:lnTo>
                <a:lnTo>
                  <a:pt x="1044" y="392"/>
                </a:lnTo>
                <a:lnTo>
                  <a:pt x="1022" y="446"/>
                </a:lnTo>
                <a:lnTo>
                  <a:pt x="1000" y="500"/>
                </a:lnTo>
                <a:lnTo>
                  <a:pt x="979" y="566"/>
                </a:lnTo>
                <a:lnTo>
                  <a:pt x="968" y="620"/>
                </a:lnTo>
                <a:lnTo>
                  <a:pt x="946" y="664"/>
                </a:lnTo>
                <a:lnTo>
                  <a:pt x="935" y="707"/>
                </a:lnTo>
                <a:lnTo>
                  <a:pt x="924" y="729"/>
                </a:lnTo>
                <a:lnTo>
                  <a:pt x="913" y="751"/>
                </a:lnTo>
                <a:lnTo>
                  <a:pt x="903" y="762"/>
                </a:lnTo>
                <a:lnTo>
                  <a:pt x="892" y="773"/>
                </a:lnTo>
                <a:lnTo>
                  <a:pt x="870" y="773"/>
                </a:lnTo>
                <a:lnTo>
                  <a:pt x="859" y="762"/>
                </a:lnTo>
                <a:lnTo>
                  <a:pt x="848" y="751"/>
                </a:lnTo>
                <a:lnTo>
                  <a:pt x="848" y="729"/>
                </a:lnTo>
                <a:lnTo>
                  <a:pt x="837" y="707"/>
                </a:lnTo>
                <a:lnTo>
                  <a:pt x="837" y="685"/>
                </a:lnTo>
                <a:lnTo>
                  <a:pt x="837" y="664"/>
                </a:lnTo>
                <a:lnTo>
                  <a:pt x="848" y="631"/>
                </a:lnTo>
                <a:lnTo>
                  <a:pt x="848" y="588"/>
                </a:lnTo>
                <a:lnTo>
                  <a:pt x="859" y="544"/>
                </a:lnTo>
                <a:lnTo>
                  <a:pt x="870" y="490"/>
                </a:lnTo>
                <a:lnTo>
                  <a:pt x="881" y="435"/>
                </a:lnTo>
                <a:lnTo>
                  <a:pt x="892" y="381"/>
                </a:lnTo>
                <a:lnTo>
                  <a:pt x="892" y="326"/>
                </a:lnTo>
                <a:lnTo>
                  <a:pt x="903" y="283"/>
                </a:lnTo>
                <a:lnTo>
                  <a:pt x="903" y="239"/>
                </a:lnTo>
                <a:lnTo>
                  <a:pt x="903" y="218"/>
                </a:lnTo>
                <a:lnTo>
                  <a:pt x="903" y="185"/>
                </a:lnTo>
                <a:lnTo>
                  <a:pt x="892" y="174"/>
                </a:lnTo>
                <a:lnTo>
                  <a:pt x="892" y="152"/>
                </a:lnTo>
                <a:lnTo>
                  <a:pt x="881" y="152"/>
                </a:lnTo>
                <a:lnTo>
                  <a:pt x="870" y="152"/>
                </a:lnTo>
                <a:lnTo>
                  <a:pt x="848" y="152"/>
                </a:lnTo>
                <a:lnTo>
                  <a:pt x="816" y="152"/>
                </a:lnTo>
                <a:lnTo>
                  <a:pt x="783" y="152"/>
                </a:lnTo>
                <a:lnTo>
                  <a:pt x="750" y="152"/>
                </a:lnTo>
                <a:lnTo>
                  <a:pt x="696" y="152"/>
                </a:lnTo>
                <a:lnTo>
                  <a:pt x="652" y="163"/>
                </a:lnTo>
                <a:lnTo>
                  <a:pt x="587" y="163"/>
                </a:lnTo>
                <a:lnTo>
                  <a:pt x="522" y="174"/>
                </a:lnTo>
                <a:lnTo>
                  <a:pt x="446" y="174"/>
                </a:lnTo>
                <a:lnTo>
                  <a:pt x="370" y="185"/>
                </a:lnTo>
                <a:lnTo>
                  <a:pt x="283" y="196"/>
                </a:lnTo>
                <a:lnTo>
                  <a:pt x="196" y="207"/>
                </a:lnTo>
                <a:lnTo>
                  <a:pt x="98" y="228"/>
                </a:lnTo>
                <a:lnTo>
                  <a:pt x="0" y="239"/>
                </a:lnTo>
                <a:lnTo>
                  <a:pt x="0" y="141"/>
                </a:lnTo>
                <a:lnTo>
                  <a:pt x="55" y="141"/>
                </a:lnTo>
                <a:lnTo>
                  <a:pt x="109" y="141"/>
                </a:lnTo>
                <a:lnTo>
                  <a:pt x="152" y="141"/>
                </a:lnTo>
                <a:lnTo>
                  <a:pt x="196" y="130"/>
                </a:lnTo>
                <a:lnTo>
                  <a:pt x="229" y="130"/>
                </a:lnTo>
                <a:lnTo>
                  <a:pt x="272" y="130"/>
                </a:lnTo>
                <a:lnTo>
                  <a:pt x="294" y="130"/>
                </a:lnTo>
                <a:lnTo>
                  <a:pt x="315" y="120"/>
                </a:lnTo>
                <a:lnTo>
                  <a:pt x="337" y="120"/>
                </a:lnTo>
                <a:lnTo>
                  <a:pt x="370" y="109"/>
                </a:lnTo>
                <a:lnTo>
                  <a:pt x="402" y="109"/>
                </a:lnTo>
                <a:lnTo>
                  <a:pt x="435" y="109"/>
                </a:lnTo>
                <a:lnTo>
                  <a:pt x="468" y="98"/>
                </a:lnTo>
                <a:lnTo>
                  <a:pt x="511" y="87"/>
                </a:lnTo>
                <a:lnTo>
                  <a:pt x="555" y="87"/>
                </a:lnTo>
                <a:lnTo>
                  <a:pt x="609" y="76"/>
                </a:lnTo>
                <a:lnTo>
                  <a:pt x="652" y="65"/>
                </a:lnTo>
                <a:lnTo>
                  <a:pt x="696" y="54"/>
                </a:lnTo>
                <a:lnTo>
                  <a:pt x="739" y="54"/>
                </a:lnTo>
                <a:lnTo>
                  <a:pt x="772" y="43"/>
                </a:lnTo>
                <a:lnTo>
                  <a:pt x="794" y="33"/>
                </a:lnTo>
                <a:lnTo>
                  <a:pt x="826" y="33"/>
                </a:lnTo>
                <a:lnTo>
                  <a:pt x="837" y="22"/>
                </a:lnTo>
                <a:lnTo>
                  <a:pt x="859" y="22"/>
                </a:lnTo>
                <a:lnTo>
                  <a:pt x="870" y="11"/>
                </a:lnTo>
                <a:lnTo>
                  <a:pt x="892" y="0"/>
                </a:lnTo>
                <a:lnTo>
                  <a:pt x="913" y="0"/>
                </a:lnTo>
                <a:lnTo>
                  <a:pt x="935" y="11"/>
                </a:lnTo>
                <a:lnTo>
                  <a:pt x="957" y="22"/>
                </a:lnTo>
                <a:lnTo>
                  <a:pt x="990" y="33"/>
                </a:lnTo>
                <a:lnTo>
                  <a:pt x="1022" y="54"/>
                </a:lnTo>
                <a:lnTo>
                  <a:pt x="1066" y="8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1901" name="任意多边形 121900"/>
          <p:cNvSpPr/>
          <p:nvPr/>
        </p:nvSpPr>
        <p:spPr>
          <a:xfrm>
            <a:off x="4971733" y="2406968"/>
            <a:ext cx="414337" cy="111125"/>
          </a:xfrm>
          <a:custGeom>
            <a:avLst/>
            <a:gdLst>
              <a:gd name="txL" fmla="*/ 0 w 653"/>
              <a:gd name="txT" fmla="*/ 0 h 175"/>
              <a:gd name="txR" fmla="*/ 653 w 653"/>
              <a:gd name="txB" fmla="*/ 175 h 17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53" h="175">
                <a:moveTo>
                  <a:pt x="609" y="22"/>
                </a:moveTo>
                <a:lnTo>
                  <a:pt x="631" y="33"/>
                </a:lnTo>
                <a:lnTo>
                  <a:pt x="642" y="55"/>
                </a:lnTo>
                <a:lnTo>
                  <a:pt x="653" y="66"/>
                </a:lnTo>
                <a:lnTo>
                  <a:pt x="653" y="77"/>
                </a:lnTo>
                <a:lnTo>
                  <a:pt x="642" y="88"/>
                </a:lnTo>
                <a:lnTo>
                  <a:pt x="620" y="88"/>
                </a:lnTo>
                <a:lnTo>
                  <a:pt x="598" y="98"/>
                </a:lnTo>
                <a:lnTo>
                  <a:pt x="566" y="109"/>
                </a:lnTo>
                <a:lnTo>
                  <a:pt x="522" y="109"/>
                </a:lnTo>
                <a:lnTo>
                  <a:pt x="479" y="120"/>
                </a:lnTo>
                <a:lnTo>
                  <a:pt x="424" y="131"/>
                </a:lnTo>
                <a:lnTo>
                  <a:pt x="359" y="142"/>
                </a:lnTo>
                <a:lnTo>
                  <a:pt x="305" y="153"/>
                </a:lnTo>
                <a:lnTo>
                  <a:pt x="250" y="164"/>
                </a:lnTo>
                <a:lnTo>
                  <a:pt x="196" y="164"/>
                </a:lnTo>
                <a:lnTo>
                  <a:pt x="87" y="175"/>
                </a:lnTo>
                <a:lnTo>
                  <a:pt x="0" y="175"/>
                </a:lnTo>
                <a:lnTo>
                  <a:pt x="0" y="98"/>
                </a:lnTo>
                <a:lnTo>
                  <a:pt x="33" y="98"/>
                </a:lnTo>
                <a:lnTo>
                  <a:pt x="66" y="98"/>
                </a:lnTo>
                <a:lnTo>
                  <a:pt x="98" y="88"/>
                </a:lnTo>
                <a:lnTo>
                  <a:pt x="142" y="88"/>
                </a:lnTo>
                <a:lnTo>
                  <a:pt x="218" y="77"/>
                </a:lnTo>
                <a:lnTo>
                  <a:pt x="316" y="55"/>
                </a:lnTo>
                <a:lnTo>
                  <a:pt x="359" y="33"/>
                </a:lnTo>
                <a:lnTo>
                  <a:pt x="392" y="33"/>
                </a:lnTo>
                <a:lnTo>
                  <a:pt x="424" y="22"/>
                </a:lnTo>
                <a:lnTo>
                  <a:pt x="457" y="11"/>
                </a:lnTo>
                <a:lnTo>
                  <a:pt x="490" y="11"/>
                </a:lnTo>
                <a:lnTo>
                  <a:pt x="511" y="11"/>
                </a:lnTo>
                <a:lnTo>
                  <a:pt x="522" y="0"/>
                </a:lnTo>
                <a:lnTo>
                  <a:pt x="533" y="0"/>
                </a:lnTo>
                <a:lnTo>
                  <a:pt x="555" y="11"/>
                </a:lnTo>
                <a:lnTo>
                  <a:pt x="566" y="11"/>
                </a:lnTo>
                <a:lnTo>
                  <a:pt x="587" y="22"/>
                </a:lnTo>
                <a:lnTo>
                  <a:pt x="609" y="2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1902" name="任意多边形 121901"/>
          <p:cNvSpPr/>
          <p:nvPr/>
        </p:nvSpPr>
        <p:spPr>
          <a:xfrm>
            <a:off x="5006658" y="2600643"/>
            <a:ext cx="476250" cy="98425"/>
          </a:xfrm>
          <a:custGeom>
            <a:avLst/>
            <a:gdLst>
              <a:gd name="txL" fmla="*/ 0 w 750"/>
              <a:gd name="txT" fmla="*/ 0 h 153"/>
              <a:gd name="txR" fmla="*/ 750 w 750"/>
              <a:gd name="txB" fmla="*/ 153 h 153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750" h="153">
                <a:moveTo>
                  <a:pt x="0" y="76"/>
                </a:moveTo>
                <a:lnTo>
                  <a:pt x="109" y="65"/>
                </a:lnTo>
                <a:lnTo>
                  <a:pt x="217" y="44"/>
                </a:lnTo>
                <a:lnTo>
                  <a:pt x="315" y="33"/>
                </a:lnTo>
                <a:lnTo>
                  <a:pt x="413" y="22"/>
                </a:lnTo>
                <a:lnTo>
                  <a:pt x="500" y="11"/>
                </a:lnTo>
                <a:lnTo>
                  <a:pt x="587" y="0"/>
                </a:lnTo>
                <a:lnTo>
                  <a:pt x="674" y="0"/>
                </a:lnTo>
                <a:lnTo>
                  <a:pt x="750" y="0"/>
                </a:lnTo>
                <a:lnTo>
                  <a:pt x="750" y="76"/>
                </a:lnTo>
                <a:lnTo>
                  <a:pt x="652" y="87"/>
                </a:lnTo>
                <a:lnTo>
                  <a:pt x="554" y="87"/>
                </a:lnTo>
                <a:lnTo>
                  <a:pt x="446" y="98"/>
                </a:lnTo>
                <a:lnTo>
                  <a:pt x="337" y="120"/>
                </a:lnTo>
                <a:lnTo>
                  <a:pt x="272" y="120"/>
                </a:lnTo>
                <a:lnTo>
                  <a:pt x="217" y="131"/>
                </a:lnTo>
                <a:lnTo>
                  <a:pt x="174" y="142"/>
                </a:lnTo>
                <a:lnTo>
                  <a:pt x="119" y="142"/>
                </a:lnTo>
                <a:lnTo>
                  <a:pt x="87" y="142"/>
                </a:lnTo>
                <a:lnTo>
                  <a:pt x="54" y="153"/>
                </a:lnTo>
                <a:lnTo>
                  <a:pt x="22" y="153"/>
                </a:lnTo>
                <a:lnTo>
                  <a:pt x="0" y="153"/>
                </a:lnTo>
                <a:lnTo>
                  <a:pt x="0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1903" name="任意多边形 121902"/>
          <p:cNvSpPr/>
          <p:nvPr/>
        </p:nvSpPr>
        <p:spPr>
          <a:xfrm>
            <a:off x="4543108" y="2699068"/>
            <a:ext cx="636587" cy="469900"/>
          </a:xfrm>
          <a:custGeom>
            <a:avLst/>
            <a:gdLst>
              <a:gd name="txL" fmla="*/ 0 w 1001"/>
              <a:gd name="txT" fmla="*/ 0 h 740"/>
              <a:gd name="txR" fmla="*/ 1001 w 1001"/>
              <a:gd name="txB" fmla="*/ 740 h 74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01" h="740">
                <a:moveTo>
                  <a:pt x="924" y="54"/>
                </a:moveTo>
                <a:lnTo>
                  <a:pt x="957" y="87"/>
                </a:lnTo>
                <a:lnTo>
                  <a:pt x="979" y="119"/>
                </a:lnTo>
                <a:lnTo>
                  <a:pt x="990" y="141"/>
                </a:lnTo>
                <a:lnTo>
                  <a:pt x="1001" y="174"/>
                </a:lnTo>
                <a:lnTo>
                  <a:pt x="990" y="185"/>
                </a:lnTo>
                <a:lnTo>
                  <a:pt x="979" y="206"/>
                </a:lnTo>
                <a:lnTo>
                  <a:pt x="957" y="228"/>
                </a:lnTo>
                <a:lnTo>
                  <a:pt x="935" y="250"/>
                </a:lnTo>
                <a:lnTo>
                  <a:pt x="914" y="272"/>
                </a:lnTo>
                <a:lnTo>
                  <a:pt x="881" y="304"/>
                </a:lnTo>
                <a:lnTo>
                  <a:pt x="838" y="337"/>
                </a:lnTo>
                <a:lnTo>
                  <a:pt x="794" y="380"/>
                </a:lnTo>
                <a:lnTo>
                  <a:pt x="740" y="424"/>
                </a:lnTo>
                <a:lnTo>
                  <a:pt x="685" y="467"/>
                </a:lnTo>
                <a:lnTo>
                  <a:pt x="631" y="500"/>
                </a:lnTo>
                <a:lnTo>
                  <a:pt x="577" y="533"/>
                </a:lnTo>
                <a:lnTo>
                  <a:pt x="511" y="565"/>
                </a:lnTo>
                <a:lnTo>
                  <a:pt x="446" y="598"/>
                </a:lnTo>
                <a:lnTo>
                  <a:pt x="381" y="631"/>
                </a:lnTo>
                <a:lnTo>
                  <a:pt x="316" y="652"/>
                </a:lnTo>
                <a:lnTo>
                  <a:pt x="250" y="685"/>
                </a:lnTo>
                <a:lnTo>
                  <a:pt x="185" y="696"/>
                </a:lnTo>
                <a:lnTo>
                  <a:pt x="131" y="718"/>
                </a:lnTo>
                <a:lnTo>
                  <a:pt x="87" y="729"/>
                </a:lnTo>
                <a:lnTo>
                  <a:pt x="55" y="740"/>
                </a:lnTo>
                <a:lnTo>
                  <a:pt x="33" y="740"/>
                </a:lnTo>
                <a:lnTo>
                  <a:pt x="22" y="740"/>
                </a:lnTo>
                <a:lnTo>
                  <a:pt x="11" y="740"/>
                </a:lnTo>
                <a:lnTo>
                  <a:pt x="0" y="740"/>
                </a:lnTo>
                <a:lnTo>
                  <a:pt x="0" y="729"/>
                </a:lnTo>
                <a:lnTo>
                  <a:pt x="0" y="718"/>
                </a:lnTo>
                <a:lnTo>
                  <a:pt x="11" y="707"/>
                </a:lnTo>
                <a:lnTo>
                  <a:pt x="22" y="707"/>
                </a:lnTo>
                <a:lnTo>
                  <a:pt x="44" y="696"/>
                </a:lnTo>
                <a:lnTo>
                  <a:pt x="66" y="685"/>
                </a:lnTo>
                <a:lnTo>
                  <a:pt x="87" y="663"/>
                </a:lnTo>
                <a:lnTo>
                  <a:pt x="120" y="652"/>
                </a:lnTo>
                <a:lnTo>
                  <a:pt x="153" y="642"/>
                </a:lnTo>
                <a:lnTo>
                  <a:pt x="185" y="620"/>
                </a:lnTo>
                <a:lnTo>
                  <a:pt x="229" y="609"/>
                </a:lnTo>
                <a:lnTo>
                  <a:pt x="272" y="587"/>
                </a:lnTo>
                <a:lnTo>
                  <a:pt x="305" y="555"/>
                </a:lnTo>
                <a:lnTo>
                  <a:pt x="359" y="533"/>
                </a:lnTo>
                <a:lnTo>
                  <a:pt x="403" y="500"/>
                </a:lnTo>
                <a:lnTo>
                  <a:pt x="500" y="435"/>
                </a:lnTo>
                <a:lnTo>
                  <a:pt x="544" y="402"/>
                </a:lnTo>
                <a:lnTo>
                  <a:pt x="587" y="370"/>
                </a:lnTo>
                <a:lnTo>
                  <a:pt x="631" y="337"/>
                </a:lnTo>
                <a:lnTo>
                  <a:pt x="664" y="304"/>
                </a:lnTo>
                <a:lnTo>
                  <a:pt x="696" y="272"/>
                </a:lnTo>
                <a:lnTo>
                  <a:pt x="729" y="228"/>
                </a:lnTo>
                <a:lnTo>
                  <a:pt x="751" y="195"/>
                </a:lnTo>
                <a:lnTo>
                  <a:pt x="772" y="163"/>
                </a:lnTo>
                <a:lnTo>
                  <a:pt x="794" y="141"/>
                </a:lnTo>
                <a:lnTo>
                  <a:pt x="816" y="119"/>
                </a:lnTo>
                <a:lnTo>
                  <a:pt x="827" y="97"/>
                </a:lnTo>
                <a:lnTo>
                  <a:pt x="827" y="76"/>
                </a:lnTo>
                <a:lnTo>
                  <a:pt x="827" y="65"/>
                </a:lnTo>
                <a:lnTo>
                  <a:pt x="827" y="54"/>
                </a:lnTo>
                <a:lnTo>
                  <a:pt x="827" y="43"/>
                </a:lnTo>
                <a:lnTo>
                  <a:pt x="827" y="21"/>
                </a:lnTo>
                <a:lnTo>
                  <a:pt x="827" y="10"/>
                </a:lnTo>
                <a:lnTo>
                  <a:pt x="838" y="0"/>
                </a:lnTo>
                <a:lnTo>
                  <a:pt x="848" y="0"/>
                </a:lnTo>
                <a:lnTo>
                  <a:pt x="859" y="0"/>
                </a:lnTo>
                <a:lnTo>
                  <a:pt x="870" y="0"/>
                </a:lnTo>
                <a:lnTo>
                  <a:pt x="881" y="0"/>
                </a:lnTo>
                <a:lnTo>
                  <a:pt x="892" y="10"/>
                </a:lnTo>
                <a:lnTo>
                  <a:pt x="903" y="21"/>
                </a:lnTo>
                <a:lnTo>
                  <a:pt x="914" y="43"/>
                </a:lnTo>
                <a:lnTo>
                  <a:pt x="924" y="5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1904" name="任意多边形 121903"/>
          <p:cNvSpPr/>
          <p:nvPr/>
        </p:nvSpPr>
        <p:spPr>
          <a:xfrm>
            <a:off x="5309870" y="2635568"/>
            <a:ext cx="719138" cy="615950"/>
          </a:xfrm>
          <a:custGeom>
            <a:avLst/>
            <a:gdLst>
              <a:gd name="txL" fmla="*/ 0 w 1131"/>
              <a:gd name="txT" fmla="*/ 0 h 968"/>
              <a:gd name="txR" fmla="*/ 1131 w 1131"/>
              <a:gd name="txB" fmla="*/ 968 h 96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</a:cxnLst>
            <a:rect l="txL" t="txT" r="txR" b="txB"/>
            <a:pathLst>
              <a:path w="1131" h="968">
                <a:moveTo>
                  <a:pt x="0" y="0"/>
                </a:moveTo>
                <a:lnTo>
                  <a:pt x="33" y="32"/>
                </a:lnTo>
                <a:lnTo>
                  <a:pt x="65" y="54"/>
                </a:lnTo>
                <a:lnTo>
                  <a:pt x="87" y="76"/>
                </a:lnTo>
                <a:lnTo>
                  <a:pt x="109" y="87"/>
                </a:lnTo>
                <a:lnTo>
                  <a:pt x="131" y="108"/>
                </a:lnTo>
                <a:lnTo>
                  <a:pt x="141" y="119"/>
                </a:lnTo>
                <a:lnTo>
                  <a:pt x="141" y="130"/>
                </a:lnTo>
                <a:lnTo>
                  <a:pt x="141" y="141"/>
                </a:lnTo>
                <a:lnTo>
                  <a:pt x="141" y="163"/>
                </a:lnTo>
                <a:lnTo>
                  <a:pt x="141" y="195"/>
                </a:lnTo>
                <a:lnTo>
                  <a:pt x="131" y="239"/>
                </a:lnTo>
                <a:lnTo>
                  <a:pt x="131" y="283"/>
                </a:lnTo>
                <a:lnTo>
                  <a:pt x="120" y="337"/>
                </a:lnTo>
                <a:lnTo>
                  <a:pt x="120" y="359"/>
                </a:lnTo>
                <a:lnTo>
                  <a:pt x="120" y="391"/>
                </a:lnTo>
                <a:lnTo>
                  <a:pt x="109" y="424"/>
                </a:lnTo>
                <a:lnTo>
                  <a:pt x="109" y="468"/>
                </a:lnTo>
                <a:lnTo>
                  <a:pt x="109" y="500"/>
                </a:lnTo>
                <a:lnTo>
                  <a:pt x="120" y="544"/>
                </a:lnTo>
                <a:lnTo>
                  <a:pt x="131" y="576"/>
                </a:lnTo>
                <a:lnTo>
                  <a:pt x="141" y="609"/>
                </a:lnTo>
                <a:lnTo>
                  <a:pt x="152" y="631"/>
                </a:lnTo>
                <a:lnTo>
                  <a:pt x="174" y="663"/>
                </a:lnTo>
                <a:lnTo>
                  <a:pt x="185" y="685"/>
                </a:lnTo>
                <a:lnTo>
                  <a:pt x="218" y="707"/>
                </a:lnTo>
                <a:lnTo>
                  <a:pt x="239" y="729"/>
                </a:lnTo>
                <a:lnTo>
                  <a:pt x="272" y="740"/>
                </a:lnTo>
                <a:lnTo>
                  <a:pt x="294" y="750"/>
                </a:lnTo>
                <a:lnTo>
                  <a:pt x="326" y="761"/>
                </a:lnTo>
                <a:lnTo>
                  <a:pt x="370" y="772"/>
                </a:lnTo>
                <a:lnTo>
                  <a:pt x="402" y="772"/>
                </a:lnTo>
                <a:lnTo>
                  <a:pt x="446" y="772"/>
                </a:lnTo>
                <a:lnTo>
                  <a:pt x="489" y="783"/>
                </a:lnTo>
                <a:lnTo>
                  <a:pt x="576" y="772"/>
                </a:lnTo>
                <a:lnTo>
                  <a:pt x="652" y="772"/>
                </a:lnTo>
                <a:lnTo>
                  <a:pt x="729" y="750"/>
                </a:lnTo>
                <a:lnTo>
                  <a:pt x="794" y="729"/>
                </a:lnTo>
                <a:lnTo>
                  <a:pt x="826" y="718"/>
                </a:lnTo>
                <a:lnTo>
                  <a:pt x="848" y="696"/>
                </a:lnTo>
                <a:lnTo>
                  <a:pt x="870" y="674"/>
                </a:lnTo>
                <a:lnTo>
                  <a:pt x="892" y="642"/>
                </a:lnTo>
                <a:lnTo>
                  <a:pt x="913" y="609"/>
                </a:lnTo>
                <a:lnTo>
                  <a:pt x="935" y="565"/>
                </a:lnTo>
                <a:lnTo>
                  <a:pt x="946" y="522"/>
                </a:lnTo>
                <a:lnTo>
                  <a:pt x="957" y="478"/>
                </a:lnTo>
                <a:lnTo>
                  <a:pt x="979" y="435"/>
                </a:lnTo>
                <a:lnTo>
                  <a:pt x="989" y="391"/>
                </a:lnTo>
                <a:lnTo>
                  <a:pt x="989" y="359"/>
                </a:lnTo>
                <a:lnTo>
                  <a:pt x="1000" y="326"/>
                </a:lnTo>
                <a:lnTo>
                  <a:pt x="1011" y="304"/>
                </a:lnTo>
                <a:lnTo>
                  <a:pt x="1022" y="293"/>
                </a:lnTo>
                <a:lnTo>
                  <a:pt x="1033" y="283"/>
                </a:lnTo>
                <a:lnTo>
                  <a:pt x="1044" y="283"/>
                </a:lnTo>
                <a:lnTo>
                  <a:pt x="1044" y="293"/>
                </a:lnTo>
                <a:lnTo>
                  <a:pt x="1055" y="304"/>
                </a:lnTo>
                <a:lnTo>
                  <a:pt x="1055" y="326"/>
                </a:lnTo>
                <a:lnTo>
                  <a:pt x="1066" y="348"/>
                </a:lnTo>
                <a:lnTo>
                  <a:pt x="1066" y="380"/>
                </a:lnTo>
                <a:lnTo>
                  <a:pt x="1066" y="413"/>
                </a:lnTo>
                <a:lnTo>
                  <a:pt x="1076" y="457"/>
                </a:lnTo>
                <a:lnTo>
                  <a:pt x="1076" y="500"/>
                </a:lnTo>
                <a:lnTo>
                  <a:pt x="1076" y="533"/>
                </a:lnTo>
                <a:lnTo>
                  <a:pt x="1087" y="565"/>
                </a:lnTo>
                <a:lnTo>
                  <a:pt x="1087" y="609"/>
                </a:lnTo>
                <a:lnTo>
                  <a:pt x="1109" y="663"/>
                </a:lnTo>
                <a:lnTo>
                  <a:pt x="1131" y="718"/>
                </a:lnTo>
                <a:lnTo>
                  <a:pt x="1131" y="740"/>
                </a:lnTo>
                <a:lnTo>
                  <a:pt x="1131" y="761"/>
                </a:lnTo>
                <a:lnTo>
                  <a:pt x="1131" y="783"/>
                </a:lnTo>
                <a:lnTo>
                  <a:pt x="1120" y="805"/>
                </a:lnTo>
                <a:lnTo>
                  <a:pt x="1109" y="816"/>
                </a:lnTo>
                <a:lnTo>
                  <a:pt x="1087" y="838"/>
                </a:lnTo>
                <a:lnTo>
                  <a:pt x="1055" y="848"/>
                </a:lnTo>
                <a:lnTo>
                  <a:pt x="1033" y="870"/>
                </a:lnTo>
                <a:lnTo>
                  <a:pt x="957" y="892"/>
                </a:lnTo>
                <a:lnTo>
                  <a:pt x="892" y="914"/>
                </a:lnTo>
                <a:lnTo>
                  <a:pt x="837" y="925"/>
                </a:lnTo>
                <a:lnTo>
                  <a:pt x="783" y="935"/>
                </a:lnTo>
                <a:lnTo>
                  <a:pt x="729" y="946"/>
                </a:lnTo>
                <a:lnTo>
                  <a:pt x="674" y="946"/>
                </a:lnTo>
                <a:lnTo>
                  <a:pt x="620" y="957"/>
                </a:lnTo>
                <a:lnTo>
                  <a:pt x="555" y="968"/>
                </a:lnTo>
                <a:lnTo>
                  <a:pt x="500" y="957"/>
                </a:lnTo>
                <a:lnTo>
                  <a:pt x="435" y="957"/>
                </a:lnTo>
                <a:lnTo>
                  <a:pt x="370" y="946"/>
                </a:lnTo>
                <a:lnTo>
                  <a:pt x="315" y="935"/>
                </a:lnTo>
                <a:lnTo>
                  <a:pt x="250" y="914"/>
                </a:lnTo>
                <a:lnTo>
                  <a:pt x="196" y="892"/>
                </a:lnTo>
                <a:lnTo>
                  <a:pt x="141" y="848"/>
                </a:lnTo>
                <a:lnTo>
                  <a:pt x="120" y="827"/>
                </a:lnTo>
                <a:lnTo>
                  <a:pt x="87" y="805"/>
                </a:lnTo>
                <a:lnTo>
                  <a:pt x="76" y="783"/>
                </a:lnTo>
                <a:lnTo>
                  <a:pt x="65" y="761"/>
                </a:lnTo>
                <a:lnTo>
                  <a:pt x="54" y="740"/>
                </a:lnTo>
                <a:lnTo>
                  <a:pt x="44" y="707"/>
                </a:lnTo>
                <a:lnTo>
                  <a:pt x="33" y="674"/>
                </a:lnTo>
                <a:lnTo>
                  <a:pt x="33" y="631"/>
                </a:lnTo>
                <a:lnTo>
                  <a:pt x="22" y="587"/>
                </a:lnTo>
                <a:lnTo>
                  <a:pt x="22" y="544"/>
                </a:lnTo>
                <a:lnTo>
                  <a:pt x="11" y="489"/>
                </a:lnTo>
                <a:lnTo>
                  <a:pt x="11" y="435"/>
                </a:lnTo>
                <a:lnTo>
                  <a:pt x="0" y="370"/>
                </a:lnTo>
                <a:lnTo>
                  <a:pt x="0" y="304"/>
                </a:lnTo>
                <a:lnTo>
                  <a:pt x="0" y="239"/>
                </a:lnTo>
                <a:lnTo>
                  <a:pt x="0" y="163"/>
                </a:lnTo>
                <a:lnTo>
                  <a:pt x="0" y="87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1905" name="任意多边形 121904"/>
          <p:cNvSpPr/>
          <p:nvPr/>
        </p:nvSpPr>
        <p:spPr>
          <a:xfrm>
            <a:off x="5136833" y="1502093"/>
            <a:ext cx="249237" cy="152400"/>
          </a:xfrm>
          <a:custGeom>
            <a:avLst/>
            <a:gdLst>
              <a:gd name="txL" fmla="*/ 0 w 392"/>
              <a:gd name="txT" fmla="*/ 0 h 239"/>
              <a:gd name="txR" fmla="*/ 392 w 392"/>
              <a:gd name="txB" fmla="*/ 239 h 239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392" h="239">
                <a:moveTo>
                  <a:pt x="0" y="22"/>
                </a:moveTo>
                <a:lnTo>
                  <a:pt x="11" y="11"/>
                </a:lnTo>
                <a:lnTo>
                  <a:pt x="22" y="0"/>
                </a:lnTo>
                <a:lnTo>
                  <a:pt x="33" y="0"/>
                </a:lnTo>
                <a:lnTo>
                  <a:pt x="55" y="0"/>
                </a:lnTo>
                <a:lnTo>
                  <a:pt x="76" y="0"/>
                </a:lnTo>
                <a:lnTo>
                  <a:pt x="109" y="0"/>
                </a:lnTo>
                <a:lnTo>
                  <a:pt x="142" y="0"/>
                </a:lnTo>
                <a:lnTo>
                  <a:pt x="207" y="0"/>
                </a:lnTo>
                <a:lnTo>
                  <a:pt x="261" y="0"/>
                </a:lnTo>
                <a:lnTo>
                  <a:pt x="305" y="22"/>
                </a:lnTo>
                <a:lnTo>
                  <a:pt x="337" y="43"/>
                </a:lnTo>
                <a:lnTo>
                  <a:pt x="359" y="65"/>
                </a:lnTo>
                <a:lnTo>
                  <a:pt x="381" y="98"/>
                </a:lnTo>
                <a:lnTo>
                  <a:pt x="392" y="120"/>
                </a:lnTo>
                <a:lnTo>
                  <a:pt x="392" y="152"/>
                </a:lnTo>
                <a:lnTo>
                  <a:pt x="392" y="174"/>
                </a:lnTo>
                <a:lnTo>
                  <a:pt x="392" y="196"/>
                </a:lnTo>
                <a:lnTo>
                  <a:pt x="392" y="207"/>
                </a:lnTo>
                <a:lnTo>
                  <a:pt x="381" y="218"/>
                </a:lnTo>
                <a:lnTo>
                  <a:pt x="370" y="228"/>
                </a:lnTo>
                <a:lnTo>
                  <a:pt x="359" y="228"/>
                </a:lnTo>
                <a:lnTo>
                  <a:pt x="348" y="239"/>
                </a:lnTo>
                <a:lnTo>
                  <a:pt x="337" y="239"/>
                </a:lnTo>
                <a:lnTo>
                  <a:pt x="305" y="228"/>
                </a:lnTo>
                <a:lnTo>
                  <a:pt x="261" y="218"/>
                </a:lnTo>
                <a:lnTo>
                  <a:pt x="229" y="207"/>
                </a:lnTo>
                <a:lnTo>
                  <a:pt x="185" y="185"/>
                </a:lnTo>
                <a:lnTo>
                  <a:pt x="142" y="152"/>
                </a:lnTo>
                <a:lnTo>
                  <a:pt x="109" y="130"/>
                </a:lnTo>
                <a:lnTo>
                  <a:pt x="76" y="98"/>
                </a:lnTo>
                <a:lnTo>
                  <a:pt x="55" y="76"/>
                </a:lnTo>
                <a:lnTo>
                  <a:pt x="33" y="54"/>
                </a:lnTo>
                <a:lnTo>
                  <a:pt x="11" y="33"/>
                </a:lnTo>
                <a:lnTo>
                  <a:pt x="11" y="22"/>
                </a:lnTo>
                <a:lnTo>
                  <a:pt x="0" y="2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矩形 4"/>
          <p:cNvSpPr/>
          <p:nvPr/>
        </p:nvSpPr>
        <p:spPr>
          <a:xfrm>
            <a:off x="581090" y="1430200"/>
            <a:ext cx="1203325" cy="1322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竟</a:t>
            </a:r>
          </a:p>
        </p:txBody>
      </p:sp>
      <p:sp>
        <p:nvSpPr>
          <p:cNvPr id="31" name="矩形 30"/>
          <p:cNvSpPr/>
          <p:nvPr/>
        </p:nvSpPr>
        <p:spPr>
          <a:xfrm>
            <a:off x="709436" y="545010"/>
            <a:ext cx="1131232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jìng</a:t>
            </a:r>
          </a:p>
        </p:txBody>
      </p:sp>
      <p:pic>
        <p:nvPicPr>
          <p:cNvPr id="35873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6" name="组合 5"/>
          <p:cNvGrpSpPr/>
          <p:nvPr/>
        </p:nvGrpSpPr>
        <p:grpSpPr>
          <a:xfrm>
            <a:off x="663638" y="2930713"/>
            <a:ext cx="4181857" cy="1815450"/>
            <a:chOff x="663638" y="2930713"/>
            <a:chExt cx="4181857" cy="1815450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687388" y="2930713"/>
              <a:ext cx="277419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上下</a:t>
              </a: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699263" y="3768663"/>
              <a:ext cx="414623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cs typeface="+mn-cs"/>
                </a:rPr>
                <a:t>毕竟   有志竟成</a:t>
              </a: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663638" y="3361563"/>
              <a:ext cx="344421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eaLnBrk="1" hangingPunct="1"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J  </a:t>
              </a: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lang="zh-CN" altLang="en-US" sz="2800" b="1" dirty="0" smtClean="0">
                  <a:latin typeface="+mj-ea"/>
                  <a:ea typeface="+mj-ea"/>
                </a:rPr>
                <a:t>音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75513" y="4222943"/>
              <a:ext cx="277419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十一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1893570" y="1205850"/>
            <a:ext cx="2019935" cy="1153618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整体偏窄，“立” 要扁宽，下横要长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6874635" y="1476435"/>
            <a:ext cx="1837690" cy="1246505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“日”要扁窄，“儿”要宽展。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945885" y="3336163"/>
            <a:ext cx="1948733" cy="1241425"/>
            <a:chOff x="6548120" y="2179003"/>
            <a:chExt cx="1948733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548120" y="2179003"/>
              <a:ext cx="1800225" cy="1241425"/>
            </a:xfrm>
            <a:prstGeom prst="cloudCallout">
              <a:avLst>
                <a:gd name="adj1" fmla="val -115396"/>
                <a:gd name="adj2" fmla="val -64808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50862" y="2304988"/>
              <a:ext cx="1845991" cy="10156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易错提示：中间是</a:t>
              </a:r>
              <a:r>
                <a:rPr lang="en-US" altLang="zh-CN" sz="2000" b="1" dirty="0">
                  <a:latin typeface="+mj-ea"/>
                  <a:ea typeface="+mj-ea"/>
                </a:rPr>
                <a:t>“</a:t>
              </a:r>
              <a:r>
                <a:rPr lang="zh-CN" altLang="en-US" sz="2000" b="1" dirty="0">
                  <a:latin typeface="+mj-ea"/>
                  <a:ea typeface="+mj-ea"/>
                </a:rPr>
                <a:t>日</a:t>
              </a:r>
              <a:r>
                <a:rPr lang="en-US" altLang="zh-CN" sz="2000" b="1" dirty="0">
                  <a:latin typeface="+mj-ea"/>
                  <a:ea typeface="+mj-ea"/>
                </a:rPr>
                <a:t>”</a:t>
              </a:r>
              <a:r>
                <a:rPr lang="zh-CN" altLang="en-US" sz="2000" b="1" dirty="0">
                  <a:latin typeface="+mj-ea"/>
                  <a:ea typeface="+mj-ea"/>
                </a:rPr>
                <a:t>不是</a:t>
              </a:r>
              <a:r>
                <a:rPr lang="en-US" altLang="zh-CN" sz="2000" b="1" dirty="0">
                  <a:latin typeface="+mj-ea"/>
                  <a:ea typeface="+mj-ea"/>
                </a:rPr>
                <a:t>“</a:t>
              </a:r>
              <a:r>
                <a:rPr lang="zh-CN" altLang="en-US" sz="2000" b="1" dirty="0">
                  <a:latin typeface="+mj-ea"/>
                  <a:ea typeface="+mj-ea"/>
                </a:rPr>
                <a:t>口</a:t>
              </a:r>
              <a:r>
                <a:rPr lang="en-US" altLang="zh-CN" sz="2000" b="1" dirty="0">
                  <a:latin typeface="+mj-ea"/>
                  <a:ea typeface="+mj-ea"/>
                </a:rPr>
                <a:t>”</a:t>
              </a:r>
              <a:r>
                <a:rPr lang="zh-CN" altLang="en-US" sz="2000" b="1" dirty="0">
                  <a:latin typeface="+mj-ea"/>
                  <a:ea typeface="+mj-ea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1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1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1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1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1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21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21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1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1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21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21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11257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636" name="Freeform 28"/>
          <p:cNvSpPr/>
          <p:nvPr/>
        </p:nvSpPr>
        <p:spPr>
          <a:xfrm>
            <a:off x="4706303" y="1483043"/>
            <a:ext cx="606425" cy="655637"/>
          </a:xfrm>
          <a:custGeom>
            <a:avLst/>
            <a:gdLst>
              <a:gd name="txL" fmla="*/ 0 w 954"/>
              <a:gd name="txT" fmla="*/ 0 h 1033"/>
              <a:gd name="txR" fmla="*/ 954 w 954"/>
              <a:gd name="txB" fmla="*/ 1033 h 103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54" h="1033">
                <a:moveTo>
                  <a:pt x="687" y="529"/>
                </a:moveTo>
                <a:lnTo>
                  <a:pt x="623" y="605"/>
                </a:lnTo>
                <a:lnTo>
                  <a:pt x="560" y="668"/>
                </a:lnTo>
                <a:lnTo>
                  <a:pt x="496" y="731"/>
                </a:lnTo>
                <a:lnTo>
                  <a:pt x="432" y="781"/>
                </a:lnTo>
                <a:lnTo>
                  <a:pt x="381" y="831"/>
                </a:lnTo>
                <a:lnTo>
                  <a:pt x="318" y="882"/>
                </a:lnTo>
                <a:lnTo>
                  <a:pt x="267" y="920"/>
                </a:lnTo>
                <a:lnTo>
                  <a:pt x="216" y="945"/>
                </a:lnTo>
                <a:lnTo>
                  <a:pt x="165" y="970"/>
                </a:lnTo>
                <a:lnTo>
                  <a:pt x="127" y="995"/>
                </a:lnTo>
                <a:lnTo>
                  <a:pt x="89" y="1008"/>
                </a:lnTo>
                <a:lnTo>
                  <a:pt x="63" y="1020"/>
                </a:lnTo>
                <a:lnTo>
                  <a:pt x="38" y="1033"/>
                </a:lnTo>
                <a:lnTo>
                  <a:pt x="25" y="1033"/>
                </a:lnTo>
                <a:lnTo>
                  <a:pt x="12" y="1033"/>
                </a:lnTo>
                <a:lnTo>
                  <a:pt x="0" y="1033"/>
                </a:lnTo>
                <a:lnTo>
                  <a:pt x="0" y="1020"/>
                </a:lnTo>
                <a:lnTo>
                  <a:pt x="12" y="1008"/>
                </a:lnTo>
                <a:lnTo>
                  <a:pt x="25" y="995"/>
                </a:lnTo>
                <a:lnTo>
                  <a:pt x="38" y="983"/>
                </a:lnTo>
                <a:lnTo>
                  <a:pt x="76" y="957"/>
                </a:lnTo>
                <a:lnTo>
                  <a:pt x="102" y="920"/>
                </a:lnTo>
                <a:lnTo>
                  <a:pt x="140" y="882"/>
                </a:lnTo>
                <a:lnTo>
                  <a:pt x="178" y="844"/>
                </a:lnTo>
                <a:lnTo>
                  <a:pt x="229" y="806"/>
                </a:lnTo>
                <a:lnTo>
                  <a:pt x="280" y="756"/>
                </a:lnTo>
                <a:lnTo>
                  <a:pt x="318" y="705"/>
                </a:lnTo>
                <a:lnTo>
                  <a:pt x="369" y="655"/>
                </a:lnTo>
                <a:lnTo>
                  <a:pt x="420" y="605"/>
                </a:lnTo>
                <a:lnTo>
                  <a:pt x="470" y="542"/>
                </a:lnTo>
                <a:lnTo>
                  <a:pt x="521" y="479"/>
                </a:lnTo>
                <a:lnTo>
                  <a:pt x="560" y="415"/>
                </a:lnTo>
                <a:lnTo>
                  <a:pt x="598" y="352"/>
                </a:lnTo>
                <a:lnTo>
                  <a:pt x="636" y="289"/>
                </a:lnTo>
                <a:lnTo>
                  <a:pt x="661" y="239"/>
                </a:lnTo>
                <a:lnTo>
                  <a:pt x="687" y="189"/>
                </a:lnTo>
                <a:lnTo>
                  <a:pt x="699" y="151"/>
                </a:lnTo>
                <a:lnTo>
                  <a:pt x="712" y="126"/>
                </a:lnTo>
                <a:lnTo>
                  <a:pt x="712" y="100"/>
                </a:lnTo>
                <a:lnTo>
                  <a:pt x="712" y="75"/>
                </a:lnTo>
                <a:lnTo>
                  <a:pt x="699" y="50"/>
                </a:lnTo>
                <a:lnTo>
                  <a:pt x="687" y="37"/>
                </a:lnTo>
                <a:lnTo>
                  <a:pt x="687" y="12"/>
                </a:lnTo>
                <a:lnTo>
                  <a:pt x="699" y="0"/>
                </a:lnTo>
                <a:lnTo>
                  <a:pt x="712" y="0"/>
                </a:lnTo>
                <a:lnTo>
                  <a:pt x="725" y="0"/>
                </a:lnTo>
                <a:lnTo>
                  <a:pt x="750" y="0"/>
                </a:lnTo>
                <a:lnTo>
                  <a:pt x="789" y="0"/>
                </a:lnTo>
                <a:lnTo>
                  <a:pt x="814" y="12"/>
                </a:lnTo>
                <a:lnTo>
                  <a:pt x="852" y="25"/>
                </a:lnTo>
                <a:lnTo>
                  <a:pt x="878" y="37"/>
                </a:lnTo>
                <a:lnTo>
                  <a:pt x="903" y="50"/>
                </a:lnTo>
                <a:lnTo>
                  <a:pt x="928" y="75"/>
                </a:lnTo>
                <a:lnTo>
                  <a:pt x="941" y="100"/>
                </a:lnTo>
                <a:lnTo>
                  <a:pt x="954" y="126"/>
                </a:lnTo>
                <a:lnTo>
                  <a:pt x="954" y="151"/>
                </a:lnTo>
                <a:lnTo>
                  <a:pt x="941" y="176"/>
                </a:lnTo>
                <a:lnTo>
                  <a:pt x="928" y="201"/>
                </a:lnTo>
                <a:lnTo>
                  <a:pt x="916" y="226"/>
                </a:lnTo>
                <a:lnTo>
                  <a:pt x="878" y="277"/>
                </a:lnTo>
                <a:lnTo>
                  <a:pt x="852" y="327"/>
                </a:lnTo>
                <a:lnTo>
                  <a:pt x="801" y="378"/>
                </a:lnTo>
                <a:lnTo>
                  <a:pt x="750" y="453"/>
                </a:lnTo>
                <a:lnTo>
                  <a:pt x="687" y="52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7" name="Freeform 29"/>
          <p:cNvSpPr/>
          <p:nvPr/>
        </p:nvSpPr>
        <p:spPr>
          <a:xfrm>
            <a:off x="5087303" y="1698943"/>
            <a:ext cx="539750" cy="449262"/>
          </a:xfrm>
          <a:custGeom>
            <a:avLst/>
            <a:gdLst>
              <a:gd name="txL" fmla="*/ 0 w 852"/>
              <a:gd name="txT" fmla="*/ 0 h 706"/>
              <a:gd name="txR" fmla="*/ 852 w 852"/>
              <a:gd name="txB" fmla="*/ 706 h 70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52" h="706">
                <a:moveTo>
                  <a:pt x="776" y="239"/>
                </a:moveTo>
                <a:lnTo>
                  <a:pt x="763" y="239"/>
                </a:lnTo>
                <a:lnTo>
                  <a:pt x="750" y="252"/>
                </a:lnTo>
                <a:lnTo>
                  <a:pt x="738" y="265"/>
                </a:lnTo>
                <a:lnTo>
                  <a:pt x="725" y="277"/>
                </a:lnTo>
                <a:lnTo>
                  <a:pt x="712" y="302"/>
                </a:lnTo>
                <a:lnTo>
                  <a:pt x="687" y="315"/>
                </a:lnTo>
                <a:lnTo>
                  <a:pt x="661" y="340"/>
                </a:lnTo>
                <a:lnTo>
                  <a:pt x="649" y="365"/>
                </a:lnTo>
                <a:lnTo>
                  <a:pt x="623" y="403"/>
                </a:lnTo>
                <a:lnTo>
                  <a:pt x="585" y="441"/>
                </a:lnTo>
                <a:lnTo>
                  <a:pt x="559" y="479"/>
                </a:lnTo>
                <a:lnTo>
                  <a:pt x="534" y="517"/>
                </a:lnTo>
                <a:lnTo>
                  <a:pt x="496" y="554"/>
                </a:lnTo>
                <a:lnTo>
                  <a:pt x="458" y="605"/>
                </a:lnTo>
                <a:lnTo>
                  <a:pt x="420" y="655"/>
                </a:lnTo>
                <a:lnTo>
                  <a:pt x="381" y="706"/>
                </a:lnTo>
                <a:lnTo>
                  <a:pt x="292" y="706"/>
                </a:lnTo>
                <a:lnTo>
                  <a:pt x="330" y="643"/>
                </a:lnTo>
                <a:lnTo>
                  <a:pt x="356" y="592"/>
                </a:lnTo>
                <a:lnTo>
                  <a:pt x="381" y="542"/>
                </a:lnTo>
                <a:lnTo>
                  <a:pt x="394" y="504"/>
                </a:lnTo>
                <a:lnTo>
                  <a:pt x="420" y="454"/>
                </a:lnTo>
                <a:lnTo>
                  <a:pt x="445" y="416"/>
                </a:lnTo>
                <a:lnTo>
                  <a:pt x="458" y="378"/>
                </a:lnTo>
                <a:lnTo>
                  <a:pt x="470" y="353"/>
                </a:lnTo>
                <a:lnTo>
                  <a:pt x="483" y="328"/>
                </a:lnTo>
                <a:lnTo>
                  <a:pt x="496" y="302"/>
                </a:lnTo>
                <a:lnTo>
                  <a:pt x="509" y="277"/>
                </a:lnTo>
                <a:lnTo>
                  <a:pt x="509" y="265"/>
                </a:lnTo>
                <a:lnTo>
                  <a:pt x="521" y="239"/>
                </a:lnTo>
                <a:lnTo>
                  <a:pt x="521" y="227"/>
                </a:lnTo>
                <a:lnTo>
                  <a:pt x="509" y="214"/>
                </a:lnTo>
                <a:lnTo>
                  <a:pt x="483" y="214"/>
                </a:lnTo>
                <a:lnTo>
                  <a:pt x="458" y="214"/>
                </a:lnTo>
                <a:lnTo>
                  <a:pt x="432" y="227"/>
                </a:lnTo>
                <a:lnTo>
                  <a:pt x="407" y="227"/>
                </a:lnTo>
                <a:lnTo>
                  <a:pt x="369" y="227"/>
                </a:lnTo>
                <a:lnTo>
                  <a:pt x="330" y="239"/>
                </a:lnTo>
                <a:lnTo>
                  <a:pt x="280" y="239"/>
                </a:lnTo>
                <a:lnTo>
                  <a:pt x="229" y="239"/>
                </a:lnTo>
                <a:lnTo>
                  <a:pt x="152" y="239"/>
                </a:lnTo>
                <a:lnTo>
                  <a:pt x="76" y="252"/>
                </a:lnTo>
                <a:lnTo>
                  <a:pt x="0" y="252"/>
                </a:lnTo>
                <a:lnTo>
                  <a:pt x="0" y="151"/>
                </a:lnTo>
                <a:lnTo>
                  <a:pt x="63" y="151"/>
                </a:lnTo>
                <a:lnTo>
                  <a:pt x="127" y="151"/>
                </a:lnTo>
                <a:lnTo>
                  <a:pt x="178" y="139"/>
                </a:lnTo>
                <a:lnTo>
                  <a:pt x="229" y="139"/>
                </a:lnTo>
                <a:lnTo>
                  <a:pt x="280" y="139"/>
                </a:lnTo>
                <a:lnTo>
                  <a:pt x="318" y="126"/>
                </a:lnTo>
                <a:lnTo>
                  <a:pt x="356" y="113"/>
                </a:lnTo>
                <a:lnTo>
                  <a:pt x="381" y="113"/>
                </a:lnTo>
                <a:lnTo>
                  <a:pt x="445" y="101"/>
                </a:lnTo>
                <a:lnTo>
                  <a:pt x="483" y="88"/>
                </a:lnTo>
                <a:lnTo>
                  <a:pt x="521" y="63"/>
                </a:lnTo>
                <a:lnTo>
                  <a:pt x="559" y="38"/>
                </a:lnTo>
                <a:lnTo>
                  <a:pt x="572" y="25"/>
                </a:lnTo>
                <a:lnTo>
                  <a:pt x="598" y="12"/>
                </a:lnTo>
                <a:lnTo>
                  <a:pt x="623" y="0"/>
                </a:lnTo>
                <a:lnTo>
                  <a:pt x="649" y="0"/>
                </a:lnTo>
                <a:lnTo>
                  <a:pt x="661" y="12"/>
                </a:lnTo>
                <a:lnTo>
                  <a:pt x="687" y="25"/>
                </a:lnTo>
                <a:lnTo>
                  <a:pt x="725" y="38"/>
                </a:lnTo>
                <a:lnTo>
                  <a:pt x="750" y="50"/>
                </a:lnTo>
                <a:lnTo>
                  <a:pt x="763" y="63"/>
                </a:lnTo>
                <a:lnTo>
                  <a:pt x="788" y="75"/>
                </a:lnTo>
                <a:lnTo>
                  <a:pt x="801" y="88"/>
                </a:lnTo>
                <a:lnTo>
                  <a:pt x="814" y="101"/>
                </a:lnTo>
                <a:lnTo>
                  <a:pt x="827" y="113"/>
                </a:lnTo>
                <a:lnTo>
                  <a:pt x="839" y="113"/>
                </a:lnTo>
                <a:lnTo>
                  <a:pt x="852" y="126"/>
                </a:lnTo>
                <a:lnTo>
                  <a:pt x="852" y="139"/>
                </a:lnTo>
                <a:lnTo>
                  <a:pt x="852" y="151"/>
                </a:lnTo>
                <a:lnTo>
                  <a:pt x="852" y="164"/>
                </a:lnTo>
                <a:lnTo>
                  <a:pt x="839" y="176"/>
                </a:lnTo>
                <a:lnTo>
                  <a:pt x="839" y="189"/>
                </a:lnTo>
                <a:lnTo>
                  <a:pt x="827" y="202"/>
                </a:lnTo>
                <a:lnTo>
                  <a:pt x="814" y="214"/>
                </a:lnTo>
                <a:lnTo>
                  <a:pt x="801" y="227"/>
                </a:lnTo>
                <a:lnTo>
                  <a:pt x="776" y="2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8" name="Freeform 30"/>
          <p:cNvSpPr/>
          <p:nvPr/>
        </p:nvSpPr>
        <p:spPr>
          <a:xfrm>
            <a:off x="4820603" y="2148205"/>
            <a:ext cx="193675" cy="711200"/>
          </a:xfrm>
          <a:custGeom>
            <a:avLst/>
            <a:gdLst>
              <a:gd name="txL" fmla="*/ 0 w 305"/>
              <a:gd name="txT" fmla="*/ 0 h 1121"/>
              <a:gd name="txR" fmla="*/ 305 w 305"/>
              <a:gd name="txB" fmla="*/ 1121 h 112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05" h="1121">
                <a:moveTo>
                  <a:pt x="38" y="151"/>
                </a:moveTo>
                <a:lnTo>
                  <a:pt x="25" y="138"/>
                </a:lnTo>
                <a:lnTo>
                  <a:pt x="13" y="113"/>
                </a:lnTo>
                <a:lnTo>
                  <a:pt x="13" y="100"/>
                </a:lnTo>
                <a:lnTo>
                  <a:pt x="0" y="75"/>
                </a:lnTo>
                <a:lnTo>
                  <a:pt x="13" y="50"/>
                </a:lnTo>
                <a:lnTo>
                  <a:pt x="13" y="37"/>
                </a:lnTo>
                <a:lnTo>
                  <a:pt x="25" y="25"/>
                </a:lnTo>
                <a:lnTo>
                  <a:pt x="51" y="12"/>
                </a:lnTo>
                <a:lnTo>
                  <a:pt x="63" y="12"/>
                </a:lnTo>
                <a:lnTo>
                  <a:pt x="76" y="0"/>
                </a:lnTo>
                <a:lnTo>
                  <a:pt x="89" y="12"/>
                </a:lnTo>
                <a:lnTo>
                  <a:pt x="114" y="12"/>
                </a:lnTo>
                <a:lnTo>
                  <a:pt x="140" y="12"/>
                </a:lnTo>
                <a:lnTo>
                  <a:pt x="165" y="25"/>
                </a:lnTo>
                <a:lnTo>
                  <a:pt x="203" y="25"/>
                </a:lnTo>
                <a:lnTo>
                  <a:pt x="242" y="37"/>
                </a:lnTo>
                <a:lnTo>
                  <a:pt x="242" y="151"/>
                </a:lnTo>
                <a:lnTo>
                  <a:pt x="254" y="277"/>
                </a:lnTo>
                <a:lnTo>
                  <a:pt x="267" y="403"/>
                </a:lnTo>
                <a:lnTo>
                  <a:pt x="280" y="529"/>
                </a:lnTo>
                <a:lnTo>
                  <a:pt x="292" y="592"/>
                </a:lnTo>
                <a:lnTo>
                  <a:pt x="292" y="655"/>
                </a:lnTo>
                <a:lnTo>
                  <a:pt x="292" y="705"/>
                </a:lnTo>
                <a:lnTo>
                  <a:pt x="292" y="768"/>
                </a:lnTo>
                <a:lnTo>
                  <a:pt x="305" y="819"/>
                </a:lnTo>
                <a:lnTo>
                  <a:pt x="305" y="869"/>
                </a:lnTo>
                <a:lnTo>
                  <a:pt x="305" y="907"/>
                </a:lnTo>
                <a:lnTo>
                  <a:pt x="305" y="957"/>
                </a:lnTo>
                <a:lnTo>
                  <a:pt x="305" y="995"/>
                </a:lnTo>
                <a:lnTo>
                  <a:pt x="305" y="1020"/>
                </a:lnTo>
                <a:lnTo>
                  <a:pt x="305" y="1058"/>
                </a:lnTo>
                <a:lnTo>
                  <a:pt x="305" y="1083"/>
                </a:lnTo>
                <a:lnTo>
                  <a:pt x="305" y="1096"/>
                </a:lnTo>
                <a:lnTo>
                  <a:pt x="305" y="1109"/>
                </a:lnTo>
                <a:lnTo>
                  <a:pt x="292" y="1121"/>
                </a:lnTo>
                <a:lnTo>
                  <a:pt x="280" y="1121"/>
                </a:lnTo>
                <a:lnTo>
                  <a:pt x="267" y="1121"/>
                </a:lnTo>
                <a:lnTo>
                  <a:pt x="254" y="1109"/>
                </a:lnTo>
                <a:lnTo>
                  <a:pt x="254" y="1083"/>
                </a:lnTo>
                <a:lnTo>
                  <a:pt x="242" y="1083"/>
                </a:lnTo>
                <a:lnTo>
                  <a:pt x="229" y="1071"/>
                </a:lnTo>
                <a:lnTo>
                  <a:pt x="229" y="1046"/>
                </a:lnTo>
                <a:lnTo>
                  <a:pt x="216" y="1020"/>
                </a:lnTo>
                <a:lnTo>
                  <a:pt x="203" y="983"/>
                </a:lnTo>
                <a:lnTo>
                  <a:pt x="203" y="945"/>
                </a:lnTo>
                <a:lnTo>
                  <a:pt x="191" y="894"/>
                </a:lnTo>
                <a:lnTo>
                  <a:pt x="178" y="844"/>
                </a:lnTo>
                <a:lnTo>
                  <a:pt x="165" y="731"/>
                </a:lnTo>
                <a:lnTo>
                  <a:pt x="153" y="630"/>
                </a:lnTo>
                <a:lnTo>
                  <a:pt x="127" y="516"/>
                </a:lnTo>
                <a:lnTo>
                  <a:pt x="114" y="390"/>
                </a:lnTo>
                <a:lnTo>
                  <a:pt x="102" y="340"/>
                </a:lnTo>
                <a:lnTo>
                  <a:pt x="102" y="289"/>
                </a:lnTo>
                <a:lnTo>
                  <a:pt x="89" y="252"/>
                </a:lnTo>
                <a:lnTo>
                  <a:pt x="76" y="214"/>
                </a:lnTo>
                <a:lnTo>
                  <a:pt x="76" y="189"/>
                </a:lnTo>
                <a:lnTo>
                  <a:pt x="63" y="176"/>
                </a:lnTo>
                <a:lnTo>
                  <a:pt x="51" y="151"/>
                </a:lnTo>
                <a:lnTo>
                  <a:pt x="38" y="15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9" name="Freeform 31"/>
          <p:cNvSpPr/>
          <p:nvPr/>
        </p:nvSpPr>
        <p:spPr>
          <a:xfrm>
            <a:off x="4917440" y="2003743"/>
            <a:ext cx="936625" cy="744537"/>
          </a:xfrm>
          <a:custGeom>
            <a:avLst/>
            <a:gdLst>
              <a:gd name="txL" fmla="*/ 0 w 1475"/>
              <a:gd name="txT" fmla="*/ 0 h 1172"/>
              <a:gd name="txR" fmla="*/ 1475 w 1475"/>
              <a:gd name="txB" fmla="*/ 1172 h 117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475" h="1172">
                <a:moveTo>
                  <a:pt x="1335" y="580"/>
                </a:moveTo>
                <a:lnTo>
                  <a:pt x="1323" y="655"/>
                </a:lnTo>
                <a:lnTo>
                  <a:pt x="1310" y="718"/>
                </a:lnTo>
                <a:lnTo>
                  <a:pt x="1297" y="769"/>
                </a:lnTo>
                <a:lnTo>
                  <a:pt x="1284" y="832"/>
                </a:lnTo>
                <a:lnTo>
                  <a:pt x="1272" y="882"/>
                </a:lnTo>
                <a:lnTo>
                  <a:pt x="1259" y="932"/>
                </a:lnTo>
                <a:lnTo>
                  <a:pt x="1246" y="970"/>
                </a:lnTo>
                <a:lnTo>
                  <a:pt x="1234" y="1021"/>
                </a:lnTo>
                <a:lnTo>
                  <a:pt x="1221" y="1058"/>
                </a:lnTo>
                <a:lnTo>
                  <a:pt x="1208" y="1084"/>
                </a:lnTo>
                <a:lnTo>
                  <a:pt x="1195" y="1121"/>
                </a:lnTo>
                <a:lnTo>
                  <a:pt x="1183" y="1134"/>
                </a:lnTo>
                <a:lnTo>
                  <a:pt x="1170" y="1159"/>
                </a:lnTo>
                <a:lnTo>
                  <a:pt x="1157" y="1159"/>
                </a:lnTo>
                <a:lnTo>
                  <a:pt x="1145" y="1172"/>
                </a:lnTo>
                <a:lnTo>
                  <a:pt x="1132" y="1172"/>
                </a:lnTo>
                <a:lnTo>
                  <a:pt x="1119" y="1159"/>
                </a:lnTo>
                <a:lnTo>
                  <a:pt x="1106" y="1147"/>
                </a:lnTo>
                <a:lnTo>
                  <a:pt x="1094" y="1121"/>
                </a:lnTo>
                <a:lnTo>
                  <a:pt x="1094" y="1109"/>
                </a:lnTo>
                <a:lnTo>
                  <a:pt x="1094" y="1084"/>
                </a:lnTo>
                <a:lnTo>
                  <a:pt x="1094" y="1058"/>
                </a:lnTo>
                <a:lnTo>
                  <a:pt x="1094" y="1033"/>
                </a:lnTo>
                <a:lnTo>
                  <a:pt x="1106" y="995"/>
                </a:lnTo>
                <a:lnTo>
                  <a:pt x="1106" y="958"/>
                </a:lnTo>
                <a:lnTo>
                  <a:pt x="1106" y="920"/>
                </a:lnTo>
                <a:lnTo>
                  <a:pt x="1119" y="857"/>
                </a:lnTo>
                <a:lnTo>
                  <a:pt x="1119" y="806"/>
                </a:lnTo>
                <a:lnTo>
                  <a:pt x="1132" y="743"/>
                </a:lnTo>
                <a:lnTo>
                  <a:pt x="1145" y="668"/>
                </a:lnTo>
                <a:lnTo>
                  <a:pt x="1157" y="580"/>
                </a:lnTo>
                <a:lnTo>
                  <a:pt x="1170" y="504"/>
                </a:lnTo>
                <a:lnTo>
                  <a:pt x="1170" y="441"/>
                </a:lnTo>
                <a:lnTo>
                  <a:pt x="1183" y="390"/>
                </a:lnTo>
                <a:lnTo>
                  <a:pt x="1183" y="340"/>
                </a:lnTo>
                <a:lnTo>
                  <a:pt x="1195" y="290"/>
                </a:lnTo>
                <a:lnTo>
                  <a:pt x="1195" y="264"/>
                </a:lnTo>
                <a:lnTo>
                  <a:pt x="1195" y="239"/>
                </a:lnTo>
                <a:lnTo>
                  <a:pt x="1195" y="227"/>
                </a:lnTo>
                <a:lnTo>
                  <a:pt x="1183" y="227"/>
                </a:lnTo>
                <a:lnTo>
                  <a:pt x="1183" y="214"/>
                </a:lnTo>
                <a:lnTo>
                  <a:pt x="1157" y="214"/>
                </a:lnTo>
                <a:lnTo>
                  <a:pt x="1132" y="201"/>
                </a:lnTo>
                <a:lnTo>
                  <a:pt x="1094" y="201"/>
                </a:lnTo>
                <a:lnTo>
                  <a:pt x="1081" y="201"/>
                </a:lnTo>
                <a:lnTo>
                  <a:pt x="1055" y="201"/>
                </a:lnTo>
                <a:lnTo>
                  <a:pt x="1030" y="201"/>
                </a:lnTo>
                <a:lnTo>
                  <a:pt x="1005" y="214"/>
                </a:lnTo>
                <a:lnTo>
                  <a:pt x="966" y="214"/>
                </a:lnTo>
                <a:lnTo>
                  <a:pt x="928" y="214"/>
                </a:lnTo>
                <a:lnTo>
                  <a:pt x="890" y="227"/>
                </a:lnTo>
                <a:lnTo>
                  <a:pt x="839" y="227"/>
                </a:lnTo>
                <a:lnTo>
                  <a:pt x="801" y="239"/>
                </a:lnTo>
                <a:lnTo>
                  <a:pt x="750" y="239"/>
                </a:lnTo>
                <a:lnTo>
                  <a:pt x="687" y="252"/>
                </a:lnTo>
                <a:lnTo>
                  <a:pt x="636" y="264"/>
                </a:lnTo>
                <a:lnTo>
                  <a:pt x="572" y="277"/>
                </a:lnTo>
                <a:lnTo>
                  <a:pt x="508" y="290"/>
                </a:lnTo>
                <a:lnTo>
                  <a:pt x="445" y="302"/>
                </a:lnTo>
                <a:lnTo>
                  <a:pt x="381" y="315"/>
                </a:lnTo>
                <a:lnTo>
                  <a:pt x="305" y="327"/>
                </a:lnTo>
                <a:lnTo>
                  <a:pt x="241" y="340"/>
                </a:lnTo>
                <a:lnTo>
                  <a:pt x="190" y="340"/>
                </a:lnTo>
                <a:lnTo>
                  <a:pt x="139" y="353"/>
                </a:lnTo>
                <a:lnTo>
                  <a:pt x="89" y="353"/>
                </a:lnTo>
                <a:lnTo>
                  <a:pt x="50" y="365"/>
                </a:lnTo>
                <a:lnTo>
                  <a:pt x="25" y="365"/>
                </a:lnTo>
                <a:lnTo>
                  <a:pt x="0" y="365"/>
                </a:lnTo>
                <a:lnTo>
                  <a:pt x="0" y="264"/>
                </a:lnTo>
                <a:lnTo>
                  <a:pt x="25" y="264"/>
                </a:lnTo>
                <a:lnTo>
                  <a:pt x="76" y="264"/>
                </a:lnTo>
                <a:lnTo>
                  <a:pt x="114" y="252"/>
                </a:lnTo>
                <a:lnTo>
                  <a:pt x="178" y="239"/>
                </a:lnTo>
                <a:lnTo>
                  <a:pt x="229" y="239"/>
                </a:lnTo>
                <a:lnTo>
                  <a:pt x="305" y="227"/>
                </a:lnTo>
                <a:lnTo>
                  <a:pt x="381" y="201"/>
                </a:lnTo>
                <a:lnTo>
                  <a:pt x="470" y="189"/>
                </a:lnTo>
                <a:lnTo>
                  <a:pt x="547" y="176"/>
                </a:lnTo>
                <a:lnTo>
                  <a:pt x="623" y="164"/>
                </a:lnTo>
                <a:lnTo>
                  <a:pt x="687" y="151"/>
                </a:lnTo>
                <a:lnTo>
                  <a:pt x="763" y="138"/>
                </a:lnTo>
                <a:lnTo>
                  <a:pt x="814" y="126"/>
                </a:lnTo>
                <a:lnTo>
                  <a:pt x="877" y="113"/>
                </a:lnTo>
                <a:lnTo>
                  <a:pt x="916" y="113"/>
                </a:lnTo>
                <a:lnTo>
                  <a:pt x="966" y="101"/>
                </a:lnTo>
                <a:lnTo>
                  <a:pt x="1005" y="101"/>
                </a:lnTo>
                <a:lnTo>
                  <a:pt x="1030" y="88"/>
                </a:lnTo>
                <a:lnTo>
                  <a:pt x="1068" y="88"/>
                </a:lnTo>
                <a:lnTo>
                  <a:pt x="1094" y="75"/>
                </a:lnTo>
                <a:lnTo>
                  <a:pt x="1119" y="63"/>
                </a:lnTo>
                <a:lnTo>
                  <a:pt x="1132" y="63"/>
                </a:lnTo>
                <a:lnTo>
                  <a:pt x="1157" y="50"/>
                </a:lnTo>
                <a:lnTo>
                  <a:pt x="1170" y="38"/>
                </a:lnTo>
                <a:lnTo>
                  <a:pt x="1183" y="25"/>
                </a:lnTo>
                <a:lnTo>
                  <a:pt x="1195" y="12"/>
                </a:lnTo>
                <a:lnTo>
                  <a:pt x="1221" y="0"/>
                </a:lnTo>
                <a:lnTo>
                  <a:pt x="1234" y="0"/>
                </a:lnTo>
                <a:lnTo>
                  <a:pt x="1246" y="12"/>
                </a:lnTo>
                <a:lnTo>
                  <a:pt x="1272" y="25"/>
                </a:lnTo>
                <a:lnTo>
                  <a:pt x="1297" y="38"/>
                </a:lnTo>
                <a:lnTo>
                  <a:pt x="1323" y="50"/>
                </a:lnTo>
                <a:lnTo>
                  <a:pt x="1348" y="75"/>
                </a:lnTo>
                <a:lnTo>
                  <a:pt x="1386" y="88"/>
                </a:lnTo>
                <a:lnTo>
                  <a:pt x="1437" y="126"/>
                </a:lnTo>
                <a:lnTo>
                  <a:pt x="1450" y="151"/>
                </a:lnTo>
                <a:lnTo>
                  <a:pt x="1463" y="164"/>
                </a:lnTo>
                <a:lnTo>
                  <a:pt x="1475" y="176"/>
                </a:lnTo>
                <a:lnTo>
                  <a:pt x="1475" y="189"/>
                </a:lnTo>
                <a:lnTo>
                  <a:pt x="1475" y="201"/>
                </a:lnTo>
                <a:lnTo>
                  <a:pt x="1463" y="227"/>
                </a:lnTo>
                <a:lnTo>
                  <a:pt x="1450" y="239"/>
                </a:lnTo>
                <a:lnTo>
                  <a:pt x="1437" y="264"/>
                </a:lnTo>
                <a:lnTo>
                  <a:pt x="1424" y="277"/>
                </a:lnTo>
                <a:lnTo>
                  <a:pt x="1412" y="302"/>
                </a:lnTo>
                <a:lnTo>
                  <a:pt x="1399" y="327"/>
                </a:lnTo>
                <a:lnTo>
                  <a:pt x="1386" y="365"/>
                </a:lnTo>
                <a:lnTo>
                  <a:pt x="1374" y="416"/>
                </a:lnTo>
                <a:lnTo>
                  <a:pt x="1361" y="466"/>
                </a:lnTo>
                <a:lnTo>
                  <a:pt x="1348" y="516"/>
                </a:lnTo>
                <a:lnTo>
                  <a:pt x="1335" y="58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0" name="Freeform 32"/>
          <p:cNvSpPr/>
          <p:nvPr/>
        </p:nvSpPr>
        <p:spPr>
          <a:xfrm>
            <a:off x="5046028" y="2330768"/>
            <a:ext cx="525462" cy="152400"/>
          </a:xfrm>
          <a:custGeom>
            <a:avLst/>
            <a:gdLst>
              <a:gd name="txL" fmla="*/ 0 w 827"/>
              <a:gd name="txT" fmla="*/ 0 h 240"/>
              <a:gd name="txR" fmla="*/ 827 w 827"/>
              <a:gd name="txB" fmla="*/ 240 h 24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27" h="240">
                <a:moveTo>
                  <a:pt x="64" y="227"/>
                </a:moveTo>
                <a:lnTo>
                  <a:pt x="51" y="215"/>
                </a:lnTo>
                <a:lnTo>
                  <a:pt x="38" y="190"/>
                </a:lnTo>
                <a:lnTo>
                  <a:pt x="26" y="164"/>
                </a:lnTo>
                <a:lnTo>
                  <a:pt x="0" y="139"/>
                </a:lnTo>
                <a:lnTo>
                  <a:pt x="76" y="127"/>
                </a:lnTo>
                <a:lnTo>
                  <a:pt x="153" y="114"/>
                </a:lnTo>
                <a:lnTo>
                  <a:pt x="216" y="101"/>
                </a:lnTo>
                <a:lnTo>
                  <a:pt x="280" y="89"/>
                </a:lnTo>
                <a:lnTo>
                  <a:pt x="344" y="76"/>
                </a:lnTo>
                <a:lnTo>
                  <a:pt x="394" y="64"/>
                </a:lnTo>
                <a:lnTo>
                  <a:pt x="445" y="51"/>
                </a:lnTo>
                <a:lnTo>
                  <a:pt x="496" y="38"/>
                </a:lnTo>
                <a:lnTo>
                  <a:pt x="534" y="38"/>
                </a:lnTo>
                <a:lnTo>
                  <a:pt x="573" y="26"/>
                </a:lnTo>
                <a:lnTo>
                  <a:pt x="598" y="26"/>
                </a:lnTo>
                <a:lnTo>
                  <a:pt x="636" y="13"/>
                </a:lnTo>
                <a:lnTo>
                  <a:pt x="662" y="13"/>
                </a:lnTo>
                <a:lnTo>
                  <a:pt x="674" y="13"/>
                </a:lnTo>
                <a:lnTo>
                  <a:pt x="700" y="13"/>
                </a:lnTo>
                <a:lnTo>
                  <a:pt x="713" y="0"/>
                </a:lnTo>
                <a:lnTo>
                  <a:pt x="738" y="13"/>
                </a:lnTo>
                <a:lnTo>
                  <a:pt x="763" y="13"/>
                </a:lnTo>
                <a:lnTo>
                  <a:pt x="789" y="26"/>
                </a:lnTo>
                <a:lnTo>
                  <a:pt x="802" y="26"/>
                </a:lnTo>
                <a:lnTo>
                  <a:pt x="814" y="38"/>
                </a:lnTo>
                <a:lnTo>
                  <a:pt x="814" y="51"/>
                </a:lnTo>
                <a:lnTo>
                  <a:pt x="827" y="64"/>
                </a:lnTo>
                <a:lnTo>
                  <a:pt x="814" y="76"/>
                </a:lnTo>
                <a:lnTo>
                  <a:pt x="814" y="89"/>
                </a:lnTo>
                <a:lnTo>
                  <a:pt x="802" y="101"/>
                </a:lnTo>
                <a:lnTo>
                  <a:pt x="776" y="127"/>
                </a:lnTo>
                <a:lnTo>
                  <a:pt x="751" y="139"/>
                </a:lnTo>
                <a:lnTo>
                  <a:pt x="725" y="139"/>
                </a:lnTo>
                <a:lnTo>
                  <a:pt x="713" y="139"/>
                </a:lnTo>
                <a:lnTo>
                  <a:pt x="687" y="139"/>
                </a:lnTo>
                <a:lnTo>
                  <a:pt x="674" y="139"/>
                </a:lnTo>
                <a:lnTo>
                  <a:pt x="636" y="152"/>
                </a:lnTo>
                <a:lnTo>
                  <a:pt x="598" y="152"/>
                </a:lnTo>
                <a:lnTo>
                  <a:pt x="560" y="164"/>
                </a:lnTo>
                <a:lnTo>
                  <a:pt x="509" y="164"/>
                </a:lnTo>
                <a:lnTo>
                  <a:pt x="445" y="177"/>
                </a:lnTo>
                <a:lnTo>
                  <a:pt x="382" y="190"/>
                </a:lnTo>
                <a:lnTo>
                  <a:pt x="318" y="202"/>
                </a:lnTo>
                <a:lnTo>
                  <a:pt x="255" y="215"/>
                </a:lnTo>
                <a:lnTo>
                  <a:pt x="204" y="227"/>
                </a:lnTo>
                <a:lnTo>
                  <a:pt x="165" y="227"/>
                </a:lnTo>
                <a:lnTo>
                  <a:pt x="127" y="227"/>
                </a:lnTo>
                <a:lnTo>
                  <a:pt x="89" y="240"/>
                </a:lnTo>
                <a:lnTo>
                  <a:pt x="76" y="227"/>
                </a:lnTo>
                <a:lnTo>
                  <a:pt x="64" y="2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2" name="Freeform 34"/>
          <p:cNvSpPr/>
          <p:nvPr/>
        </p:nvSpPr>
        <p:spPr>
          <a:xfrm>
            <a:off x="4973003" y="2611755"/>
            <a:ext cx="679450" cy="142875"/>
          </a:xfrm>
          <a:custGeom>
            <a:avLst/>
            <a:gdLst>
              <a:gd name="txL" fmla="*/ 0 w 1068"/>
              <a:gd name="txT" fmla="*/ 0 h 226"/>
              <a:gd name="txR" fmla="*/ 1068 w 1068"/>
              <a:gd name="txB" fmla="*/ 226 h 226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1068" h="226">
                <a:moveTo>
                  <a:pt x="0" y="113"/>
                </a:moveTo>
                <a:lnTo>
                  <a:pt x="101" y="100"/>
                </a:lnTo>
                <a:lnTo>
                  <a:pt x="190" y="88"/>
                </a:lnTo>
                <a:lnTo>
                  <a:pt x="292" y="75"/>
                </a:lnTo>
                <a:lnTo>
                  <a:pt x="381" y="63"/>
                </a:lnTo>
                <a:lnTo>
                  <a:pt x="458" y="50"/>
                </a:lnTo>
                <a:lnTo>
                  <a:pt x="534" y="37"/>
                </a:lnTo>
                <a:lnTo>
                  <a:pt x="610" y="37"/>
                </a:lnTo>
                <a:lnTo>
                  <a:pt x="687" y="25"/>
                </a:lnTo>
                <a:lnTo>
                  <a:pt x="750" y="25"/>
                </a:lnTo>
                <a:lnTo>
                  <a:pt x="801" y="12"/>
                </a:lnTo>
                <a:lnTo>
                  <a:pt x="865" y="12"/>
                </a:lnTo>
                <a:lnTo>
                  <a:pt x="916" y="0"/>
                </a:lnTo>
                <a:lnTo>
                  <a:pt x="954" y="0"/>
                </a:lnTo>
                <a:lnTo>
                  <a:pt x="1005" y="0"/>
                </a:lnTo>
                <a:lnTo>
                  <a:pt x="1030" y="0"/>
                </a:lnTo>
                <a:lnTo>
                  <a:pt x="1068" y="0"/>
                </a:lnTo>
                <a:lnTo>
                  <a:pt x="1068" y="126"/>
                </a:lnTo>
                <a:lnTo>
                  <a:pt x="1005" y="126"/>
                </a:lnTo>
                <a:lnTo>
                  <a:pt x="954" y="126"/>
                </a:lnTo>
                <a:lnTo>
                  <a:pt x="890" y="126"/>
                </a:lnTo>
                <a:lnTo>
                  <a:pt x="814" y="138"/>
                </a:lnTo>
                <a:lnTo>
                  <a:pt x="737" y="138"/>
                </a:lnTo>
                <a:lnTo>
                  <a:pt x="661" y="151"/>
                </a:lnTo>
                <a:lnTo>
                  <a:pt x="572" y="163"/>
                </a:lnTo>
                <a:lnTo>
                  <a:pt x="483" y="176"/>
                </a:lnTo>
                <a:lnTo>
                  <a:pt x="394" y="189"/>
                </a:lnTo>
                <a:lnTo>
                  <a:pt x="318" y="189"/>
                </a:lnTo>
                <a:lnTo>
                  <a:pt x="241" y="201"/>
                </a:lnTo>
                <a:lnTo>
                  <a:pt x="178" y="214"/>
                </a:lnTo>
                <a:lnTo>
                  <a:pt x="127" y="214"/>
                </a:lnTo>
                <a:lnTo>
                  <a:pt x="76" y="214"/>
                </a:lnTo>
                <a:lnTo>
                  <a:pt x="25" y="226"/>
                </a:lnTo>
                <a:lnTo>
                  <a:pt x="0" y="226"/>
                </a:lnTo>
                <a:lnTo>
                  <a:pt x="0" y="1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1" name="Freeform 33"/>
          <p:cNvSpPr/>
          <p:nvPr/>
        </p:nvSpPr>
        <p:spPr>
          <a:xfrm>
            <a:off x="5231765" y="2170430"/>
            <a:ext cx="873125" cy="1041400"/>
          </a:xfrm>
          <a:custGeom>
            <a:avLst/>
            <a:gdLst>
              <a:gd name="txL" fmla="*/ 0 w 1374"/>
              <a:gd name="txT" fmla="*/ 0 h 1639"/>
              <a:gd name="txR" fmla="*/ 1374 w 1374"/>
              <a:gd name="txB" fmla="*/ 1639 h 163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74" h="1639">
                <a:moveTo>
                  <a:pt x="0" y="0"/>
                </a:moveTo>
                <a:lnTo>
                  <a:pt x="51" y="26"/>
                </a:lnTo>
                <a:lnTo>
                  <a:pt x="76" y="38"/>
                </a:lnTo>
                <a:lnTo>
                  <a:pt x="114" y="63"/>
                </a:lnTo>
                <a:lnTo>
                  <a:pt x="140" y="76"/>
                </a:lnTo>
                <a:lnTo>
                  <a:pt x="165" y="89"/>
                </a:lnTo>
                <a:lnTo>
                  <a:pt x="178" y="101"/>
                </a:lnTo>
                <a:lnTo>
                  <a:pt x="191" y="114"/>
                </a:lnTo>
                <a:lnTo>
                  <a:pt x="191" y="126"/>
                </a:lnTo>
                <a:lnTo>
                  <a:pt x="191" y="139"/>
                </a:lnTo>
                <a:lnTo>
                  <a:pt x="191" y="164"/>
                </a:lnTo>
                <a:lnTo>
                  <a:pt x="178" y="202"/>
                </a:lnTo>
                <a:lnTo>
                  <a:pt x="178" y="227"/>
                </a:lnTo>
                <a:lnTo>
                  <a:pt x="165" y="252"/>
                </a:lnTo>
                <a:lnTo>
                  <a:pt x="165" y="265"/>
                </a:lnTo>
                <a:lnTo>
                  <a:pt x="165" y="303"/>
                </a:lnTo>
                <a:lnTo>
                  <a:pt x="152" y="328"/>
                </a:lnTo>
                <a:lnTo>
                  <a:pt x="152" y="366"/>
                </a:lnTo>
                <a:lnTo>
                  <a:pt x="152" y="404"/>
                </a:lnTo>
                <a:lnTo>
                  <a:pt x="152" y="454"/>
                </a:lnTo>
                <a:lnTo>
                  <a:pt x="152" y="505"/>
                </a:lnTo>
                <a:lnTo>
                  <a:pt x="152" y="555"/>
                </a:lnTo>
                <a:lnTo>
                  <a:pt x="152" y="618"/>
                </a:lnTo>
                <a:lnTo>
                  <a:pt x="152" y="668"/>
                </a:lnTo>
                <a:lnTo>
                  <a:pt x="152" y="782"/>
                </a:lnTo>
                <a:lnTo>
                  <a:pt x="152" y="883"/>
                </a:lnTo>
                <a:lnTo>
                  <a:pt x="152" y="983"/>
                </a:lnTo>
                <a:lnTo>
                  <a:pt x="165" y="1034"/>
                </a:lnTo>
                <a:lnTo>
                  <a:pt x="165" y="1084"/>
                </a:lnTo>
                <a:lnTo>
                  <a:pt x="178" y="1135"/>
                </a:lnTo>
                <a:lnTo>
                  <a:pt x="178" y="1172"/>
                </a:lnTo>
                <a:lnTo>
                  <a:pt x="191" y="1210"/>
                </a:lnTo>
                <a:lnTo>
                  <a:pt x="203" y="1248"/>
                </a:lnTo>
                <a:lnTo>
                  <a:pt x="216" y="1273"/>
                </a:lnTo>
                <a:lnTo>
                  <a:pt x="229" y="1299"/>
                </a:lnTo>
                <a:lnTo>
                  <a:pt x="241" y="1324"/>
                </a:lnTo>
                <a:lnTo>
                  <a:pt x="254" y="1336"/>
                </a:lnTo>
                <a:lnTo>
                  <a:pt x="280" y="1362"/>
                </a:lnTo>
                <a:lnTo>
                  <a:pt x="292" y="1374"/>
                </a:lnTo>
                <a:lnTo>
                  <a:pt x="318" y="1399"/>
                </a:lnTo>
                <a:lnTo>
                  <a:pt x="356" y="1412"/>
                </a:lnTo>
                <a:lnTo>
                  <a:pt x="381" y="1412"/>
                </a:lnTo>
                <a:lnTo>
                  <a:pt x="420" y="1425"/>
                </a:lnTo>
                <a:lnTo>
                  <a:pt x="483" y="1437"/>
                </a:lnTo>
                <a:lnTo>
                  <a:pt x="534" y="1437"/>
                </a:lnTo>
                <a:lnTo>
                  <a:pt x="585" y="1450"/>
                </a:lnTo>
                <a:lnTo>
                  <a:pt x="636" y="1450"/>
                </a:lnTo>
                <a:lnTo>
                  <a:pt x="687" y="1450"/>
                </a:lnTo>
                <a:lnTo>
                  <a:pt x="738" y="1437"/>
                </a:lnTo>
                <a:lnTo>
                  <a:pt x="801" y="1425"/>
                </a:lnTo>
                <a:lnTo>
                  <a:pt x="865" y="1412"/>
                </a:lnTo>
                <a:lnTo>
                  <a:pt x="903" y="1399"/>
                </a:lnTo>
                <a:lnTo>
                  <a:pt x="941" y="1399"/>
                </a:lnTo>
                <a:lnTo>
                  <a:pt x="967" y="1387"/>
                </a:lnTo>
                <a:lnTo>
                  <a:pt x="1005" y="1374"/>
                </a:lnTo>
                <a:lnTo>
                  <a:pt x="1056" y="1349"/>
                </a:lnTo>
                <a:lnTo>
                  <a:pt x="1094" y="1311"/>
                </a:lnTo>
                <a:lnTo>
                  <a:pt x="1107" y="1299"/>
                </a:lnTo>
                <a:lnTo>
                  <a:pt x="1119" y="1273"/>
                </a:lnTo>
                <a:lnTo>
                  <a:pt x="1145" y="1248"/>
                </a:lnTo>
                <a:lnTo>
                  <a:pt x="1157" y="1210"/>
                </a:lnTo>
                <a:lnTo>
                  <a:pt x="1170" y="1172"/>
                </a:lnTo>
                <a:lnTo>
                  <a:pt x="1170" y="1122"/>
                </a:lnTo>
                <a:lnTo>
                  <a:pt x="1183" y="1084"/>
                </a:lnTo>
                <a:lnTo>
                  <a:pt x="1196" y="1021"/>
                </a:lnTo>
                <a:lnTo>
                  <a:pt x="1208" y="971"/>
                </a:lnTo>
                <a:lnTo>
                  <a:pt x="1208" y="933"/>
                </a:lnTo>
                <a:lnTo>
                  <a:pt x="1221" y="895"/>
                </a:lnTo>
                <a:lnTo>
                  <a:pt x="1234" y="857"/>
                </a:lnTo>
                <a:lnTo>
                  <a:pt x="1234" y="832"/>
                </a:lnTo>
                <a:lnTo>
                  <a:pt x="1246" y="820"/>
                </a:lnTo>
                <a:lnTo>
                  <a:pt x="1246" y="807"/>
                </a:lnTo>
                <a:lnTo>
                  <a:pt x="1259" y="807"/>
                </a:lnTo>
                <a:lnTo>
                  <a:pt x="1272" y="807"/>
                </a:lnTo>
                <a:lnTo>
                  <a:pt x="1272" y="820"/>
                </a:lnTo>
                <a:lnTo>
                  <a:pt x="1272" y="845"/>
                </a:lnTo>
                <a:lnTo>
                  <a:pt x="1285" y="870"/>
                </a:lnTo>
                <a:lnTo>
                  <a:pt x="1285" y="895"/>
                </a:lnTo>
                <a:lnTo>
                  <a:pt x="1297" y="933"/>
                </a:lnTo>
                <a:lnTo>
                  <a:pt x="1297" y="983"/>
                </a:lnTo>
                <a:lnTo>
                  <a:pt x="1310" y="1021"/>
                </a:lnTo>
                <a:lnTo>
                  <a:pt x="1310" y="1084"/>
                </a:lnTo>
                <a:lnTo>
                  <a:pt x="1310" y="1122"/>
                </a:lnTo>
                <a:lnTo>
                  <a:pt x="1323" y="1172"/>
                </a:lnTo>
                <a:lnTo>
                  <a:pt x="1323" y="1210"/>
                </a:lnTo>
                <a:lnTo>
                  <a:pt x="1336" y="1248"/>
                </a:lnTo>
                <a:lnTo>
                  <a:pt x="1336" y="1273"/>
                </a:lnTo>
                <a:lnTo>
                  <a:pt x="1348" y="1299"/>
                </a:lnTo>
                <a:lnTo>
                  <a:pt x="1361" y="1324"/>
                </a:lnTo>
                <a:lnTo>
                  <a:pt x="1374" y="1336"/>
                </a:lnTo>
                <a:lnTo>
                  <a:pt x="1374" y="1362"/>
                </a:lnTo>
                <a:lnTo>
                  <a:pt x="1374" y="1374"/>
                </a:lnTo>
                <a:lnTo>
                  <a:pt x="1361" y="1399"/>
                </a:lnTo>
                <a:lnTo>
                  <a:pt x="1348" y="1412"/>
                </a:lnTo>
                <a:lnTo>
                  <a:pt x="1336" y="1437"/>
                </a:lnTo>
                <a:lnTo>
                  <a:pt x="1323" y="1450"/>
                </a:lnTo>
                <a:lnTo>
                  <a:pt x="1297" y="1475"/>
                </a:lnTo>
                <a:lnTo>
                  <a:pt x="1259" y="1500"/>
                </a:lnTo>
                <a:lnTo>
                  <a:pt x="1234" y="1513"/>
                </a:lnTo>
                <a:lnTo>
                  <a:pt x="1170" y="1551"/>
                </a:lnTo>
                <a:lnTo>
                  <a:pt x="1094" y="1576"/>
                </a:lnTo>
                <a:lnTo>
                  <a:pt x="1017" y="1614"/>
                </a:lnTo>
                <a:lnTo>
                  <a:pt x="928" y="1626"/>
                </a:lnTo>
                <a:lnTo>
                  <a:pt x="827" y="1639"/>
                </a:lnTo>
                <a:lnTo>
                  <a:pt x="738" y="1639"/>
                </a:lnTo>
                <a:lnTo>
                  <a:pt x="636" y="1639"/>
                </a:lnTo>
                <a:lnTo>
                  <a:pt x="585" y="1639"/>
                </a:lnTo>
                <a:lnTo>
                  <a:pt x="534" y="1639"/>
                </a:lnTo>
                <a:lnTo>
                  <a:pt x="483" y="1639"/>
                </a:lnTo>
                <a:lnTo>
                  <a:pt x="445" y="1626"/>
                </a:lnTo>
                <a:lnTo>
                  <a:pt x="407" y="1614"/>
                </a:lnTo>
                <a:lnTo>
                  <a:pt x="369" y="1614"/>
                </a:lnTo>
                <a:lnTo>
                  <a:pt x="330" y="1601"/>
                </a:lnTo>
                <a:lnTo>
                  <a:pt x="305" y="1588"/>
                </a:lnTo>
                <a:lnTo>
                  <a:pt x="267" y="1563"/>
                </a:lnTo>
                <a:lnTo>
                  <a:pt x="241" y="1551"/>
                </a:lnTo>
                <a:lnTo>
                  <a:pt x="216" y="1525"/>
                </a:lnTo>
                <a:lnTo>
                  <a:pt x="191" y="1500"/>
                </a:lnTo>
                <a:lnTo>
                  <a:pt x="165" y="1475"/>
                </a:lnTo>
                <a:lnTo>
                  <a:pt x="140" y="1450"/>
                </a:lnTo>
                <a:lnTo>
                  <a:pt x="89" y="1387"/>
                </a:lnTo>
                <a:lnTo>
                  <a:pt x="76" y="1362"/>
                </a:lnTo>
                <a:lnTo>
                  <a:pt x="76" y="1336"/>
                </a:lnTo>
                <a:lnTo>
                  <a:pt x="63" y="1299"/>
                </a:lnTo>
                <a:lnTo>
                  <a:pt x="51" y="1248"/>
                </a:lnTo>
                <a:lnTo>
                  <a:pt x="51" y="1198"/>
                </a:lnTo>
                <a:lnTo>
                  <a:pt x="38" y="1135"/>
                </a:lnTo>
                <a:lnTo>
                  <a:pt x="38" y="1059"/>
                </a:lnTo>
                <a:lnTo>
                  <a:pt x="25" y="971"/>
                </a:lnTo>
                <a:lnTo>
                  <a:pt x="25" y="883"/>
                </a:lnTo>
                <a:lnTo>
                  <a:pt x="25" y="782"/>
                </a:lnTo>
                <a:lnTo>
                  <a:pt x="12" y="681"/>
                </a:lnTo>
                <a:lnTo>
                  <a:pt x="12" y="555"/>
                </a:lnTo>
                <a:lnTo>
                  <a:pt x="12" y="429"/>
                </a:lnTo>
                <a:lnTo>
                  <a:pt x="12" y="290"/>
                </a:lnTo>
                <a:lnTo>
                  <a:pt x="0" y="152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矩形 4"/>
          <p:cNvSpPr/>
          <p:nvPr/>
        </p:nvSpPr>
        <p:spPr>
          <a:xfrm>
            <a:off x="713868" y="136047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龟</a:t>
            </a:r>
          </a:p>
        </p:txBody>
      </p:sp>
      <p:sp>
        <p:nvSpPr>
          <p:cNvPr id="14" name="矩形 13"/>
          <p:cNvSpPr/>
          <p:nvPr/>
        </p:nvSpPr>
        <p:spPr>
          <a:xfrm>
            <a:off x="826020" y="704850"/>
            <a:ext cx="137731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jūn</a:t>
            </a:r>
          </a:p>
        </p:txBody>
      </p:sp>
      <p:pic>
        <p:nvPicPr>
          <p:cNvPr id="36893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419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648588" y="2899150"/>
            <a:ext cx="3662156" cy="1771953"/>
            <a:chOff x="672338" y="2946650"/>
            <a:chExt cx="3662156" cy="1771953"/>
          </a:xfrm>
        </p:grpSpPr>
        <p:sp>
          <p:nvSpPr>
            <p:cNvPr id="15" name="TextBox 14"/>
            <p:cNvSpPr txBox="1"/>
            <p:nvPr/>
          </p:nvSpPr>
          <p:spPr>
            <a:xfrm>
              <a:off x="707963" y="2946650"/>
              <a:ext cx="2795257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上下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96088" y="3777363"/>
              <a:ext cx="3638406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龟手  龟裂纹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72338" y="3382200"/>
              <a:ext cx="3470367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800" b="1" dirty="0">
                  <a:latin typeface="宋体" panose="02010600030101010101" pitchFamily="2" charset="-122"/>
                </a:rPr>
                <a:t>J  </a:t>
              </a:r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龟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96088" y="4195383"/>
              <a:ext cx="2795257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七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38630" y="1396100"/>
            <a:ext cx="1698625" cy="67373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上边稍小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6815259" y="1170480"/>
            <a:ext cx="2138735" cy="1673225"/>
          </a:xfrm>
          <a:prstGeom prst="borderCallout2">
            <a:avLst>
              <a:gd name="adj1" fmla="val 46116"/>
              <a:gd name="adj2" fmla="val 293"/>
              <a:gd name="adj3" fmla="val 50503"/>
              <a:gd name="adj4" fmla="val 520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2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“曰” 要扁宽，竖弯钩从“曰”上横处起笔、上边不出头、弯要大。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353302" y="3407413"/>
            <a:ext cx="2398816" cy="1241425"/>
            <a:chOff x="6548120" y="2179003"/>
            <a:chExt cx="1926887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548120" y="2179003"/>
              <a:ext cx="1800225" cy="1241425"/>
            </a:xfrm>
            <a:prstGeom prst="cloudCallout">
              <a:avLst>
                <a:gd name="adj1" fmla="val -115396"/>
                <a:gd name="adj2" fmla="val -64808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53199" y="2281238"/>
              <a:ext cx="1821808" cy="10156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易错提示：最后一笔是竖弯钩，方向是向右勾出哦！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8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8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8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8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8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8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8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8463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0691" name="Freeform 35"/>
          <p:cNvSpPr/>
          <p:nvPr/>
        </p:nvSpPr>
        <p:spPr>
          <a:xfrm>
            <a:off x="4568825" y="2076768"/>
            <a:ext cx="169863" cy="639762"/>
          </a:xfrm>
          <a:custGeom>
            <a:avLst/>
            <a:gdLst>
              <a:gd name="txL" fmla="*/ 0 w 267"/>
              <a:gd name="txT" fmla="*/ 0 h 1008"/>
              <a:gd name="txR" fmla="*/ 267 w 267"/>
              <a:gd name="txB" fmla="*/ 1008 h 1008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7" h="1008">
                <a:moveTo>
                  <a:pt x="50" y="113"/>
                </a:moveTo>
                <a:lnTo>
                  <a:pt x="25" y="88"/>
                </a:lnTo>
                <a:lnTo>
                  <a:pt x="12" y="63"/>
                </a:lnTo>
                <a:lnTo>
                  <a:pt x="0" y="50"/>
                </a:lnTo>
                <a:lnTo>
                  <a:pt x="0" y="25"/>
                </a:lnTo>
                <a:lnTo>
                  <a:pt x="0" y="12"/>
                </a:lnTo>
                <a:lnTo>
                  <a:pt x="12" y="12"/>
                </a:lnTo>
                <a:lnTo>
                  <a:pt x="25" y="0"/>
                </a:lnTo>
                <a:lnTo>
                  <a:pt x="50" y="0"/>
                </a:lnTo>
                <a:lnTo>
                  <a:pt x="63" y="0"/>
                </a:lnTo>
                <a:lnTo>
                  <a:pt x="76" y="0"/>
                </a:lnTo>
                <a:lnTo>
                  <a:pt x="101" y="0"/>
                </a:lnTo>
                <a:lnTo>
                  <a:pt x="114" y="12"/>
                </a:lnTo>
                <a:lnTo>
                  <a:pt x="140" y="12"/>
                </a:lnTo>
                <a:lnTo>
                  <a:pt x="165" y="25"/>
                </a:lnTo>
                <a:lnTo>
                  <a:pt x="203" y="25"/>
                </a:lnTo>
                <a:lnTo>
                  <a:pt x="241" y="37"/>
                </a:lnTo>
                <a:lnTo>
                  <a:pt x="241" y="126"/>
                </a:lnTo>
                <a:lnTo>
                  <a:pt x="241" y="201"/>
                </a:lnTo>
                <a:lnTo>
                  <a:pt x="241" y="277"/>
                </a:lnTo>
                <a:lnTo>
                  <a:pt x="254" y="352"/>
                </a:lnTo>
                <a:lnTo>
                  <a:pt x="254" y="415"/>
                </a:lnTo>
                <a:lnTo>
                  <a:pt x="254" y="479"/>
                </a:lnTo>
                <a:lnTo>
                  <a:pt x="254" y="529"/>
                </a:lnTo>
                <a:lnTo>
                  <a:pt x="267" y="592"/>
                </a:lnTo>
                <a:lnTo>
                  <a:pt x="267" y="630"/>
                </a:lnTo>
                <a:lnTo>
                  <a:pt x="267" y="680"/>
                </a:lnTo>
                <a:lnTo>
                  <a:pt x="267" y="718"/>
                </a:lnTo>
                <a:lnTo>
                  <a:pt x="267" y="756"/>
                </a:lnTo>
                <a:lnTo>
                  <a:pt x="267" y="781"/>
                </a:lnTo>
                <a:lnTo>
                  <a:pt x="267" y="819"/>
                </a:lnTo>
                <a:lnTo>
                  <a:pt x="267" y="831"/>
                </a:lnTo>
                <a:lnTo>
                  <a:pt x="267" y="857"/>
                </a:lnTo>
                <a:lnTo>
                  <a:pt x="267" y="882"/>
                </a:lnTo>
                <a:lnTo>
                  <a:pt x="267" y="907"/>
                </a:lnTo>
                <a:lnTo>
                  <a:pt x="267" y="932"/>
                </a:lnTo>
                <a:lnTo>
                  <a:pt x="267" y="957"/>
                </a:lnTo>
                <a:lnTo>
                  <a:pt x="254" y="970"/>
                </a:lnTo>
                <a:lnTo>
                  <a:pt x="254" y="983"/>
                </a:lnTo>
                <a:lnTo>
                  <a:pt x="254" y="995"/>
                </a:lnTo>
                <a:lnTo>
                  <a:pt x="241" y="1008"/>
                </a:lnTo>
                <a:lnTo>
                  <a:pt x="229" y="1008"/>
                </a:lnTo>
                <a:lnTo>
                  <a:pt x="216" y="995"/>
                </a:lnTo>
                <a:lnTo>
                  <a:pt x="216" y="983"/>
                </a:lnTo>
                <a:lnTo>
                  <a:pt x="203" y="970"/>
                </a:lnTo>
                <a:lnTo>
                  <a:pt x="203" y="957"/>
                </a:lnTo>
                <a:lnTo>
                  <a:pt x="203" y="945"/>
                </a:lnTo>
                <a:lnTo>
                  <a:pt x="190" y="932"/>
                </a:lnTo>
                <a:lnTo>
                  <a:pt x="190" y="920"/>
                </a:lnTo>
                <a:lnTo>
                  <a:pt x="190" y="907"/>
                </a:lnTo>
                <a:lnTo>
                  <a:pt x="178" y="882"/>
                </a:lnTo>
                <a:lnTo>
                  <a:pt x="178" y="869"/>
                </a:lnTo>
                <a:lnTo>
                  <a:pt x="178" y="844"/>
                </a:lnTo>
                <a:lnTo>
                  <a:pt x="165" y="819"/>
                </a:lnTo>
                <a:lnTo>
                  <a:pt x="165" y="794"/>
                </a:lnTo>
                <a:lnTo>
                  <a:pt x="165" y="756"/>
                </a:lnTo>
                <a:lnTo>
                  <a:pt x="152" y="718"/>
                </a:lnTo>
                <a:lnTo>
                  <a:pt x="152" y="693"/>
                </a:lnTo>
                <a:lnTo>
                  <a:pt x="152" y="655"/>
                </a:lnTo>
                <a:lnTo>
                  <a:pt x="140" y="605"/>
                </a:lnTo>
                <a:lnTo>
                  <a:pt x="140" y="567"/>
                </a:lnTo>
                <a:lnTo>
                  <a:pt x="140" y="516"/>
                </a:lnTo>
                <a:lnTo>
                  <a:pt x="127" y="479"/>
                </a:lnTo>
                <a:lnTo>
                  <a:pt x="127" y="428"/>
                </a:lnTo>
                <a:lnTo>
                  <a:pt x="114" y="390"/>
                </a:lnTo>
                <a:lnTo>
                  <a:pt x="114" y="352"/>
                </a:lnTo>
                <a:lnTo>
                  <a:pt x="101" y="327"/>
                </a:lnTo>
                <a:lnTo>
                  <a:pt x="101" y="289"/>
                </a:lnTo>
                <a:lnTo>
                  <a:pt x="101" y="264"/>
                </a:lnTo>
                <a:lnTo>
                  <a:pt x="89" y="239"/>
                </a:lnTo>
                <a:lnTo>
                  <a:pt x="89" y="214"/>
                </a:lnTo>
                <a:lnTo>
                  <a:pt x="76" y="189"/>
                </a:lnTo>
                <a:lnTo>
                  <a:pt x="76" y="163"/>
                </a:lnTo>
                <a:lnTo>
                  <a:pt x="76" y="151"/>
                </a:lnTo>
                <a:lnTo>
                  <a:pt x="63" y="138"/>
                </a:lnTo>
                <a:lnTo>
                  <a:pt x="63" y="126"/>
                </a:lnTo>
                <a:lnTo>
                  <a:pt x="50" y="1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2" name="Freeform 36"/>
          <p:cNvSpPr/>
          <p:nvPr/>
        </p:nvSpPr>
        <p:spPr>
          <a:xfrm>
            <a:off x="4665663" y="2005330"/>
            <a:ext cx="468312" cy="487363"/>
          </a:xfrm>
          <a:custGeom>
            <a:avLst/>
            <a:gdLst>
              <a:gd name="txL" fmla="*/ 0 w 738"/>
              <a:gd name="txT" fmla="*/ 0 h 769"/>
              <a:gd name="txR" fmla="*/ 738 w 738"/>
              <a:gd name="txB" fmla="*/ 769 h 76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38" h="769">
                <a:moveTo>
                  <a:pt x="522" y="756"/>
                </a:moveTo>
                <a:lnTo>
                  <a:pt x="382" y="769"/>
                </a:lnTo>
                <a:lnTo>
                  <a:pt x="395" y="719"/>
                </a:lnTo>
                <a:lnTo>
                  <a:pt x="407" y="656"/>
                </a:lnTo>
                <a:lnTo>
                  <a:pt x="407" y="618"/>
                </a:lnTo>
                <a:lnTo>
                  <a:pt x="420" y="567"/>
                </a:lnTo>
                <a:lnTo>
                  <a:pt x="433" y="529"/>
                </a:lnTo>
                <a:lnTo>
                  <a:pt x="433" y="479"/>
                </a:lnTo>
                <a:lnTo>
                  <a:pt x="446" y="454"/>
                </a:lnTo>
                <a:lnTo>
                  <a:pt x="446" y="416"/>
                </a:lnTo>
                <a:lnTo>
                  <a:pt x="458" y="391"/>
                </a:lnTo>
                <a:lnTo>
                  <a:pt x="458" y="353"/>
                </a:lnTo>
                <a:lnTo>
                  <a:pt x="458" y="340"/>
                </a:lnTo>
                <a:lnTo>
                  <a:pt x="471" y="315"/>
                </a:lnTo>
                <a:lnTo>
                  <a:pt x="471" y="303"/>
                </a:lnTo>
                <a:lnTo>
                  <a:pt x="471" y="277"/>
                </a:lnTo>
                <a:lnTo>
                  <a:pt x="471" y="265"/>
                </a:lnTo>
                <a:lnTo>
                  <a:pt x="471" y="240"/>
                </a:lnTo>
                <a:lnTo>
                  <a:pt x="471" y="214"/>
                </a:lnTo>
                <a:lnTo>
                  <a:pt x="471" y="202"/>
                </a:lnTo>
                <a:lnTo>
                  <a:pt x="458" y="189"/>
                </a:lnTo>
                <a:lnTo>
                  <a:pt x="446" y="189"/>
                </a:lnTo>
                <a:lnTo>
                  <a:pt x="433" y="189"/>
                </a:lnTo>
                <a:lnTo>
                  <a:pt x="407" y="189"/>
                </a:lnTo>
                <a:lnTo>
                  <a:pt x="382" y="189"/>
                </a:lnTo>
                <a:lnTo>
                  <a:pt x="344" y="202"/>
                </a:lnTo>
                <a:lnTo>
                  <a:pt x="318" y="202"/>
                </a:lnTo>
                <a:lnTo>
                  <a:pt x="267" y="214"/>
                </a:lnTo>
                <a:lnTo>
                  <a:pt x="191" y="227"/>
                </a:lnTo>
                <a:lnTo>
                  <a:pt x="127" y="240"/>
                </a:lnTo>
                <a:lnTo>
                  <a:pt x="51" y="240"/>
                </a:lnTo>
                <a:lnTo>
                  <a:pt x="26" y="240"/>
                </a:lnTo>
                <a:lnTo>
                  <a:pt x="0" y="240"/>
                </a:lnTo>
                <a:lnTo>
                  <a:pt x="0" y="139"/>
                </a:lnTo>
                <a:lnTo>
                  <a:pt x="51" y="139"/>
                </a:lnTo>
                <a:lnTo>
                  <a:pt x="127" y="126"/>
                </a:lnTo>
                <a:lnTo>
                  <a:pt x="204" y="114"/>
                </a:lnTo>
                <a:lnTo>
                  <a:pt x="267" y="101"/>
                </a:lnTo>
                <a:lnTo>
                  <a:pt x="306" y="88"/>
                </a:lnTo>
                <a:lnTo>
                  <a:pt x="344" y="88"/>
                </a:lnTo>
                <a:lnTo>
                  <a:pt x="369" y="76"/>
                </a:lnTo>
                <a:lnTo>
                  <a:pt x="395" y="63"/>
                </a:lnTo>
                <a:lnTo>
                  <a:pt x="407" y="51"/>
                </a:lnTo>
                <a:lnTo>
                  <a:pt x="433" y="38"/>
                </a:lnTo>
                <a:lnTo>
                  <a:pt x="446" y="25"/>
                </a:lnTo>
                <a:lnTo>
                  <a:pt x="446" y="13"/>
                </a:lnTo>
                <a:lnTo>
                  <a:pt x="458" y="13"/>
                </a:lnTo>
                <a:lnTo>
                  <a:pt x="458" y="0"/>
                </a:lnTo>
                <a:lnTo>
                  <a:pt x="471" y="0"/>
                </a:lnTo>
                <a:lnTo>
                  <a:pt x="484" y="0"/>
                </a:lnTo>
                <a:lnTo>
                  <a:pt x="496" y="0"/>
                </a:lnTo>
                <a:lnTo>
                  <a:pt x="509" y="0"/>
                </a:lnTo>
                <a:lnTo>
                  <a:pt x="522" y="13"/>
                </a:lnTo>
                <a:lnTo>
                  <a:pt x="535" y="13"/>
                </a:lnTo>
                <a:lnTo>
                  <a:pt x="675" y="88"/>
                </a:lnTo>
                <a:lnTo>
                  <a:pt x="700" y="114"/>
                </a:lnTo>
                <a:lnTo>
                  <a:pt x="725" y="139"/>
                </a:lnTo>
                <a:lnTo>
                  <a:pt x="738" y="151"/>
                </a:lnTo>
                <a:lnTo>
                  <a:pt x="738" y="164"/>
                </a:lnTo>
                <a:lnTo>
                  <a:pt x="738" y="177"/>
                </a:lnTo>
                <a:lnTo>
                  <a:pt x="725" y="202"/>
                </a:lnTo>
                <a:lnTo>
                  <a:pt x="713" y="214"/>
                </a:lnTo>
                <a:lnTo>
                  <a:pt x="687" y="227"/>
                </a:lnTo>
                <a:lnTo>
                  <a:pt x="675" y="227"/>
                </a:lnTo>
                <a:lnTo>
                  <a:pt x="675" y="240"/>
                </a:lnTo>
                <a:lnTo>
                  <a:pt x="662" y="252"/>
                </a:lnTo>
                <a:lnTo>
                  <a:pt x="662" y="277"/>
                </a:lnTo>
                <a:lnTo>
                  <a:pt x="649" y="290"/>
                </a:lnTo>
                <a:lnTo>
                  <a:pt x="636" y="315"/>
                </a:lnTo>
                <a:lnTo>
                  <a:pt x="624" y="340"/>
                </a:lnTo>
                <a:lnTo>
                  <a:pt x="624" y="378"/>
                </a:lnTo>
                <a:lnTo>
                  <a:pt x="611" y="416"/>
                </a:lnTo>
                <a:lnTo>
                  <a:pt x="598" y="454"/>
                </a:lnTo>
                <a:lnTo>
                  <a:pt x="585" y="492"/>
                </a:lnTo>
                <a:lnTo>
                  <a:pt x="573" y="542"/>
                </a:lnTo>
                <a:lnTo>
                  <a:pt x="560" y="593"/>
                </a:lnTo>
                <a:lnTo>
                  <a:pt x="547" y="643"/>
                </a:lnTo>
                <a:lnTo>
                  <a:pt x="535" y="693"/>
                </a:lnTo>
                <a:lnTo>
                  <a:pt x="522" y="75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4" name="Freeform 38"/>
          <p:cNvSpPr/>
          <p:nvPr/>
        </p:nvSpPr>
        <p:spPr>
          <a:xfrm>
            <a:off x="5280025" y="1916430"/>
            <a:ext cx="654050" cy="184150"/>
          </a:xfrm>
          <a:custGeom>
            <a:avLst/>
            <a:gdLst>
              <a:gd name="txL" fmla="*/ 0 w 1031"/>
              <a:gd name="txT" fmla="*/ 0 h 289"/>
              <a:gd name="txR" fmla="*/ 1031 w 1031"/>
              <a:gd name="txB" fmla="*/ 289 h 28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31" h="289">
                <a:moveTo>
                  <a:pt x="1005" y="50"/>
                </a:moveTo>
                <a:lnTo>
                  <a:pt x="1018" y="75"/>
                </a:lnTo>
                <a:lnTo>
                  <a:pt x="1031" y="88"/>
                </a:lnTo>
                <a:lnTo>
                  <a:pt x="1031" y="113"/>
                </a:lnTo>
                <a:lnTo>
                  <a:pt x="1018" y="126"/>
                </a:lnTo>
                <a:lnTo>
                  <a:pt x="1005" y="151"/>
                </a:lnTo>
                <a:lnTo>
                  <a:pt x="980" y="163"/>
                </a:lnTo>
                <a:lnTo>
                  <a:pt x="942" y="163"/>
                </a:lnTo>
                <a:lnTo>
                  <a:pt x="903" y="176"/>
                </a:lnTo>
                <a:lnTo>
                  <a:pt x="878" y="189"/>
                </a:lnTo>
                <a:lnTo>
                  <a:pt x="840" y="189"/>
                </a:lnTo>
                <a:lnTo>
                  <a:pt x="802" y="189"/>
                </a:lnTo>
                <a:lnTo>
                  <a:pt x="764" y="201"/>
                </a:lnTo>
                <a:lnTo>
                  <a:pt x="713" y="214"/>
                </a:lnTo>
                <a:lnTo>
                  <a:pt x="649" y="214"/>
                </a:lnTo>
                <a:lnTo>
                  <a:pt x="585" y="226"/>
                </a:lnTo>
                <a:lnTo>
                  <a:pt x="509" y="239"/>
                </a:lnTo>
                <a:lnTo>
                  <a:pt x="433" y="252"/>
                </a:lnTo>
                <a:lnTo>
                  <a:pt x="382" y="264"/>
                </a:lnTo>
                <a:lnTo>
                  <a:pt x="318" y="277"/>
                </a:lnTo>
                <a:lnTo>
                  <a:pt x="280" y="277"/>
                </a:lnTo>
                <a:lnTo>
                  <a:pt x="242" y="289"/>
                </a:lnTo>
                <a:lnTo>
                  <a:pt x="216" y="289"/>
                </a:lnTo>
                <a:lnTo>
                  <a:pt x="204" y="289"/>
                </a:lnTo>
                <a:lnTo>
                  <a:pt x="191" y="289"/>
                </a:lnTo>
                <a:lnTo>
                  <a:pt x="166" y="289"/>
                </a:lnTo>
                <a:lnTo>
                  <a:pt x="140" y="277"/>
                </a:lnTo>
                <a:lnTo>
                  <a:pt x="102" y="264"/>
                </a:lnTo>
                <a:lnTo>
                  <a:pt x="89" y="252"/>
                </a:lnTo>
                <a:lnTo>
                  <a:pt x="64" y="239"/>
                </a:lnTo>
                <a:lnTo>
                  <a:pt x="51" y="226"/>
                </a:lnTo>
                <a:lnTo>
                  <a:pt x="26" y="226"/>
                </a:lnTo>
                <a:lnTo>
                  <a:pt x="13" y="214"/>
                </a:lnTo>
                <a:lnTo>
                  <a:pt x="13" y="201"/>
                </a:lnTo>
                <a:lnTo>
                  <a:pt x="0" y="201"/>
                </a:lnTo>
                <a:lnTo>
                  <a:pt x="0" y="189"/>
                </a:lnTo>
                <a:lnTo>
                  <a:pt x="13" y="189"/>
                </a:lnTo>
                <a:lnTo>
                  <a:pt x="26" y="176"/>
                </a:lnTo>
                <a:lnTo>
                  <a:pt x="38" y="176"/>
                </a:lnTo>
                <a:lnTo>
                  <a:pt x="64" y="163"/>
                </a:lnTo>
                <a:lnTo>
                  <a:pt x="89" y="163"/>
                </a:lnTo>
                <a:lnTo>
                  <a:pt x="115" y="163"/>
                </a:lnTo>
                <a:lnTo>
                  <a:pt x="127" y="163"/>
                </a:lnTo>
                <a:lnTo>
                  <a:pt x="153" y="163"/>
                </a:lnTo>
                <a:lnTo>
                  <a:pt x="178" y="151"/>
                </a:lnTo>
                <a:lnTo>
                  <a:pt x="216" y="151"/>
                </a:lnTo>
                <a:lnTo>
                  <a:pt x="267" y="138"/>
                </a:lnTo>
                <a:lnTo>
                  <a:pt x="331" y="126"/>
                </a:lnTo>
                <a:lnTo>
                  <a:pt x="395" y="100"/>
                </a:lnTo>
                <a:lnTo>
                  <a:pt x="433" y="88"/>
                </a:lnTo>
                <a:lnTo>
                  <a:pt x="471" y="75"/>
                </a:lnTo>
                <a:lnTo>
                  <a:pt x="547" y="63"/>
                </a:lnTo>
                <a:lnTo>
                  <a:pt x="611" y="50"/>
                </a:lnTo>
                <a:lnTo>
                  <a:pt x="674" y="37"/>
                </a:lnTo>
                <a:lnTo>
                  <a:pt x="725" y="25"/>
                </a:lnTo>
                <a:lnTo>
                  <a:pt x="776" y="12"/>
                </a:lnTo>
                <a:lnTo>
                  <a:pt x="814" y="12"/>
                </a:lnTo>
                <a:lnTo>
                  <a:pt x="853" y="12"/>
                </a:lnTo>
                <a:lnTo>
                  <a:pt x="891" y="0"/>
                </a:lnTo>
                <a:lnTo>
                  <a:pt x="916" y="0"/>
                </a:lnTo>
                <a:lnTo>
                  <a:pt x="929" y="12"/>
                </a:lnTo>
                <a:lnTo>
                  <a:pt x="954" y="12"/>
                </a:lnTo>
                <a:lnTo>
                  <a:pt x="967" y="12"/>
                </a:lnTo>
                <a:lnTo>
                  <a:pt x="980" y="25"/>
                </a:lnTo>
                <a:lnTo>
                  <a:pt x="993" y="37"/>
                </a:lnTo>
                <a:lnTo>
                  <a:pt x="1005" y="37"/>
                </a:lnTo>
                <a:lnTo>
                  <a:pt x="1005" y="5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5" name="Freeform 39"/>
          <p:cNvSpPr/>
          <p:nvPr/>
        </p:nvSpPr>
        <p:spPr>
          <a:xfrm>
            <a:off x="4699000" y="2421255"/>
            <a:ext cx="363538" cy="136525"/>
          </a:xfrm>
          <a:custGeom>
            <a:avLst/>
            <a:gdLst>
              <a:gd name="txL" fmla="*/ 0 w 573"/>
              <a:gd name="txT" fmla="*/ 0 h 214"/>
              <a:gd name="txR" fmla="*/ 573 w 573"/>
              <a:gd name="txB" fmla="*/ 214 h 21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73" h="214">
                <a:moveTo>
                  <a:pt x="522" y="25"/>
                </a:moveTo>
                <a:lnTo>
                  <a:pt x="547" y="37"/>
                </a:lnTo>
                <a:lnTo>
                  <a:pt x="560" y="50"/>
                </a:lnTo>
                <a:lnTo>
                  <a:pt x="560" y="63"/>
                </a:lnTo>
                <a:lnTo>
                  <a:pt x="573" y="75"/>
                </a:lnTo>
                <a:lnTo>
                  <a:pt x="560" y="88"/>
                </a:lnTo>
                <a:lnTo>
                  <a:pt x="547" y="100"/>
                </a:lnTo>
                <a:lnTo>
                  <a:pt x="534" y="100"/>
                </a:lnTo>
                <a:lnTo>
                  <a:pt x="509" y="113"/>
                </a:lnTo>
                <a:lnTo>
                  <a:pt x="471" y="126"/>
                </a:lnTo>
                <a:lnTo>
                  <a:pt x="433" y="138"/>
                </a:lnTo>
                <a:lnTo>
                  <a:pt x="395" y="151"/>
                </a:lnTo>
                <a:lnTo>
                  <a:pt x="331" y="163"/>
                </a:lnTo>
                <a:lnTo>
                  <a:pt x="280" y="176"/>
                </a:lnTo>
                <a:lnTo>
                  <a:pt x="216" y="189"/>
                </a:lnTo>
                <a:lnTo>
                  <a:pt x="166" y="201"/>
                </a:lnTo>
                <a:lnTo>
                  <a:pt x="127" y="201"/>
                </a:lnTo>
                <a:lnTo>
                  <a:pt x="89" y="214"/>
                </a:lnTo>
                <a:lnTo>
                  <a:pt x="51" y="214"/>
                </a:lnTo>
                <a:lnTo>
                  <a:pt x="26" y="214"/>
                </a:lnTo>
                <a:lnTo>
                  <a:pt x="0" y="214"/>
                </a:lnTo>
                <a:lnTo>
                  <a:pt x="0" y="100"/>
                </a:lnTo>
                <a:lnTo>
                  <a:pt x="76" y="88"/>
                </a:lnTo>
                <a:lnTo>
                  <a:pt x="153" y="75"/>
                </a:lnTo>
                <a:lnTo>
                  <a:pt x="216" y="63"/>
                </a:lnTo>
                <a:lnTo>
                  <a:pt x="242" y="50"/>
                </a:lnTo>
                <a:lnTo>
                  <a:pt x="280" y="37"/>
                </a:lnTo>
                <a:lnTo>
                  <a:pt x="305" y="37"/>
                </a:lnTo>
                <a:lnTo>
                  <a:pt x="331" y="25"/>
                </a:lnTo>
                <a:lnTo>
                  <a:pt x="356" y="12"/>
                </a:lnTo>
                <a:lnTo>
                  <a:pt x="369" y="12"/>
                </a:lnTo>
                <a:lnTo>
                  <a:pt x="407" y="0"/>
                </a:lnTo>
                <a:lnTo>
                  <a:pt x="433" y="0"/>
                </a:lnTo>
                <a:lnTo>
                  <a:pt x="458" y="0"/>
                </a:lnTo>
                <a:lnTo>
                  <a:pt x="484" y="12"/>
                </a:lnTo>
                <a:lnTo>
                  <a:pt x="496" y="25"/>
                </a:lnTo>
                <a:lnTo>
                  <a:pt x="522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8" name="Freeform 42"/>
          <p:cNvSpPr/>
          <p:nvPr/>
        </p:nvSpPr>
        <p:spPr>
          <a:xfrm>
            <a:off x="5207000" y="2653030"/>
            <a:ext cx="703263" cy="160338"/>
          </a:xfrm>
          <a:custGeom>
            <a:avLst/>
            <a:gdLst>
              <a:gd name="txL" fmla="*/ 0 w 1107"/>
              <a:gd name="txT" fmla="*/ 0 h 252"/>
              <a:gd name="txR" fmla="*/ 1107 w 1107"/>
              <a:gd name="txB" fmla="*/ 252 h 25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07" h="252">
                <a:moveTo>
                  <a:pt x="750" y="38"/>
                </a:moveTo>
                <a:lnTo>
                  <a:pt x="788" y="25"/>
                </a:lnTo>
                <a:lnTo>
                  <a:pt x="814" y="13"/>
                </a:lnTo>
                <a:lnTo>
                  <a:pt x="839" y="13"/>
                </a:lnTo>
                <a:lnTo>
                  <a:pt x="865" y="13"/>
                </a:lnTo>
                <a:lnTo>
                  <a:pt x="890" y="0"/>
                </a:lnTo>
                <a:lnTo>
                  <a:pt x="916" y="0"/>
                </a:lnTo>
                <a:lnTo>
                  <a:pt x="928" y="0"/>
                </a:lnTo>
                <a:lnTo>
                  <a:pt x="941" y="0"/>
                </a:lnTo>
                <a:lnTo>
                  <a:pt x="954" y="0"/>
                </a:lnTo>
                <a:lnTo>
                  <a:pt x="967" y="13"/>
                </a:lnTo>
                <a:lnTo>
                  <a:pt x="1005" y="25"/>
                </a:lnTo>
                <a:lnTo>
                  <a:pt x="1017" y="38"/>
                </a:lnTo>
                <a:lnTo>
                  <a:pt x="1030" y="50"/>
                </a:lnTo>
                <a:lnTo>
                  <a:pt x="1068" y="76"/>
                </a:lnTo>
                <a:lnTo>
                  <a:pt x="1081" y="88"/>
                </a:lnTo>
                <a:lnTo>
                  <a:pt x="1094" y="113"/>
                </a:lnTo>
                <a:lnTo>
                  <a:pt x="1107" y="126"/>
                </a:lnTo>
                <a:lnTo>
                  <a:pt x="1094" y="126"/>
                </a:lnTo>
                <a:lnTo>
                  <a:pt x="1094" y="139"/>
                </a:lnTo>
                <a:lnTo>
                  <a:pt x="1081" y="139"/>
                </a:lnTo>
                <a:lnTo>
                  <a:pt x="1068" y="139"/>
                </a:lnTo>
                <a:lnTo>
                  <a:pt x="1043" y="151"/>
                </a:lnTo>
                <a:lnTo>
                  <a:pt x="1030" y="151"/>
                </a:lnTo>
                <a:lnTo>
                  <a:pt x="1005" y="164"/>
                </a:lnTo>
                <a:lnTo>
                  <a:pt x="954" y="164"/>
                </a:lnTo>
                <a:lnTo>
                  <a:pt x="903" y="164"/>
                </a:lnTo>
                <a:lnTo>
                  <a:pt x="865" y="176"/>
                </a:lnTo>
                <a:lnTo>
                  <a:pt x="839" y="176"/>
                </a:lnTo>
                <a:lnTo>
                  <a:pt x="814" y="176"/>
                </a:lnTo>
                <a:lnTo>
                  <a:pt x="788" y="176"/>
                </a:lnTo>
                <a:lnTo>
                  <a:pt x="763" y="176"/>
                </a:lnTo>
                <a:lnTo>
                  <a:pt x="725" y="176"/>
                </a:lnTo>
                <a:lnTo>
                  <a:pt x="687" y="189"/>
                </a:lnTo>
                <a:lnTo>
                  <a:pt x="649" y="189"/>
                </a:lnTo>
                <a:lnTo>
                  <a:pt x="598" y="202"/>
                </a:lnTo>
                <a:lnTo>
                  <a:pt x="547" y="202"/>
                </a:lnTo>
                <a:lnTo>
                  <a:pt x="496" y="214"/>
                </a:lnTo>
                <a:lnTo>
                  <a:pt x="445" y="227"/>
                </a:lnTo>
                <a:lnTo>
                  <a:pt x="394" y="227"/>
                </a:lnTo>
                <a:lnTo>
                  <a:pt x="356" y="239"/>
                </a:lnTo>
                <a:lnTo>
                  <a:pt x="318" y="239"/>
                </a:lnTo>
                <a:lnTo>
                  <a:pt x="280" y="239"/>
                </a:lnTo>
                <a:lnTo>
                  <a:pt x="254" y="239"/>
                </a:lnTo>
                <a:lnTo>
                  <a:pt x="229" y="239"/>
                </a:lnTo>
                <a:lnTo>
                  <a:pt x="190" y="252"/>
                </a:lnTo>
                <a:lnTo>
                  <a:pt x="165" y="252"/>
                </a:lnTo>
                <a:lnTo>
                  <a:pt x="152" y="252"/>
                </a:lnTo>
                <a:lnTo>
                  <a:pt x="140" y="252"/>
                </a:lnTo>
                <a:lnTo>
                  <a:pt x="127" y="252"/>
                </a:lnTo>
                <a:lnTo>
                  <a:pt x="127" y="239"/>
                </a:lnTo>
                <a:lnTo>
                  <a:pt x="101" y="239"/>
                </a:lnTo>
                <a:lnTo>
                  <a:pt x="89" y="239"/>
                </a:lnTo>
                <a:lnTo>
                  <a:pt x="63" y="227"/>
                </a:lnTo>
                <a:lnTo>
                  <a:pt x="51" y="202"/>
                </a:lnTo>
                <a:lnTo>
                  <a:pt x="25" y="202"/>
                </a:lnTo>
                <a:lnTo>
                  <a:pt x="0" y="189"/>
                </a:lnTo>
                <a:lnTo>
                  <a:pt x="0" y="176"/>
                </a:lnTo>
                <a:lnTo>
                  <a:pt x="0" y="164"/>
                </a:lnTo>
                <a:lnTo>
                  <a:pt x="0" y="151"/>
                </a:lnTo>
                <a:lnTo>
                  <a:pt x="12" y="151"/>
                </a:lnTo>
                <a:lnTo>
                  <a:pt x="25" y="139"/>
                </a:lnTo>
                <a:lnTo>
                  <a:pt x="38" y="139"/>
                </a:lnTo>
                <a:lnTo>
                  <a:pt x="51" y="139"/>
                </a:lnTo>
                <a:lnTo>
                  <a:pt x="63" y="139"/>
                </a:lnTo>
                <a:lnTo>
                  <a:pt x="89" y="139"/>
                </a:lnTo>
                <a:lnTo>
                  <a:pt x="114" y="139"/>
                </a:lnTo>
                <a:lnTo>
                  <a:pt x="140" y="126"/>
                </a:lnTo>
                <a:lnTo>
                  <a:pt x="165" y="126"/>
                </a:lnTo>
                <a:lnTo>
                  <a:pt x="203" y="126"/>
                </a:lnTo>
                <a:lnTo>
                  <a:pt x="241" y="113"/>
                </a:lnTo>
                <a:lnTo>
                  <a:pt x="292" y="113"/>
                </a:lnTo>
                <a:lnTo>
                  <a:pt x="343" y="101"/>
                </a:lnTo>
                <a:lnTo>
                  <a:pt x="394" y="101"/>
                </a:lnTo>
                <a:lnTo>
                  <a:pt x="483" y="76"/>
                </a:lnTo>
                <a:lnTo>
                  <a:pt x="585" y="63"/>
                </a:lnTo>
                <a:lnTo>
                  <a:pt x="661" y="50"/>
                </a:lnTo>
                <a:lnTo>
                  <a:pt x="750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3" name="Freeform 37"/>
          <p:cNvSpPr/>
          <p:nvPr/>
        </p:nvSpPr>
        <p:spPr>
          <a:xfrm>
            <a:off x="5473700" y="1516380"/>
            <a:ext cx="177800" cy="847725"/>
          </a:xfrm>
          <a:custGeom>
            <a:avLst/>
            <a:gdLst>
              <a:gd name="txL" fmla="*/ 0 w 279"/>
              <a:gd name="txT" fmla="*/ 0 h 1336"/>
              <a:gd name="txR" fmla="*/ 279 w 279"/>
              <a:gd name="txB" fmla="*/ 1336 h 1336"/>
            </a:gdLst>
            <a:ahLst/>
            <a:cxnLst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279" h="1336">
                <a:moveTo>
                  <a:pt x="0" y="26"/>
                </a:moveTo>
                <a:lnTo>
                  <a:pt x="0" y="13"/>
                </a:lnTo>
                <a:lnTo>
                  <a:pt x="12" y="13"/>
                </a:lnTo>
                <a:lnTo>
                  <a:pt x="25" y="0"/>
                </a:lnTo>
                <a:lnTo>
                  <a:pt x="38" y="0"/>
                </a:lnTo>
                <a:lnTo>
                  <a:pt x="50" y="0"/>
                </a:lnTo>
                <a:lnTo>
                  <a:pt x="76" y="0"/>
                </a:lnTo>
                <a:lnTo>
                  <a:pt x="101" y="0"/>
                </a:lnTo>
                <a:lnTo>
                  <a:pt x="127" y="0"/>
                </a:lnTo>
                <a:lnTo>
                  <a:pt x="152" y="13"/>
                </a:lnTo>
                <a:lnTo>
                  <a:pt x="178" y="26"/>
                </a:lnTo>
                <a:lnTo>
                  <a:pt x="203" y="38"/>
                </a:lnTo>
                <a:lnTo>
                  <a:pt x="229" y="38"/>
                </a:lnTo>
                <a:lnTo>
                  <a:pt x="241" y="51"/>
                </a:lnTo>
                <a:lnTo>
                  <a:pt x="254" y="63"/>
                </a:lnTo>
                <a:lnTo>
                  <a:pt x="267" y="76"/>
                </a:lnTo>
                <a:lnTo>
                  <a:pt x="267" y="89"/>
                </a:lnTo>
                <a:lnTo>
                  <a:pt x="279" y="114"/>
                </a:lnTo>
                <a:lnTo>
                  <a:pt x="279" y="139"/>
                </a:lnTo>
                <a:lnTo>
                  <a:pt x="279" y="164"/>
                </a:lnTo>
                <a:lnTo>
                  <a:pt x="267" y="177"/>
                </a:lnTo>
                <a:lnTo>
                  <a:pt x="267" y="189"/>
                </a:lnTo>
                <a:lnTo>
                  <a:pt x="267" y="202"/>
                </a:lnTo>
                <a:lnTo>
                  <a:pt x="267" y="227"/>
                </a:lnTo>
                <a:lnTo>
                  <a:pt x="267" y="265"/>
                </a:lnTo>
                <a:lnTo>
                  <a:pt x="254" y="303"/>
                </a:lnTo>
                <a:lnTo>
                  <a:pt x="254" y="353"/>
                </a:lnTo>
                <a:lnTo>
                  <a:pt x="254" y="416"/>
                </a:lnTo>
                <a:lnTo>
                  <a:pt x="254" y="492"/>
                </a:lnTo>
                <a:lnTo>
                  <a:pt x="241" y="568"/>
                </a:lnTo>
                <a:lnTo>
                  <a:pt x="241" y="643"/>
                </a:lnTo>
                <a:lnTo>
                  <a:pt x="241" y="744"/>
                </a:lnTo>
                <a:lnTo>
                  <a:pt x="241" y="845"/>
                </a:lnTo>
                <a:lnTo>
                  <a:pt x="229" y="958"/>
                </a:lnTo>
                <a:lnTo>
                  <a:pt x="229" y="1072"/>
                </a:lnTo>
                <a:lnTo>
                  <a:pt x="229" y="1210"/>
                </a:lnTo>
                <a:lnTo>
                  <a:pt x="229" y="1336"/>
                </a:lnTo>
                <a:lnTo>
                  <a:pt x="101" y="1336"/>
                </a:lnTo>
                <a:lnTo>
                  <a:pt x="101" y="1223"/>
                </a:lnTo>
                <a:lnTo>
                  <a:pt x="101" y="1122"/>
                </a:lnTo>
                <a:lnTo>
                  <a:pt x="101" y="1021"/>
                </a:lnTo>
                <a:lnTo>
                  <a:pt x="101" y="920"/>
                </a:lnTo>
                <a:lnTo>
                  <a:pt x="101" y="832"/>
                </a:lnTo>
                <a:lnTo>
                  <a:pt x="101" y="744"/>
                </a:lnTo>
                <a:lnTo>
                  <a:pt x="101" y="668"/>
                </a:lnTo>
                <a:lnTo>
                  <a:pt x="101" y="593"/>
                </a:lnTo>
                <a:lnTo>
                  <a:pt x="89" y="530"/>
                </a:lnTo>
                <a:lnTo>
                  <a:pt x="89" y="479"/>
                </a:lnTo>
                <a:lnTo>
                  <a:pt x="89" y="416"/>
                </a:lnTo>
                <a:lnTo>
                  <a:pt x="89" y="378"/>
                </a:lnTo>
                <a:lnTo>
                  <a:pt x="89" y="341"/>
                </a:lnTo>
                <a:lnTo>
                  <a:pt x="89" y="303"/>
                </a:lnTo>
                <a:lnTo>
                  <a:pt x="89" y="278"/>
                </a:lnTo>
                <a:lnTo>
                  <a:pt x="76" y="252"/>
                </a:lnTo>
                <a:lnTo>
                  <a:pt x="76" y="227"/>
                </a:lnTo>
                <a:lnTo>
                  <a:pt x="76" y="189"/>
                </a:lnTo>
                <a:lnTo>
                  <a:pt x="63" y="164"/>
                </a:lnTo>
                <a:lnTo>
                  <a:pt x="63" y="139"/>
                </a:lnTo>
                <a:lnTo>
                  <a:pt x="50" y="126"/>
                </a:lnTo>
                <a:lnTo>
                  <a:pt x="50" y="114"/>
                </a:lnTo>
                <a:lnTo>
                  <a:pt x="38" y="101"/>
                </a:lnTo>
                <a:lnTo>
                  <a:pt x="38" y="89"/>
                </a:lnTo>
                <a:lnTo>
                  <a:pt x="25" y="76"/>
                </a:lnTo>
                <a:lnTo>
                  <a:pt x="12" y="63"/>
                </a:lnTo>
                <a:lnTo>
                  <a:pt x="0" y="51"/>
                </a:lnTo>
                <a:lnTo>
                  <a:pt x="0" y="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6" name="Freeform 40"/>
          <p:cNvSpPr/>
          <p:nvPr/>
        </p:nvSpPr>
        <p:spPr>
          <a:xfrm>
            <a:off x="5118100" y="2268855"/>
            <a:ext cx="1025525" cy="207963"/>
          </a:xfrm>
          <a:custGeom>
            <a:avLst/>
            <a:gdLst>
              <a:gd name="txL" fmla="*/ 0 w 1615"/>
              <a:gd name="txT" fmla="*/ 0 h 328"/>
              <a:gd name="txR" fmla="*/ 1615 w 1615"/>
              <a:gd name="txB" fmla="*/ 328 h 328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615" h="328">
                <a:moveTo>
                  <a:pt x="0" y="214"/>
                </a:moveTo>
                <a:lnTo>
                  <a:pt x="0" y="214"/>
                </a:lnTo>
                <a:lnTo>
                  <a:pt x="0" y="202"/>
                </a:lnTo>
                <a:lnTo>
                  <a:pt x="12" y="202"/>
                </a:lnTo>
                <a:lnTo>
                  <a:pt x="38" y="189"/>
                </a:lnTo>
                <a:lnTo>
                  <a:pt x="51" y="189"/>
                </a:lnTo>
                <a:lnTo>
                  <a:pt x="76" y="189"/>
                </a:lnTo>
                <a:lnTo>
                  <a:pt x="101" y="189"/>
                </a:lnTo>
                <a:lnTo>
                  <a:pt x="140" y="189"/>
                </a:lnTo>
                <a:lnTo>
                  <a:pt x="178" y="177"/>
                </a:lnTo>
                <a:lnTo>
                  <a:pt x="216" y="177"/>
                </a:lnTo>
                <a:lnTo>
                  <a:pt x="267" y="164"/>
                </a:lnTo>
                <a:lnTo>
                  <a:pt x="330" y="151"/>
                </a:lnTo>
                <a:lnTo>
                  <a:pt x="394" y="151"/>
                </a:lnTo>
                <a:lnTo>
                  <a:pt x="458" y="139"/>
                </a:lnTo>
                <a:lnTo>
                  <a:pt x="521" y="139"/>
                </a:lnTo>
                <a:lnTo>
                  <a:pt x="585" y="126"/>
                </a:lnTo>
                <a:lnTo>
                  <a:pt x="661" y="113"/>
                </a:lnTo>
                <a:lnTo>
                  <a:pt x="738" y="88"/>
                </a:lnTo>
                <a:lnTo>
                  <a:pt x="814" y="76"/>
                </a:lnTo>
                <a:lnTo>
                  <a:pt x="890" y="63"/>
                </a:lnTo>
                <a:lnTo>
                  <a:pt x="967" y="50"/>
                </a:lnTo>
                <a:lnTo>
                  <a:pt x="1030" y="38"/>
                </a:lnTo>
                <a:lnTo>
                  <a:pt x="1107" y="25"/>
                </a:lnTo>
                <a:lnTo>
                  <a:pt x="1157" y="13"/>
                </a:lnTo>
                <a:lnTo>
                  <a:pt x="1221" y="0"/>
                </a:lnTo>
                <a:lnTo>
                  <a:pt x="1259" y="0"/>
                </a:lnTo>
                <a:lnTo>
                  <a:pt x="1310" y="0"/>
                </a:lnTo>
                <a:lnTo>
                  <a:pt x="1348" y="0"/>
                </a:lnTo>
                <a:lnTo>
                  <a:pt x="1412" y="0"/>
                </a:lnTo>
                <a:lnTo>
                  <a:pt x="1463" y="13"/>
                </a:lnTo>
                <a:lnTo>
                  <a:pt x="1514" y="38"/>
                </a:lnTo>
                <a:lnTo>
                  <a:pt x="1552" y="63"/>
                </a:lnTo>
                <a:lnTo>
                  <a:pt x="1565" y="76"/>
                </a:lnTo>
                <a:lnTo>
                  <a:pt x="1590" y="88"/>
                </a:lnTo>
                <a:lnTo>
                  <a:pt x="1590" y="101"/>
                </a:lnTo>
                <a:lnTo>
                  <a:pt x="1603" y="101"/>
                </a:lnTo>
                <a:lnTo>
                  <a:pt x="1615" y="113"/>
                </a:lnTo>
                <a:lnTo>
                  <a:pt x="1615" y="126"/>
                </a:lnTo>
                <a:lnTo>
                  <a:pt x="1603" y="139"/>
                </a:lnTo>
                <a:lnTo>
                  <a:pt x="1590" y="139"/>
                </a:lnTo>
                <a:lnTo>
                  <a:pt x="1577" y="151"/>
                </a:lnTo>
                <a:lnTo>
                  <a:pt x="1552" y="151"/>
                </a:lnTo>
                <a:lnTo>
                  <a:pt x="1514" y="151"/>
                </a:lnTo>
                <a:lnTo>
                  <a:pt x="1488" y="151"/>
                </a:lnTo>
                <a:lnTo>
                  <a:pt x="1437" y="151"/>
                </a:lnTo>
                <a:lnTo>
                  <a:pt x="1399" y="151"/>
                </a:lnTo>
                <a:lnTo>
                  <a:pt x="1348" y="151"/>
                </a:lnTo>
                <a:lnTo>
                  <a:pt x="1297" y="164"/>
                </a:lnTo>
                <a:lnTo>
                  <a:pt x="1247" y="164"/>
                </a:lnTo>
                <a:lnTo>
                  <a:pt x="1183" y="164"/>
                </a:lnTo>
                <a:lnTo>
                  <a:pt x="1119" y="177"/>
                </a:lnTo>
                <a:lnTo>
                  <a:pt x="1056" y="177"/>
                </a:lnTo>
                <a:lnTo>
                  <a:pt x="992" y="189"/>
                </a:lnTo>
                <a:lnTo>
                  <a:pt x="916" y="189"/>
                </a:lnTo>
                <a:lnTo>
                  <a:pt x="852" y="202"/>
                </a:lnTo>
                <a:lnTo>
                  <a:pt x="776" y="214"/>
                </a:lnTo>
                <a:lnTo>
                  <a:pt x="699" y="227"/>
                </a:lnTo>
                <a:lnTo>
                  <a:pt x="636" y="227"/>
                </a:lnTo>
                <a:lnTo>
                  <a:pt x="572" y="240"/>
                </a:lnTo>
                <a:lnTo>
                  <a:pt x="509" y="252"/>
                </a:lnTo>
                <a:lnTo>
                  <a:pt x="458" y="265"/>
                </a:lnTo>
                <a:lnTo>
                  <a:pt x="394" y="277"/>
                </a:lnTo>
                <a:lnTo>
                  <a:pt x="343" y="290"/>
                </a:lnTo>
                <a:lnTo>
                  <a:pt x="305" y="303"/>
                </a:lnTo>
                <a:lnTo>
                  <a:pt x="267" y="315"/>
                </a:lnTo>
                <a:lnTo>
                  <a:pt x="229" y="315"/>
                </a:lnTo>
                <a:lnTo>
                  <a:pt x="203" y="328"/>
                </a:lnTo>
                <a:lnTo>
                  <a:pt x="178" y="328"/>
                </a:lnTo>
                <a:lnTo>
                  <a:pt x="165" y="328"/>
                </a:lnTo>
                <a:lnTo>
                  <a:pt x="152" y="328"/>
                </a:lnTo>
                <a:lnTo>
                  <a:pt x="127" y="315"/>
                </a:lnTo>
                <a:lnTo>
                  <a:pt x="101" y="303"/>
                </a:lnTo>
                <a:lnTo>
                  <a:pt x="89" y="290"/>
                </a:lnTo>
                <a:lnTo>
                  <a:pt x="76" y="277"/>
                </a:lnTo>
                <a:lnTo>
                  <a:pt x="38" y="265"/>
                </a:lnTo>
                <a:lnTo>
                  <a:pt x="25" y="240"/>
                </a:lnTo>
                <a:lnTo>
                  <a:pt x="0" y="227"/>
                </a:lnTo>
                <a:lnTo>
                  <a:pt x="0" y="2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7" name="Freeform 41"/>
          <p:cNvSpPr/>
          <p:nvPr/>
        </p:nvSpPr>
        <p:spPr>
          <a:xfrm>
            <a:off x="5513388" y="2389505"/>
            <a:ext cx="138112" cy="671513"/>
          </a:xfrm>
          <a:custGeom>
            <a:avLst/>
            <a:gdLst>
              <a:gd name="txL" fmla="*/ 0 w 216"/>
              <a:gd name="txT" fmla="*/ 0 h 1059"/>
              <a:gd name="txR" fmla="*/ 216 w 216"/>
              <a:gd name="txB" fmla="*/ 1059 h 1059"/>
            </a:gdLst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</a:cxnLst>
            <a:rect l="txL" t="txT" r="txR" b="txB"/>
            <a:pathLst>
              <a:path w="216" h="1059">
                <a:moveTo>
                  <a:pt x="0" y="0"/>
                </a:moveTo>
                <a:lnTo>
                  <a:pt x="51" y="25"/>
                </a:lnTo>
                <a:lnTo>
                  <a:pt x="89" y="51"/>
                </a:lnTo>
                <a:lnTo>
                  <a:pt x="127" y="76"/>
                </a:lnTo>
                <a:lnTo>
                  <a:pt x="153" y="88"/>
                </a:lnTo>
                <a:lnTo>
                  <a:pt x="178" y="101"/>
                </a:lnTo>
                <a:lnTo>
                  <a:pt x="204" y="126"/>
                </a:lnTo>
                <a:lnTo>
                  <a:pt x="216" y="139"/>
                </a:lnTo>
                <a:lnTo>
                  <a:pt x="216" y="151"/>
                </a:lnTo>
                <a:lnTo>
                  <a:pt x="216" y="177"/>
                </a:lnTo>
                <a:lnTo>
                  <a:pt x="216" y="202"/>
                </a:lnTo>
                <a:lnTo>
                  <a:pt x="216" y="227"/>
                </a:lnTo>
                <a:lnTo>
                  <a:pt x="204" y="240"/>
                </a:lnTo>
                <a:lnTo>
                  <a:pt x="204" y="252"/>
                </a:lnTo>
                <a:lnTo>
                  <a:pt x="204" y="265"/>
                </a:lnTo>
                <a:lnTo>
                  <a:pt x="204" y="277"/>
                </a:lnTo>
                <a:lnTo>
                  <a:pt x="204" y="303"/>
                </a:lnTo>
                <a:lnTo>
                  <a:pt x="191" y="340"/>
                </a:lnTo>
                <a:lnTo>
                  <a:pt x="191" y="378"/>
                </a:lnTo>
                <a:lnTo>
                  <a:pt x="191" y="416"/>
                </a:lnTo>
                <a:lnTo>
                  <a:pt x="178" y="466"/>
                </a:lnTo>
                <a:lnTo>
                  <a:pt x="178" y="517"/>
                </a:lnTo>
                <a:lnTo>
                  <a:pt x="178" y="580"/>
                </a:lnTo>
                <a:lnTo>
                  <a:pt x="178" y="643"/>
                </a:lnTo>
                <a:lnTo>
                  <a:pt x="166" y="718"/>
                </a:lnTo>
                <a:lnTo>
                  <a:pt x="166" y="794"/>
                </a:lnTo>
                <a:lnTo>
                  <a:pt x="166" y="870"/>
                </a:lnTo>
                <a:lnTo>
                  <a:pt x="153" y="958"/>
                </a:lnTo>
                <a:lnTo>
                  <a:pt x="153" y="1059"/>
                </a:lnTo>
                <a:lnTo>
                  <a:pt x="26" y="1059"/>
                </a:lnTo>
                <a:lnTo>
                  <a:pt x="26" y="958"/>
                </a:lnTo>
                <a:lnTo>
                  <a:pt x="26" y="857"/>
                </a:lnTo>
                <a:lnTo>
                  <a:pt x="26" y="756"/>
                </a:lnTo>
                <a:lnTo>
                  <a:pt x="26" y="668"/>
                </a:lnTo>
                <a:lnTo>
                  <a:pt x="26" y="592"/>
                </a:lnTo>
                <a:lnTo>
                  <a:pt x="26" y="504"/>
                </a:lnTo>
                <a:lnTo>
                  <a:pt x="26" y="441"/>
                </a:lnTo>
                <a:lnTo>
                  <a:pt x="26" y="366"/>
                </a:lnTo>
                <a:lnTo>
                  <a:pt x="13" y="303"/>
                </a:lnTo>
                <a:lnTo>
                  <a:pt x="13" y="252"/>
                </a:lnTo>
                <a:lnTo>
                  <a:pt x="13" y="189"/>
                </a:lnTo>
                <a:lnTo>
                  <a:pt x="13" y="151"/>
                </a:lnTo>
                <a:lnTo>
                  <a:pt x="13" y="101"/>
                </a:lnTo>
                <a:lnTo>
                  <a:pt x="0" y="63"/>
                </a:lnTo>
                <a:lnTo>
                  <a:pt x="0" y="38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9" name="Freeform 43"/>
          <p:cNvSpPr/>
          <p:nvPr/>
        </p:nvSpPr>
        <p:spPr>
          <a:xfrm>
            <a:off x="4956175" y="2973705"/>
            <a:ext cx="1212850" cy="207963"/>
          </a:xfrm>
          <a:custGeom>
            <a:avLst/>
            <a:gdLst>
              <a:gd name="txL" fmla="*/ 0 w 1909"/>
              <a:gd name="txT" fmla="*/ 0 h 328"/>
              <a:gd name="txR" fmla="*/ 1909 w 1909"/>
              <a:gd name="txB" fmla="*/ 328 h 32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909" h="328">
                <a:moveTo>
                  <a:pt x="153" y="328"/>
                </a:moveTo>
                <a:lnTo>
                  <a:pt x="127" y="315"/>
                </a:lnTo>
                <a:lnTo>
                  <a:pt x="115" y="303"/>
                </a:lnTo>
                <a:lnTo>
                  <a:pt x="89" y="290"/>
                </a:lnTo>
                <a:lnTo>
                  <a:pt x="77" y="277"/>
                </a:lnTo>
                <a:lnTo>
                  <a:pt x="64" y="265"/>
                </a:lnTo>
                <a:lnTo>
                  <a:pt x="51" y="240"/>
                </a:lnTo>
                <a:lnTo>
                  <a:pt x="38" y="227"/>
                </a:lnTo>
                <a:lnTo>
                  <a:pt x="26" y="202"/>
                </a:lnTo>
                <a:lnTo>
                  <a:pt x="13" y="189"/>
                </a:lnTo>
                <a:lnTo>
                  <a:pt x="0" y="177"/>
                </a:lnTo>
                <a:lnTo>
                  <a:pt x="13" y="164"/>
                </a:lnTo>
                <a:lnTo>
                  <a:pt x="26" y="164"/>
                </a:lnTo>
                <a:lnTo>
                  <a:pt x="51" y="164"/>
                </a:lnTo>
                <a:lnTo>
                  <a:pt x="64" y="164"/>
                </a:lnTo>
                <a:lnTo>
                  <a:pt x="102" y="164"/>
                </a:lnTo>
                <a:lnTo>
                  <a:pt x="127" y="164"/>
                </a:lnTo>
                <a:lnTo>
                  <a:pt x="166" y="164"/>
                </a:lnTo>
                <a:lnTo>
                  <a:pt x="191" y="164"/>
                </a:lnTo>
                <a:lnTo>
                  <a:pt x="217" y="164"/>
                </a:lnTo>
                <a:lnTo>
                  <a:pt x="242" y="164"/>
                </a:lnTo>
                <a:lnTo>
                  <a:pt x="280" y="151"/>
                </a:lnTo>
                <a:lnTo>
                  <a:pt x="306" y="151"/>
                </a:lnTo>
                <a:lnTo>
                  <a:pt x="344" y="151"/>
                </a:lnTo>
                <a:lnTo>
                  <a:pt x="382" y="151"/>
                </a:lnTo>
                <a:lnTo>
                  <a:pt x="433" y="139"/>
                </a:lnTo>
                <a:lnTo>
                  <a:pt x="471" y="139"/>
                </a:lnTo>
                <a:lnTo>
                  <a:pt x="522" y="126"/>
                </a:lnTo>
                <a:lnTo>
                  <a:pt x="585" y="126"/>
                </a:lnTo>
                <a:lnTo>
                  <a:pt x="636" y="114"/>
                </a:lnTo>
                <a:lnTo>
                  <a:pt x="700" y="101"/>
                </a:lnTo>
                <a:lnTo>
                  <a:pt x="764" y="101"/>
                </a:lnTo>
                <a:lnTo>
                  <a:pt x="827" y="88"/>
                </a:lnTo>
                <a:lnTo>
                  <a:pt x="891" y="76"/>
                </a:lnTo>
                <a:lnTo>
                  <a:pt x="967" y="63"/>
                </a:lnTo>
                <a:lnTo>
                  <a:pt x="1031" y="63"/>
                </a:lnTo>
                <a:lnTo>
                  <a:pt x="1094" y="51"/>
                </a:lnTo>
                <a:lnTo>
                  <a:pt x="1158" y="38"/>
                </a:lnTo>
                <a:lnTo>
                  <a:pt x="1209" y="38"/>
                </a:lnTo>
                <a:lnTo>
                  <a:pt x="1260" y="25"/>
                </a:lnTo>
                <a:lnTo>
                  <a:pt x="1311" y="25"/>
                </a:lnTo>
                <a:lnTo>
                  <a:pt x="1362" y="25"/>
                </a:lnTo>
                <a:lnTo>
                  <a:pt x="1400" y="13"/>
                </a:lnTo>
                <a:lnTo>
                  <a:pt x="1438" y="13"/>
                </a:lnTo>
                <a:lnTo>
                  <a:pt x="1476" y="13"/>
                </a:lnTo>
                <a:lnTo>
                  <a:pt x="1514" y="0"/>
                </a:lnTo>
                <a:lnTo>
                  <a:pt x="1540" y="0"/>
                </a:lnTo>
                <a:lnTo>
                  <a:pt x="1565" y="0"/>
                </a:lnTo>
                <a:lnTo>
                  <a:pt x="1591" y="0"/>
                </a:lnTo>
                <a:lnTo>
                  <a:pt x="1603" y="0"/>
                </a:lnTo>
                <a:lnTo>
                  <a:pt x="1641" y="0"/>
                </a:lnTo>
                <a:lnTo>
                  <a:pt x="1680" y="0"/>
                </a:lnTo>
                <a:lnTo>
                  <a:pt x="1705" y="13"/>
                </a:lnTo>
                <a:lnTo>
                  <a:pt x="1743" y="13"/>
                </a:lnTo>
                <a:lnTo>
                  <a:pt x="1794" y="38"/>
                </a:lnTo>
                <a:lnTo>
                  <a:pt x="1832" y="63"/>
                </a:lnTo>
                <a:lnTo>
                  <a:pt x="1858" y="76"/>
                </a:lnTo>
                <a:lnTo>
                  <a:pt x="1870" y="88"/>
                </a:lnTo>
                <a:lnTo>
                  <a:pt x="1883" y="101"/>
                </a:lnTo>
                <a:lnTo>
                  <a:pt x="1896" y="114"/>
                </a:lnTo>
                <a:lnTo>
                  <a:pt x="1896" y="139"/>
                </a:lnTo>
                <a:lnTo>
                  <a:pt x="1909" y="151"/>
                </a:lnTo>
                <a:lnTo>
                  <a:pt x="1909" y="164"/>
                </a:lnTo>
                <a:lnTo>
                  <a:pt x="1909" y="177"/>
                </a:lnTo>
                <a:lnTo>
                  <a:pt x="1909" y="202"/>
                </a:lnTo>
                <a:lnTo>
                  <a:pt x="1909" y="214"/>
                </a:lnTo>
                <a:lnTo>
                  <a:pt x="1909" y="227"/>
                </a:lnTo>
                <a:lnTo>
                  <a:pt x="1909" y="240"/>
                </a:lnTo>
                <a:lnTo>
                  <a:pt x="1896" y="240"/>
                </a:lnTo>
                <a:lnTo>
                  <a:pt x="1883" y="240"/>
                </a:lnTo>
                <a:lnTo>
                  <a:pt x="1858" y="227"/>
                </a:lnTo>
                <a:lnTo>
                  <a:pt x="1832" y="227"/>
                </a:lnTo>
                <a:lnTo>
                  <a:pt x="1807" y="227"/>
                </a:lnTo>
                <a:lnTo>
                  <a:pt x="1769" y="214"/>
                </a:lnTo>
                <a:lnTo>
                  <a:pt x="1718" y="214"/>
                </a:lnTo>
                <a:lnTo>
                  <a:pt x="1680" y="214"/>
                </a:lnTo>
                <a:lnTo>
                  <a:pt x="1565" y="202"/>
                </a:lnTo>
                <a:lnTo>
                  <a:pt x="1463" y="202"/>
                </a:lnTo>
                <a:lnTo>
                  <a:pt x="1374" y="202"/>
                </a:lnTo>
                <a:lnTo>
                  <a:pt x="1273" y="202"/>
                </a:lnTo>
                <a:lnTo>
                  <a:pt x="1171" y="202"/>
                </a:lnTo>
                <a:lnTo>
                  <a:pt x="1082" y="202"/>
                </a:lnTo>
                <a:lnTo>
                  <a:pt x="993" y="202"/>
                </a:lnTo>
                <a:lnTo>
                  <a:pt x="891" y="214"/>
                </a:lnTo>
                <a:lnTo>
                  <a:pt x="802" y="227"/>
                </a:lnTo>
                <a:lnTo>
                  <a:pt x="700" y="240"/>
                </a:lnTo>
                <a:lnTo>
                  <a:pt x="585" y="265"/>
                </a:lnTo>
                <a:lnTo>
                  <a:pt x="458" y="290"/>
                </a:lnTo>
                <a:lnTo>
                  <a:pt x="395" y="303"/>
                </a:lnTo>
                <a:lnTo>
                  <a:pt x="344" y="315"/>
                </a:lnTo>
                <a:lnTo>
                  <a:pt x="293" y="315"/>
                </a:lnTo>
                <a:lnTo>
                  <a:pt x="255" y="328"/>
                </a:lnTo>
                <a:lnTo>
                  <a:pt x="217" y="328"/>
                </a:lnTo>
                <a:lnTo>
                  <a:pt x="191" y="328"/>
                </a:lnTo>
                <a:lnTo>
                  <a:pt x="166" y="328"/>
                </a:lnTo>
                <a:lnTo>
                  <a:pt x="153" y="32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矩形 4"/>
          <p:cNvSpPr/>
          <p:nvPr/>
        </p:nvSpPr>
        <p:spPr>
          <a:xfrm>
            <a:off x="811150" y="148100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哇</a:t>
            </a:r>
          </a:p>
        </p:txBody>
      </p:sp>
      <p:sp>
        <p:nvSpPr>
          <p:cNvPr id="16" name="矩形 15"/>
          <p:cNvSpPr/>
          <p:nvPr/>
        </p:nvSpPr>
        <p:spPr>
          <a:xfrm>
            <a:off x="850660" y="677730"/>
            <a:ext cx="140081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wɑ</a:t>
            </a:r>
          </a:p>
        </p:txBody>
      </p:sp>
      <p:pic>
        <p:nvPicPr>
          <p:cNvPr id="37919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479225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620963" y="2805163"/>
            <a:ext cx="4022725" cy="1849425"/>
            <a:chOff x="620963" y="2805163"/>
            <a:chExt cx="4022725" cy="1849425"/>
          </a:xfrm>
        </p:grpSpPr>
        <p:sp>
          <p:nvSpPr>
            <p:cNvPr id="17" name="TextBox 16"/>
            <p:cNvSpPr txBox="1"/>
            <p:nvPr/>
          </p:nvSpPr>
          <p:spPr>
            <a:xfrm>
              <a:off x="644713" y="2805163"/>
              <a:ext cx="2683610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左右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2838" y="3680513"/>
              <a:ext cx="4010850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8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快走哇　 别哭哇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20963" y="3248713"/>
              <a:ext cx="3331755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800" b="1" dirty="0">
                  <a:latin typeface="宋体" panose="02010600030101010101" pitchFamily="2" charset="-122"/>
                </a:rPr>
                <a:t>W  </a:t>
              </a:r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口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23823" y="4131368"/>
              <a:ext cx="268361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九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14880" y="1496435"/>
            <a:ext cx="1698625" cy="55118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左窄右宽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6910260" y="1194815"/>
            <a:ext cx="2043735" cy="1859121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右边两个“土”是上下位置、都是下横长，中间的竖是两笔、上边竖稍</a:t>
            </a:r>
            <a:r>
              <a:rPr lang="zh-CN" altLang="en-US" sz="20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长。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567055" y="3395538"/>
            <a:ext cx="2155305" cy="1241425"/>
            <a:chOff x="6548120" y="2179003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548120" y="2179003"/>
              <a:ext cx="1800225" cy="1241425"/>
            </a:xfrm>
            <a:prstGeom prst="cloudCallout">
              <a:avLst>
                <a:gd name="adj1" fmla="val -115396"/>
                <a:gd name="adj2" fmla="val -64808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76569" y="2293113"/>
              <a:ext cx="1661857" cy="10156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易错提示：右部两个</a:t>
              </a:r>
              <a:r>
                <a:rPr lang="en-US" altLang="zh-CN" sz="2000" b="1" dirty="0">
                  <a:latin typeface="+mj-ea"/>
                  <a:ea typeface="+mj-ea"/>
                </a:rPr>
                <a:t>“</a:t>
              </a:r>
              <a:r>
                <a:rPr lang="zh-CN" altLang="en-US" sz="2000" b="1" dirty="0">
                  <a:latin typeface="+mj-ea"/>
                  <a:ea typeface="+mj-ea"/>
                </a:rPr>
                <a:t>土</a:t>
              </a:r>
              <a:r>
                <a:rPr lang="en-US" altLang="zh-CN" sz="2000" b="1" dirty="0">
                  <a:latin typeface="+mj-ea"/>
                  <a:ea typeface="+mj-ea"/>
                </a:rPr>
                <a:t>”</a:t>
              </a:r>
              <a:r>
                <a:rPr lang="zh-CN" altLang="en-US" sz="2000" b="1" dirty="0">
                  <a:latin typeface="+mj-ea"/>
                  <a:ea typeface="+mj-ea"/>
                </a:rPr>
                <a:t>的竖分开写哦</a:t>
              </a:r>
              <a:r>
                <a:rPr lang="zh-CN" altLang="en-US" sz="2000" b="1" dirty="0" smtClean="0">
                  <a:latin typeface="+mj-ea"/>
                  <a:ea typeface="+mj-ea"/>
                </a:rPr>
                <a:t>！</a:t>
              </a:r>
              <a:endParaRPr lang="zh-CN" altLang="en-US" sz="2000" b="1" dirty="0"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0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0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0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0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0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0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0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0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0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375468" y="1217930"/>
          <a:ext cx="2590800" cy="2270402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2522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954" name="任意多边形 123953"/>
          <p:cNvSpPr/>
          <p:nvPr/>
        </p:nvSpPr>
        <p:spPr>
          <a:xfrm>
            <a:off x="4959668" y="2557780"/>
            <a:ext cx="185737" cy="422275"/>
          </a:xfrm>
          <a:custGeom>
            <a:avLst/>
            <a:gdLst>
              <a:gd name="txL" fmla="*/ 0 w 293"/>
              <a:gd name="txT" fmla="*/ 0 h 664"/>
              <a:gd name="txR" fmla="*/ 293 w 293"/>
              <a:gd name="txB" fmla="*/ 664 h 66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3" h="664">
                <a:moveTo>
                  <a:pt x="184" y="577"/>
                </a:moveTo>
                <a:lnTo>
                  <a:pt x="174" y="598"/>
                </a:lnTo>
                <a:lnTo>
                  <a:pt x="152" y="609"/>
                </a:lnTo>
                <a:lnTo>
                  <a:pt x="141" y="631"/>
                </a:lnTo>
                <a:lnTo>
                  <a:pt x="130" y="642"/>
                </a:lnTo>
                <a:lnTo>
                  <a:pt x="119" y="653"/>
                </a:lnTo>
                <a:lnTo>
                  <a:pt x="108" y="664"/>
                </a:lnTo>
                <a:lnTo>
                  <a:pt x="97" y="664"/>
                </a:lnTo>
                <a:lnTo>
                  <a:pt x="87" y="664"/>
                </a:lnTo>
                <a:lnTo>
                  <a:pt x="76" y="653"/>
                </a:lnTo>
                <a:lnTo>
                  <a:pt x="65" y="631"/>
                </a:lnTo>
                <a:lnTo>
                  <a:pt x="43" y="598"/>
                </a:lnTo>
                <a:lnTo>
                  <a:pt x="21" y="566"/>
                </a:lnTo>
                <a:lnTo>
                  <a:pt x="11" y="533"/>
                </a:lnTo>
                <a:lnTo>
                  <a:pt x="0" y="522"/>
                </a:lnTo>
                <a:lnTo>
                  <a:pt x="0" y="500"/>
                </a:lnTo>
                <a:lnTo>
                  <a:pt x="0" y="490"/>
                </a:lnTo>
                <a:lnTo>
                  <a:pt x="11" y="468"/>
                </a:lnTo>
                <a:lnTo>
                  <a:pt x="32" y="435"/>
                </a:lnTo>
                <a:lnTo>
                  <a:pt x="54" y="403"/>
                </a:lnTo>
                <a:lnTo>
                  <a:pt x="65" y="381"/>
                </a:lnTo>
                <a:lnTo>
                  <a:pt x="87" y="348"/>
                </a:lnTo>
                <a:lnTo>
                  <a:pt x="97" y="315"/>
                </a:lnTo>
                <a:lnTo>
                  <a:pt x="119" y="261"/>
                </a:lnTo>
                <a:lnTo>
                  <a:pt x="141" y="207"/>
                </a:lnTo>
                <a:lnTo>
                  <a:pt x="163" y="141"/>
                </a:lnTo>
                <a:lnTo>
                  <a:pt x="195" y="76"/>
                </a:lnTo>
                <a:lnTo>
                  <a:pt x="217" y="0"/>
                </a:lnTo>
                <a:lnTo>
                  <a:pt x="239" y="0"/>
                </a:lnTo>
                <a:lnTo>
                  <a:pt x="250" y="0"/>
                </a:lnTo>
                <a:lnTo>
                  <a:pt x="250" y="11"/>
                </a:lnTo>
                <a:lnTo>
                  <a:pt x="261" y="11"/>
                </a:lnTo>
                <a:lnTo>
                  <a:pt x="271" y="22"/>
                </a:lnTo>
                <a:lnTo>
                  <a:pt x="282" y="43"/>
                </a:lnTo>
                <a:lnTo>
                  <a:pt x="282" y="54"/>
                </a:lnTo>
                <a:lnTo>
                  <a:pt x="293" y="76"/>
                </a:lnTo>
                <a:lnTo>
                  <a:pt x="293" y="120"/>
                </a:lnTo>
                <a:lnTo>
                  <a:pt x="293" y="185"/>
                </a:lnTo>
                <a:lnTo>
                  <a:pt x="293" y="250"/>
                </a:lnTo>
                <a:lnTo>
                  <a:pt x="293" y="315"/>
                </a:lnTo>
                <a:lnTo>
                  <a:pt x="271" y="392"/>
                </a:lnTo>
                <a:lnTo>
                  <a:pt x="250" y="457"/>
                </a:lnTo>
                <a:lnTo>
                  <a:pt x="228" y="522"/>
                </a:lnTo>
                <a:lnTo>
                  <a:pt x="184" y="57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955" name="任意多边形 123954"/>
          <p:cNvSpPr/>
          <p:nvPr/>
        </p:nvSpPr>
        <p:spPr>
          <a:xfrm>
            <a:off x="5248593" y="1556068"/>
            <a:ext cx="917575" cy="912812"/>
          </a:xfrm>
          <a:custGeom>
            <a:avLst/>
            <a:gdLst>
              <a:gd name="txL" fmla="*/ 0 w 1446"/>
              <a:gd name="txT" fmla="*/ 0 h 1436"/>
              <a:gd name="txR" fmla="*/ 1446 w 1446"/>
              <a:gd name="txB" fmla="*/ 1436 h 143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446" h="1436">
                <a:moveTo>
                  <a:pt x="1120" y="479"/>
                </a:moveTo>
                <a:lnTo>
                  <a:pt x="1120" y="424"/>
                </a:lnTo>
                <a:lnTo>
                  <a:pt x="1131" y="370"/>
                </a:lnTo>
                <a:lnTo>
                  <a:pt x="1131" y="326"/>
                </a:lnTo>
                <a:lnTo>
                  <a:pt x="1131" y="294"/>
                </a:lnTo>
                <a:lnTo>
                  <a:pt x="1131" y="261"/>
                </a:lnTo>
                <a:lnTo>
                  <a:pt x="1131" y="239"/>
                </a:lnTo>
                <a:lnTo>
                  <a:pt x="1131" y="218"/>
                </a:lnTo>
                <a:lnTo>
                  <a:pt x="1131" y="207"/>
                </a:lnTo>
                <a:lnTo>
                  <a:pt x="1120" y="196"/>
                </a:lnTo>
                <a:lnTo>
                  <a:pt x="1098" y="196"/>
                </a:lnTo>
                <a:lnTo>
                  <a:pt x="1066" y="196"/>
                </a:lnTo>
                <a:lnTo>
                  <a:pt x="1022" y="196"/>
                </a:lnTo>
                <a:lnTo>
                  <a:pt x="1000" y="207"/>
                </a:lnTo>
                <a:lnTo>
                  <a:pt x="979" y="207"/>
                </a:lnTo>
                <a:lnTo>
                  <a:pt x="957" y="218"/>
                </a:lnTo>
                <a:lnTo>
                  <a:pt x="924" y="218"/>
                </a:lnTo>
                <a:lnTo>
                  <a:pt x="892" y="228"/>
                </a:lnTo>
                <a:lnTo>
                  <a:pt x="859" y="228"/>
                </a:lnTo>
                <a:lnTo>
                  <a:pt x="816" y="239"/>
                </a:lnTo>
                <a:lnTo>
                  <a:pt x="772" y="239"/>
                </a:lnTo>
                <a:lnTo>
                  <a:pt x="674" y="250"/>
                </a:lnTo>
                <a:lnTo>
                  <a:pt x="587" y="272"/>
                </a:lnTo>
                <a:lnTo>
                  <a:pt x="402" y="305"/>
                </a:lnTo>
                <a:lnTo>
                  <a:pt x="359" y="305"/>
                </a:lnTo>
                <a:lnTo>
                  <a:pt x="316" y="316"/>
                </a:lnTo>
                <a:lnTo>
                  <a:pt x="283" y="326"/>
                </a:lnTo>
                <a:lnTo>
                  <a:pt x="250" y="326"/>
                </a:lnTo>
                <a:lnTo>
                  <a:pt x="218" y="326"/>
                </a:lnTo>
                <a:lnTo>
                  <a:pt x="196" y="326"/>
                </a:lnTo>
                <a:lnTo>
                  <a:pt x="174" y="326"/>
                </a:lnTo>
                <a:lnTo>
                  <a:pt x="152" y="326"/>
                </a:lnTo>
                <a:lnTo>
                  <a:pt x="120" y="316"/>
                </a:lnTo>
                <a:lnTo>
                  <a:pt x="87" y="294"/>
                </a:lnTo>
                <a:lnTo>
                  <a:pt x="44" y="261"/>
                </a:lnTo>
                <a:lnTo>
                  <a:pt x="0" y="218"/>
                </a:lnTo>
                <a:lnTo>
                  <a:pt x="33" y="218"/>
                </a:lnTo>
                <a:lnTo>
                  <a:pt x="76" y="218"/>
                </a:lnTo>
                <a:lnTo>
                  <a:pt x="120" y="218"/>
                </a:lnTo>
                <a:lnTo>
                  <a:pt x="174" y="207"/>
                </a:lnTo>
                <a:lnTo>
                  <a:pt x="239" y="207"/>
                </a:lnTo>
                <a:lnTo>
                  <a:pt x="305" y="196"/>
                </a:lnTo>
                <a:lnTo>
                  <a:pt x="381" y="185"/>
                </a:lnTo>
                <a:lnTo>
                  <a:pt x="468" y="174"/>
                </a:lnTo>
                <a:lnTo>
                  <a:pt x="555" y="163"/>
                </a:lnTo>
                <a:lnTo>
                  <a:pt x="620" y="152"/>
                </a:lnTo>
                <a:lnTo>
                  <a:pt x="696" y="141"/>
                </a:lnTo>
                <a:lnTo>
                  <a:pt x="750" y="131"/>
                </a:lnTo>
                <a:lnTo>
                  <a:pt x="816" y="120"/>
                </a:lnTo>
                <a:lnTo>
                  <a:pt x="859" y="109"/>
                </a:lnTo>
                <a:lnTo>
                  <a:pt x="913" y="98"/>
                </a:lnTo>
                <a:lnTo>
                  <a:pt x="946" y="98"/>
                </a:lnTo>
                <a:lnTo>
                  <a:pt x="990" y="87"/>
                </a:lnTo>
                <a:lnTo>
                  <a:pt x="1011" y="76"/>
                </a:lnTo>
                <a:lnTo>
                  <a:pt x="1044" y="65"/>
                </a:lnTo>
                <a:lnTo>
                  <a:pt x="1066" y="54"/>
                </a:lnTo>
                <a:lnTo>
                  <a:pt x="1087" y="54"/>
                </a:lnTo>
                <a:lnTo>
                  <a:pt x="1109" y="43"/>
                </a:lnTo>
                <a:lnTo>
                  <a:pt x="1120" y="33"/>
                </a:lnTo>
                <a:lnTo>
                  <a:pt x="1131" y="22"/>
                </a:lnTo>
                <a:lnTo>
                  <a:pt x="1164" y="11"/>
                </a:lnTo>
                <a:lnTo>
                  <a:pt x="1174" y="0"/>
                </a:lnTo>
                <a:lnTo>
                  <a:pt x="1185" y="0"/>
                </a:lnTo>
                <a:lnTo>
                  <a:pt x="1196" y="0"/>
                </a:lnTo>
                <a:lnTo>
                  <a:pt x="1218" y="11"/>
                </a:lnTo>
                <a:lnTo>
                  <a:pt x="1229" y="22"/>
                </a:lnTo>
                <a:lnTo>
                  <a:pt x="1250" y="22"/>
                </a:lnTo>
                <a:lnTo>
                  <a:pt x="1272" y="43"/>
                </a:lnTo>
                <a:lnTo>
                  <a:pt x="1305" y="54"/>
                </a:lnTo>
                <a:lnTo>
                  <a:pt x="1327" y="65"/>
                </a:lnTo>
                <a:lnTo>
                  <a:pt x="1359" y="87"/>
                </a:lnTo>
                <a:lnTo>
                  <a:pt x="1381" y="109"/>
                </a:lnTo>
                <a:lnTo>
                  <a:pt x="1403" y="131"/>
                </a:lnTo>
                <a:lnTo>
                  <a:pt x="1414" y="141"/>
                </a:lnTo>
                <a:lnTo>
                  <a:pt x="1424" y="152"/>
                </a:lnTo>
                <a:lnTo>
                  <a:pt x="1435" y="163"/>
                </a:lnTo>
                <a:lnTo>
                  <a:pt x="1446" y="174"/>
                </a:lnTo>
                <a:lnTo>
                  <a:pt x="1435" y="185"/>
                </a:lnTo>
                <a:lnTo>
                  <a:pt x="1424" y="196"/>
                </a:lnTo>
                <a:lnTo>
                  <a:pt x="1414" y="207"/>
                </a:lnTo>
                <a:lnTo>
                  <a:pt x="1392" y="218"/>
                </a:lnTo>
                <a:lnTo>
                  <a:pt x="1381" y="228"/>
                </a:lnTo>
                <a:lnTo>
                  <a:pt x="1370" y="239"/>
                </a:lnTo>
                <a:lnTo>
                  <a:pt x="1359" y="261"/>
                </a:lnTo>
                <a:lnTo>
                  <a:pt x="1359" y="294"/>
                </a:lnTo>
                <a:lnTo>
                  <a:pt x="1348" y="326"/>
                </a:lnTo>
                <a:lnTo>
                  <a:pt x="1337" y="359"/>
                </a:lnTo>
                <a:lnTo>
                  <a:pt x="1337" y="413"/>
                </a:lnTo>
                <a:lnTo>
                  <a:pt x="1327" y="468"/>
                </a:lnTo>
                <a:lnTo>
                  <a:pt x="1305" y="577"/>
                </a:lnTo>
                <a:lnTo>
                  <a:pt x="1283" y="707"/>
                </a:lnTo>
                <a:lnTo>
                  <a:pt x="1250" y="838"/>
                </a:lnTo>
                <a:lnTo>
                  <a:pt x="1207" y="968"/>
                </a:lnTo>
                <a:lnTo>
                  <a:pt x="1185" y="1045"/>
                </a:lnTo>
                <a:lnTo>
                  <a:pt x="1164" y="1110"/>
                </a:lnTo>
                <a:lnTo>
                  <a:pt x="1142" y="1164"/>
                </a:lnTo>
                <a:lnTo>
                  <a:pt x="1120" y="1219"/>
                </a:lnTo>
                <a:lnTo>
                  <a:pt x="1087" y="1262"/>
                </a:lnTo>
                <a:lnTo>
                  <a:pt x="1066" y="1295"/>
                </a:lnTo>
                <a:lnTo>
                  <a:pt x="1044" y="1328"/>
                </a:lnTo>
                <a:lnTo>
                  <a:pt x="1011" y="1349"/>
                </a:lnTo>
                <a:lnTo>
                  <a:pt x="990" y="1371"/>
                </a:lnTo>
                <a:lnTo>
                  <a:pt x="968" y="1393"/>
                </a:lnTo>
                <a:lnTo>
                  <a:pt x="946" y="1404"/>
                </a:lnTo>
                <a:lnTo>
                  <a:pt x="935" y="1426"/>
                </a:lnTo>
                <a:lnTo>
                  <a:pt x="913" y="1426"/>
                </a:lnTo>
                <a:lnTo>
                  <a:pt x="903" y="1436"/>
                </a:lnTo>
                <a:lnTo>
                  <a:pt x="881" y="1436"/>
                </a:lnTo>
                <a:lnTo>
                  <a:pt x="870" y="1436"/>
                </a:lnTo>
                <a:lnTo>
                  <a:pt x="848" y="1426"/>
                </a:lnTo>
                <a:lnTo>
                  <a:pt x="826" y="1404"/>
                </a:lnTo>
                <a:lnTo>
                  <a:pt x="816" y="1371"/>
                </a:lnTo>
                <a:lnTo>
                  <a:pt x="816" y="1328"/>
                </a:lnTo>
                <a:lnTo>
                  <a:pt x="816" y="1306"/>
                </a:lnTo>
                <a:lnTo>
                  <a:pt x="816" y="1284"/>
                </a:lnTo>
                <a:lnTo>
                  <a:pt x="805" y="1273"/>
                </a:lnTo>
                <a:lnTo>
                  <a:pt x="794" y="1251"/>
                </a:lnTo>
                <a:lnTo>
                  <a:pt x="783" y="1230"/>
                </a:lnTo>
                <a:lnTo>
                  <a:pt x="772" y="1208"/>
                </a:lnTo>
                <a:lnTo>
                  <a:pt x="761" y="1186"/>
                </a:lnTo>
                <a:lnTo>
                  <a:pt x="740" y="1164"/>
                </a:lnTo>
                <a:lnTo>
                  <a:pt x="718" y="1143"/>
                </a:lnTo>
                <a:lnTo>
                  <a:pt x="696" y="1132"/>
                </a:lnTo>
                <a:lnTo>
                  <a:pt x="685" y="1110"/>
                </a:lnTo>
                <a:lnTo>
                  <a:pt x="674" y="1099"/>
                </a:lnTo>
                <a:lnTo>
                  <a:pt x="663" y="1088"/>
                </a:lnTo>
                <a:lnTo>
                  <a:pt x="663" y="1077"/>
                </a:lnTo>
                <a:lnTo>
                  <a:pt x="653" y="1066"/>
                </a:lnTo>
                <a:lnTo>
                  <a:pt x="663" y="1066"/>
                </a:lnTo>
                <a:lnTo>
                  <a:pt x="663" y="1056"/>
                </a:lnTo>
                <a:lnTo>
                  <a:pt x="674" y="1056"/>
                </a:lnTo>
                <a:lnTo>
                  <a:pt x="696" y="1056"/>
                </a:lnTo>
                <a:lnTo>
                  <a:pt x="707" y="1066"/>
                </a:lnTo>
                <a:lnTo>
                  <a:pt x="729" y="1066"/>
                </a:lnTo>
                <a:lnTo>
                  <a:pt x="750" y="1077"/>
                </a:lnTo>
                <a:lnTo>
                  <a:pt x="783" y="1088"/>
                </a:lnTo>
                <a:lnTo>
                  <a:pt x="805" y="1099"/>
                </a:lnTo>
                <a:lnTo>
                  <a:pt x="837" y="1110"/>
                </a:lnTo>
                <a:lnTo>
                  <a:pt x="859" y="1121"/>
                </a:lnTo>
                <a:lnTo>
                  <a:pt x="881" y="1121"/>
                </a:lnTo>
                <a:lnTo>
                  <a:pt x="903" y="1121"/>
                </a:lnTo>
                <a:lnTo>
                  <a:pt x="913" y="1121"/>
                </a:lnTo>
                <a:lnTo>
                  <a:pt x="924" y="1121"/>
                </a:lnTo>
                <a:lnTo>
                  <a:pt x="935" y="1110"/>
                </a:lnTo>
                <a:lnTo>
                  <a:pt x="946" y="1099"/>
                </a:lnTo>
                <a:lnTo>
                  <a:pt x="946" y="1088"/>
                </a:lnTo>
                <a:lnTo>
                  <a:pt x="957" y="1066"/>
                </a:lnTo>
                <a:lnTo>
                  <a:pt x="968" y="1045"/>
                </a:lnTo>
                <a:lnTo>
                  <a:pt x="979" y="1012"/>
                </a:lnTo>
                <a:lnTo>
                  <a:pt x="1000" y="979"/>
                </a:lnTo>
                <a:lnTo>
                  <a:pt x="1011" y="936"/>
                </a:lnTo>
                <a:lnTo>
                  <a:pt x="1022" y="892"/>
                </a:lnTo>
                <a:lnTo>
                  <a:pt x="1055" y="794"/>
                </a:lnTo>
                <a:lnTo>
                  <a:pt x="1087" y="696"/>
                </a:lnTo>
                <a:lnTo>
                  <a:pt x="1109" y="588"/>
                </a:lnTo>
                <a:lnTo>
                  <a:pt x="1120" y="47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956" name="任意多边形 123955"/>
          <p:cNvSpPr/>
          <p:nvPr/>
        </p:nvSpPr>
        <p:spPr>
          <a:xfrm>
            <a:off x="5221605" y="1694180"/>
            <a:ext cx="496888" cy="795338"/>
          </a:xfrm>
          <a:custGeom>
            <a:avLst/>
            <a:gdLst>
              <a:gd name="txL" fmla="*/ 0 w 783"/>
              <a:gd name="txT" fmla="*/ 0 h 1251"/>
              <a:gd name="txR" fmla="*/ 783 w 783"/>
              <a:gd name="txB" fmla="*/ 1251 h 125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83" h="1251">
                <a:moveTo>
                  <a:pt x="783" y="174"/>
                </a:moveTo>
                <a:lnTo>
                  <a:pt x="783" y="185"/>
                </a:lnTo>
                <a:lnTo>
                  <a:pt x="783" y="206"/>
                </a:lnTo>
                <a:lnTo>
                  <a:pt x="772" y="239"/>
                </a:lnTo>
                <a:lnTo>
                  <a:pt x="761" y="272"/>
                </a:lnTo>
                <a:lnTo>
                  <a:pt x="750" y="315"/>
                </a:lnTo>
                <a:lnTo>
                  <a:pt x="739" y="359"/>
                </a:lnTo>
                <a:lnTo>
                  <a:pt x="717" y="413"/>
                </a:lnTo>
                <a:lnTo>
                  <a:pt x="696" y="478"/>
                </a:lnTo>
                <a:lnTo>
                  <a:pt x="663" y="544"/>
                </a:lnTo>
                <a:lnTo>
                  <a:pt x="630" y="598"/>
                </a:lnTo>
                <a:lnTo>
                  <a:pt x="565" y="718"/>
                </a:lnTo>
                <a:lnTo>
                  <a:pt x="500" y="827"/>
                </a:lnTo>
                <a:lnTo>
                  <a:pt x="424" y="925"/>
                </a:lnTo>
                <a:lnTo>
                  <a:pt x="380" y="979"/>
                </a:lnTo>
                <a:lnTo>
                  <a:pt x="337" y="1012"/>
                </a:lnTo>
                <a:lnTo>
                  <a:pt x="304" y="1055"/>
                </a:lnTo>
                <a:lnTo>
                  <a:pt x="261" y="1088"/>
                </a:lnTo>
                <a:lnTo>
                  <a:pt x="228" y="1120"/>
                </a:lnTo>
                <a:lnTo>
                  <a:pt x="195" y="1142"/>
                </a:lnTo>
                <a:lnTo>
                  <a:pt x="163" y="1175"/>
                </a:lnTo>
                <a:lnTo>
                  <a:pt x="130" y="1197"/>
                </a:lnTo>
                <a:lnTo>
                  <a:pt x="98" y="1218"/>
                </a:lnTo>
                <a:lnTo>
                  <a:pt x="76" y="1229"/>
                </a:lnTo>
                <a:lnTo>
                  <a:pt x="54" y="1240"/>
                </a:lnTo>
                <a:lnTo>
                  <a:pt x="32" y="1251"/>
                </a:lnTo>
                <a:lnTo>
                  <a:pt x="22" y="1251"/>
                </a:lnTo>
                <a:lnTo>
                  <a:pt x="11" y="1251"/>
                </a:lnTo>
                <a:lnTo>
                  <a:pt x="0" y="1251"/>
                </a:lnTo>
                <a:lnTo>
                  <a:pt x="0" y="1240"/>
                </a:lnTo>
                <a:lnTo>
                  <a:pt x="0" y="1229"/>
                </a:lnTo>
                <a:lnTo>
                  <a:pt x="11" y="1218"/>
                </a:lnTo>
                <a:lnTo>
                  <a:pt x="32" y="1197"/>
                </a:lnTo>
                <a:lnTo>
                  <a:pt x="54" y="1175"/>
                </a:lnTo>
                <a:lnTo>
                  <a:pt x="87" y="1142"/>
                </a:lnTo>
                <a:lnTo>
                  <a:pt x="119" y="1099"/>
                </a:lnTo>
                <a:lnTo>
                  <a:pt x="152" y="1055"/>
                </a:lnTo>
                <a:lnTo>
                  <a:pt x="195" y="1012"/>
                </a:lnTo>
                <a:lnTo>
                  <a:pt x="228" y="957"/>
                </a:lnTo>
                <a:lnTo>
                  <a:pt x="272" y="914"/>
                </a:lnTo>
                <a:lnTo>
                  <a:pt x="304" y="859"/>
                </a:lnTo>
                <a:lnTo>
                  <a:pt x="337" y="794"/>
                </a:lnTo>
                <a:lnTo>
                  <a:pt x="380" y="740"/>
                </a:lnTo>
                <a:lnTo>
                  <a:pt x="413" y="674"/>
                </a:lnTo>
                <a:lnTo>
                  <a:pt x="445" y="598"/>
                </a:lnTo>
                <a:lnTo>
                  <a:pt x="478" y="533"/>
                </a:lnTo>
                <a:lnTo>
                  <a:pt x="500" y="457"/>
                </a:lnTo>
                <a:lnTo>
                  <a:pt x="532" y="391"/>
                </a:lnTo>
                <a:lnTo>
                  <a:pt x="554" y="315"/>
                </a:lnTo>
                <a:lnTo>
                  <a:pt x="565" y="239"/>
                </a:lnTo>
                <a:lnTo>
                  <a:pt x="587" y="163"/>
                </a:lnTo>
                <a:lnTo>
                  <a:pt x="598" y="87"/>
                </a:lnTo>
                <a:lnTo>
                  <a:pt x="598" y="0"/>
                </a:lnTo>
                <a:lnTo>
                  <a:pt x="641" y="32"/>
                </a:lnTo>
                <a:lnTo>
                  <a:pt x="685" y="54"/>
                </a:lnTo>
                <a:lnTo>
                  <a:pt x="717" y="87"/>
                </a:lnTo>
                <a:lnTo>
                  <a:pt x="739" y="108"/>
                </a:lnTo>
                <a:lnTo>
                  <a:pt x="761" y="130"/>
                </a:lnTo>
                <a:lnTo>
                  <a:pt x="772" y="141"/>
                </a:lnTo>
                <a:lnTo>
                  <a:pt x="783" y="163"/>
                </a:lnTo>
                <a:lnTo>
                  <a:pt x="783" y="17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957" name="任意多边形 123956"/>
          <p:cNvSpPr/>
          <p:nvPr/>
        </p:nvSpPr>
        <p:spPr>
          <a:xfrm>
            <a:off x="5145405" y="1908493"/>
            <a:ext cx="220663" cy="352425"/>
          </a:xfrm>
          <a:custGeom>
            <a:avLst/>
            <a:gdLst>
              <a:gd name="txL" fmla="*/ 0 w 348"/>
              <a:gd name="txT" fmla="*/ 0 h 555"/>
              <a:gd name="txR" fmla="*/ 348 w 348"/>
              <a:gd name="txB" fmla="*/ 555 h 555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348" h="555">
                <a:moveTo>
                  <a:pt x="283" y="0"/>
                </a:moveTo>
                <a:lnTo>
                  <a:pt x="305" y="22"/>
                </a:lnTo>
                <a:lnTo>
                  <a:pt x="315" y="54"/>
                </a:lnTo>
                <a:lnTo>
                  <a:pt x="326" y="87"/>
                </a:lnTo>
                <a:lnTo>
                  <a:pt x="337" y="131"/>
                </a:lnTo>
                <a:lnTo>
                  <a:pt x="348" y="152"/>
                </a:lnTo>
                <a:lnTo>
                  <a:pt x="348" y="174"/>
                </a:lnTo>
                <a:lnTo>
                  <a:pt x="337" y="196"/>
                </a:lnTo>
                <a:lnTo>
                  <a:pt x="337" y="218"/>
                </a:lnTo>
                <a:lnTo>
                  <a:pt x="315" y="272"/>
                </a:lnTo>
                <a:lnTo>
                  <a:pt x="294" y="316"/>
                </a:lnTo>
                <a:lnTo>
                  <a:pt x="272" y="359"/>
                </a:lnTo>
                <a:lnTo>
                  <a:pt x="239" y="413"/>
                </a:lnTo>
                <a:lnTo>
                  <a:pt x="207" y="446"/>
                </a:lnTo>
                <a:lnTo>
                  <a:pt x="174" y="490"/>
                </a:lnTo>
                <a:lnTo>
                  <a:pt x="142" y="522"/>
                </a:lnTo>
                <a:lnTo>
                  <a:pt x="120" y="544"/>
                </a:lnTo>
                <a:lnTo>
                  <a:pt x="98" y="555"/>
                </a:lnTo>
                <a:lnTo>
                  <a:pt x="87" y="555"/>
                </a:lnTo>
                <a:lnTo>
                  <a:pt x="65" y="555"/>
                </a:lnTo>
                <a:lnTo>
                  <a:pt x="55" y="533"/>
                </a:lnTo>
                <a:lnTo>
                  <a:pt x="44" y="511"/>
                </a:lnTo>
                <a:lnTo>
                  <a:pt x="33" y="490"/>
                </a:lnTo>
                <a:lnTo>
                  <a:pt x="11" y="457"/>
                </a:lnTo>
                <a:lnTo>
                  <a:pt x="11" y="424"/>
                </a:lnTo>
                <a:lnTo>
                  <a:pt x="0" y="403"/>
                </a:lnTo>
                <a:lnTo>
                  <a:pt x="11" y="392"/>
                </a:lnTo>
                <a:lnTo>
                  <a:pt x="11" y="381"/>
                </a:lnTo>
                <a:lnTo>
                  <a:pt x="22" y="370"/>
                </a:lnTo>
                <a:lnTo>
                  <a:pt x="22" y="359"/>
                </a:lnTo>
                <a:lnTo>
                  <a:pt x="33" y="348"/>
                </a:lnTo>
                <a:lnTo>
                  <a:pt x="55" y="337"/>
                </a:lnTo>
                <a:lnTo>
                  <a:pt x="65" y="316"/>
                </a:lnTo>
                <a:lnTo>
                  <a:pt x="87" y="305"/>
                </a:lnTo>
                <a:lnTo>
                  <a:pt x="98" y="283"/>
                </a:lnTo>
                <a:lnTo>
                  <a:pt x="120" y="261"/>
                </a:lnTo>
                <a:lnTo>
                  <a:pt x="142" y="228"/>
                </a:lnTo>
                <a:lnTo>
                  <a:pt x="174" y="196"/>
                </a:lnTo>
                <a:lnTo>
                  <a:pt x="196" y="163"/>
                </a:lnTo>
                <a:lnTo>
                  <a:pt x="228" y="109"/>
                </a:lnTo>
                <a:lnTo>
                  <a:pt x="250" y="54"/>
                </a:lnTo>
                <a:lnTo>
                  <a:pt x="283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958" name="任意多边形 123957"/>
          <p:cNvSpPr/>
          <p:nvPr/>
        </p:nvSpPr>
        <p:spPr>
          <a:xfrm>
            <a:off x="5339080" y="2572068"/>
            <a:ext cx="1027113" cy="552450"/>
          </a:xfrm>
          <a:custGeom>
            <a:avLst/>
            <a:gdLst>
              <a:gd name="txL" fmla="*/ 0 w 1619"/>
              <a:gd name="txT" fmla="*/ 0 h 870"/>
              <a:gd name="txR" fmla="*/ 1619 w 1619"/>
              <a:gd name="txB" fmla="*/ 870 h 87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19" h="870">
                <a:moveTo>
                  <a:pt x="500" y="751"/>
                </a:moveTo>
                <a:lnTo>
                  <a:pt x="445" y="718"/>
                </a:lnTo>
                <a:lnTo>
                  <a:pt x="402" y="696"/>
                </a:lnTo>
                <a:lnTo>
                  <a:pt x="358" y="663"/>
                </a:lnTo>
                <a:lnTo>
                  <a:pt x="315" y="631"/>
                </a:lnTo>
                <a:lnTo>
                  <a:pt x="282" y="598"/>
                </a:lnTo>
                <a:lnTo>
                  <a:pt x="250" y="566"/>
                </a:lnTo>
                <a:lnTo>
                  <a:pt x="217" y="533"/>
                </a:lnTo>
                <a:lnTo>
                  <a:pt x="195" y="489"/>
                </a:lnTo>
                <a:lnTo>
                  <a:pt x="141" y="413"/>
                </a:lnTo>
                <a:lnTo>
                  <a:pt x="97" y="337"/>
                </a:lnTo>
                <a:lnTo>
                  <a:pt x="65" y="250"/>
                </a:lnTo>
                <a:lnTo>
                  <a:pt x="54" y="217"/>
                </a:lnTo>
                <a:lnTo>
                  <a:pt x="32" y="174"/>
                </a:lnTo>
                <a:lnTo>
                  <a:pt x="21" y="130"/>
                </a:lnTo>
                <a:lnTo>
                  <a:pt x="21" y="98"/>
                </a:lnTo>
                <a:lnTo>
                  <a:pt x="10" y="76"/>
                </a:lnTo>
                <a:lnTo>
                  <a:pt x="10" y="54"/>
                </a:lnTo>
                <a:lnTo>
                  <a:pt x="0" y="32"/>
                </a:lnTo>
                <a:lnTo>
                  <a:pt x="0" y="11"/>
                </a:lnTo>
                <a:lnTo>
                  <a:pt x="10" y="0"/>
                </a:lnTo>
                <a:lnTo>
                  <a:pt x="21" y="0"/>
                </a:lnTo>
                <a:lnTo>
                  <a:pt x="32" y="0"/>
                </a:lnTo>
                <a:lnTo>
                  <a:pt x="43" y="21"/>
                </a:lnTo>
                <a:lnTo>
                  <a:pt x="54" y="32"/>
                </a:lnTo>
                <a:lnTo>
                  <a:pt x="76" y="65"/>
                </a:lnTo>
                <a:lnTo>
                  <a:pt x="97" y="98"/>
                </a:lnTo>
                <a:lnTo>
                  <a:pt x="119" y="141"/>
                </a:lnTo>
                <a:lnTo>
                  <a:pt x="152" y="185"/>
                </a:lnTo>
                <a:lnTo>
                  <a:pt x="174" y="228"/>
                </a:lnTo>
                <a:lnTo>
                  <a:pt x="206" y="272"/>
                </a:lnTo>
                <a:lnTo>
                  <a:pt x="239" y="315"/>
                </a:lnTo>
                <a:lnTo>
                  <a:pt x="271" y="359"/>
                </a:lnTo>
                <a:lnTo>
                  <a:pt x="304" y="402"/>
                </a:lnTo>
                <a:lnTo>
                  <a:pt x="337" y="435"/>
                </a:lnTo>
                <a:lnTo>
                  <a:pt x="380" y="478"/>
                </a:lnTo>
                <a:lnTo>
                  <a:pt x="424" y="511"/>
                </a:lnTo>
                <a:lnTo>
                  <a:pt x="478" y="533"/>
                </a:lnTo>
                <a:lnTo>
                  <a:pt x="521" y="566"/>
                </a:lnTo>
                <a:lnTo>
                  <a:pt x="576" y="587"/>
                </a:lnTo>
                <a:lnTo>
                  <a:pt x="619" y="609"/>
                </a:lnTo>
                <a:lnTo>
                  <a:pt x="674" y="620"/>
                </a:lnTo>
                <a:lnTo>
                  <a:pt x="728" y="642"/>
                </a:lnTo>
                <a:lnTo>
                  <a:pt x="793" y="653"/>
                </a:lnTo>
                <a:lnTo>
                  <a:pt x="848" y="653"/>
                </a:lnTo>
                <a:lnTo>
                  <a:pt x="913" y="663"/>
                </a:lnTo>
                <a:lnTo>
                  <a:pt x="956" y="663"/>
                </a:lnTo>
                <a:lnTo>
                  <a:pt x="1000" y="663"/>
                </a:lnTo>
                <a:lnTo>
                  <a:pt x="1043" y="674"/>
                </a:lnTo>
                <a:lnTo>
                  <a:pt x="1087" y="674"/>
                </a:lnTo>
                <a:lnTo>
                  <a:pt x="1119" y="674"/>
                </a:lnTo>
                <a:lnTo>
                  <a:pt x="1141" y="674"/>
                </a:lnTo>
                <a:lnTo>
                  <a:pt x="1163" y="663"/>
                </a:lnTo>
                <a:lnTo>
                  <a:pt x="1195" y="663"/>
                </a:lnTo>
                <a:lnTo>
                  <a:pt x="1217" y="653"/>
                </a:lnTo>
                <a:lnTo>
                  <a:pt x="1239" y="642"/>
                </a:lnTo>
                <a:lnTo>
                  <a:pt x="1250" y="631"/>
                </a:lnTo>
                <a:lnTo>
                  <a:pt x="1261" y="631"/>
                </a:lnTo>
                <a:lnTo>
                  <a:pt x="1261" y="609"/>
                </a:lnTo>
                <a:lnTo>
                  <a:pt x="1261" y="587"/>
                </a:lnTo>
                <a:lnTo>
                  <a:pt x="1250" y="566"/>
                </a:lnTo>
                <a:lnTo>
                  <a:pt x="1239" y="533"/>
                </a:lnTo>
                <a:lnTo>
                  <a:pt x="1228" y="500"/>
                </a:lnTo>
                <a:lnTo>
                  <a:pt x="1217" y="446"/>
                </a:lnTo>
                <a:lnTo>
                  <a:pt x="1195" y="402"/>
                </a:lnTo>
                <a:lnTo>
                  <a:pt x="1185" y="348"/>
                </a:lnTo>
                <a:lnTo>
                  <a:pt x="1163" y="315"/>
                </a:lnTo>
                <a:lnTo>
                  <a:pt x="1152" y="272"/>
                </a:lnTo>
                <a:lnTo>
                  <a:pt x="1141" y="250"/>
                </a:lnTo>
                <a:lnTo>
                  <a:pt x="1141" y="217"/>
                </a:lnTo>
                <a:lnTo>
                  <a:pt x="1130" y="206"/>
                </a:lnTo>
                <a:lnTo>
                  <a:pt x="1141" y="196"/>
                </a:lnTo>
                <a:lnTo>
                  <a:pt x="1152" y="196"/>
                </a:lnTo>
                <a:lnTo>
                  <a:pt x="1163" y="206"/>
                </a:lnTo>
                <a:lnTo>
                  <a:pt x="1174" y="228"/>
                </a:lnTo>
                <a:lnTo>
                  <a:pt x="1195" y="250"/>
                </a:lnTo>
                <a:lnTo>
                  <a:pt x="1228" y="272"/>
                </a:lnTo>
                <a:lnTo>
                  <a:pt x="1250" y="304"/>
                </a:lnTo>
                <a:lnTo>
                  <a:pt x="1282" y="348"/>
                </a:lnTo>
                <a:lnTo>
                  <a:pt x="1326" y="391"/>
                </a:lnTo>
                <a:lnTo>
                  <a:pt x="1359" y="435"/>
                </a:lnTo>
                <a:lnTo>
                  <a:pt x="1391" y="478"/>
                </a:lnTo>
                <a:lnTo>
                  <a:pt x="1424" y="511"/>
                </a:lnTo>
                <a:lnTo>
                  <a:pt x="1456" y="544"/>
                </a:lnTo>
                <a:lnTo>
                  <a:pt x="1478" y="576"/>
                </a:lnTo>
                <a:lnTo>
                  <a:pt x="1511" y="598"/>
                </a:lnTo>
                <a:lnTo>
                  <a:pt x="1532" y="609"/>
                </a:lnTo>
                <a:lnTo>
                  <a:pt x="1554" y="620"/>
                </a:lnTo>
                <a:lnTo>
                  <a:pt x="1587" y="642"/>
                </a:lnTo>
                <a:lnTo>
                  <a:pt x="1609" y="653"/>
                </a:lnTo>
                <a:lnTo>
                  <a:pt x="1619" y="674"/>
                </a:lnTo>
                <a:lnTo>
                  <a:pt x="1619" y="696"/>
                </a:lnTo>
                <a:lnTo>
                  <a:pt x="1619" y="707"/>
                </a:lnTo>
                <a:lnTo>
                  <a:pt x="1609" y="729"/>
                </a:lnTo>
                <a:lnTo>
                  <a:pt x="1598" y="751"/>
                </a:lnTo>
                <a:lnTo>
                  <a:pt x="1576" y="772"/>
                </a:lnTo>
                <a:lnTo>
                  <a:pt x="1565" y="783"/>
                </a:lnTo>
                <a:lnTo>
                  <a:pt x="1543" y="794"/>
                </a:lnTo>
                <a:lnTo>
                  <a:pt x="1532" y="794"/>
                </a:lnTo>
                <a:lnTo>
                  <a:pt x="1511" y="805"/>
                </a:lnTo>
                <a:lnTo>
                  <a:pt x="1489" y="816"/>
                </a:lnTo>
                <a:lnTo>
                  <a:pt x="1456" y="827"/>
                </a:lnTo>
                <a:lnTo>
                  <a:pt x="1435" y="838"/>
                </a:lnTo>
                <a:lnTo>
                  <a:pt x="1402" y="838"/>
                </a:lnTo>
                <a:lnTo>
                  <a:pt x="1359" y="848"/>
                </a:lnTo>
                <a:lnTo>
                  <a:pt x="1315" y="859"/>
                </a:lnTo>
                <a:lnTo>
                  <a:pt x="1272" y="859"/>
                </a:lnTo>
                <a:lnTo>
                  <a:pt x="1217" y="870"/>
                </a:lnTo>
                <a:lnTo>
                  <a:pt x="1163" y="870"/>
                </a:lnTo>
                <a:lnTo>
                  <a:pt x="1108" y="870"/>
                </a:lnTo>
                <a:lnTo>
                  <a:pt x="1043" y="870"/>
                </a:lnTo>
                <a:lnTo>
                  <a:pt x="978" y="859"/>
                </a:lnTo>
                <a:lnTo>
                  <a:pt x="902" y="859"/>
                </a:lnTo>
                <a:lnTo>
                  <a:pt x="837" y="848"/>
                </a:lnTo>
                <a:lnTo>
                  <a:pt x="771" y="838"/>
                </a:lnTo>
                <a:lnTo>
                  <a:pt x="717" y="827"/>
                </a:lnTo>
                <a:lnTo>
                  <a:pt x="652" y="816"/>
                </a:lnTo>
                <a:lnTo>
                  <a:pt x="598" y="794"/>
                </a:lnTo>
                <a:lnTo>
                  <a:pt x="543" y="772"/>
                </a:lnTo>
                <a:lnTo>
                  <a:pt x="500" y="75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959" name="任意多边形 123958"/>
          <p:cNvSpPr/>
          <p:nvPr/>
        </p:nvSpPr>
        <p:spPr>
          <a:xfrm>
            <a:off x="5586730" y="2545080"/>
            <a:ext cx="247650" cy="220663"/>
          </a:xfrm>
          <a:custGeom>
            <a:avLst/>
            <a:gdLst>
              <a:gd name="txL" fmla="*/ 0 w 391"/>
              <a:gd name="txT" fmla="*/ 0 h 348"/>
              <a:gd name="txR" fmla="*/ 391 w 391"/>
              <a:gd name="txB" fmla="*/ 348 h 34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91" h="348">
                <a:moveTo>
                  <a:pt x="315" y="348"/>
                </a:moveTo>
                <a:lnTo>
                  <a:pt x="304" y="348"/>
                </a:lnTo>
                <a:lnTo>
                  <a:pt x="293" y="337"/>
                </a:lnTo>
                <a:lnTo>
                  <a:pt x="283" y="327"/>
                </a:lnTo>
                <a:lnTo>
                  <a:pt x="261" y="316"/>
                </a:lnTo>
                <a:lnTo>
                  <a:pt x="250" y="305"/>
                </a:lnTo>
                <a:lnTo>
                  <a:pt x="228" y="283"/>
                </a:lnTo>
                <a:lnTo>
                  <a:pt x="217" y="272"/>
                </a:lnTo>
                <a:lnTo>
                  <a:pt x="196" y="240"/>
                </a:lnTo>
                <a:lnTo>
                  <a:pt x="174" y="218"/>
                </a:lnTo>
                <a:lnTo>
                  <a:pt x="152" y="185"/>
                </a:lnTo>
                <a:lnTo>
                  <a:pt x="120" y="163"/>
                </a:lnTo>
                <a:lnTo>
                  <a:pt x="98" y="120"/>
                </a:lnTo>
                <a:lnTo>
                  <a:pt x="65" y="87"/>
                </a:lnTo>
                <a:lnTo>
                  <a:pt x="33" y="44"/>
                </a:lnTo>
                <a:lnTo>
                  <a:pt x="0" y="11"/>
                </a:lnTo>
                <a:lnTo>
                  <a:pt x="43" y="0"/>
                </a:lnTo>
                <a:lnTo>
                  <a:pt x="76" y="0"/>
                </a:lnTo>
                <a:lnTo>
                  <a:pt x="109" y="11"/>
                </a:lnTo>
                <a:lnTo>
                  <a:pt x="141" y="11"/>
                </a:lnTo>
                <a:lnTo>
                  <a:pt x="174" y="22"/>
                </a:lnTo>
                <a:lnTo>
                  <a:pt x="207" y="33"/>
                </a:lnTo>
                <a:lnTo>
                  <a:pt x="228" y="44"/>
                </a:lnTo>
                <a:lnTo>
                  <a:pt x="261" y="65"/>
                </a:lnTo>
                <a:lnTo>
                  <a:pt x="304" y="98"/>
                </a:lnTo>
                <a:lnTo>
                  <a:pt x="326" y="120"/>
                </a:lnTo>
                <a:lnTo>
                  <a:pt x="348" y="131"/>
                </a:lnTo>
                <a:lnTo>
                  <a:pt x="359" y="152"/>
                </a:lnTo>
                <a:lnTo>
                  <a:pt x="370" y="163"/>
                </a:lnTo>
                <a:lnTo>
                  <a:pt x="380" y="185"/>
                </a:lnTo>
                <a:lnTo>
                  <a:pt x="380" y="207"/>
                </a:lnTo>
                <a:lnTo>
                  <a:pt x="391" y="240"/>
                </a:lnTo>
                <a:lnTo>
                  <a:pt x="391" y="272"/>
                </a:lnTo>
                <a:lnTo>
                  <a:pt x="391" y="294"/>
                </a:lnTo>
                <a:lnTo>
                  <a:pt x="380" y="316"/>
                </a:lnTo>
                <a:lnTo>
                  <a:pt x="370" y="337"/>
                </a:lnTo>
                <a:lnTo>
                  <a:pt x="359" y="348"/>
                </a:lnTo>
                <a:lnTo>
                  <a:pt x="337" y="348"/>
                </a:lnTo>
                <a:lnTo>
                  <a:pt x="315" y="34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960" name="任意多边形 123959"/>
          <p:cNvSpPr/>
          <p:nvPr/>
        </p:nvSpPr>
        <p:spPr>
          <a:xfrm>
            <a:off x="6132830" y="2413318"/>
            <a:ext cx="338138" cy="261937"/>
          </a:xfrm>
          <a:custGeom>
            <a:avLst/>
            <a:gdLst>
              <a:gd name="txL" fmla="*/ 0 w 533"/>
              <a:gd name="txT" fmla="*/ 0 h 414"/>
              <a:gd name="txR" fmla="*/ 533 w 533"/>
              <a:gd name="txB" fmla="*/ 414 h 414"/>
            </a:gdLst>
            <a:ahLst/>
            <a:cxnLst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</a:cxnLst>
            <a:rect l="txL" t="txT" r="txR" b="txB"/>
            <a:pathLst>
              <a:path w="533" h="414">
                <a:moveTo>
                  <a:pt x="0" y="0"/>
                </a:moveTo>
                <a:lnTo>
                  <a:pt x="76" y="0"/>
                </a:lnTo>
                <a:lnTo>
                  <a:pt x="141" y="11"/>
                </a:lnTo>
                <a:lnTo>
                  <a:pt x="195" y="11"/>
                </a:lnTo>
                <a:lnTo>
                  <a:pt x="239" y="11"/>
                </a:lnTo>
                <a:lnTo>
                  <a:pt x="282" y="33"/>
                </a:lnTo>
                <a:lnTo>
                  <a:pt x="326" y="55"/>
                </a:lnTo>
                <a:lnTo>
                  <a:pt x="369" y="77"/>
                </a:lnTo>
                <a:lnTo>
                  <a:pt x="413" y="109"/>
                </a:lnTo>
                <a:lnTo>
                  <a:pt x="456" y="153"/>
                </a:lnTo>
                <a:lnTo>
                  <a:pt x="489" y="196"/>
                </a:lnTo>
                <a:lnTo>
                  <a:pt x="500" y="218"/>
                </a:lnTo>
                <a:lnTo>
                  <a:pt x="511" y="240"/>
                </a:lnTo>
                <a:lnTo>
                  <a:pt x="522" y="272"/>
                </a:lnTo>
                <a:lnTo>
                  <a:pt x="533" y="294"/>
                </a:lnTo>
                <a:lnTo>
                  <a:pt x="533" y="327"/>
                </a:lnTo>
                <a:lnTo>
                  <a:pt x="533" y="349"/>
                </a:lnTo>
                <a:lnTo>
                  <a:pt x="533" y="370"/>
                </a:lnTo>
                <a:lnTo>
                  <a:pt x="533" y="381"/>
                </a:lnTo>
                <a:lnTo>
                  <a:pt x="522" y="392"/>
                </a:lnTo>
                <a:lnTo>
                  <a:pt x="522" y="403"/>
                </a:lnTo>
                <a:lnTo>
                  <a:pt x="511" y="403"/>
                </a:lnTo>
                <a:lnTo>
                  <a:pt x="500" y="414"/>
                </a:lnTo>
                <a:lnTo>
                  <a:pt x="478" y="403"/>
                </a:lnTo>
                <a:lnTo>
                  <a:pt x="467" y="403"/>
                </a:lnTo>
                <a:lnTo>
                  <a:pt x="446" y="392"/>
                </a:lnTo>
                <a:lnTo>
                  <a:pt x="413" y="370"/>
                </a:lnTo>
                <a:lnTo>
                  <a:pt x="391" y="359"/>
                </a:lnTo>
                <a:lnTo>
                  <a:pt x="359" y="327"/>
                </a:lnTo>
                <a:lnTo>
                  <a:pt x="326" y="305"/>
                </a:lnTo>
                <a:lnTo>
                  <a:pt x="282" y="272"/>
                </a:lnTo>
                <a:lnTo>
                  <a:pt x="239" y="240"/>
                </a:lnTo>
                <a:lnTo>
                  <a:pt x="195" y="196"/>
                </a:lnTo>
                <a:lnTo>
                  <a:pt x="163" y="164"/>
                </a:lnTo>
                <a:lnTo>
                  <a:pt x="119" y="131"/>
                </a:lnTo>
                <a:lnTo>
                  <a:pt x="87" y="98"/>
                </a:lnTo>
                <a:lnTo>
                  <a:pt x="54" y="66"/>
                </a:lnTo>
                <a:lnTo>
                  <a:pt x="32" y="33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矩形 4"/>
          <p:cNvSpPr/>
          <p:nvPr/>
        </p:nvSpPr>
        <p:spPr>
          <a:xfrm>
            <a:off x="539735" y="1206675"/>
            <a:ext cx="1203325" cy="1322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忍</a:t>
            </a:r>
          </a:p>
        </p:txBody>
      </p:sp>
      <p:sp>
        <p:nvSpPr>
          <p:cNvPr id="31" name="矩形 30"/>
          <p:cNvSpPr/>
          <p:nvPr/>
        </p:nvSpPr>
        <p:spPr>
          <a:xfrm>
            <a:off x="517342" y="548195"/>
            <a:ext cx="157861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rěn</a:t>
            </a:r>
          </a:p>
        </p:txBody>
      </p:sp>
      <p:pic>
        <p:nvPicPr>
          <p:cNvPr id="38941" name="Picture 3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68638" y="2918838"/>
            <a:ext cx="4193370" cy="1781410"/>
            <a:chOff x="568638" y="2942588"/>
            <a:chExt cx="4193370" cy="1781410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604263" y="2942588"/>
              <a:ext cx="2789841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上下</a:t>
              </a: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592388" y="3768663"/>
              <a:ext cx="416962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cs typeface="+mn-cs"/>
                </a:rPr>
                <a:t>忍受   忍俊不禁</a:t>
              </a: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568638" y="3361563"/>
              <a:ext cx="346364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R  </a:t>
              </a: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心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84193" y="4200778"/>
              <a:ext cx="2789841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七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134936" y="1312725"/>
            <a:ext cx="2158570" cy="1112811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7062"/>
              <a:gd name="adj6" fmla="val 133284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“刀”稍窄、左边有一点右边没有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174990" y="1659190"/>
            <a:ext cx="1837690" cy="981075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“心”要扁宽。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922135" y="3359913"/>
            <a:ext cx="1913107" cy="1241425"/>
            <a:chOff x="6548120" y="2179003"/>
            <a:chExt cx="1913107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548120" y="2179003"/>
              <a:ext cx="1800225" cy="1241425"/>
            </a:xfrm>
            <a:prstGeom prst="cloudCallout">
              <a:avLst>
                <a:gd name="adj1" fmla="val -115396"/>
                <a:gd name="adj2" fmla="val -64808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27112" y="2281238"/>
              <a:ext cx="1834115" cy="10156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易错提示：上部是</a:t>
              </a:r>
              <a:r>
                <a:rPr lang="en-US" altLang="zh-CN" sz="2000" b="1" dirty="0">
                  <a:latin typeface="+mj-ea"/>
                  <a:ea typeface="+mj-ea"/>
                </a:rPr>
                <a:t>“</a:t>
              </a:r>
              <a:r>
                <a:rPr lang="zh-CN" altLang="en-US" sz="2000" b="1" dirty="0">
                  <a:latin typeface="+mj-ea"/>
                  <a:ea typeface="+mj-ea"/>
                </a:rPr>
                <a:t>刃</a:t>
              </a:r>
              <a:r>
                <a:rPr lang="en-US" altLang="zh-CN" sz="2000" b="1" dirty="0">
                  <a:latin typeface="+mj-ea"/>
                  <a:ea typeface="+mj-ea"/>
                </a:rPr>
                <a:t>”</a:t>
              </a:r>
              <a:r>
                <a:rPr lang="zh-CN" altLang="en-US" sz="2000" b="1" dirty="0">
                  <a:latin typeface="+mj-ea"/>
                  <a:ea typeface="+mj-ea"/>
                </a:rPr>
                <a:t>不是</a:t>
              </a:r>
              <a:r>
                <a:rPr lang="en-US" altLang="zh-CN" sz="2000" b="1" dirty="0">
                  <a:latin typeface="+mj-ea"/>
                  <a:ea typeface="+mj-ea"/>
                </a:rPr>
                <a:t>“</a:t>
              </a:r>
              <a:r>
                <a:rPr lang="zh-CN" altLang="en-US" sz="2000" b="1" dirty="0">
                  <a:latin typeface="+mj-ea"/>
                  <a:ea typeface="+mj-ea"/>
                </a:rPr>
                <a:t>刀</a:t>
              </a:r>
              <a:r>
                <a:rPr lang="en-US" altLang="zh-CN" sz="2000" b="1" dirty="0">
                  <a:latin typeface="+mj-ea"/>
                  <a:ea typeface="+mj-ea"/>
                </a:rPr>
                <a:t>”</a:t>
              </a:r>
              <a:r>
                <a:rPr lang="zh-CN" altLang="en-US" sz="2000" b="1" dirty="0">
                  <a:latin typeface="+mj-ea"/>
                  <a:ea typeface="+mj-ea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3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3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3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3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3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23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23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375468" y="1217930"/>
          <a:ext cx="2590800" cy="2270402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2522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" name="矩形 4"/>
          <p:cNvSpPr/>
          <p:nvPr/>
        </p:nvSpPr>
        <p:spPr>
          <a:xfrm>
            <a:off x="539735" y="1266050"/>
            <a:ext cx="1215397" cy="132343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械</a:t>
            </a:r>
            <a:endParaRPr lang="zh-CN" altLang="en-US" sz="80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07342" y="619445"/>
            <a:ext cx="101457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 err="1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xiè</a:t>
            </a:r>
            <a:endParaRPr lang="en-US" altLang="zh-CN" sz="4800" b="1" dirty="0">
              <a:solidFill>
                <a:srgbClr val="FF000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38941" name="Picture 3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68638" y="2847588"/>
            <a:ext cx="3373970" cy="1781410"/>
            <a:chOff x="568638" y="2942588"/>
            <a:chExt cx="3373970" cy="1781410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604263" y="2942588"/>
              <a:ext cx="2789841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左右</a:t>
              </a: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592388" y="3768663"/>
              <a:ext cx="3005835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eaLnBrk="1" hangingPunct="1"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lang="zh-CN" altLang="en-US" sz="2800" b="1" dirty="0" smtClean="0">
                  <a:solidFill>
                    <a:srgbClr val="000000"/>
                  </a:solidFill>
                  <a:latin typeface="+mj-ea"/>
                </a:rPr>
                <a:t>机械 </a:t>
              </a:r>
              <a:r>
                <a:rPr lang="zh-CN" altLang="en-US" sz="2800" b="1" dirty="0">
                  <a:solidFill>
                    <a:srgbClr val="000000"/>
                  </a:solidFill>
                  <a:latin typeface="+mj-ea"/>
                </a:rPr>
                <a:t>器械</a:t>
              </a:r>
              <a:endPara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cs typeface="+mn-cs"/>
              </a:endParaRP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568638" y="3361563"/>
              <a:ext cx="337397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X  </a:t>
              </a: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木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84193" y="4200778"/>
              <a:ext cx="2789841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十一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123061" y="1312726"/>
            <a:ext cx="2158570" cy="837002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7062"/>
              <a:gd name="adj6" fmla="val 133284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lvl="0">
              <a:defRPr/>
            </a:pPr>
            <a:r>
              <a:rPr lang="en-US" altLang="zh-CN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dirty="0" smtClean="0">
                <a:solidFill>
                  <a:srgbClr val="0000FF"/>
                </a:solidFill>
                <a:latin typeface="+mj-ea"/>
                <a:ea typeface="+mj-ea"/>
                <a:sym typeface="+mn-ea"/>
              </a:rPr>
              <a:t>“木” 的</a:t>
            </a:r>
            <a:r>
              <a:rPr lang="zh-CN" altLang="en-US" sz="2400" b="1" dirty="0">
                <a:solidFill>
                  <a:srgbClr val="0000FF"/>
                </a:solidFill>
                <a:latin typeface="+mj-ea"/>
                <a:ea typeface="+mj-ea"/>
                <a:sym typeface="+mn-ea"/>
              </a:rPr>
              <a:t>捺变</a:t>
            </a:r>
            <a:r>
              <a:rPr lang="zh-CN" altLang="en-US" sz="2400" b="1" dirty="0" smtClean="0">
                <a:solidFill>
                  <a:srgbClr val="0000FF"/>
                </a:solidFill>
                <a:latin typeface="+mj-ea"/>
                <a:ea typeface="+mj-ea"/>
                <a:sym typeface="+mn-ea"/>
              </a:rPr>
              <a:t>点。</a:t>
            </a:r>
            <a:endParaRPr kumimoji="0" lang="zh-CN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11" name="线形标注 2 10"/>
          <p:cNvSpPr/>
          <p:nvPr/>
        </p:nvSpPr>
        <p:spPr>
          <a:xfrm>
            <a:off x="7198740" y="1626873"/>
            <a:ext cx="1547370" cy="1138295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lvl="0">
              <a:defRPr/>
            </a:pPr>
            <a:r>
              <a:rPr lang="en-US" altLang="zh-CN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dirty="0" smtClean="0">
                <a:solidFill>
                  <a:srgbClr val="0000FF"/>
                </a:solidFill>
                <a:latin typeface="+mj-ea"/>
                <a:ea typeface="+mj-ea"/>
                <a:sym typeface="+mn-ea"/>
              </a:rPr>
              <a:t>“戒” 的</a:t>
            </a:r>
            <a:r>
              <a:rPr lang="zh-CN" altLang="en-US" sz="2400" b="1" dirty="0">
                <a:solidFill>
                  <a:srgbClr val="0000FF"/>
                </a:solidFill>
                <a:latin typeface="+mj-ea"/>
                <a:ea typeface="+mj-ea"/>
                <a:sym typeface="+mn-ea"/>
              </a:rPr>
              <a:t>右上角有一点。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922135" y="3359913"/>
            <a:ext cx="1859600" cy="1241425"/>
            <a:chOff x="6548120" y="2179003"/>
            <a:chExt cx="1859600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548120" y="2179003"/>
              <a:ext cx="1800225" cy="1241425"/>
            </a:xfrm>
            <a:prstGeom prst="cloudCallout">
              <a:avLst>
                <a:gd name="adj1" fmla="val -115396"/>
                <a:gd name="adj2" fmla="val -64808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799237" y="2281238"/>
              <a:ext cx="1608483" cy="10156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</a:t>
              </a:r>
              <a:r>
                <a:rPr lang="zh-CN" altLang="en-US" sz="2000" b="1" dirty="0" smtClean="0">
                  <a:latin typeface="+mj-ea"/>
                  <a:ea typeface="+mj-ea"/>
                </a:rPr>
                <a:t>：心字底稍微扁一点</a:t>
              </a:r>
              <a:endParaRPr lang="zh-CN" altLang="en-US" sz="2000" b="1" dirty="0">
                <a:latin typeface="+mj-ea"/>
                <a:ea typeface="+mj-ea"/>
              </a:endParaRPr>
            </a:p>
          </p:txBody>
        </p:sp>
      </p:grpSp>
      <p:sp>
        <p:nvSpPr>
          <p:cNvPr id="9" name="Freeform 6"/>
          <p:cNvSpPr>
            <a:spLocks/>
          </p:cNvSpPr>
          <p:nvPr/>
        </p:nvSpPr>
        <p:spPr bwMode="auto">
          <a:xfrm>
            <a:off x="5328784" y="2297647"/>
            <a:ext cx="291772" cy="698812"/>
          </a:xfrm>
          <a:custGeom>
            <a:avLst/>
            <a:gdLst>
              <a:gd name="T0" fmla="*/ 240 w 488"/>
              <a:gd name="T1" fmla="*/ 96 h 1163"/>
              <a:gd name="T2" fmla="*/ 233 w 488"/>
              <a:gd name="T3" fmla="*/ 83 h 1163"/>
              <a:gd name="T4" fmla="*/ 230 w 488"/>
              <a:gd name="T5" fmla="*/ 69 h 1163"/>
              <a:gd name="T6" fmla="*/ 230 w 488"/>
              <a:gd name="T7" fmla="*/ 55 h 1163"/>
              <a:gd name="T8" fmla="*/ 236 w 488"/>
              <a:gd name="T9" fmla="*/ 29 h 1163"/>
              <a:gd name="T10" fmla="*/ 246 w 488"/>
              <a:gd name="T11" fmla="*/ 14 h 1163"/>
              <a:gd name="T12" fmla="*/ 262 w 488"/>
              <a:gd name="T13" fmla="*/ 6 h 1163"/>
              <a:gd name="T14" fmla="*/ 285 w 488"/>
              <a:gd name="T15" fmla="*/ 1 h 1163"/>
              <a:gd name="T16" fmla="*/ 312 w 488"/>
              <a:gd name="T17" fmla="*/ 0 h 1163"/>
              <a:gd name="T18" fmla="*/ 347 w 488"/>
              <a:gd name="T19" fmla="*/ 4 h 1163"/>
              <a:gd name="T20" fmla="*/ 384 w 488"/>
              <a:gd name="T21" fmla="*/ 13 h 1163"/>
              <a:gd name="T22" fmla="*/ 416 w 488"/>
              <a:gd name="T23" fmla="*/ 23 h 1163"/>
              <a:gd name="T24" fmla="*/ 442 w 488"/>
              <a:gd name="T25" fmla="*/ 33 h 1163"/>
              <a:gd name="T26" fmla="*/ 461 w 488"/>
              <a:gd name="T27" fmla="*/ 46 h 1163"/>
              <a:gd name="T28" fmla="*/ 474 w 488"/>
              <a:gd name="T29" fmla="*/ 59 h 1163"/>
              <a:gd name="T30" fmla="*/ 481 w 488"/>
              <a:gd name="T31" fmla="*/ 75 h 1163"/>
              <a:gd name="T32" fmla="*/ 485 w 488"/>
              <a:gd name="T33" fmla="*/ 99 h 1163"/>
              <a:gd name="T34" fmla="*/ 488 w 488"/>
              <a:gd name="T35" fmla="*/ 137 h 1163"/>
              <a:gd name="T36" fmla="*/ 487 w 488"/>
              <a:gd name="T37" fmla="*/ 184 h 1163"/>
              <a:gd name="T38" fmla="*/ 484 w 488"/>
              <a:gd name="T39" fmla="*/ 246 h 1163"/>
              <a:gd name="T40" fmla="*/ 478 w 488"/>
              <a:gd name="T41" fmla="*/ 318 h 1163"/>
              <a:gd name="T42" fmla="*/ 459 w 488"/>
              <a:gd name="T43" fmla="*/ 471 h 1163"/>
              <a:gd name="T44" fmla="*/ 429 w 488"/>
              <a:gd name="T45" fmla="*/ 615 h 1163"/>
              <a:gd name="T46" fmla="*/ 397 w 488"/>
              <a:gd name="T47" fmla="*/ 727 h 1163"/>
              <a:gd name="T48" fmla="*/ 370 w 488"/>
              <a:gd name="T49" fmla="*/ 792 h 1163"/>
              <a:gd name="T50" fmla="*/ 337 w 488"/>
              <a:gd name="T51" fmla="*/ 855 h 1163"/>
              <a:gd name="T52" fmla="*/ 295 w 488"/>
              <a:gd name="T53" fmla="*/ 917 h 1163"/>
              <a:gd name="T54" fmla="*/ 248 w 488"/>
              <a:gd name="T55" fmla="*/ 976 h 1163"/>
              <a:gd name="T56" fmla="*/ 191 w 488"/>
              <a:gd name="T57" fmla="*/ 1034 h 1163"/>
              <a:gd name="T58" fmla="*/ 137 w 488"/>
              <a:gd name="T59" fmla="*/ 1084 h 1163"/>
              <a:gd name="T60" fmla="*/ 92 w 488"/>
              <a:gd name="T61" fmla="*/ 1121 h 1163"/>
              <a:gd name="T62" fmla="*/ 55 w 488"/>
              <a:gd name="T63" fmla="*/ 1147 h 1163"/>
              <a:gd name="T64" fmla="*/ 27 w 488"/>
              <a:gd name="T65" fmla="*/ 1160 h 1163"/>
              <a:gd name="T66" fmla="*/ 10 w 488"/>
              <a:gd name="T67" fmla="*/ 1162 h 1163"/>
              <a:gd name="T68" fmla="*/ 1 w 488"/>
              <a:gd name="T69" fmla="*/ 1152 h 1163"/>
              <a:gd name="T70" fmla="*/ 0 w 488"/>
              <a:gd name="T71" fmla="*/ 1134 h 1163"/>
              <a:gd name="T72" fmla="*/ 6 w 488"/>
              <a:gd name="T73" fmla="*/ 1110 h 1163"/>
              <a:gd name="T74" fmla="*/ 19 w 488"/>
              <a:gd name="T75" fmla="*/ 1080 h 1163"/>
              <a:gd name="T76" fmla="*/ 40 w 488"/>
              <a:gd name="T77" fmla="*/ 1044 h 1163"/>
              <a:gd name="T78" fmla="*/ 78 w 488"/>
              <a:gd name="T79" fmla="*/ 986 h 1163"/>
              <a:gd name="T80" fmla="*/ 132 w 488"/>
              <a:gd name="T81" fmla="*/ 891 h 1163"/>
              <a:gd name="T82" fmla="*/ 181 w 488"/>
              <a:gd name="T83" fmla="*/ 786 h 1163"/>
              <a:gd name="T84" fmla="*/ 210 w 488"/>
              <a:gd name="T85" fmla="*/ 710 h 1163"/>
              <a:gd name="T86" fmla="*/ 227 w 488"/>
              <a:gd name="T87" fmla="*/ 646 h 1163"/>
              <a:gd name="T88" fmla="*/ 242 w 488"/>
              <a:gd name="T89" fmla="*/ 579 h 1163"/>
              <a:gd name="T90" fmla="*/ 253 w 488"/>
              <a:gd name="T91" fmla="*/ 504 h 1163"/>
              <a:gd name="T92" fmla="*/ 262 w 488"/>
              <a:gd name="T93" fmla="*/ 425 h 1163"/>
              <a:gd name="T94" fmla="*/ 266 w 488"/>
              <a:gd name="T95" fmla="*/ 354 h 1163"/>
              <a:gd name="T96" fmla="*/ 268 w 488"/>
              <a:gd name="T97" fmla="*/ 314 h 1163"/>
              <a:gd name="T98" fmla="*/ 269 w 488"/>
              <a:gd name="T99" fmla="*/ 278 h 1163"/>
              <a:gd name="T100" fmla="*/ 269 w 488"/>
              <a:gd name="T101" fmla="*/ 243 h 1163"/>
              <a:gd name="T102" fmla="*/ 268 w 488"/>
              <a:gd name="T103" fmla="*/ 214 h 1163"/>
              <a:gd name="T104" fmla="*/ 268 w 488"/>
              <a:gd name="T105" fmla="*/ 187 h 1163"/>
              <a:gd name="T106" fmla="*/ 265 w 488"/>
              <a:gd name="T107" fmla="*/ 166 h 1163"/>
              <a:gd name="T108" fmla="*/ 262 w 488"/>
              <a:gd name="T109" fmla="*/ 145 h 1163"/>
              <a:gd name="T110" fmla="*/ 259 w 488"/>
              <a:gd name="T111" fmla="*/ 130 h 1163"/>
              <a:gd name="T112" fmla="*/ 255 w 488"/>
              <a:gd name="T113" fmla="*/ 117 h 1163"/>
              <a:gd name="T114" fmla="*/ 249 w 488"/>
              <a:gd name="T115" fmla="*/ 108 h 1163"/>
              <a:gd name="T116" fmla="*/ 248 w 488"/>
              <a:gd name="T117" fmla="*/ 105 h 1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88" h="1163">
                <a:moveTo>
                  <a:pt x="248" y="105"/>
                </a:moveTo>
                <a:lnTo>
                  <a:pt x="245" y="101"/>
                </a:lnTo>
                <a:lnTo>
                  <a:pt x="240" y="96"/>
                </a:lnTo>
                <a:lnTo>
                  <a:pt x="238" y="92"/>
                </a:lnTo>
                <a:lnTo>
                  <a:pt x="236" y="88"/>
                </a:lnTo>
                <a:lnTo>
                  <a:pt x="233" y="83"/>
                </a:lnTo>
                <a:lnTo>
                  <a:pt x="232" y="79"/>
                </a:lnTo>
                <a:lnTo>
                  <a:pt x="230" y="75"/>
                </a:lnTo>
                <a:lnTo>
                  <a:pt x="230" y="69"/>
                </a:lnTo>
                <a:lnTo>
                  <a:pt x="229" y="65"/>
                </a:lnTo>
                <a:lnTo>
                  <a:pt x="229" y="60"/>
                </a:lnTo>
                <a:lnTo>
                  <a:pt x="230" y="55"/>
                </a:lnTo>
                <a:lnTo>
                  <a:pt x="230" y="50"/>
                </a:lnTo>
                <a:lnTo>
                  <a:pt x="232" y="39"/>
                </a:lnTo>
                <a:lnTo>
                  <a:pt x="236" y="29"/>
                </a:lnTo>
                <a:lnTo>
                  <a:pt x="239" y="23"/>
                </a:lnTo>
                <a:lnTo>
                  <a:pt x="242" y="19"/>
                </a:lnTo>
                <a:lnTo>
                  <a:pt x="246" y="14"/>
                </a:lnTo>
                <a:lnTo>
                  <a:pt x="251" y="11"/>
                </a:lnTo>
                <a:lnTo>
                  <a:pt x="256" y="9"/>
                </a:lnTo>
                <a:lnTo>
                  <a:pt x="262" y="6"/>
                </a:lnTo>
                <a:lnTo>
                  <a:pt x="269" y="3"/>
                </a:lnTo>
                <a:lnTo>
                  <a:pt x="276" y="1"/>
                </a:lnTo>
                <a:lnTo>
                  <a:pt x="285" y="1"/>
                </a:lnTo>
                <a:lnTo>
                  <a:pt x="294" y="0"/>
                </a:lnTo>
                <a:lnTo>
                  <a:pt x="302" y="0"/>
                </a:lnTo>
                <a:lnTo>
                  <a:pt x="312" y="0"/>
                </a:lnTo>
                <a:lnTo>
                  <a:pt x="324" y="1"/>
                </a:lnTo>
                <a:lnTo>
                  <a:pt x="335" y="3"/>
                </a:lnTo>
                <a:lnTo>
                  <a:pt x="347" y="4"/>
                </a:lnTo>
                <a:lnTo>
                  <a:pt x="360" y="7"/>
                </a:lnTo>
                <a:lnTo>
                  <a:pt x="373" y="10"/>
                </a:lnTo>
                <a:lnTo>
                  <a:pt x="384" y="13"/>
                </a:lnTo>
                <a:lnTo>
                  <a:pt x="396" y="16"/>
                </a:lnTo>
                <a:lnTo>
                  <a:pt x="406" y="19"/>
                </a:lnTo>
                <a:lnTo>
                  <a:pt x="416" y="23"/>
                </a:lnTo>
                <a:lnTo>
                  <a:pt x="426" y="26"/>
                </a:lnTo>
                <a:lnTo>
                  <a:pt x="433" y="30"/>
                </a:lnTo>
                <a:lnTo>
                  <a:pt x="442" y="33"/>
                </a:lnTo>
                <a:lnTo>
                  <a:pt x="449" y="37"/>
                </a:lnTo>
                <a:lnTo>
                  <a:pt x="455" y="42"/>
                </a:lnTo>
                <a:lnTo>
                  <a:pt x="461" y="46"/>
                </a:lnTo>
                <a:lnTo>
                  <a:pt x="467" y="50"/>
                </a:lnTo>
                <a:lnTo>
                  <a:pt x="471" y="55"/>
                </a:lnTo>
                <a:lnTo>
                  <a:pt x="474" y="59"/>
                </a:lnTo>
                <a:lnTo>
                  <a:pt x="477" y="65"/>
                </a:lnTo>
                <a:lnTo>
                  <a:pt x="480" y="69"/>
                </a:lnTo>
                <a:lnTo>
                  <a:pt x="481" y="75"/>
                </a:lnTo>
                <a:lnTo>
                  <a:pt x="484" y="82"/>
                </a:lnTo>
                <a:lnTo>
                  <a:pt x="485" y="89"/>
                </a:lnTo>
                <a:lnTo>
                  <a:pt x="485" y="99"/>
                </a:lnTo>
                <a:lnTo>
                  <a:pt x="487" y="111"/>
                </a:lnTo>
                <a:lnTo>
                  <a:pt x="487" y="122"/>
                </a:lnTo>
                <a:lnTo>
                  <a:pt x="488" y="137"/>
                </a:lnTo>
                <a:lnTo>
                  <a:pt x="488" y="151"/>
                </a:lnTo>
                <a:lnTo>
                  <a:pt x="487" y="167"/>
                </a:lnTo>
                <a:lnTo>
                  <a:pt x="487" y="184"/>
                </a:lnTo>
                <a:lnTo>
                  <a:pt x="485" y="204"/>
                </a:lnTo>
                <a:lnTo>
                  <a:pt x="485" y="225"/>
                </a:lnTo>
                <a:lnTo>
                  <a:pt x="484" y="246"/>
                </a:lnTo>
                <a:lnTo>
                  <a:pt x="482" y="268"/>
                </a:lnTo>
                <a:lnTo>
                  <a:pt x="480" y="292"/>
                </a:lnTo>
                <a:lnTo>
                  <a:pt x="478" y="318"/>
                </a:lnTo>
                <a:lnTo>
                  <a:pt x="472" y="370"/>
                </a:lnTo>
                <a:lnTo>
                  <a:pt x="467" y="420"/>
                </a:lnTo>
                <a:lnTo>
                  <a:pt x="459" y="471"/>
                </a:lnTo>
                <a:lnTo>
                  <a:pt x="451" y="520"/>
                </a:lnTo>
                <a:lnTo>
                  <a:pt x="441" y="567"/>
                </a:lnTo>
                <a:lnTo>
                  <a:pt x="429" y="615"/>
                </a:lnTo>
                <a:lnTo>
                  <a:pt x="418" y="661"/>
                </a:lnTo>
                <a:lnTo>
                  <a:pt x="405" y="705"/>
                </a:lnTo>
                <a:lnTo>
                  <a:pt x="397" y="727"/>
                </a:lnTo>
                <a:lnTo>
                  <a:pt x="389" y="749"/>
                </a:lnTo>
                <a:lnTo>
                  <a:pt x="380" y="772"/>
                </a:lnTo>
                <a:lnTo>
                  <a:pt x="370" y="792"/>
                </a:lnTo>
                <a:lnTo>
                  <a:pt x="360" y="813"/>
                </a:lnTo>
                <a:lnTo>
                  <a:pt x="348" y="835"/>
                </a:lnTo>
                <a:lnTo>
                  <a:pt x="337" y="855"/>
                </a:lnTo>
                <a:lnTo>
                  <a:pt x="324" y="877"/>
                </a:lnTo>
                <a:lnTo>
                  <a:pt x="310" y="897"/>
                </a:lnTo>
                <a:lnTo>
                  <a:pt x="295" y="917"/>
                </a:lnTo>
                <a:lnTo>
                  <a:pt x="279" y="937"/>
                </a:lnTo>
                <a:lnTo>
                  <a:pt x="263" y="956"/>
                </a:lnTo>
                <a:lnTo>
                  <a:pt x="248" y="976"/>
                </a:lnTo>
                <a:lnTo>
                  <a:pt x="229" y="995"/>
                </a:lnTo>
                <a:lnTo>
                  <a:pt x="210" y="1015"/>
                </a:lnTo>
                <a:lnTo>
                  <a:pt x="191" y="1034"/>
                </a:lnTo>
                <a:lnTo>
                  <a:pt x="173" y="1052"/>
                </a:lnTo>
                <a:lnTo>
                  <a:pt x="154" y="1068"/>
                </a:lnTo>
                <a:lnTo>
                  <a:pt x="137" y="1084"/>
                </a:lnTo>
                <a:lnTo>
                  <a:pt x="121" y="1098"/>
                </a:lnTo>
                <a:lnTo>
                  <a:pt x="105" y="1111"/>
                </a:lnTo>
                <a:lnTo>
                  <a:pt x="92" y="1121"/>
                </a:lnTo>
                <a:lnTo>
                  <a:pt x="78" y="1132"/>
                </a:lnTo>
                <a:lnTo>
                  <a:pt x="66" y="1140"/>
                </a:lnTo>
                <a:lnTo>
                  <a:pt x="55" y="1147"/>
                </a:lnTo>
                <a:lnTo>
                  <a:pt x="45" y="1153"/>
                </a:lnTo>
                <a:lnTo>
                  <a:pt x="36" y="1157"/>
                </a:lnTo>
                <a:lnTo>
                  <a:pt x="27" y="1160"/>
                </a:lnTo>
                <a:lnTo>
                  <a:pt x="20" y="1162"/>
                </a:lnTo>
                <a:lnTo>
                  <a:pt x="14" y="1163"/>
                </a:lnTo>
                <a:lnTo>
                  <a:pt x="10" y="1162"/>
                </a:lnTo>
                <a:lnTo>
                  <a:pt x="6" y="1159"/>
                </a:lnTo>
                <a:lnTo>
                  <a:pt x="3" y="1156"/>
                </a:lnTo>
                <a:lnTo>
                  <a:pt x="1" y="1152"/>
                </a:lnTo>
                <a:lnTo>
                  <a:pt x="0" y="1146"/>
                </a:lnTo>
                <a:lnTo>
                  <a:pt x="0" y="1140"/>
                </a:lnTo>
                <a:lnTo>
                  <a:pt x="0" y="1134"/>
                </a:lnTo>
                <a:lnTo>
                  <a:pt x="1" y="1127"/>
                </a:lnTo>
                <a:lnTo>
                  <a:pt x="3" y="1119"/>
                </a:lnTo>
                <a:lnTo>
                  <a:pt x="6" y="1110"/>
                </a:lnTo>
                <a:lnTo>
                  <a:pt x="10" y="1101"/>
                </a:lnTo>
                <a:lnTo>
                  <a:pt x="14" y="1091"/>
                </a:lnTo>
                <a:lnTo>
                  <a:pt x="19" y="1080"/>
                </a:lnTo>
                <a:lnTo>
                  <a:pt x="26" y="1070"/>
                </a:lnTo>
                <a:lnTo>
                  <a:pt x="32" y="1057"/>
                </a:lnTo>
                <a:lnTo>
                  <a:pt x="40" y="1044"/>
                </a:lnTo>
                <a:lnTo>
                  <a:pt x="49" y="1031"/>
                </a:lnTo>
                <a:lnTo>
                  <a:pt x="58" y="1016"/>
                </a:lnTo>
                <a:lnTo>
                  <a:pt x="78" y="986"/>
                </a:lnTo>
                <a:lnTo>
                  <a:pt x="96" y="956"/>
                </a:lnTo>
                <a:lnTo>
                  <a:pt x="115" y="924"/>
                </a:lnTo>
                <a:lnTo>
                  <a:pt x="132" y="891"/>
                </a:lnTo>
                <a:lnTo>
                  <a:pt x="150" y="857"/>
                </a:lnTo>
                <a:lnTo>
                  <a:pt x="166" y="822"/>
                </a:lnTo>
                <a:lnTo>
                  <a:pt x="181" y="786"/>
                </a:lnTo>
                <a:lnTo>
                  <a:pt x="196" y="749"/>
                </a:lnTo>
                <a:lnTo>
                  <a:pt x="203" y="730"/>
                </a:lnTo>
                <a:lnTo>
                  <a:pt x="210" y="710"/>
                </a:lnTo>
                <a:lnTo>
                  <a:pt x="216" y="690"/>
                </a:lnTo>
                <a:lnTo>
                  <a:pt x="222" y="668"/>
                </a:lnTo>
                <a:lnTo>
                  <a:pt x="227" y="646"/>
                </a:lnTo>
                <a:lnTo>
                  <a:pt x="233" y="625"/>
                </a:lnTo>
                <a:lnTo>
                  <a:pt x="238" y="602"/>
                </a:lnTo>
                <a:lnTo>
                  <a:pt x="242" y="579"/>
                </a:lnTo>
                <a:lnTo>
                  <a:pt x="246" y="554"/>
                </a:lnTo>
                <a:lnTo>
                  <a:pt x="251" y="530"/>
                </a:lnTo>
                <a:lnTo>
                  <a:pt x="253" y="504"/>
                </a:lnTo>
                <a:lnTo>
                  <a:pt x="256" y="478"/>
                </a:lnTo>
                <a:lnTo>
                  <a:pt x="259" y="452"/>
                </a:lnTo>
                <a:lnTo>
                  <a:pt x="262" y="425"/>
                </a:lnTo>
                <a:lnTo>
                  <a:pt x="263" y="397"/>
                </a:lnTo>
                <a:lnTo>
                  <a:pt x="265" y="369"/>
                </a:lnTo>
                <a:lnTo>
                  <a:pt x="266" y="354"/>
                </a:lnTo>
                <a:lnTo>
                  <a:pt x="266" y="341"/>
                </a:lnTo>
                <a:lnTo>
                  <a:pt x="266" y="327"/>
                </a:lnTo>
                <a:lnTo>
                  <a:pt x="268" y="314"/>
                </a:lnTo>
                <a:lnTo>
                  <a:pt x="268" y="301"/>
                </a:lnTo>
                <a:lnTo>
                  <a:pt x="268" y="289"/>
                </a:lnTo>
                <a:lnTo>
                  <a:pt x="269" y="278"/>
                </a:lnTo>
                <a:lnTo>
                  <a:pt x="269" y="266"/>
                </a:lnTo>
                <a:lnTo>
                  <a:pt x="269" y="255"/>
                </a:lnTo>
                <a:lnTo>
                  <a:pt x="269" y="243"/>
                </a:lnTo>
                <a:lnTo>
                  <a:pt x="269" y="233"/>
                </a:lnTo>
                <a:lnTo>
                  <a:pt x="269" y="223"/>
                </a:lnTo>
                <a:lnTo>
                  <a:pt x="268" y="214"/>
                </a:lnTo>
                <a:lnTo>
                  <a:pt x="268" y="204"/>
                </a:lnTo>
                <a:lnTo>
                  <a:pt x="268" y="196"/>
                </a:lnTo>
                <a:lnTo>
                  <a:pt x="268" y="187"/>
                </a:lnTo>
                <a:lnTo>
                  <a:pt x="266" y="180"/>
                </a:lnTo>
                <a:lnTo>
                  <a:pt x="266" y="173"/>
                </a:lnTo>
                <a:lnTo>
                  <a:pt x="265" y="166"/>
                </a:lnTo>
                <a:lnTo>
                  <a:pt x="265" y="158"/>
                </a:lnTo>
                <a:lnTo>
                  <a:pt x="263" y="151"/>
                </a:lnTo>
                <a:lnTo>
                  <a:pt x="262" y="145"/>
                </a:lnTo>
                <a:lnTo>
                  <a:pt x="261" y="140"/>
                </a:lnTo>
                <a:lnTo>
                  <a:pt x="261" y="134"/>
                </a:lnTo>
                <a:lnTo>
                  <a:pt x="259" y="130"/>
                </a:lnTo>
                <a:lnTo>
                  <a:pt x="258" y="125"/>
                </a:lnTo>
                <a:lnTo>
                  <a:pt x="256" y="121"/>
                </a:lnTo>
                <a:lnTo>
                  <a:pt x="255" y="117"/>
                </a:lnTo>
                <a:lnTo>
                  <a:pt x="253" y="114"/>
                </a:lnTo>
                <a:lnTo>
                  <a:pt x="252" y="111"/>
                </a:lnTo>
                <a:lnTo>
                  <a:pt x="249" y="108"/>
                </a:lnTo>
                <a:lnTo>
                  <a:pt x="248" y="105"/>
                </a:lnTo>
                <a:lnTo>
                  <a:pt x="248" y="105"/>
                </a:lnTo>
                <a:lnTo>
                  <a:pt x="248" y="105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5660180" y="2236411"/>
            <a:ext cx="156692" cy="814080"/>
          </a:xfrm>
          <a:custGeom>
            <a:avLst/>
            <a:gdLst>
              <a:gd name="T0" fmla="*/ 218 w 262"/>
              <a:gd name="T1" fmla="*/ 747 h 1357"/>
              <a:gd name="T2" fmla="*/ 217 w 262"/>
              <a:gd name="T3" fmla="*/ 838 h 1357"/>
              <a:gd name="T4" fmla="*/ 214 w 262"/>
              <a:gd name="T5" fmla="*/ 921 h 1357"/>
              <a:gd name="T6" fmla="*/ 211 w 262"/>
              <a:gd name="T7" fmla="*/ 996 h 1357"/>
              <a:gd name="T8" fmla="*/ 207 w 262"/>
              <a:gd name="T9" fmla="*/ 1061 h 1357"/>
              <a:gd name="T10" fmla="*/ 201 w 262"/>
              <a:gd name="T11" fmla="*/ 1118 h 1357"/>
              <a:gd name="T12" fmla="*/ 195 w 262"/>
              <a:gd name="T13" fmla="*/ 1167 h 1357"/>
              <a:gd name="T14" fmla="*/ 187 w 262"/>
              <a:gd name="T15" fmla="*/ 1209 h 1357"/>
              <a:gd name="T16" fmla="*/ 172 w 262"/>
              <a:gd name="T17" fmla="*/ 1265 h 1357"/>
              <a:gd name="T18" fmla="*/ 155 w 262"/>
              <a:gd name="T19" fmla="*/ 1313 h 1357"/>
              <a:gd name="T20" fmla="*/ 136 w 262"/>
              <a:gd name="T21" fmla="*/ 1344 h 1357"/>
              <a:gd name="T22" fmla="*/ 116 w 262"/>
              <a:gd name="T23" fmla="*/ 1357 h 1357"/>
              <a:gd name="T24" fmla="*/ 96 w 262"/>
              <a:gd name="T25" fmla="*/ 1355 h 1357"/>
              <a:gd name="T26" fmla="*/ 76 w 262"/>
              <a:gd name="T27" fmla="*/ 1340 h 1357"/>
              <a:gd name="T28" fmla="*/ 57 w 262"/>
              <a:gd name="T29" fmla="*/ 1316 h 1357"/>
              <a:gd name="T30" fmla="*/ 40 w 262"/>
              <a:gd name="T31" fmla="*/ 1280 h 1357"/>
              <a:gd name="T32" fmla="*/ 14 w 262"/>
              <a:gd name="T33" fmla="*/ 1203 h 1357"/>
              <a:gd name="T34" fmla="*/ 0 w 262"/>
              <a:gd name="T35" fmla="*/ 1124 h 1357"/>
              <a:gd name="T36" fmla="*/ 1 w 262"/>
              <a:gd name="T37" fmla="*/ 1078 h 1357"/>
              <a:gd name="T38" fmla="*/ 4 w 262"/>
              <a:gd name="T39" fmla="*/ 1033 h 1357"/>
              <a:gd name="T40" fmla="*/ 8 w 262"/>
              <a:gd name="T41" fmla="*/ 983 h 1357"/>
              <a:gd name="T42" fmla="*/ 17 w 262"/>
              <a:gd name="T43" fmla="*/ 925 h 1357"/>
              <a:gd name="T44" fmla="*/ 21 w 262"/>
              <a:gd name="T45" fmla="*/ 885 h 1357"/>
              <a:gd name="T46" fmla="*/ 25 w 262"/>
              <a:gd name="T47" fmla="*/ 846 h 1357"/>
              <a:gd name="T48" fmla="*/ 30 w 262"/>
              <a:gd name="T49" fmla="*/ 802 h 1357"/>
              <a:gd name="T50" fmla="*/ 33 w 262"/>
              <a:gd name="T51" fmla="*/ 751 h 1357"/>
              <a:gd name="T52" fmla="*/ 36 w 262"/>
              <a:gd name="T53" fmla="*/ 695 h 1357"/>
              <a:gd name="T54" fmla="*/ 38 w 262"/>
              <a:gd name="T55" fmla="*/ 633 h 1357"/>
              <a:gd name="T56" fmla="*/ 40 w 262"/>
              <a:gd name="T57" fmla="*/ 566 h 1357"/>
              <a:gd name="T58" fmla="*/ 43 w 262"/>
              <a:gd name="T59" fmla="*/ 492 h 1357"/>
              <a:gd name="T60" fmla="*/ 43 w 262"/>
              <a:gd name="T61" fmla="*/ 417 h 1357"/>
              <a:gd name="T62" fmla="*/ 43 w 262"/>
              <a:gd name="T63" fmla="*/ 350 h 1357"/>
              <a:gd name="T64" fmla="*/ 41 w 262"/>
              <a:gd name="T65" fmla="*/ 289 h 1357"/>
              <a:gd name="T66" fmla="*/ 38 w 262"/>
              <a:gd name="T67" fmla="*/ 236 h 1357"/>
              <a:gd name="T68" fmla="*/ 34 w 262"/>
              <a:gd name="T69" fmla="*/ 188 h 1357"/>
              <a:gd name="T70" fmla="*/ 28 w 262"/>
              <a:gd name="T71" fmla="*/ 149 h 1357"/>
              <a:gd name="T72" fmla="*/ 23 w 262"/>
              <a:gd name="T73" fmla="*/ 118 h 1357"/>
              <a:gd name="T74" fmla="*/ 14 w 262"/>
              <a:gd name="T75" fmla="*/ 93 h 1357"/>
              <a:gd name="T76" fmla="*/ 2 w 262"/>
              <a:gd name="T77" fmla="*/ 63 h 1357"/>
              <a:gd name="T78" fmla="*/ 0 w 262"/>
              <a:gd name="T79" fmla="*/ 36 h 1357"/>
              <a:gd name="T80" fmla="*/ 8 w 262"/>
              <a:gd name="T81" fmla="*/ 16 h 1357"/>
              <a:gd name="T82" fmla="*/ 30 w 262"/>
              <a:gd name="T83" fmla="*/ 4 h 1357"/>
              <a:gd name="T84" fmla="*/ 60 w 262"/>
              <a:gd name="T85" fmla="*/ 0 h 1357"/>
              <a:gd name="T86" fmla="*/ 92 w 262"/>
              <a:gd name="T87" fmla="*/ 3 h 1357"/>
              <a:gd name="T88" fmla="*/ 126 w 262"/>
              <a:gd name="T89" fmla="*/ 10 h 1357"/>
              <a:gd name="T90" fmla="*/ 164 w 262"/>
              <a:gd name="T91" fmla="*/ 24 h 1357"/>
              <a:gd name="T92" fmla="*/ 200 w 262"/>
              <a:gd name="T93" fmla="*/ 41 h 1357"/>
              <a:gd name="T94" fmla="*/ 228 w 262"/>
              <a:gd name="T95" fmla="*/ 60 h 1357"/>
              <a:gd name="T96" fmla="*/ 247 w 262"/>
              <a:gd name="T97" fmla="*/ 80 h 1357"/>
              <a:gd name="T98" fmla="*/ 257 w 262"/>
              <a:gd name="T99" fmla="*/ 99 h 1357"/>
              <a:gd name="T100" fmla="*/ 260 w 262"/>
              <a:gd name="T101" fmla="*/ 139 h 1357"/>
              <a:gd name="T102" fmla="*/ 249 w 262"/>
              <a:gd name="T103" fmla="*/ 194 h 1357"/>
              <a:gd name="T104" fmla="*/ 239 w 262"/>
              <a:gd name="T105" fmla="*/ 223 h 1357"/>
              <a:gd name="T106" fmla="*/ 234 w 262"/>
              <a:gd name="T107" fmla="*/ 252 h 1357"/>
              <a:gd name="T108" fmla="*/ 228 w 262"/>
              <a:gd name="T109" fmla="*/ 291 h 1357"/>
              <a:gd name="T110" fmla="*/ 226 w 262"/>
              <a:gd name="T111" fmla="*/ 341 h 1357"/>
              <a:gd name="T112" fmla="*/ 223 w 262"/>
              <a:gd name="T113" fmla="*/ 401 h 1357"/>
              <a:gd name="T114" fmla="*/ 220 w 262"/>
              <a:gd name="T115" fmla="*/ 473 h 1357"/>
              <a:gd name="T116" fmla="*/ 218 w 262"/>
              <a:gd name="T117" fmla="*/ 555 h 1357"/>
              <a:gd name="T118" fmla="*/ 218 w 262"/>
              <a:gd name="T119" fmla="*/ 649 h 1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62" h="1357">
                <a:moveTo>
                  <a:pt x="218" y="674"/>
                </a:moveTo>
                <a:lnTo>
                  <a:pt x="218" y="698"/>
                </a:lnTo>
                <a:lnTo>
                  <a:pt x="218" y="724"/>
                </a:lnTo>
                <a:lnTo>
                  <a:pt x="218" y="747"/>
                </a:lnTo>
                <a:lnTo>
                  <a:pt x="218" y="771"/>
                </a:lnTo>
                <a:lnTo>
                  <a:pt x="218" y="794"/>
                </a:lnTo>
                <a:lnTo>
                  <a:pt x="217" y="816"/>
                </a:lnTo>
                <a:lnTo>
                  <a:pt x="217" y="838"/>
                </a:lnTo>
                <a:lnTo>
                  <a:pt x="217" y="859"/>
                </a:lnTo>
                <a:lnTo>
                  <a:pt x="216" y="881"/>
                </a:lnTo>
                <a:lnTo>
                  <a:pt x="216" y="901"/>
                </a:lnTo>
                <a:lnTo>
                  <a:pt x="214" y="921"/>
                </a:lnTo>
                <a:lnTo>
                  <a:pt x="214" y="940"/>
                </a:lnTo>
                <a:lnTo>
                  <a:pt x="213" y="959"/>
                </a:lnTo>
                <a:lnTo>
                  <a:pt x="213" y="977"/>
                </a:lnTo>
                <a:lnTo>
                  <a:pt x="211" y="996"/>
                </a:lnTo>
                <a:lnTo>
                  <a:pt x="211" y="1013"/>
                </a:lnTo>
                <a:lnTo>
                  <a:pt x="210" y="1029"/>
                </a:lnTo>
                <a:lnTo>
                  <a:pt x="208" y="1045"/>
                </a:lnTo>
                <a:lnTo>
                  <a:pt x="207" y="1061"/>
                </a:lnTo>
                <a:lnTo>
                  <a:pt x="205" y="1077"/>
                </a:lnTo>
                <a:lnTo>
                  <a:pt x="204" y="1091"/>
                </a:lnTo>
                <a:lnTo>
                  <a:pt x="203" y="1105"/>
                </a:lnTo>
                <a:lnTo>
                  <a:pt x="201" y="1118"/>
                </a:lnTo>
                <a:lnTo>
                  <a:pt x="200" y="1131"/>
                </a:lnTo>
                <a:lnTo>
                  <a:pt x="198" y="1144"/>
                </a:lnTo>
                <a:lnTo>
                  <a:pt x="197" y="1156"/>
                </a:lnTo>
                <a:lnTo>
                  <a:pt x="195" y="1167"/>
                </a:lnTo>
                <a:lnTo>
                  <a:pt x="194" y="1179"/>
                </a:lnTo>
                <a:lnTo>
                  <a:pt x="191" y="1189"/>
                </a:lnTo>
                <a:lnTo>
                  <a:pt x="190" y="1199"/>
                </a:lnTo>
                <a:lnTo>
                  <a:pt x="187" y="1209"/>
                </a:lnTo>
                <a:lnTo>
                  <a:pt x="185" y="1218"/>
                </a:lnTo>
                <a:lnTo>
                  <a:pt x="181" y="1235"/>
                </a:lnTo>
                <a:lnTo>
                  <a:pt x="177" y="1251"/>
                </a:lnTo>
                <a:lnTo>
                  <a:pt x="172" y="1265"/>
                </a:lnTo>
                <a:lnTo>
                  <a:pt x="168" y="1280"/>
                </a:lnTo>
                <a:lnTo>
                  <a:pt x="164" y="1291"/>
                </a:lnTo>
                <a:lnTo>
                  <a:pt x="159" y="1303"/>
                </a:lnTo>
                <a:lnTo>
                  <a:pt x="155" y="1313"/>
                </a:lnTo>
                <a:lnTo>
                  <a:pt x="151" y="1323"/>
                </a:lnTo>
                <a:lnTo>
                  <a:pt x="146" y="1331"/>
                </a:lnTo>
                <a:lnTo>
                  <a:pt x="141" y="1337"/>
                </a:lnTo>
                <a:lnTo>
                  <a:pt x="136" y="1344"/>
                </a:lnTo>
                <a:lnTo>
                  <a:pt x="131" y="1349"/>
                </a:lnTo>
                <a:lnTo>
                  <a:pt x="126" y="1353"/>
                </a:lnTo>
                <a:lnTo>
                  <a:pt x="120" y="1356"/>
                </a:lnTo>
                <a:lnTo>
                  <a:pt x="116" y="1357"/>
                </a:lnTo>
                <a:lnTo>
                  <a:pt x="110" y="1357"/>
                </a:lnTo>
                <a:lnTo>
                  <a:pt x="105" y="1357"/>
                </a:lnTo>
                <a:lnTo>
                  <a:pt x="100" y="1356"/>
                </a:lnTo>
                <a:lnTo>
                  <a:pt x="96" y="1355"/>
                </a:lnTo>
                <a:lnTo>
                  <a:pt x="90" y="1352"/>
                </a:lnTo>
                <a:lnTo>
                  <a:pt x="86" y="1349"/>
                </a:lnTo>
                <a:lnTo>
                  <a:pt x="80" y="1344"/>
                </a:lnTo>
                <a:lnTo>
                  <a:pt x="76" y="1340"/>
                </a:lnTo>
                <a:lnTo>
                  <a:pt x="72" y="1336"/>
                </a:lnTo>
                <a:lnTo>
                  <a:pt x="67" y="1330"/>
                </a:lnTo>
                <a:lnTo>
                  <a:pt x="61" y="1323"/>
                </a:lnTo>
                <a:lnTo>
                  <a:pt x="57" y="1316"/>
                </a:lnTo>
                <a:lnTo>
                  <a:pt x="53" y="1307"/>
                </a:lnTo>
                <a:lnTo>
                  <a:pt x="48" y="1298"/>
                </a:lnTo>
                <a:lnTo>
                  <a:pt x="44" y="1290"/>
                </a:lnTo>
                <a:lnTo>
                  <a:pt x="40" y="1280"/>
                </a:lnTo>
                <a:lnTo>
                  <a:pt x="36" y="1268"/>
                </a:lnTo>
                <a:lnTo>
                  <a:pt x="27" y="1245"/>
                </a:lnTo>
                <a:lnTo>
                  <a:pt x="20" y="1223"/>
                </a:lnTo>
                <a:lnTo>
                  <a:pt x="14" y="1203"/>
                </a:lnTo>
                <a:lnTo>
                  <a:pt x="10" y="1182"/>
                </a:lnTo>
                <a:lnTo>
                  <a:pt x="5" y="1162"/>
                </a:lnTo>
                <a:lnTo>
                  <a:pt x="2" y="1143"/>
                </a:lnTo>
                <a:lnTo>
                  <a:pt x="0" y="1124"/>
                </a:lnTo>
                <a:lnTo>
                  <a:pt x="0" y="1107"/>
                </a:lnTo>
                <a:lnTo>
                  <a:pt x="0" y="1098"/>
                </a:lnTo>
                <a:lnTo>
                  <a:pt x="0" y="1088"/>
                </a:lnTo>
                <a:lnTo>
                  <a:pt x="1" y="1078"/>
                </a:lnTo>
                <a:lnTo>
                  <a:pt x="1" y="1068"/>
                </a:lnTo>
                <a:lnTo>
                  <a:pt x="1" y="1056"/>
                </a:lnTo>
                <a:lnTo>
                  <a:pt x="2" y="1045"/>
                </a:lnTo>
                <a:lnTo>
                  <a:pt x="4" y="1033"/>
                </a:lnTo>
                <a:lnTo>
                  <a:pt x="5" y="1022"/>
                </a:lnTo>
                <a:lnTo>
                  <a:pt x="5" y="1009"/>
                </a:lnTo>
                <a:lnTo>
                  <a:pt x="7" y="996"/>
                </a:lnTo>
                <a:lnTo>
                  <a:pt x="8" y="983"/>
                </a:lnTo>
                <a:lnTo>
                  <a:pt x="11" y="969"/>
                </a:lnTo>
                <a:lnTo>
                  <a:pt x="12" y="954"/>
                </a:lnTo>
                <a:lnTo>
                  <a:pt x="14" y="940"/>
                </a:lnTo>
                <a:lnTo>
                  <a:pt x="17" y="925"/>
                </a:lnTo>
                <a:lnTo>
                  <a:pt x="18" y="910"/>
                </a:lnTo>
                <a:lnTo>
                  <a:pt x="20" y="901"/>
                </a:lnTo>
                <a:lnTo>
                  <a:pt x="20" y="894"/>
                </a:lnTo>
                <a:lnTo>
                  <a:pt x="21" y="885"/>
                </a:lnTo>
                <a:lnTo>
                  <a:pt x="23" y="875"/>
                </a:lnTo>
                <a:lnTo>
                  <a:pt x="24" y="866"/>
                </a:lnTo>
                <a:lnTo>
                  <a:pt x="24" y="856"/>
                </a:lnTo>
                <a:lnTo>
                  <a:pt x="25" y="846"/>
                </a:lnTo>
                <a:lnTo>
                  <a:pt x="27" y="835"/>
                </a:lnTo>
                <a:lnTo>
                  <a:pt x="27" y="825"/>
                </a:lnTo>
                <a:lnTo>
                  <a:pt x="28" y="813"/>
                </a:lnTo>
                <a:lnTo>
                  <a:pt x="30" y="802"/>
                </a:lnTo>
                <a:lnTo>
                  <a:pt x="30" y="790"/>
                </a:lnTo>
                <a:lnTo>
                  <a:pt x="31" y="777"/>
                </a:lnTo>
                <a:lnTo>
                  <a:pt x="31" y="764"/>
                </a:lnTo>
                <a:lnTo>
                  <a:pt x="33" y="751"/>
                </a:lnTo>
                <a:lnTo>
                  <a:pt x="33" y="738"/>
                </a:lnTo>
                <a:lnTo>
                  <a:pt x="34" y="724"/>
                </a:lnTo>
                <a:lnTo>
                  <a:pt x="34" y="710"/>
                </a:lnTo>
                <a:lnTo>
                  <a:pt x="36" y="695"/>
                </a:lnTo>
                <a:lnTo>
                  <a:pt x="36" y="681"/>
                </a:lnTo>
                <a:lnTo>
                  <a:pt x="37" y="665"/>
                </a:lnTo>
                <a:lnTo>
                  <a:pt x="37" y="649"/>
                </a:lnTo>
                <a:lnTo>
                  <a:pt x="38" y="633"/>
                </a:lnTo>
                <a:lnTo>
                  <a:pt x="38" y="617"/>
                </a:lnTo>
                <a:lnTo>
                  <a:pt x="40" y="600"/>
                </a:lnTo>
                <a:lnTo>
                  <a:pt x="40" y="583"/>
                </a:lnTo>
                <a:lnTo>
                  <a:pt x="40" y="566"/>
                </a:lnTo>
                <a:lnTo>
                  <a:pt x="41" y="548"/>
                </a:lnTo>
                <a:lnTo>
                  <a:pt x="41" y="530"/>
                </a:lnTo>
                <a:lnTo>
                  <a:pt x="41" y="512"/>
                </a:lnTo>
                <a:lnTo>
                  <a:pt x="43" y="492"/>
                </a:lnTo>
                <a:lnTo>
                  <a:pt x="43" y="473"/>
                </a:lnTo>
                <a:lnTo>
                  <a:pt x="43" y="455"/>
                </a:lnTo>
                <a:lnTo>
                  <a:pt x="43" y="436"/>
                </a:lnTo>
                <a:lnTo>
                  <a:pt x="43" y="417"/>
                </a:lnTo>
                <a:lnTo>
                  <a:pt x="43" y="400"/>
                </a:lnTo>
                <a:lnTo>
                  <a:pt x="43" y="383"/>
                </a:lnTo>
                <a:lnTo>
                  <a:pt x="43" y="365"/>
                </a:lnTo>
                <a:lnTo>
                  <a:pt x="43" y="350"/>
                </a:lnTo>
                <a:lnTo>
                  <a:pt x="43" y="334"/>
                </a:lnTo>
                <a:lnTo>
                  <a:pt x="43" y="318"/>
                </a:lnTo>
                <a:lnTo>
                  <a:pt x="41" y="304"/>
                </a:lnTo>
                <a:lnTo>
                  <a:pt x="41" y="289"/>
                </a:lnTo>
                <a:lnTo>
                  <a:pt x="40" y="275"/>
                </a:lnTo>
                <a:lnTo>
                  <a:pt x="40" y="260"/>
                </a:lnTo>
                <a:lnTo>
                  <a:pt x="38" y="247"/>
                </a:lnTo>
                <a:lnTo>
                  <a:pt x="38" y="236"/>
                </a:lnTo>
                <a:lnTo>
                  <a:pt x="37" y="223"/>
                </a:lnTo>
                <a:lnTo>
                  <a:pt x="37" y="211"/>
                </a:lnTo>
                <a:lnTo>
                  <a:pt x="36" y="200"/>
                </a:lnTo>
                <a:lnTo>
                  <a:pt x="34" y="188"/>
                </a:lnTo>
                <a:lnTo>
                  <a:pt x="33" y="178"/>
                </a:lnTo>
                <a:lnTo>
                  <a:pt x="31" y="168"/>
                </a:lnTo>
                <a:lnTo>
                  <a:pt x="30" y="160"/>
                </a:lnTo>
                <a:lnTo>
                  <a:pt x="28" y="149"/>
                </a:lnTo>
                <a:lnTo>
                  <a:pt x="27" y="141"/>
                </a:lnTo>
                <a:lnTo>
                  <a:pt x="25" y="134"/>
                </a:lnTo>
                <a:lnTo>
                  <a:pt x="24" y="125"/>
                </a:lnTo>
                <a:lnTo>
                  <a:pt x="23" y="118"/>
                </a:lnTo>
                <a:lnTo>
                  <a:pt x="21" y="112"/>
                </a:lnTo>
                <a:lnTo>
                  <a:pt x="18" y="105"/>
                </a:lnTo>
                <a:lnTo>
                  <a:pt x="17" y="99"/>
                </a:lnTo>
                <a:lnTo>
                  <a:pt x="14" y="93"/>
                </a:lnTo>
                <a:lnTo>
                  <a:pt x="12" y="89"/>
                </a:lnTo>
                <a:lnTo>
                  <a:pt x="8" y="80"/>
                </a:lnTo>
                <a:lnTo>
                  <a:pt x="5" y="72"/>
                </a:lnTo>
                <a:lnTo>
                  <a:pt x="2" y="63"/>
                </a:lnTo>
                <a:lnTo>
                  <a:pt x="1" y="56"/>
                </a:lnTo>
                <a:lnTo>
                  <a:pt x="0" y="49"/>
                </a:lnTo>
                <a:lnTo>
                  <a:pt x="0" y="41"/>
                </a:lnTo>
                <a:lnTo>
                  <a:pt x="0" y="36"/>
                </a:lnTo>
                <a:lnTo>
                  <a:pt x="1" y="30"/>
                </a:lnTo>
                <a:lnTo>
                  <a:pt x="2" y="24"/>
                </a:lnTo>
                <a:lnTo>
                  <a:pt x="5" y="20"/>
                </a:lnTo>
                <a:lnTo>
                  <a:pt x="8" y="16"/>
                </a:lnTo>
                <a:lnTo>
                  <a:pt x="12" y="13"/>
                </a:lnTo>
                <a:lnTo>
                  <a:pt x="18" y="8"/>
                </a:lnTo>
                <a:lnTo>
                  <a:pt x="24" y="7"/>
                </a:lnTo>
                <a:lnTo>
                  <a:pt x="30" y="4"/>
                </a:lnTo>
                <a:lnTo>
                  <a:pt x="37" y="3"/>
                </a:lnTo>
                <a:lnTo>
                  <a:pt x="44" y="1"/>
                </a:lnTo>
                <a:lnTo>
                  <a:pt x="51" y="1"/>
                </a:lnTo>
                <a:lnTo>
                  <a:pt x="60" y="0"/>
                </a:lnTo>
                <a:lnTo>
                  <a:pt x="67" y="0"/>
                </a:lnTo>
                <a:lnTo>
                  <a:pt x="76" y="1"/>
                </a:lnTo>
                <a:lnTo>
                  <a:pt x="83" y="1"/>
                </a:lnTo>
                <a:lnTo>
                  <a:pt x="92" y="3"/>
                </a:lnTo>
                <a:lnTo>
                  <a:pt x="100" y="4"/>
                </a:lnTo>
                <a:lnTo>
                  <a:pt x="109" y="6"/>
                </a:lnTo>
                <a:lnTo>
                  <a:pt x="118" y="8"/>
                </a:lnTo>
                <a:lnTo>
                  <a:pt x="126" y="10"/>
                </a:lnTo>
                <a:lnTo>
                  <a:pt x="136" y="13"/>
                </a:lnTo>
                <a:lnTo>
                  <a:pt x="145" y="17"/>
                </a:lnTo>
                <a:lnTo>
                  <a:pt x="155" y="20"/>
                </a:lnTo>
                <a:lnTo>
                  <a:pt x="164" y="24"/>
                </a:lnTo>
                <a:lnTo>
                  <a:pt x="174" y="29"/>
                </a:lnTo>
                <a:lnTo>
                  <a:pt x="184" y="33"/>
                </a:lnTo>
                <a:lnTo>
                  <a:pt x="192" y="37"/>
                </a:lnTo>
                <a:lnTo>
                  <a:pt x="200" y="41"/>
                </a:lnTo>
                <a:lnTo>
                  <a:pt x="208" y="46"/>
                </a:lnTo>
                <a:lnTo>
                  <a:pt x="216" y="52"/>
                </a:lnTo>
                <a:lnTo>
                  <a:pt x="221" y="56"/>
                </a:lnTo>
                <a:lnTo>
                  <a:pt x="228" y="60"/>
                </a:lnTo>
                <a:lnTo>
                  <a:pt x="234" y="65"/>
                </a:lnTo>
                <a:lnTo>
                  <a:pt x="239" y="70"/>
                </a:lnTo>
                <a:lnTo>
                  <a:pt x="243" y="75"/>
                </a:lnTo>
                <a:lnTo>
                  <a:pt x="247" y="80"/>
                </a:lnTo>
                <a:lnTo>
                  <a:pt x="250" y="85"/>
                </a:lnTo>
                <a:lnTo>
                  <a:pt x="253" y="89"/>
                </a:lnTo>
                <a:lnTo>
                  <a:pt x="256" y="95"/>
                </a:lnTo>
                <a:lnTo>
                  <a:pt x="257" y="99"/>
                </a:lnTo>
                <a:lnTo>
                  <a:pt x="259" y="105"/>
                </a:lnTo>
                <a:lnTo>
                  <a:pt x="260" y="116"/>
                </a:lnTo>
                <a:lnTo>
                  <a:pt x="262" y="128"/>
                </a:lnTo>
                <a:lnTo>
                  <a:pt x="260" y="139"/>
                </a:lnTo>
                <a:lnTo>
                  <a:pt x="259" y="152"/>
                </a:lnTo>
                <a:lnTo>
                  <a:pt x="256" y="165"/>
                </a:lnTo>
                <a:lnTo>
                  <a:pt x="253" y="180"/>
                </a:lnTo>
                <a:lnTo>
                  <a:pt x="249" y="194"/>
                </a:lnTo>
                <a:lnTo>
                  <a:pt x="243" y="209"/>
                </a:lnTo>
                <a:lnTo>
                  <a:pt x="241" y="213"/>
                </a:lnTo>
                <a:lnTo>
                  <a:pt x="240" y="217"/>
                </a:lnTo>
                <a:lnTo>
                  <a:pt x="239" y="223"/>
                </a:lnTo>
                <a:lnTo>
                  <a:pt x="237" y="229"/>
                </a:lnTo>
                <a:lnTo>
                  <a:pt x="236" y="236"/>
                </a:lnTo>
                <a:lnTo>
                  <a:pt x="234" y="243"/>
                </a:lnTo>
                <a:lnTo>
                  <a:pt x="234" y="252"/>
                </a:lnTo>
                <a:lnTo>
                  <a:pt x="233" y="260"/>
                </a:lnTo>
                <a:lnTo>
                  <a:pt x="231" y="270"/>
                </a:lnTo>
                <a:lnTo>
                  <a:pt x="230" y="280"/>
                </a:lnTo>
                <a:lnTo>
                  <a:pt x="228" y="291"/>
                </a:lnTo>
                <a:lnTo>
                  <a:pt x="228" y="302"/>
                </a:lnTo>
                <a:lnTo>
                  <a:pt x="227" y="315"/>
                </a:lnTo>
                <a:lnTo>
                  <a:pt x="227" y="328"/>
                </a:lnTo>
                <a:lnTo>
                  <a:pt x="226" y="341"/>
                </a:lnTo>
                <a:lnTo>
                  <a:pt x="224" y="355"/>
                </a:lnTo>
                <a:lnTo>
                  <a:pt x="224" y="370"/>
                </a:lnTo>
                <a:lnTo>
                  <a:pt x="223" y="386"/>
                </a:lnTo>
                <a:lnTo>
                  <a:pt x="223" y="401"/>
                </a:lnTo>
                <a:lnTo>
                  <a:pt x="221" y="419"/>
                </a:lnTo>
                <a:lnTo>
                  <a:pt x="221" y="436"/>
                </a:lnTo>
                <a:lnTo>
                  <a:pt x="221" y="455"/>
                </a:lnTo>
                <a:lnTo>
                  <a:pt x="220" y="473"/>
                </a:lnTo>
                <a:lnTo>
                  <a:pt x="220" y="494"/>
                </a:lnTo>
                <a:lnTo>
                  <a:pt x="220" y="514"/>
                </a:lnTo>
                <a:lnTo>
                  <a:pt x="220" y="534"/>
                </a:lnTo>
                <a:lnTo>
                  <a:pt x="218" y="555"/>
                </a:lnTo>
                <a:lnTo>
                  <a:pt x="218" y="579"/>
                </a:lnTo>
                <a:lnTo>
                  <a:pt x="218" y="602"/>
                </a:lnTo>
                <a:lnTo>
                  <a:pt x="218" y="625"/>
                </a:lnTo>
                <a:lnTo>
                  <a:pt x="218" y="649"/>
                </a:lnTo>
                <a:lnTo>
                  <a:pt x="218" y="674"/>
                </a:lnTo>
                <a:lnTo>
                  <a:pt x="218" y="674"/>
                </a:lnTo>
                <a:lnTo>
                  <a:pt x="218" y="674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8"/>
          <p:cNvSpPr>
            <a:spLocks/>
          </p:cNvSpPr>
          <p:nvPr/>
        </p:nvSpPr>
        <p:spPr bwMode="auto">
          <a:xfrm>
            <a:off x="5746631" y="1499776"/>
            <a:ext cx="781661" cy="1687596"/>
          </a:xfrm>
          <a:custGeom>
            <a:avLst/>
            <a:gdLst>
              <a:gd name="T0" fmla="*/ 1302 w 1302"/>
              <a:gd name="T1" fmla="*/ 2711 h 2810"/>
              <a:gd name="T2" fmla="*/ 1289 w 1302"/>
              <a:gd name="T3" fmla="*/ 2766 h 2810"/>
              <a:gd name="T4" fmla="*/ 1253 w 1302"/>
              <a:gd name="T5" fmla="*/ 2800 h 2810"/>
              <a:gd name="T6" fmla="*/ 1197 w 1302"/>
              <a:gd name="T7" fmla="*/ 2810 h 2810"/>
              <a:gd name="T8" fmla="*/ 1122 w 1302"/>
              <a:gd name="T9" fmla="*/ 2797 h 2810"/>
              <a:gd name="T10" fmla="*/ 1025 w 1302"/>
              <a:gd name="T11" fmla="*/ 2749 h 2810"/>
              <a:gd name="T12" fmla="*/ 906 w 1302"/>
              <a:gd name="T13" fmla="*/ 2656 h 2810"/>
              <a:gd name="T14" fmla="*/ 773 w 1302"/>
              <a:gd name="T15" fmla="*/ 2514 h 2810"/>
              <a:gd name="T16" fmla="*/ 635 w 1302"/>
              <a:gd name="T17" fmla="*/ 2311 h 2810"/>
              <a:gd name="T18" fmla="*/ 501 w 1302"/>
              <a:gd name="T19" fmla="*/ 2072 h 2810"/>
              <a:gd name="T20" fmla="*/ 400 w 1302"/>
              <a:gd name="T21" fmla="*/ 1860 h 2810"/>
              <a:gd name="T22" fmla="*/ 333 w 1302"/>
              <a:gd name="T23" fmla="*/ 1673 h 2810"/>
              <a:gd name="T24" fmla="*/ 275 w 1302"/>
              <a:gd name="T25" fmla="*/ 1470 h 2810"/>
              <a:gd name="T26" fmla="*/ 225 w 1302"/>
              <a:gd name="T27" fmla="*/ 1243 h 2810"/>
              <a:gd name="T28" fmla="*/ 186 w 1302"/>
              <a:gd name="T29" fmla="*/ 1028 h 2810"/>
              <a:gd name="T30" fmla="*/ 157 w 1302"/>
              <a:gd name="T31" fmla="*/ 850 h 2810"/>
              <a:gd name="T32" fmla="*/ 135 w 1302"/>
              <a:gd name="T33" fmla="*/ 685 h 2810"/>
              <a:gd name="T34" fmla="*/ 112 w 1302"/>
              <a:gd name="T35" fmla="*/ 494 h 2810"/>
              <a:gd name="T36" fmla="*/ 94 w 1302"/>
              <a:gd name="T37" fmla="*/ 347 h 2810"/>
              <a:gd name="T38" fmla="*/ 79 w 1302"/>
              <a:gd name="T39" fmla="*/ 261 h 2810"/>
              <a:gd name="T40" fmla="*/ 63 w 1302"/>
              <a:gd name="T41" fmla="*/ 196 h 2810"/>
              <a:gd name="T42" fmla="*/ 47 w 1302"/>
              <a:gd name="T43" fmla="*/ 150 h 2810"/>
              <a:gd name="T44" fmla="*/ 29 w 1302"/>
              <a:gd name="T45" fmla="*/ 125 h 2810"/>
              <a:gd name="T46" fmla="*/ 4 w 1302"/>
              <a:gd name="T47" fmla="*/ 92 h 2810"/>
              <a:gd name="T48" fmla="*/ 1 w 1302"/>
              <a:gd name="T49" fmla="*/ 49 h 2810"/>
              <a:gd name="T50" fmla="*/ 24 w 1302"/>
              <a:gd name="T51" fmla="*/ 9 h 2810"/>
              <a:gd name="T52" fmla="*/ 85 w 1302"/>
              <a:gd name="T53" fmla="*/ 3 h 2810"/>
              <a:gd name="T54" fmla="*/ 177 w 1302"/>
              <a:gd name="T55" fmla="*/ 30 h 2810"/>
              <a:gd name="T56" fmla="*/ 251 w 1302"/>
              <a:gd name="T57" fmla="*/ 65 h 2810"/>
              <a:gd name="T58" fmla="*/ 300 w 1302"/>
              <a:gd name="T59" fmla="*/ 97 h 2810"/>
              <a:gd name="T60" fmla="*/ 325 w 1302"/>
              <a:gd name="T61" fmla="*/ 133 h 2810"/>
              <a:gd name="T62" fmla="*/ 331 w 1302"/>
              <a:gd name="T63" fmla="*/ 173 h 2810"/>
              <a:gd name="T64" fmla="*/ 328 w 1302"/>
              <a:gd name="T65" fmla="*/ 230 h 2810"/>
              <a:gd name="T66" fmla="*/ 328 w 1302"/>
              <a:gd name="T67" fmla="*/ 330 h 2810"/>
              <a:gd name="T68" fmla="*/ 336 w 1302"/>
              <a:gd name="T69" fmla="*/ 474 h 2810"/>
              <a:gd name="T70" fmla="*/ 359 w 1302"/>
              <a:gd name="T71" fmla="*/ 685 h 2810"/>
              <a:gd name="T72" fmla="*/ 396 w 1302"/>
              <a:gd name="T73" fmla="*/ 958 h 2810"/>
              <a:gd name="T74" fmla="*/ 438 w 1302"/>
              <a:gd name="T75" fmla="*/ 1204 h 2810"/>
              <a:gd name="T76" fmla="*/ 480 w 1302"/>
              <a:gd name="T77" fmla="*/ 1388 h 2810"/>
              <a:gd name="T78" fmla="*/ 534 w 1302"/>
              <a:gd name="T79" fmla="*/ 1564 h 2810"/>
              <a:gd name="T80" fmla="*/ 619 w 1302"/>
              <a:gd name="T81" fmla="*/ 1778 h 2810"/>
              <a:gd name="T82" fmla="*/ 729 w 1302"/>
              <a:gd name="T83" fmla="*/ 2011 h 2810"/>
              <a:gd name="T84" fmla="*/ 844 w 1302"/>
              <a:gd name="T85" fmla="*/ 2196 h 2810"/>
              <a:gd name="T86" fmla="*/ 959 w 1302"/>
              <a:gd name="T87" fmla="*/ 2330 h 2810"/>
              <a:gd name="T88" fmla="*/ 1035 w 1302"/>
              <a:gd name="T89" fmla="*/ 2407 h 2810"/>
              <a:gd name="T90" fmla="*/ 1067 w 1302"/>
              <a:gd name="T91" fmla="*/ 2427 h 2810"/>
              <a:gd name="T92" fmla="*/ 1089 w 1302"/>
              <a:gd name="T93" fmla="*/ 2384 h 2810"/>
              <a:gd name="T94" fmla="*/ 1123 w 1302"/>
              <a:gd name="T95" fmla="*/ 2276 h 2810"/>
              <a:gd name="T96" fmla="*/ 1167 w 1302"/>
              <a:gd name="T97" fmla="*/ 2150 h 2810"/>
              <a:gd name="T98" fmla="*/ 1214 w 1302"/>
              <a:gd name="T99" fmla="*/ 2086 h 2810"/>
              <a:gd name="T100" fmla="*/ 1247 w 1302"/>
              <a:gd name="T101" fmla="*/ 2085 h 2810"/>
              <a:gd name="T102" fmla="*/ 1266 w 1302"/>
              <a:gd name="T103" fmla="*/ 2108 h 2810"/>
              <a:gd name="T104" fmla="*/ 1277 w 1302"/>
              <a:gd name="T105" fmla="*/ 2155 h 2810"/>
              <a:gd name="T106" fmla="*/ 1283 w 1302"/>
              <a:gd name="T107" fmla="*/ 2224 h 2810"/>
              <a:gd name="T108" fmla="*/ 1280 w 1302"/>
              <a:gd name="T109" fmla="*/ 2315 h 2810"/>
              <a:gd name="T110" fmla="*/ 1277 w 1302"/>
              <a:gd name="T111" fmla="*/ 2495 h 2810"/>
              <a:gd name="T112" fmla="*/ 1287 w 1302"/>
              <a:gd name="T113" fmla="*/ 2620 h 2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02" h="2810">
                <a:moveTo>
                  <a:pt x="1293" y="2646"/>
                </a:moveTo>
                <a:lnTo>
                  <a:pt x="1296" y="2658"/>
                </a:lnTo>
                <a:lnTo>
                  <a:pt x="1298" y="2669"/>
                </a:lnTo>
                <a:lnTo>
                  <a:pt x="1300" y="2681"/>
                </a:lnTo>
                <a:lnTo>
                  <a:pt x="1300" y="2691"/>
                </a:lnTo>
                <a:lnTo>
                  <a:pt x="1302" y="2701"/>
                </a:lnTo>
                <a:lnTo>
                  <a:pt x="1302" y="2711"/>
                </a:lnTo>
                <a:lnTo>
                  <a:pt x="1302" y="2720"/>
                </a:lnTo>
                <a:lnTo>
                  <a:pt x="1300" y="2728"/>
                </a:lnTo>
                <a:lnTo>
                  <a:pt x="1299" y="2737"/>
                </a:lnTo>
                <a:lnTo>
                  <a:pt x="1298" y="2744"/>
                </a:lnTo>
                <a:lnTo>
                  <a:pt x="1295" y="2753"/>
                </a:lnTo>
                <a:lnTo>
                  <a:pt x="1292" y="2759"/>
                </a:lnTo>
                <a:lnTo>
                  <a:pt x="1289" y="2766"/>
                </a:lnTo>
                <a:lnTo>
                  <a:pt x="1285" y="2772"/>
                </a:lnTo>
                <a:lnTo>
                  <a:pt x="1280" y="2777"/>
                </a:lnTo>
                <a:lnTo>
                  <a:pt x="1276" y="2783"/>
                </a:lnTo>
                <a:lnTo>
                  <a:pt x="1270" y="2787"/>
                </a:lnTo>
                <a:lnTo>
                  <a:pt x="1264" y="2792"/>
                </a:lnTo>
                <a:lnTo>
                  <a:pt x="1259" y="2796"/>
                </a:lnTo>
                <a:lnTo>
                  <a:pt x="1253" y="2800"/>
                </a:lnTo>
                <a:lnTo>
                  <a:pt x="1246" y="2803"/>
                </a:lnTo>
                <a:lnTo>
                  <a:pt x="1239" y="2805"/>
                </a:lnTo>
                <a:lnTo>
                  <a:pt x="1231" y="2808"/>
                </a:lnTo>
                <a:lnTo>
                  <a:pt x="1223" y="2809"/>
                </a:lnTo>
                <a:lnTo>
                  <a:pt x="1214" y="2810"/>
                </a:lnTo>
                <a:lnTo>
                  <a:pt x="1205" y="2810"/>
                </a:lnTo>
                <a:lnTo>
                  <a:pt x="1197" y="2810"/>
                </a:lnTo>
                <a:lnTo>
                  <a:pt x="1187" y="2810"/>
                </a:lnTo>
                <a:lnTo>
                  <a:pt x="1177" y="2810"/>
                </a:lnTo>
                <a:lnTo>
                  <a:pt x="1167" y="2809"/>
                </a:lnTo>
                <a:lnTo>
                  <a:pt x="1156" y="2808"/>
                </a:lnTo>
                <a:lnTo>
                  <a:pt x="1145" y="2805"/>
                </a:lnTo>
                <a:lnTo>
                  <a:pt x="1133" y="2802"/>
                </a:lnTo>
                <a:lnTo>
                  <a:pt x="1122" y="2797"/>
                </a:lnTo>
                <a:lnTo>
                  <a:pt x="1109" y="2793"/>
                </a:lnTo>
                <a:lnTo>
                  <a:pt x="1096" y="2789"/>
                </a:lnTo>
                <a:lnTo>
                  <a:pt x="1083" y="2782"/>
                </a:lnTo>
                <a:lnTo>
                  <a:pt x="1069" y="2774"/>
                </a:lnTo>
                <a:lnTo>
                  <a:pt x="1054" y="2767"/>
                </a:lnTo>
                <a:lnTo>
                  <a:pt x="1040" y="2759"/>
                </a:lnTo>
                <a:lnTo>
                  <a:pt x="1025" y="2749"/>
                </a:lnTo>
                <a:lnTo>
                  <a:pt x="1010" y="2738"/>
                </a:lnTo>
                <a:lnTo>
                  <a:pt x="994" y="2727"/>
                </a:lnTo>
                <a:lnTo>
                  <a:pt x="976" y="2714"/>
                </a:lnTo>
                <a:lnTo>
                  <a:pt x="959" y="2701"/>
                </a:lnTo>
                <a:lnTo>
                  <a:pt x="942" y="2687"/>
                </a:lnTo>
                <a:lnTo>
                  <a:pt x="925" y="2672"/>
                </a:lnTo>
                <a:lnTo>
                  <a:pt x="906" y="2656"/>
                </a:lnTo>
                <a:lnTo>
                  <a:pt x="887" y="2639"/>
                </a:lnTo>
                <a:lnTo>
                  <a:pt x="868" y="2622"/>
                </a:lnTo>
                <a:lnTo>
                  <a:pt x="850" y="2602"/>
                </a:lnTo>
                <a:lnTo>
                  <a:pt x="831" y="2582"/>
                </a:lnTo>
                <a:lnTo>
                  <a:pt x="812" y="2560"/>
                </a:lnTo>
                <a:lnTo>
                  <a:pt x="794" y="2537"/>
                </a:lnTo>
                <a:lnTo>
                  <a:pt x="773" y="2514"/>
                </a:lnTo>
                <a:lnTo>
                  <a:pt x="755" y="2488"/>
                </a:lnTo>
                <a:lnTo>
                  <a:pt x="734" y="2462"/>
                </a:lnTo>
                <a:lnTo>
                  <a:pt x="716" y="2433"/>
                </a:lnTo>
                <a:lnTo>
                  <a:pt x="696" y="2404"/>
                </a:lnTo>
                <a:lnTo>
                  <a:pt x="675" y="2374"/>
                </a:lnTo>
                <a:lnTo>
                  <a:pt x="655" y="2343"/>
                </a:lnTo>
                <a:lnTo>
                  <a:pt x="635" y="2311"/>
                </a:lnTo>
                <a:lnTo>
                  <a:pt x="615" y="2276"/>
                </a:lnTo>
                <a:lnTo>
                  <a:pt x="595" y="2242"/>
                </a:lnTo>
                <a:lnTo>
                  <a:pt x="575" y="2206"/>
                </a:lnTo>
                <a:lnTo>
                  <a:pt x="556" y="2171"/>
                </a:lnTo>
                <a:lnTo>
                  <a:pt x="536" y="2138"/>
                </a:lnTo>
                <a:lnTo>
                  <a:pt x="518" y="2105"/>
                </a:lnTo>
                <a:lnTo>
                  <a:pt x="501" y="2072"/>
                </a:lnTo>
                <a:lnTo>
                  <a:pt x="484" y="2039"/>
                </a:lnTo>
                <a:lnTo>
                  <a:pt x="468" y="2009"/>
                </a:lnTo>
                <a:lnTo>
                  <a:pt x="454" y="1977"/>
                </a:lnTo>
                <a:lnTo>
                  <a:pt x="439" y="1947"/>
                </a:lnTo>
                <a:lnTo>
                  <a:pt x="425" y="1918"/>
                </a:lnTo>
                <a:lnTo>
                  <a:pt x="412" y="1888"/>
                </a:lnTo>
                <a:lnTo>
                  <a:pt x="400" y="1860"/>
                </a:lnTo>
                <a:lnTo>
                  <a:pt x="389" y="1831"/>
                </a:lnTo>
                <a:lnTo>
                  <a:pt x="377" y="1804"/>
                </a:lnTo>
                <a:lnTo>
                  <a:pt x="367" y="1778"/>
                </a:lnTo>
                <a:lnTo>
                  <a:pt x="359" y="1752"/>
                </a:lnTo>
                <a:lnTo>
                  <a:pt x="350" y="1726"/>
                </a:lnTo>
                <a:lnTo>
                  <a:pt x="341" y="1700"/>
                </a:lnTo>
                <a:lnTo>
                  <a:pt x="333" y="1673"/>
                </a:lnTo>
                <a:lnTo>
                  <a:pt x="324" y="1646"/>
                </a:lnTo>
                <a:lnTo>
                  <a:pt x="315" y="1618"/>
                </a:lnTo>
                <a:lnTo>
                  <a:pt x="307" y="1590"/>
                </a:lnTo>
                <a:lnTo>
                  <a:pt x="300" y="1561"/>
                </a:lnTo>
                <a:lnTo>
                  <a:pt x="291" y="1532"/>
                </a:lnTo>
                <a:lnTo>
                  <a:pt x="284" y="1502"/>
                </a:lnTo>
                <a:lnTo>
                  <a:pt x="275" y="1470"/>
                </a:lnTo>
                <a:lnTo>
                  <a:pt x="268" y="1440"/>
                </a:lnTo>
                <a:lnTo>
                  <a:pt x="261" y="1408"/>
                </a:lnTo>
                <a:lnTo>
                  <a:pt x="253" y="1375"/>
                </a:lnTo>
                <a:lnTo>
                  <a:pt x="246" y="1343"/>
                </a:lnTo>
                <a:lnTo>
                  <a:pt x="239" y="1309"/>
                </a:lnTo>
                <a:lnTo>
                  <a:pt x="232" y="1276"/>
                </a:lnTo>
                <a:lnTo>
                  <a:pt x="225" y="1243"/>
                </a:lnTo>
                <a:lnTo>
                  <a:pt x="219" y="1209"/>
                </a:lnTo>
                <a:lnTo>
                  <a:pt x="213" y="1176"/>
                </a:lnTo>
                <a:lnTo>
                  <a:pt x="207" y="1146"/>
                </a:lnTo>
                <a:lnTo>
                  <a:pt x="202" y="1114"/>
                </a:lnTo>
                <a:lnTo>
                  <a:pt x="196" y="1086"/>
                </a:lnTo>
                <a:lnTo>
                  <a:pt x="190" y="1055"/>
                </a:lnTo>
                <a:lnTo>
                  <a:pt x="186" y="1028"/>
                </a:lnTo>
                <a:lnTo>
                  <a:pt x="180" y="999"/>
                </a:lnTo>
                <a:lnTo>
                  <a:pt x="176" y="973"/>
                </a:lnTo>
                <a:lnTo>
                  <a:pt x="171" y="946"/>
                </a:lnTo>
                <a:lnTo>
                  <a:pt x="168" y="922"/>
                </a:lnTo>
                <a:lnTo>
                  <a:pt x="164" y="896"/>
                </a:lnTo>
                <a:lnTo>
                  <a:pt x="160" y="873"/>
                </a:lnTo>
                <a:lnTo>
                  <a:pt x="157" y="850"/>
                </a:lnTo>
                <a:lnTo>
                  <a:pt x="154" y="827"/>
                </a:lnTo>
                <a:lnTo>
                  <a:pt x="151" y="805"/>
                </a:lnTo>
                <a:lnTo>
                  <a:pt x="148" y="782"/>
                </a:lnTo>
                <a:lnTo>
                  <a:pt x="145" y="759"/>
                </a:lnTo>
                <a:lnTo>
                  <a:pt x="143" y="734"/>
                </a:lnTo>
                <a:lnTo>
                  <a:pt x="138" y="710"/>
                </a:lnTo>
                <a:lnTo>
                  <a:pt x="135" y="685"/>
                </a:lnTo>
                <a:lnTo>
                  <a:pt x="132" y="660"/>
                </a:lnTo>
                <a:lnTo>
                  <a:pt x="130" y="634"/>
                </a:lnTo>
                <a:lnTo>
                  <a:pt x="125" y="606"/>
                </a:lnTo>
                <a:lnTo>
                  <a:pt x="122" y="579"/>
                </a:lnTo>
                <a:lnTo>
                  <a:pt x="120" y="552"/>
                </a:lnTo>
                <a:lnTo>
                  <a:pt x="115" y="524"/>
                </a:lnTo>
                <a:lnTo>
                  <a:pt x="112" y="494"/>
                </a:lnTo>
                <a:lnTo>
                  <a:pt x="108" y="465"/>
                </a:lnTo>
                <a:lnTo>
                  <a:pt x="105" y="435"/>
                </a:lnTo>
                <a:lnTo>
                  <a:pt x="101" y="405"/>
                </a:lnTo>
                <a:lnTo>
                  <a:pt x="99" y="389"/>
                </a:lnTo>
                <a:lnTo>
                  <a:pt x="98" y="374"/>
                </a:lnTo>
                <a:lnTo>
                  <a:pt x="95" y="360"/>
                </a:lnTo>
                <a:lnTo>
                  <a:pt x="94" y="347"/>
                </a:lnTo>
                <a:lnTo>
                  <a:pt x="92" y="333"/>
                </a:lnTo>
                <a:lnTo>
                  <a:pt x="89" y="320"/>
                </a:lnTo>
                <a:lnTo>
                  <a:pt x="88" y="307"/>
                </a:lnTo>
                <a:lnTo>
                  <a:pt x="86" y="295"/>
                </a:lnTo>
                <a:lnTo>
                  <a:pt x="83" y="284"/>
                </a:lnTo>
                <a:lnTo>
                  <a:pt x="82" y="272"/>
                </a:lnTo>
                <a:lnTo>
                  <a:pt x="79" y="261"/>
                </a:lnTo>
                <a:lnTo>
                  <a:pt x="78" y="251"/>
                </a:lnTo>
                <a:lnTo>
                  <a:pt x="75" y="241"/>
                </a:lnTo>
                <a:lnTo>
                  <a:pt x="73" y="230"/>
                </a:lnTo>
                <a:lnTo>
                  <a:pt x="71" y="220"/>
                </a:lnTo>
                <a:lnTo>
                  <a:pt x="69" y="212"/>
                </a:lnTo>
                <a:lnTo>
                  <a:pt x="66" y="203"/>
                </a:lnTo>
                <a:lnTo>
                  <a:pt x="63" y="196"/>
                </a:lnTo>
                <a:lnTo>
                  <a:pt x="62" y="187"/>
                </a:lnTo>
                <a:lnTo>
                  <a:pt x="59" y="180"/>
                </a:lnTo>
                <a:lnTo>
                  <a:pt x="58" y="174"/>
                </a:lnTo>
                <a:lnTo>
                  <a:pt x="55" y="167"/>
                </a:lnTo>
                <a:lnTo>
                  <a:pt x="52" y="161"/>
                </a:lnTo>
                <a:lnTo>
                  <a:pt x="49" y="156"/>
                </a:lnTo>
                <a:lnTo>
                  <a:pt x="47" y="150"/>
                </a:lnTo>
                <a:lnTo>
                  <a:pt x="45" y="146"/>
                </a:lnTo>
                <a:lnTo>
                  <a:pt x="42" y="141"/>
                </a:lnTo>
                <a:lnTo>
                  <a:pt x="39" y="137"/>
                </a:lnTo>
                <a:lnTo>
                  <a:pt x="37" y="134"/>
                </a:lnTo>
                <a:lnTo>
                  <a:pt x="35" y="131"/>
                </a:lnTo>
                <a:lnTo>
                  <a:pt x="32" y="128"/>
                </a:lnTo>
                <a:lnTo>
                  <a:pt x="29" y="125"/>
                </a:lnTo>
                <a:lnTo>
                  <a:pt x="24" y="121"/>
                </a:lnTo>
                <a:lnTo>
                  <a:pt x="20" y="117"/>
                </a:lnTo>
                <a:lnTo>
                  <a:pt x="16" y="112"/>
                </a:lnTo>
                <a:lnTo>
                  <a:pt x="11" y="108"/>
                </a:lnTo>
                <a:lnTo>
                  <a:pt x="9" y="102"/>
                </a:lnTo>
                <a:lnTo>
                  <a:pt x="6" y="98"/>
                </a:lnTo>
                <a:lnTo>
                  <a:pt x="4" y="92"/>
                </a:lnTo>
                <a:lnTo>
                  <a:pt x="1" y="86"/>
                </a:lnTo>
                <a:lnTo>
                  <a:pt x="0" y="81"/>
                </a:lnTo>
                <a:lnTo>
                  <a:pt x="0" y="75"/>
                </a:lnTo>
                <a:lnTo>
                  <a:pt x="0" y="69"/>
                </a:lnTo>
                <a:lnTo>
                  <a:pt x="0" y="62"/>
                </a:lnTo>
                <a:lnTo>
                  <a:pt x="0" y="56"/>
                </a:lnTo>
                <a:lnTo>
                  <a:pt x="1" y="49"/>
                </a:lnTo>
                <a:lnTo>
                  <a:pt x="3" y="42"/>
                </a:lnTo>
                <a:lnTo>
                  <a:pt x="4" y="35"/>
                </a:lnTo>
                <a:lnTo>
                  <a:pt x="7" y="27"/>
                </a:lnTo>
                <a:lnTo>
                  <a:pt x="10" y="22"/>
                </a:lnTo>
                <a:lnTo>
                  <a:pt x="14" y="17"/>
                </a:lnTo>
                <a:lnTo>
                  <a:pt x="19" y="12"/>
                </a:lnTo>
                <a:lnTo>
                  <a:pt x="24" y="9"/>
                </a:lnTo>
                <a:lnTo>
                  <a:pt x="32" y="6"/>
                </a:lnTo>
                <a:lnTo>
                  <a:pt x="39" y="3"/>
                </a:lnTo>
                <a:lnTo>
                  <a:pt x="46" y="2"/>
                </a:lnTo>
                <a:lnTo>
                  <a:pt x="55" y="0"/>
                </a:lnTo>
                <a:lnTo>
                  <a:pt x="65" y="0"/>
                </a:lnTo>
                <a:lnTo>
                  <a:pt x="75" y="2"/>
                </a:lnTo>
                <a:lnTo>
                  <a:pt x="85" y="3"/>
                </a:lnTo>
                <a:lnTo>
                  <a:pt x="98" y="4"/>
                </a:lnTo>
                <a:lnTo>
                  <a:pt x="109" y="7"/>
                </a:lnTo>
                <a:lnTo>
                  <a:pt x="122" y="12"/>
                </a:lnTo>
                <a:lnTo>
                  <a:pt x="137" y="16"/>
                </a:lnTo>
                <a:lnTo>
                  <a:pt x="151" y="20"/>
                </a:lnTo>
                <a:lnTo>
                  <a:pt x="164" y="26"/>
                </a:lnTo>
                <a:lnTo>
                  <a:pt x="177" y="30"/>
                </a:lnTo>
                <a:lnTo>
                  <a:pt x="189" y="36"/>
                </a:lnTo>
                <a:lnTo>
                  <a:pt x="200" y="40"/>
                </a:lnTo>
                <a:lnTo>
                  <a:pt x="212" y="45"/>
                </a:lnTo>
                <a:lnTo>
                  <a:pt x="222" y="51"/>
                </a:lnTo>
                <a:lnTo>
                  <a:pt x="233" y="55"/>
                </a:lnTo>
                <a:lnTo>
                  <a:pt x="242" y="59"/>
                </a:lnTo>
                <a:lnTo>
                  <a:pt x="251" y="65"/>
                </a:lnTo>
                <a:lnTo>
                  <a:pt x="259" y="69"/>
                </a:lnTo>
                <a:lnTo>
                  <a:pt x="268" y="74"/>
                </a:lnTo>
                <a:lnTo>
                  <a:pt x="275" y="78"/>
                </a:lnTo>
                <a:lnTo>
                  <a:pt x="282" y="84"/>
                </a:lnTo>
                <a:lnTo>
                  <a:pt x="288" y="88"/>
                </a:lnTo>
                <a:lnTo>
                  <a:pt x="294" y="92"/>
                </a:lnTo>
                <a:lnTo>
                  <a:pt x="300" y="97"/>
                </a:lnTo>
                <a:lnTo>
                  <a:pt x="304" y="102"/>
                </a:lnTo>
                <a:lnTo>
                  <a:pt x="308" y="107"/>
                </a:lnTo>
                <a:lnTo>
                  <a:pt x="312" y="111"/>
                </a:lnTo>
                <a:lnTo>
                  <a:pt x="317" y="117"/>
                </a:lnTo>
                <a:lnTo>
                  <a:pt x="320" y="121"/>
                </a:lnTo>
                <a:lnTo>
                  <a:pt x="323" y="127"/>
                </a:lnTo>
                <a:lnTo>
                  <a:pt x="325" y="133"/>
                </a:lnTo>
                <a:lnTo>
                  <a:pt x="327" y="138"/>
                </a:lnTo>
                <a:lnTo>
                  <a:pt x="328" y="143"/>
                </a:lnTo>
                <a:lnTo>
                  <a:pt x="330" y="148"/>
                </a:lnTo>
                <a:lnTo>
                  <a:pt x="331" y="154"/>
                </a:lnTo>
                <a:lnTo>
                  <a:pt x="331" y="160"/>
                </a:lnTo>
                <a:lnTo>
                  <a:pt x="333" y="167"/>
                </a:lnTo>
                <a:lnTo>
                  <a:pt x="331" y="173"/>
                </a:lnTo>
                <a:lnTo>
                  <a:pt x="331" y="179"/>
                </a:lnTo>
                <a:lnTo>
                  <a:pt x="330" y="186"/>
                </a:lnTo>
                <a:lnTo>
                  <a:pt x="330" y="193"/>
                </a:lnTo>
                <a:lnTo>
                  <a:pt x="330" y="202"/>
                </a:lnTo>
                <a:lnTo>
                  <a:pt x="328" y="210"/>
                </a:lnTo>
                <a:lnTo>
                  <a:pt x="328" y="220"/>
                </a:lnTo>
                <a:lnTo>
                  <a:pt x="328" y="230"/>
                </a:lnTo>
                <a:lnTo>
                  <a:pt x="328" y="242"/>
                </a:lnTo>
                <a:lnTo>
                  <a:pt x="328" y="255"/>
                </a:lnTo>
                <a:lnTo>
                  <a:pt x="328" y="268"/>
                </a:lnTo>
                <a:lnTo>
                  <a:pt x="328" y="282"/>
                </a:lnTo>
                <a:lnTo>
                  <a:pt x="328" y="297"/>
                </a:lnTo>
                <a:lnTo>
                  <a:pt x="328" y="313"/>
                </a:lnTo>
                <a:lnTo>
                  <a:pt x="328" y="330"/>
                </a:lnTo>
                <a:lnTo>
                  <a:pt x="328" y="347"/>
                </a:lnTo>
                <a:lnTo>
                  <a:pt x="330" y="366"/>
                </a:lnTo>
                <a:lnTo>
                  <a:pt x="330" y="385"/>
                </a:lnTo>
                <a:lnTo>
                  <a:pt x="331" y="405"/>
                </a:lnTo>
                <a:lnTo>
                  <a:pt x="333" y="426"/>
                </a:lnTo>
                <a:lnTo>
                  <a:pt x="334" y="449"/>
                </a:lnTo>
                <a:lnTo>
                  <a:pt x="336" y="474"/>
                </a:lnTo>
                <a:lnTo>
                  <a:pt x="338" y="500"/>
                </a:lnTo>
                <a:lnTo>
                  <a:pt x="341" y="527"/>
                </a:lnTo>
                <a:lnTo>
                  <a:pt x="344" y="556"/>
                </a:lnTo>
                <a:lnTo>
                  <a:pt x="347" y="586"/>
                </a:lnTo>
                <a:lnTo>
                  <a:pt x="350" y="618"/>
                </a:lnTo>
                <a:lnTo>
                  <a:pt x="354" y="651"/>
                </a:lnTo>
                <a:lnTo>
                  <a:pt x="359" y="685"/>
                </a:lnTo>
                <a:lnTo>
                  <a:pt x="363" y="720"/>
                </a:lnTo>
                <a:lnTo>
                  <a:pt x="369" y="757"/>
                </a:lnTo>
                <a:lnTo>
                  <a:pt x="373" y="796"/>
                </a:lnTo>
                <a:lnTo>
                  <a:pt x="379" y="835"/>
                </a:lnTo>
                <a:lnTo>
                  <a:pt x="384" y="877"/>
                </a:lnTo>
                <a:lnTo>
                  <a:pt x="390" y="919"/>
                </a:lnTo>
                <a:lnTo>
                  <a:pt x="396" y="958"/>
                </a:lnTo>
                <a:lnTo>
                  <a:pt x="402" y="996"/>
                </a:lnTo>
                <a:lnTo>
                  <a:pt x="409" y="1034"/>
                </a:lnTo>
                <a:lnTo>
                  <a:pt x="415" y="1071"/>
                </a:lnTo>
                <a:lnTo>
                  <a:pt x="420" y="1106"/>
                </a:lnTo>
                <a:lnTo>
                  <a:pt x="426" y="1140"/>
                </a:lnTo>
                <a:lnTo>
                  <a:pt x="432" y="1172"/>
                </a:lnTo>
                <a:lnTo>
                  <a:pt x="438" y="1204"/>
                </a:lnTo>
                <a:lnTo>
                  <a:pt x="444" y="1234"/>
                </a:lnTo>
                <a:lnTo>
                  <a:pt x="449" y="1263"/>
                </a:lnTo>
                <a:lnTo>
                  <a:pt x="457" y="1290"/>
                </a:lnTo>
                <a:lnTo>
                  <a:pt x="462" y="1316"/>
                </a:lnTo>
                <a:lnTo>
                  <a:pt x="468" y="1342"/>
                </a:lnTo>
                <a:lnTo>
                  <a:pt x="474" y="1365"/>
                </a:lnTo>
                <a:lnTo>
                  <a:pt x="480" y="1388"/>
                </a:lnTo>
                <a:lnTo>
                  <a:pt x="485" y="1411"/>
                </a:lnTo>
                <a:lnTo>
                  <a:pt x="493" y="1434"/>
                </a:lnTo>
                <a:lnTo>
                  <a:pt x="500" y="1459"/>
                </a:lnTo>
                <a:lnTo>
                  <a:pt x="507" y="1483"/>
                </a:lnTo>
                <a:lnTo>
                  <a:pt x="516" y="1509"/>
                </a:lnTo>
                <a:lnTo>
                  <a:pt x="526" y="1535"/>
                </a:lnTo>
                <a:lnTo>
                  <a:pt x="534" y="1564"/>
                </a:lnTo>
                <a:lnTo>
                  <a:pt x="546" y="1591"/>
                </a:lnTo>
                <a:lnTo>
                  <a:pt x="556" y="1620"/>
                </a:lnTo>
                <a:lnTo>
                  <a:pt x="567" y="1650"/>
                </a:lnTo>
                <a:lnTo>
                  <a:pt x="580" y="1682"/>
                </a:lnTo>
                <a:lnTo>
                  <a:pt x="592" y="1712"/>
                </a:lnTo>
                <a:lnTo>
                  <a:pt x="606" y="1745"/>
                </a:lnTo>
                <a:lnTo>
                  <a:pt x="619" y="1778"/>
                </a:lnTo>
                <a:lnTo>
                  <a:pt x="635" y="1813"/>
                </a:lnTo>
                <a:lnTo>
                  <a:pt x="649" y="1847"/>
                </a:lnTo>
                <a:lnTo>
                  <a:pt x="665" y="1882"/>
                </a:lnTo>
                <a:lnTo>
                  <a:pt x="681" y="1916"/>
                </a:lnTo>
                <a:lnTo>
                  <a:pt x="697" y="1948"/>
                </a:lnTo>
                <a:lnTo>
                  <a:pt x="713" y="1980"/>
                </a:lnTo>
                <a:lnTo>
                  <a:pt x="729" y="2011"/>
                </a:lnTo>
                <a:lnTo>
                  <a:pt x="745" y="2040"/>
                </a:lnTo>
                <a:lnTo>
                  <a:pt x="760" y="2069"/>
                </a:lnTo>
                <a:lnTo>
                  <a:pt x="778" y="2096"/>
                </a:lnTo>
                <a:lnTo>
                  <a:pt x="794" y="2124"/>
                </a:lnTo>
                <a:lnTo>
                  <a:pt x="811" y="2148"/>
                </a:lnTo>
                <a:lnTo>
                  <a:pt x="827" y="2173"/>
                </a:lnTo>
                <a:lnTo>
                  <a:pt x="844" y="2196"/>
                </a:lnTo>
                <a:lnTo>
                  <a:pt x="860" y="2219"/>
                </a:lnTo>
                <a:lnTo>
                  <a:pt x="877" y="2240"/>
                </a:lnTo>
                <a:lnTo>
                  <a:pt x="894" y="2260"/>
                </a:lnTo>
                <a:lnTo>
                  <a:pt x="912" y="2279"/>
                </a:lnTo>
                <a:lnTo>
                  <a:pt x="929" y="2298"/>
                </a:lnTo>
                <a:lnTo>
                  <a:pt x="943" y="2314"/>
                </a:lnTo>
                <a:lnTo>
                  <a:pt x="959" y="2330"/>
                </a:lnTo>
                <a:lnTo>
                  <a:pt x="972" y="2344"/>
                </a:lnTo>
                <a:lnTo>
                  <a:pt x="985" y="2357"/>
                </a:lnTo>
                <a:lnTo>
                  <a:pt x="997" y="2370"/>
                </a:lnTo>
                <a:lnTo>
                  <a:pt x="1008" y="2381"/>
                </a:lnTo>
                <a:lnTo>
                  <a:pt x="1018" y="2390"/>
                </a:lnTo>
                <a:lnTo>
                  <a:pt x="1027" y="2399"/>
                </a:lnTo>
                <a:lnTo>
                  <a:pt x="1035" y="2407"/>
                </a:lnTo>
                <a:lnTo>
                  <a:pt x="1043" y="2413"/>
                </a:lnTo>
                <a:lnTo>
                  <a:pt x="1048" y="2419"/>
                </a:lnTo>
                <a:lnTo>
                  <a:pt x="1054" y="2422"/>
                </a:lnTo>
                <a:lnTo>
                  <a:pt x="1058" y="2425"/>
                </a:lnTo>
                <a:lnTo>
                  <a:pt x="1061" y="2427"/>
                </a:lnTo>
                <a:lnTo>
                  <a:pt x="1064" y="2427"/>
                </a:lnTo>
                <a:lnTo>
                  <a:pt x="1067" y="2427"/>
                </a:lnTo>
                <a:lnTo>
                  <a:pt x="1069" y="2425"/>
                </a:lnTo>
                <a:lnTo>
                  <a:pt x="1071" y="2422"/>
                </a:lnTo>
                <a:lnTo>
                  <a:pt x="1074" y="2417"/>
                </a:lnTo>
                <a:lnTo>
                  <a:pt x="1079" y="2410"/>
                </a:lnTo>
                <a:lnTo>
                  <a:pt x="1082" y="2403"/>
                </a:lnTo>
                <a:lnTo>
                  <a:pt x="1086" y="2394"/>
                </a:lnTo>
                <a:lnTo>
                  <a:pt x="1089" y="2384"/>
                </a:lnTo>
                <a:lnTo>
                  <a:pt x="1093" y="2373"/>
                </a:lnTo>
                <a:lnTo>
                  <a:pt x="1097" y="2360"/>
                </a:lnTo>
                <a:lnTo>
                  <a:pt x="1102" y="2345"/>
                </a:lnTo>
                <a:lnTo>
                  <a:pt x="1107" y="2331"/>
                </a:lnTo>
                <a:lnTo>
                  <a:pt x="1112" y="2314"/>
                </a:lnTo>
                <a:lnTo>
                  <a:pt x="1118" y="2295"/>
                </a:lnTo>
                <a:lnTo>
                  <a:pt x="1123" y="2276"/>
                </a:lnTo>
                <a:lnTo>
                  <a:pt x="1129" y="2255"/>
                </a:lnTo>
                <a:lnTo>
                  <a:pt x="1135" y="2233"/>
                </a:lnTo>
                <a:lnTo>
                  <a:pt x="1141" y="2214"/>
                </a:lnTo>
                <a:lnTo>
                  <a:pt x="1148" y="2196"/>
                </a:lnTo>
                <a:lnTo>
                  <a:pt x="1154" y="2178"/>
                </a:lnTo>
                <a:lnTo>
                  <a:pt x="1159" y="2164"/>
                </a:lnTo>
                <a:lnTo>
                  <a:pt x="1167" y="2150"/>
                </a:lnTo>
                <a:lnTo>
                  <a:pt x="1172" y="2137"/>
                </a:lnTo>
                <a:lnTo>
                  <a:pt x="1179" y="2125"/>
                </a:lnTo>
                <a:lnTo>
                  <a:pt x="1187" y="2114"/>
                </a:lnTo>
                <a:lnTo>
                  <a:pt x="1192" y="2105"/>
                </a:lnTo>
                <a:lnTo>
                  <a:pt x="1200" y="2098"/>
                </a:lnTo>
                <a:lnTo>
                  <a:pt x="1207" y="2092"/>
                </a:lnTo>
                <a:lnTo>
                  <a:pt x="1214" y="2086"/>
                </a:lnTo>
                <a:lnTo>
                  <a:pt x="1220" y="2083"/>
                </a:lnTo>
                <a:lnTo>
                  <a:pt x="1227" y="2082"/>
                </a:lnTo>
                <a:lnTo>
                  <a:pt x="1234" y="2080"/>
                </a:lnTo>
                <a:lnTo>
                  <a:pt x="1239" y="2080"/>
                </a:lnTo>
                <a:lnTo>
                  <a:pt x="1241" y="2082"/>
                </a:lnTo>
                <a:lnTo>
                  <a:pt x="1244" y="2082"/>
                </a:lnTo>
                <a:lnTo>
                  <a:pt x="1247" y="2085"/>
                </a:lnTo>
                <a:lnTo>
                  <a:pt x="1251" y="2086"/>
                </a:lnTo>
                <a:lnTo>
                  <a:pt x="1254" y="2089"/>
                </a:lnTo>
                <a:lnTo>
                  <a:pt x="1256" y="2092"/>
                </a:lnTo>
                <a:lnTo>
                  <a:pt x="1259" y="2095"/>
                </a:lnTo>
                <a:lnTo>
                  <a:pt x="1262" y="2099"/>
                </a:lnTo>
                <a:lnTo>
                  <a:pt x="1264" y="2104"/>
                </a:lnTo>
                <a:lnTo>
                  <a:pt x="1266" y="2108"/>
                </a:lnTo>
                <a:lnTo>
                  <a:pt x="1269" y="2114"/>
                </a:lnTo>
                <a:lnTo>
                  <a:pt x="1270" y="2119"/>
                </a:lnTo>
                <a:lnTo>
                  <a:pt x="1272" y="2125"/>
                </a:lnTo>
                <a:lnTo>
                  <a:pt x="1273" y="2132"/>
                </a:lnTo>
                <a:lnTo>
                  <a:pt x="1275" y="2140"/>
                </a:lnTo>
                <a:lnTo>
                  <a:pt x="1276" y="2147"/>
                </a:lnTo>
                <a:lnTo>
                  <a:pt x="1277" y="2155"/>
                </a:lnTo>
                <a:lnTo>
                  <a:pt x="1279" y="2164"/>
                </a:lnTo>
                <a:lnTo>
                  <a:pt x="1280" y="2173"/>
                </a:lnTo>
                <a:lnTo>
                  <a:pt x="1280" y="2183"/>
                </a:lnTo>
                <a:lnTo>
                  <a:pt x="1282" y="2191"/>
                </a:lnTo>
                <a:lnTo>
                  <a:pt x="1282" y="2203"/>
                </a:lnTo>
                <a:lnTo>
                  <a:pt x="1282" y="2213"/>
                </a:lnTo>
                <a:lnTo>
                  <a:pt x="1283" y="2224"/>
                </a:lnTo>
                <a:lnTo>
                  <a:pt x="1283" y="2236"/>
                </a:lnTo>
                <a:lnTo>
                  <a:pt x="1283" y="2247"/>
                </a:lnTo>
                <a:lnTo>
                  <a:pt x="1282" y="2260"/>
                </a:lnTo>
                <a:lnTo>
                  <a:pt x="1282" y="2273"/>
                </a:lnTo>
                <a:lnTo>
                  <a:pt x="1282" y="2286"/>
                </a:lnTo>
                <a:lnTo>
                  <a:pt x="1282" y="2301"/>
                </a:lnTo>
                <a:lnTo>
                  <a:pt x="1280" y="2315"/>
                </a:lnTo>
                <a:lnTo>
                  <a:pt x="1279" y="2344"/>
                </a:lnTo>
                <a:lnTo>
                  <a:pt x="1277" y="2371"/>
                </a:lnTo>
                <a:lnTo>
                  <a:pt x="1277" y="2399"/>
                </a:lnTo>
                <a:lnTo>
                  <a:pt x="1277" y="2425"/>
                </a:lnTo>
                <a:lnTo>
                  <a:pt x="1276" y="2449"/>
                </a:lnTo>
                <a:lnTo>
                  <a:pt x="1277" y="2472"/>
                </a:lnTo>
                <a:lnTo>
                  <a:pt x="1277" y="2495"/>
                </a:lnTo>
                <a:lnTo>
                  <a:pt x="1277" y="2515"/>
                </a:lnTo>
                <a:lnTo>
                  <a:pt x="1279" y="2535"/>
                </a:lnTo>
                <a:lnTo>
                  <a:pt x="1280" y="2556"/>
                </a:lnTo>
                <a:lnTo>
                  <a:pt x="1282" y="2573"/>
                </a:lnTo>
                <a:lnTo>
                  <a:pt x="1283" y="2590"/>
                </a:lnTo>
                <a:lnTo>
                  <a:pt x="1285" y="2606"/>
                </a:lnTo>
                <a:lnTo>
                  <a:pt x="1287" y="2620"/>
                </a:lnTo>
                <a:lnTo>
                  <a:pt x="1290" y="2633"/>
                </a:lnTo>
                <a:lnTo>
                  <a:pt x="1293" y="2646"/>
                </a:lnTo>
                <a:lnTo>
                  <a:pt x="1293" y="2646"/>
                </a:lnTo>
                <a:lnTo>
                  <a:pt x="1293" y="2646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9"/>
          <p:cNvSpPr>
            <a:spLocks/>
          </p:cNvSpPr>
          <p:nvPr/>
        </p:nvSpPr>
        <p:spPr bwMode="auto">
          <a:xfrm>
            <a:off x="5487278" y="1968052"/>
            <a:ext cx="738436" cy="244945"/>
          </a:xfrm>
          <a:custGeom>
            <a:avLst/>
            <a:gdLst>
              <a:gd name="T0" fmla="*/ 112 w 1231"/>
              <a:gd name="T1" fmla="*/ 226 h 409"/>
              <a:gd name="T2" fmla="*/ 147 w 1231"/>
              <a:gd name="T3" fmla="*/ 219 h 409"/>
              <a:gd name="T4" fmla="*/ 191 w 1231"/>
              <a:gd name="T5" fmla="*/ 209 h 409"/>
              <a:gd name="T6" fmla="*/ 245 w 1231"/>
              <a:gd name="T7" fmla="*/ 196 h 409"/>
              <a:gd name="T8" fmla="*/ 310 w 1231"/>
              <a:gd name="T9" fmla="*/ 180 h 409"/>
              <a:gd name="T10" fmla="*/ 383 w 1231"/>
              <a:gd name="T11" fmla="*/ 161 h 409"/>
              <a:gd name="T12" fmla="*/ 467 w 1231"/>
              <a:gd name="T13" fmla="*/ 140 h 409"/>
              <a:gd name="T14" fmla="*/ 559 w 1231"/>
              <a:gd name="T15" fmla="*/ 115 h 409"/>
              <a:gd name="T16" fmla="*/ 657 w 1231"/>
              <a:gd name="T17" fmla="*/ 89 h 409"/>
              <a:gd name="T18" fmla="*/ 744 w 1231"/>
              <a:gd name="T19" fmla="*/ 66 h 409"/>
              <a:gd name="T20" fmla="*/ 825 w 1231"/>
              <a:gd name="T21" fmla="*/ 46 h 409"/>
              <a:gd name="T22" fmla="*/ 896 w 1231"/>
              <a:gd name="T23" fmla="*/ 30 h 409"/>
              <a:gd name="T24" fmla="*/ 956 w 1231"/>
              <a:gd name="T25" fmla="*/ 17 h 409"/>
              <a:gd name="T26" fmla="*/ 1008 w 1231"/>
              <a:gd name="T27" fmla="*/ 9 h 409"/>
              <a:gd name="T28" fmla="*/ 1051 w 1231"/>
              <a:gd name="T29" fmla="*/ 3 h 409"/>
              <a:gd name="T30" fmla="*/ 1084 w 1231"/>
              <a:gd name="T31" fmla="*/ 0 h 409"/>
              <a:gd name="T32" fmla="*/ 1129 w 1231"/>
              <a:gd name="T33" fmla="*/ 1 h 409"/>
              <a:gd name="T34" fmla="*/ 1168 w 1231"/>
              <a:gd name="T35" fmla="*/ 9 h 409"/>
              <a:gd name="T36" fmla="*/ 1198 w 1231"/>
              <a:gd name="T37" fmla="*/ 23 h 409"/>
              <a:gd name="T38" fmla="*/ 1218 w 1231"/>
              <a:gd name="T39" fmla="*/ 42 h 409"/>
              <a:gd name="T40" fmla="*/ 1228 w 1231"/>
              <a:gd name="T41" fmla="*/ 66 h 409"/>
              <a:gd name="T42" fmla="*/ 1230 w 1231"/>
              <a:gd name="T43" fmla="*/ 91 h 409"/>
              <a:gd name="T44" fmla="*/ 1224 w 1231"/>
              <a:gd name="T45" fmla="*/ 114 h 409"/>
              <a:gd name="T46" fmla="*/ 1208 w 1231"/>
              <a:gd name="T47" fmla="*/ 138 h 409"/>
              <a:gd name="T48" fmla="*/ 1191 w 1231"/>
              <a:gd name="T49" fmla="*/ 154 h 409"/>
              <a:gd name="T50" fmla="*/ 1162 w 1231"/>
              <a:gd name="T51" fmla="*/ 167 h 409"/>
              <a:gd name="T52" fmla="*/ 1120 w 1231"/>
              <a:gd name="T53" fmla="*/ 184 h 409"/>
              <a:gd name="T54" fmla="*/ 1066 w 1231"/>
              <a:gd name="T55" fmla="*/ 202 h 409"/>
              <a:gd name="T56" fmla="*/ 997 w 1231"/>
              <a:gd name="T57" fmla="*/ 222 h 409"/>
              <a:gd name="T58" fmla="*/ 913 w 1231"/>
              <a:gd name="T59" fmla="*/ 243 h 409"/>
              <a:gd name="T60" fmla="*/ 816 w 1231"/>
              <a:gd name="T61" fmla="*/ 268 h 409"/>
              <a:gd name="T62" fmla="*/ 706 w 1231"/>
              <a:gd name="T63" fmla="*/ 292 h 409"/>
              <a:gd name="T64" fmla="*/ 589 w 1231"/>
              <a:gd name="T65" fmla="*/ 318 h 409"/>
              <a:gd name="T66" fmla="*/ 485 w 1231"/>
              <a:gd name="T67" fmla="*/ 341 h 409"/>
              <a:gd name="T68" fmla="*/ 396 w 1231"/>
              <a:gd name="T69" fmla="*/ 361 h 409"/>
              <a:gd name="T70" fmla="*/ 320 w 1231"/>
              <a:gd name="T71" fmla="*/ 377 h 409"/>
              <a:gd name="T72" fmla="*/ 259 w 1231"/>
              <a:gd name="T73" fmla="*/ 390 h 409"/>
              <a:gd name="T74" fmla="*/ 210 w 1231"/>
              <a:gd name="T75" fmla="*/ 400 h 409"/>
              <a:gd name="T76" fmla="*/ 177 w 1231"/>
              <a:gd name="T77" fmla="*/ 406 h 409"/>
              <a:gd name="T78" fmla="*/ 157 w 1231"/>
              <a:gd name="T79" fmla="*/ 409 h 409"/>
              <a:gd name="T80" fmla="*/ 124 w 1231"/>
              <a:gd name="T81" fmla="*/ 403 h 409"/>
              <a:gd name="T82" fmla="*/ 86 w 1231"/>
              <a:gd name="T83" fmla="*/ 384 h 409"/>
              <a:gd name="T84" fmla="*/ 59 w 1231"/>
              <a:gd name="T85" fmla="*/ 364 h 409"/>
              <a:gd name="T86" fmla="*/ 33 w 1231"/>
              <a:gd name="T87" fmla="*/ 343 h 409"/>
              <a:gd name="T88" fmla="*/ 14 w 1231"/>
              <a:gd name="T89" fmla="*/ 322 h 409"/>
              <a:gd name="T90" fmla="*/ 4 w 1231"/>
              <a:gd name="T91" fmla="*/ 302 h 409"/>
              <a:gd name="T92" fmla="*/ 0 w 1231"/>
              <a:gd name="T93" fmla="*/ 282 h 409"/>
              <a:gd name="T94" fmla="*/ 6 w 1231"/>
              <a:gd name="T95" fmla="*/ 265 h 409"/>
              <a:gd name="T96" fmla="*/ 23 w 1231"/>
              <a:gd name="T97" fmla="*/ 249 h 409"/>
              <a:gd name="T98" fmla="*/ 52 w 1231"/>
              <a:gd name="T99" fmla="*/ 238 h 409"/>
              <a:gd name="T100" fmla="*/ 92 w 1231"/>
              <a:gd name="T101" fmla="*/ 229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31" h="409">
                <a:moveTo>
                  <a:pt x="92" y="229"/>
                </a:moveTo>
                <a:lnTo>
                  <a:pt x="98" y="227"/>
                </a:lnTo>
                <a:lnTo>
                  <a:pt x="105" y="227"/>
                </a:lnTo>
                <a:lnTo>
                  <a:pt x="112" y="226"/>
                </a:lnTo>
                <a:lnTo>
                  <a:pt x="119" y="225"/>
                </a:lnTo>
                <a:lnTo>
                  <a:pt x="128" y="223"/>
                </a:lnTo>
                <a:lnTo>
                  <a:pt x="137" y="220"/>
                </a:lnTo>
                <a:lnTo>
                  <a:pt x="147" y="219"/>
                </a:lnTo>
                <a:lnTo>
                  <a:pt x="157" y="216"/>
                </a:lnTo>
                <a:lnTo>
                  <a:pt x="168" y="215"/>
                </a:lnTo>
                <a:lnTo>
                  <a:pt x="178" y="212"/>
                </a:lnTo>
                <a:lnTo>
                  <a:pt x="191" y="209"/>
                </a:lnTo>
                <a:lnTo>
                  <a:pt x="204" y="206"/>
                </a:lnTo>
                <a:lnTo>
                  <a:pt x="217" y="203"/>
                </a:lnTo>
                <a:lnTo>
                  <a:pt x="230" y="200"/>
                </a:lnTo>
                <a:lnTo>
                  <a:pt x="245" y="196"/>
                </a:lnTo>
                <a:lnTo>
                  <a:pt x="261" y="193"/>
                </a:lnTo>
                <a:lnTo>
                  <a:pt x="276" y="189"/>
                </a:lnTo>
                <a:lnTo>
                  <a:pt x="292" y="184"/>
                </a:lnTo>
                <a:lnTo>
                  <a:pt x="310" y="180"/>
                </a:lnTo>
                <a:lnTo>
                  <a:pt x="327" y="176"/>
                </a:lnTo>
                <a:lnTo>
                  <a:pt x="344" y="171"/>
                </a:lnTo>
                <a:lnTo>
                  <a:pt x="363" y="166"/>
                </a:lnTo>
                <a:lnTo>
                  <a:pt x="383" y="161"/>
                </a:lnTo>
                <a:lnTo>
                  <a:pt x="403" y="155"/>
                </a:lnTo>
                <a:lnTo>
                  <a:pt x="423" y="151"/>
                </a:lnTo>
                <a:lnTo>
                  <a:pt x="443" y="145"/>
                </a:lnTo>
                <a:lnTo>
                  <a:pt x="467" y="140"/>
                </a:lnTo>
                <a:lnTo>
                  <a:pt x="488" y="134"/>
                </a:lnTo>
                <a:lnTo>
                  <a:pt x="511" y="128"/>
                </a:lnTo>
                <a:lnTo>
                  <a:pt x="534" y="121"/>
                </a:lnTo>
                <a:lnTo>
                  <a:pt x="559" y="115"/>
                </a:lnTo>
                <a:lnTo>
                  <a:pt x="583" y="108"/>
                </a:lnTo>
                <a:lnTo>
                  <a:pt x="608" y="101"/>
                </a:lnTo>
                <a:lnTo>
                  <a:pt x="632" y="95"/>
                </a:lnTo>
                <a:lnTo>
                  <a:pt x="657" y="89"/>
                </a:lnTo>
                <a:lnTo>
                  <a:pt x="680" y="82"/>
                </a:lnTo>
                <a:lnTo>
                  <a:pt x="701" y="76"/>
                </a:lnTo>
                <a:lnTo>
                  <a:pt x="723" y="72"/>
                </a:lnTo>
                <a:lnTo>
                  <a:pt x="744" y="66"/>
                </a:lnTo>
                <a:lnTo>
                  <a:pt x="766" y="60"/>
                </a:lnTo>
                <a:lnTo>
                  <a:pt x="786" y="56"/>
                </a:lnTo>
                <a:lnTo>
                  <a:pt x="805" y="50"/>
                </a:lnTo>
                <a:lnTo>
                  <a:pt x="825" y="46"/>
                </a:lnTo>
                <a:lnTo>
                  <a:pt x="844" y="42"/>
                </a:lnTo>
                <a:lnTo>
                  <a:pt x="861" y="37"/>
                </a:lnTo>
                <a:lnTo>
                  <a:pt x="878" y="35"/>
                </a:lnTo>
                <a:lnTo>
                  <a:pt x="896" y="30"/>
                </a:lnTo>
                <a:lnTo>
                  <a:pt x="912" y="27"/>
                </a:lnTo>
                <a:lnTo>
                  <a:pt x="927" y="24"/>
                </a:lnTo>
                <a:lnTo>
                  <a:pt x="942" y="20"/>
                </a:lnTo>
                <a:lnTo>
                  <a:pt x="956" y="17"/>
                </a:lnTo>
                <a:lnTo>
                  <a:pt x="971" y="16"/>
                </a:lnTo>
                <a:lnTo>
                  <a:pt x="984" y="13"/>
                </a:lnTo>
                <a:lnTo>
                  <a:pt x="997" y="10"/>
                </a:lnTo>
                <a:lnTo>
                  <a:pt x="1008" y="9"/>
                </a:lnTo>
                <a:lnTo>
                  <a:pt x="1020" y="7"/>
                </a:lnTo>
                <a:lnTo>
                  <a:pt x="1031" y="6"/>
                </a:lnTo>
                <a:lnTo>
                  <a:pt x="1041" y="4"/>
                </a:lnTo>
                <a:lnTo>
                  <a:pt x="1051" y="3"/>
                </a:lnTo>
                <a:lnTo>
                  <a:pt x="1060" y="1"/>
                </a:lnTo>
                <a:lnTo>
                  <a:pt x="1069" y="1"/>
                </a:lnTo>
                <a:lnTo>
                  <a:pt x="1077" y="0"/>
                </a:lnTo>
                <a:lnTo>
                  <a:pt x="1084" y="0"/>
                </a:lnTo>
                <a:lnTo>
                  <a:pt x="1092" y="0"/>
                </a:lnTo>
                <a:lnTo>
                  <a:pt x="1105" y="0"/>
                </a:lnTo>
                <a:lnTo>
                  <a:pt x="1117" y="1"/>
                </a:lnTo>
                <a:lnTo>
                  <a:pt x="1129" y="1"/>
                </a:lnTo>
                <a:lnTo>
                  <a:pt x="1139" y="3"/>
                </a:lnTo>
                <a:lnTo>
                  <a:pt x="1149" y="4"/>
                </a:lnTo>
                <a:lnTo>
                  <a:pt x="1159" y="7"/>
                </a:lnTo>
                <a:lnTo>
                  <a:pt x="1168" y="9"/>
                </a:lnTo>
                <a:lnTo>
                  <a:pt x="1177" y="12"/>
                </a:lnTo>
                <a:lnTo>
                  <a:pt x="1185" y="14"/>
                </a:lnTo>
                <a:lnTo>
                  <a:pt x="1192" y="19"/>
                </a:lnTo>
                <a:lnTo>
                  <a:pt x="1198" y="23"/>
                </a:lnTo>
                <a:lnTo>
                  <a:pt x="1204" y="27"/>
                </a:lnTo>
                <a:lnTo>
                  <a:pt x="1210" y="32"/>
                </a:lnTo>
                <a:lnTo>
                  <a:pt x="1214" y="36"/>
                </a:lnTo>
                <a:lnTo>
                  <a:pt x="1218" y="42"/>
                </a:lnTo>
                <a:lnTo>
                  <a:pt x="1221" y="48"/>
                </a:lnTo>
                <a:lnTo>
                  <a:pt x="1224" y="53"/>
                </a:lnTo>
                <a:lnTo>
                  <a:pt x="1227" y="60"/>
                </a:lnTo>
                <a:lnTo>
                  <a:pt x="1228" y="66"/>
                </a:lnTo>
                <a:lnTo>
                  <a:pt x="1230" y="72"/>
                </a:lnTo>
                <a:lnTo>
                  <a:pt x="1231" y="78"/>
                </a:lnTo>
                <a:lnTo>
                  <a:pt x="1231" y="85"/>
                </a:lnTo>
                <a:lnTo>
                  <a:pt x="1230" y="91"/>
                </a:lnTo>
                <a:lnTo>
                  <a:pt x="1230" y="96"/>
                </a:lnTo>
                <a:lnTo>
                  <a:pt x="1228" y="102"/>
                </a:lnTo>
                <a:lnTo>
                  <a:pt x="1227" y="108"/>
                </a:lnTo>
                <a:lnTo>
                  <a:pt x="1224" y="114"/>
                </a:lnTo>
                <a:lnTo>
                  <a:pt x="1221" y="121"/>
                </a:lnTo>
                <a:lnTo>
                  <a:pt x="1217" y="127"/>
                </a:lnTo>
                <a:lnTo>
                  <a:pt x="1213" y="132"/>
                </a:lnTo>
                <a:lnTo>
                  <a:pt x="1208" y="138"/>
                </a:lnTo>
                <a:lnTo>
                  <a:pt x="1202" y="144"/>
                </a:lnTo>
                <a:lnTo>
                  <a:pt x="1200" y="147"/>
                </a:lnTo>
                <a:lnTo>
                  <a:pt x="1195" y="150"/>
                </a:lnTo>
                <a:lnTo>
                  <a:pt x="1191" y="154"/>
                </a:lnTo>
                <a:lnTo>
                  <a:pt x="1185" y="157"/>
                </a:lnTo>
                <a:lnTo>
                  <a:pt x="1178" y="160"/>
                </a:lnTo>
                <a:lnTo>
                  <a:pt x="1171" y="164"/>
                </a:lnTo>
                <a:lnTo>
                  <a:pt x="1162" y="167"/>
                </a:lnTo>
                <a:lnTo>
                  <a:pt x="1153" y="171"/>
                </a:lnTo>
                <a:lnTo>
                  <a:pt x="1143" y="176"/>
                </a:lnTo>
                <a:lnTo>
                  <a:pt x="1132" y="180"/>
                </a:lnTo>
                <a:lnTo>
                  <a:pt x="1120" y="184"/>
                </a:lnTo>
                <a:lnTo>
                  <a:pt x="1107" y="189"/>
                </a:lnTo>
                <a:lnTo>
                  <a:pt x="1094" y="193"/>
                </a:lnTo>
                <a:lnTo>
                  <a:pt x="1080" y="197"/>
                </a:lnTo>
                <a:lnTo>
                  <a:pt x="1066" y="202"/>
                </a:lnTo>
                <a:lnTo>
                  <a:pt x="1050" y="207"/>
                </a:lnTo>
                <a:lnTo>
                  <a:pt x="1033" y="212"/>
                </a:lnTo>
                <a:lnTo>
                  <a:pt x="1014" y="216"/>
                </a:lnTo>
                <a:lnTo>
                  <a:pt x="997" y="222"/>
                </a:lnTo>
                <a:lnTo>
                  <a:pt x="976" y="227"/>
                </a:lnTo>
                <a:lnTo>
                  <a:pt x="956" y="232"/>
                </a:lnTo>
                <a:lnTo>
                  <a:pt x="935" y="238"/>
                </a:lnTo>
                <a:lnTo>
                  <a:pt x="913" y="243"/>
                </a:lnTo>
                <a:lnTo>
                  <a:pt x="890" y="249"/>
                </a:lnTo>
                <a:lnTo>
                  <a:pt x="865" y="255"/>
                </a:lnTo>
                <a:lnTo>
                  <a:pt x="841" y="261"/>
                </a:lnTo>
                <a:lnTo>
                  <a:pt x="816" y="268"/>
                </a:lnTo>
                <a:lnTo>
                  <a:pt x="789" y="274"/>
                </a:lnTo>
                <a:lnTo>
                  <a:pt x="762" y="279"/>
                </a:lnTo>
                <a:lnTo>
                  <a:pt x="734" y="286"/>
                </a:lnTo>
                <a:lnTo>
                  <a:pt x="706" y="292"/>
                </a:lnTo>
                <a:lnTo>
                  <a:pt x="675" y="299"/>
                </a:lnTo>
                <a:lnTo>
                  <a:pt x="645" y="307"/>
                </a:lnTo>
                <a:lnTo>
                  <a:pt x="616" y="312"/>
                </a:lnTo>
                <a:lnTo>
                  <a:pt x="589" y="318"/>
                </a:lnTo>
                <a:lnTo>
                  <a:pt x="562" y="325"/>
                </a:lnTo>
                <a:lnTo>
                  <a:pt x="536" y="331"/>
                </a:lnTo>
                <a:lnTo>
                  <a:pt x="510" y="337"/>
                </a:lnTo>
                <a:lnTo>
                  <a:pt x="485" y="341"/>
                </a:lnTo>
                <a:lnTo>
                  <a:pt x="461" y="347"/>
                </a:lnTo>
                <a:lnTo>
                  <a:pt x="439" y="351"/>
                </a:lnTo>
                <a:lnTo>
                  <a:pt x="416" y="357"/>
                </a:lnTo>
                <a:lnTo>
                  <a:pt x="396" y="361"/>
                </a:lnTo>
                <a:lnTo>
                  <a:pt x="376" y="366"/>
                </a:lnTo>
                <a:lnTo>
                  <a:pt x="356" y="370"/>
                </a:lnTo>
                <a:lnTo>
                  <a:pt x="338" y="374"/>
                </a:lnTo>
                <a:lnTo>
                  <a:pt x="320" y="377"/>
                </a:lnTo>
                <a:lnTo>
                  <a:pt x="304" y="382"/>
                </a:lnTo>
                <a:lnTo>
                  <a:pt x="288" y="384"/>
                </a:lnTo>
                <a:lnTo>
                  <a:pt x="272" y="387"/>
                </a:lnTo>
                <a:lnTo>
                  <a:pt x="259" y="390"/>
                </a:lnTo>
                <a:lnTo>
                  <a:pt x="245" y="393"/>
                </a:lnTo>
                <a:lnTo>
                  <a:pt x="233" y="396"/>
                </a:lnTo>
                <a:lnTo>
                  <a:pt x="222" y="397"/>
                </a:lnTo>
                <a:lnTo>
                  <a:pt x="210" y="400"/>
                </a:lnTo>
                <a:lnTo>
                  <a:pt x="202" y="402"/>
                </a:lnTo>
                <a:lnTo>
                  <a:pt x="191" y="403"/>
                </a:lnTo>
                <a:lnTo>
                  <a:pt x="184" y="405"/>
                </a:lnTo>
                <a:lnTo>
                  <a:pt x="177" y="406"/>
                </a:lnTo>
                <a:lnTo>
                  <a:pt x="171" y="407"/>
                </a:lnTo>
                <a:lnTo>
                  <a:pt x="166" y="407"/>
                </a:lnTo>
                <a:lnTo>
                  <a:pt x="161" y="409"/>
                </a:lnTo>
                <a:lnTo>
                  <a:pt x="157" y="409"/>
                </a:lnTo>
                <a:lnTo>
                  <a:pt x="154" y="409"/>
                </a:lnTo>
                <a:lnTo>
                  <a:pt x="144" y="409"/>
                </a:lnTo>
                <a:lnTo>
                  <a:pt x="134" y="406"/>
                </a:lnTo>
                <a:lnTo>
                  <a:pt x="124" y="403"/>
                </a:lnTo>
                <a:lnTo>
                  <a:pt x="111" y="397"/>
                </a:lnTo>
                <a:lnTo>
                  <a:pt x="99" y="392"/>
                </a:lnTo>
                <a:lnTo>
                  <a:pt x="92" y="389"/>
                </a:lnTo>
                <a:lnTo>
                  <a:pt x="86" y="384"/>
                </a:lnTo>
                <a:lnTo>
                  <a:pt x="79" y="380"/>
                </a:lnTo>
                <a:lnTo>
                  <a:pt x="73" y="374"/>
                </a:lnTo>
                <a:lnTo>
                  <a:pt x="66" y="370"/>
                </a:lnTo>
                <a:lnTo>
                  <a:pt x="59" y="364"/>
                </a:lnTo>
                <a:lnTo>
                  <a:pt x="52" y="358"/>
                </a:lnTo>
                <a:lnTo>
                  <a:pt x="46" y="354"/>
                </a:lnTo>
                <a:lnTo>
                  <a:pt x="39" y="348"/>
                </a:lnTo>
                <a:lnTo>
                  <a:pt x="33" y="343"/>
                </a:lnTo>
                <a:lnTo>
                  <a:pt x="29" y="338"/>
                </a:lnTo>
                <a:lnTo>
                  <a:pt x="23" y="333"/>
                </a:lnTo>
                <a:lnTo>
                  <a:pt x="19" y="327"/>
                </a:lnTo>
                <a:lnTo>
                  <a:pt x="14" y="322"/>
                </a:lnTo>
                <a:lnTo>
                  <a:pt x="11" y="317"/>
                </a:lnTo>
                <a:lnTo>
                  <a:pt x="9" y="312"/>
                </a:lnTo>
                <a:lnTo>
                  <a:pt x="6" y="307"/>
                </a:lnTo>
                <a:lnTo>
                  <a:pt x="4" y="302"/>
                </a:lnTo>
                <a:lnTo>
                  <a:pt x="1" y="297"/>
                </a:lnTo>
                <a:lnTo>
                  <a:pt x="1" y="292"/>
                </a:lnTo>
                <a:lnTo>
                  <a:pt x="0" y="286"/>
                </a:lnTo>
                <a:lnTo>
                  <a:pt x="0" y="282"/>
                </a:lnTo>
                <a:lnTo>
                  <a:pt x="0" y="278"/>
                </a:lnTo>
                <a:lnTo>
                  <a:pt x="1" y="274"/>
                </a:lnTo>
                <a:lnTo>
                  <a:pt x="3" y="269"/>
                </a:lnTo>
                <a:lnTo>
                  <a:pt x="6" y="265"/>
                </a:lnTo>
                <a:lnTo>
                  <a:pt x="9" y="261"/>
                </a:lnTo>
                <a:lnTo>
                  <a:pt x="13" y="256"/>
                </a:lnTo>
                <a:lnTo>
                  <a:pt x="17" y="253"/>
                </a:lnTo>
                <a:lnTo>
                  <a:pt x="23" y="249"/>
                </a:lnTo>
                <a:lnTo>
                  <a:pt x="29" y="246"/>
                </a:lnTo>
                <a:lnTo>
                  <a:pt x="36" y="243"/>
                </a:lnTo>
                <a:lnTo>
                  <a:pt x="43" y="240"/>
                </a:lnTo>
                <a:lnTo>
                  <a:pt x="52" y="238"/>
                </a:lnTo>
                <a:lnTo>
                  <a:pt x="60" y="235"/>
                </a:lnTo>
                <a:lnTo>
                  <a:pt x="70" y="233"/>
                </a:lnTo>
                <a:lnTo>
                  <a:pt x="81" y="230"/>
                </a:lnTo>
                <a:lnTo>
                  <a:pt x="92" y="229"/>
                </a:lnTo>
                <a:lnTo>
                  <a:pt x="92" y="229"/>
                </a:lnTo>
                <a:lnTo>
                  <a:pt x="92" y="229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0"/>
          <p:cNvSpPr>
            <a:spLocks/>
          </p:cNvSpPr>
          <p:nvPr/>
        </p:nvSpPr>
        <p:spPr bwMode="auto">
          <a:xfrm>
            <a:off x="6083429" y="1694291"/>
            <a:ext cx="279165" cy="232337"/>
          </a:xfrm>
          <a:custGeom>
            <a:avLst/>
            <a:gdLst>
              <a:gd name="T0" fmla="*/ 457 w 467"/>
              <a:gd name="T1" fmla="*/ 311 h 385"/>
              <a:gd name="T2" fmla="*/ 451 w 467"/>
              <a:gd name="T3" fmla="*/ 329 h 385"/>
              <a:gd name="T4" fmla="*/ 444 w 467"/>
              <a:gd name="T5" fmla="*/ 345 h 385"/>
              <a:gd name="T6" fmla="*/ 435 w 467"/>
              <a:gd name="T7" fmla="*/ 358 h 385"/>
              <a:gd name="T8" fmla="*/ 426 w 467"/>
              <a:gd name="T9" fmla="*/ 369 h 385"/>
              <a:gd name="T10" fmla="*/ 418 w 467"/>
              <a:gd name="T11" fmla="*/ 376 h 385"/>
              <a:gd name="T12" fmla="*/ 408 w 467"/>
              <a:gd name="T13" fmla="*/ 382 h 385"/>
              <a:gd name="T14" fmla="*/ 396 w 467"/>
              <a:gd name="T15" fmla="*/ 385 h 385"/>
              <a:gd name="T16" fmla="*/ 385 w 467"/>
              <a:gd name="T17" fmla="*/ 385 h 385"/>
              <a:gd name="T18" fmla="*/ 369 w 467"/>
              <a:gd name="T19" fmla="*/ 379 h 385"/>
              <a:gd name="T20" fmla="*/ 349 w 467"/>
              <a:gd name="T21" fmla="*/ 370 h 385"/>
              <a:gd name="T22" fmla="*/ 326 w 467"/>
              <a:gd name="T23" fmla="*/ 356 h 385"/>
              <a:gd name="T24" fmla="*/ 298 w 467"/>
              <a:gd name="T25" fmla="*/ 337 h 385"/>
              <a:gd name="T26" fmla="*/ 267 w 467"/>
              <a:gd name="T27" fmla="*/ 313 h 385"/>
              <a:gd name="T28" fmla="*/ 231 w 467"/>
              <a:gd name="T29" fmla="*/ 284 h 385"/>
              <a:gd name="T30" fmla="*/ 193 w 467"/>
              <a:gd name="T31" fmla="*/ 251 h 385"/>
              <a:gd name="T32" fmla="*/ 151 w 467"/>
              <a:gd name="T33" fmla="*/ 214 h 385"/>
              <a:gd name="T34" fmla="*/ 114 w 467"/>
              <a:gd name="T35" fmla="*/ 178 h 385"/>
              <a:gd name="T36" fmla="*/ 81 w 467"/>
              <a:gd name="T37" fmla="*/ 144 h 385"/>
              <a:gd name="T38" fmla="*/ 55 w 467"/>
              <a:gd name="T39" fmla="*/ 113 h 385"/>
              <a:gd name="T40" fmla="*/ 33 w 467"/>
              <a:gd name="T41" fmla="*/ 84 h 385"/>
              <a:gd name="T42" fmla="*/ 17 w 467"/>
              <a:gd name="T43" fmla="*/ 58 h 385"/>
              <a:gd name="T44" fmla="*/ 6 w 467"/>
              <a:gd name="T45" fmla="*/ 34 h 385"/>
              <a:gd name="T46" fmla="*/ 0 w 467"/>
              <a:gd name="T47" fmla="*/ 11 h 385"/>
              <a:gd name="T48" fmla="*/ 28 w 467"/>
              <a:gd name="T49" fmla="*/ 0 h 385"/>
              <a:gd name="T50" fmla="*/ 81 w 467"/>
              <a:gd name="T51" fmla="*/ 2 h 385"/>
              <a:gd name="T52" fmla="*/ 128 w 467"/>
              <a:gd name="T53" fmla="*/ 3 h 385"/>
              <a:gd name="T54" fmla="*/ 172 w 467"/>
              <a:gd name="T55" fmla="*/ 8 h 385"/>
              <a:gd name="T56" fmla="*/ 212 w 467"/>
              <a:gd name="T57" fmla="*/ 11 h 385"/>
              <a:gd name="T58" fmla="*/ 246 w 467"/>
              <a:gd name="T59" fmla="*/ 16 h 385"/>
              <a:gd name="T60" fmla="*/ 277 w 467"/>
              <a:gd name="T61" fmla="*/ 22 h 385"/>
              <a:gd name="T62" fmla="*/ 303 w 467"/>
              <a:gd name="T63" fmla="*/ 29 h 385"/>
              <a:gd name="T64" fmla="*/ 324 w 467"/>
              <a:gd name="T65" fmla="*/ 38 h 385"/>
              <a:gd name="T66" fmla="*/ 344 w 467"/>
              <a:gd name="T67" fmla="*/ 48 h 385"/>
              <a:gd name="T68" fmla="*/ 365 w 467"/>
              <a:gd name="T69" fmla="*/ 58 h 385"/>
              <a:gd name="T70" fmla="*/ 382 w 467"/>
              <a:gd name="T71" fmla="*/ 71 h 385"/>
              <a:gd name="T72" fmla="*/ 398 w 467"/>
              <a:gd name="T73" fmla="*/ 84 h 385"/>
              <a:gd name="T74" fmla="*/ 412 w 467"/>
              <a:gd name="T75" fmla="*/ 100 h 385"/>
              <a:gd name="T76" fmla="*/ 425 w 467"/>
              <a:gd name="T77" fmla="*/ 116 h 385"/>
              <a:gd name="T78" fmla="*/ 437 w 467"/>
              <a:gd name="T79" fmla="*/ 134 h 385"/>
              <a:gd name="T80" fmla="*/ 445 w 467"/>
              <a:gd name="T81" fmla="*/ 153 h 385"/>
              <a:gd name="T82" fmla="*/ 454 w 467"/>
              <a:gd name="T83" fmla="*/ 172 h 385"/>
              <a:gd name="T84" fmla="*/ 460 w 467"/>
              <a:gd name="T85" fmla="*/ 191 h 385"/>
              <a:gd name="T86" fmla="*/ 464 w 467"/>
              <a:gd name="T87" fmla="*/ 211 h 385"/>
              <a:gd name="T88" fmla="*/ 467 w 467"/>
              <a:gd name="T89" fmla="*/ 229 h 385"/>
              <a:gd name="T90" fmla="*/ 467 w 467"/>
              <a:gd name="T91" fmla="*/ 250 h 385"/>
              <a:gd name="T92" fmla="*/ 465 w 467"/>
              <a:gd name="T93" fmla="*/ 270 h 385"/>
              <a:gd name="T94" fmla="*/ 462 w 467"/>
              <a:gd name="T95" fmla="*/ 291 h 385"/>
              <a:gd name="T96" fmla="*/ 460 w 467"/>
              <a:gd name="T97" fmla="*/ 301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7" h="385">
                <a:moveTo>
                  <a:pt x="460" y="301"/>
                </a:moveTo>
                <a:lnTo>
                  <a:pt x="457" y="311"/>
                </a:lnTo>
                <a:lnTo>
                  <a:pt x="454" y="320"/>
                </a:lnTo>
                <a:lnTo>
                  <a:pt x="451" y="329"/>
                </a:lnTo>
                <a:lnTo>
                  <a:pt x="447" y="337"/>
                </a:lnTo>
                <a:lnTo>
                  <a:pt x="444" y="345"/>
                </a:lnTo>
                <a:lnTo>
                  <a:pt x="439" y="352"/>
                </a:lnTo>
                <a:lnTo>
                  <a:pt x="435" y="358"/>
                </a:lnTo>
                <a:lnTo>
                  <a:pt x="432" y="363"/>
                </a:lnTo>
                <a:lnTo>
                  <a:pt x="426" y="369"/>
                </a:lnTo>
                <a:lnTo>
                  <a:pt x="422" y="373"/>
                </a:lnTo>
                <a:lnTo>
                  <a:pt x="418" y="376"/>
                </a:lnTo>
                <a:lnTo>
                  <a:pt x="412" y="379"/>
                </a:lnTo>
                <a:lnTo>
                  <a:pt x="408" y="382"/>
                </a:lnTo>
                <a:lnTo>
                  <a:pt x="402" y="383"/>
                </a:lnTo>
                <a:lnTo>
                  <a:pt x="396" y="385"/>
                </a:lnTo>
                <a:lnTo>
                  <a:pt x="390" y="385"/>
                </a:lnTo>
                <a:lnTo>
                  <a:pt x="385" y="385"/>
                </a:lnTo>
                <a:lnTo>
                  <a:pt x="376" y="382"/>
                </a:lnTo>
                <a:lnTo>
                  <a:pt x="369" y="379"/>
                </a:lnTo>
                <a:lnTo>
                  <a:pt x="359" y="375"/>
                </a:lnTo>
                <a:lnTo>
                  <a:pt x="349" y="370"/>
                </a:lnTo>
                <a:lnTo>
                  <a:pt x="337" y="363"/>
                </a:lnTo>
                <a:lnTo>
                  <a:pt x="326" y="356"/>
                </a:lnTo>
                <a:lnTo>
                  <a:pt x="311" y="347"/>
                </a:lnTo>
                <a:lnTo>
                  <a:pt x="298" y="337"/>
                </a:lnTo>
                <a:lnTo>
                  <a:pt x="282" y="326"/>
                </a:lnTo>
                <a:lnTo>
                  <a:pt x="267" y="313"/>
                </a:lnTo>
                <a:lnTo>
                  <a:pt x="249" y="300"/>
                </a:lnTo>
                <a:lnTo>
                  <a:pt x="231" y="284"/>
                </a:lnTo>
                <a:lnTo>
                  <a:pt x="212" y="268"/>
                </a:lnTo>
                <a:lnTo>
                  <a:pt x="193" y="251"/>
                </a:lnTo>
                <a:lnTo>
                  <a:pt x="172" y="232"/>
                </a:lnTo>
                <a:lnTo>
                  <a:pt x="151" y="214"/>
                </a:lnTo>
                <a:lnTo>
                  <a:pt x="131" y="196"/>
                </a:lnTo>
                <a:lnTo>
                  <a:pt x="114" y="178"/>
                </a:lnTo>
                <a:lnTo>
                  <a:pt x="97" y="162"/>
                </a:lnTo>
                <a:lnTo>
                  <a:pt x="81" y="144"/>
                </a:lnTo>
                <a:lnTo>
                  <a:pt x="68" y="129"/>
                </a:lnTo>
                <a:lnTo>
                  <a:pt x="55" y="113"/>
                </a:lnTo>
                <a:lnTo>
                  <a:pt x="43" y="98"/>
                </a:lnTo>
                <a:lnTo>
                  <a:pt x="33" y="84"/>
                </a:lnTo>
                <a:lnTo>
                  <a:pt x="25" y="71"/>
                </a:lnTo>
                <a:lnTo>
                  <a:pt x="17" y="58"/>
                </a:lnTo>
                <a:lnTo>
                  <a:pt x="12" y="45"/>
                </a:lnTo>
                <a:lnTo>
                  <a:pt x="6" y="34"/>
                </a:lnTo>
                <a:lnTo>
                  <a:pt x="3" y="22"/>
                </a:lnTo>
                <a:lnTo>
                  <a:pt x="0" y="11"/>
                </a:lnTo>
                <a:lnTo>
                  <a:pt x="0" y="0"/>
                </a:lnTo>
                <a:lnTo>
                  <a:pt x="28" y="0"/>
                </a:lnTo>
                <a:lnTo>
                  <a:pt x="55" y="0"/>
                </a:lnTo>
                <a:lnTo>
                  <a:pt x="81" y="2"/>
                </a:lnTo>
                <a:lnTo>
                  <a:pt x="105" y="3"/>
                </a:lnTo>
                <a:lnTo>
                  <a:pt x="128" y="3"/>
                </a:lnTo>
                <a:lnTo>
                  <a:pt x="151" y="5"/>
                </a:lnTo>
                <a:lnTo>
                  <a:pt x="172" y="8"/>
                </a:lnTo>
                <a:lnTo>
                  <a:pt x="192" y="9"/>
                </a:lnTo>
                <a:lnTo>
                  <a:pt x="212" y="11"/>
                </a:lnTo>
                <a:lnTo>
                  <a:pt x="229" y="13"/>
                </a:lnTo>
                <a:lnTo>
                  <a:pt x="246" y="16"/>
                </a:lnTo>
                <a:lnTo>
                  <a:pt x="262" y="19"/>
                </a:lnTo>
                <a:lnTo>
                  <a:pt x="277" y="22"/>
                </a:lnTo>
                <a:lnTo>
                  <a:pt x="290" y="26"/>
                </a:lnTo>
                <a:lnTo>
                  <a:pt x="303" y="29"/>
                </a:lnTo>
                <a:lnTo>
                  <a:pt x="314" y="34"/>
                </a:lnTo>
                <a:lnTo>
                  <a:pt x="324" y="38"/>
                </a:lnTo>
                <a:lnTo>
                  <a:pt x="336" y="42"/>
                </a:lnTo>
                <a:lnTo>
                  <a:pt x="344" y="48"/>
                </a:lnTo>
                <a:lnTo>
                  <a:pt x="354" y="52"/>
                </a:lnTo>
                <a:lnTo>
                  <a:pt x="365" y="58"/>
                </a:lnTo>
                <a:lnTo>
                  <a:pt x="373" y="64"/>
                </a:lnTo>
                <a:lnTo>
                  <a:pt x="382" y="71"/>
                </a:lnTo>
                <a:lnTo>
                  <a:pt x="389" y="78"/>
                </a:lnTo>
                <a:lnTo>
                  <a:pt x="398" y="84"/>
                </a:lnTo>
                <a:lnTo>
                  <a:pt x="405" y="93"/>
                </a:lnTo>
                <a:lnTo>
                  <a:pt x="412" y="100"/>
                </a:lnTo>
                <a:lnTo>
                  <a:pt x="418" y="107"/>
                </a:lnTo>
                <a:lnTo>
                  <a:pt x="425" y="116"/>
                </a:lnTo>
                <a:lnTo>
                  <a:pt x="431" y="124"/>
                </a:lnTo>
                <a:lnTo>
                  <a:pt x="437" y="134"/>
                </a:lnTo>
                <a:lnTo>
                  <a:pt x="441" y="143"/>
                </a:lnTo>
                <a:lnTo>
                  <a:pt x="445" y="153"/>
                </a:lnTo>
                <a:lnTo>
                  <a:pt x="450" y="162"/>
                </a:lnTo>
                <a:lnTo>
                  <a:pt x="454" y="172"/>
                </a:lnTo>
                <a:lnTo>
                  <a:pt x="457" y="180"/>
                </a:lnTo>
                <a:lnTo>
                  <a:pt x="460" y="191"/>
                </a:lnTo>
                <a:lnTo>
                  <a:pt x="462" y="201"/>
                </a:lnTo>
                <a:lnTo>
                  <a:pt x="464" y="211"/>
                </a:lnTo>
                <a:lnTo>
                  <a:pt x="465" y="221"/>
                </a:lnTo>
                <a:lnTo>
                  <a:pt x="467" y="229"/>
                </a:lnTo>
                <a:lnTo>
                  <a:pt x="467" y="239"/>
                </a:lnTo>
                <a:lnTo>
                  <a:pt x="467" y="250"/>
                </a:lnTo>
                <a:lnTo>
                  <a:pt x="467" y="260"/>
                </a:lnTo>
                <a:lnTo>
                  <a:pt x="465" y="270"/>
                </a:lnTo>
                <a:lnTo>
                  <a:pt x="464" y="281"/>
                </a:lnTo>
                <a:lnTo>
                  <a:pt x="462" y="291"/>
                </a:lnTo>
                <a:lnTo>
                  <a:pt x="460" y="301"/>
                </a:lnTo>
                <a:lnTo>
                  <a:pt x="460" y="301"/>
                </a:lnTo>
                <a:lnTo>
                  <a:pt x="460" y="301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1"/>
          <p:cNvSpPr>
            <a:spLocks/>
          </p:cNvSpPr>
          <p:nvPr/>
        </p:nvSpPr>
        <p:spPr bwMode="auto">
          <a:xfrm>
            <a:off x="5833082" y="2148159"/>
            <a:ext cx="502497" cy="727629"/>
          </a:xfrm>
          <a:custGeom>
            <a:avLst/>
            <a:gdLst>
              <a:gd name="T0" fmla="*/ 0 w 839"/>
              <a:gd name="T1" fmla="*/ 1183 h 1212"/>
              <a:gd name="T2" fmla="*/ 7 w 839"/>
              <a:gd name="T3" fmla="*/ 1150 h 1212"/>
              <a:gd name="T4" fmla="*/ 31 w 839"/>
              <a:gd name="T5" fmla="*/ 1107 h 1212"/>
              <a:gd name="T6" fmla="*/ 73 w 839"/>
              <a:gd name="T7" fmla="*/ 1054 h 1212"/>
              <a:gd name="T8" fmla="*/ 128 w 839"/>
              <a:gd name="T9" fmla="*/ 992 h 1212"/>
              <a:gd name="T10" fmla="*/ 182 w 839"/>
              <a:gd name="T11" fmla="*/ 920 h 1212"/>
              <a:gd name="T12" fmla="*/ 239 w 839"/>
              <a:gd name="T13" fmla="*/ 841 h 1212"/>
              <a:gd name="T14" fmla="*/ 293 w 839"/>
              <a:gd name="T15" fmla="*/ 751 h 1212"/>
              <a:gd name="T16" fmla="*/ 390 w 839"/>
              <a:gd name="T17" fmla="*/ 584 h 1212"/>
              <a:gd name="T18" fmla="*/ 486 w 839"/>
              <a:gd name="T19" fmla="*/ 389 h 1212"/>
              <a:gd name="T20" fmla="*/ 538 w 839"/>
              <a:gd name="T21" fmla="*/ 268 h 1212"/>
              <a:gd name="T22" fmla="*/ 564 w 839"/>
              <a:gd name="T23" fmla="*/ 190 h 1212"/>
              <a:gd name="T24" fmla="*/ 577 w 839"/>
              <a:gd name="T25" fmla="*/ 129 h 1212"/>
              <a:gd name="T26" fmla="*/ 576 w 839"/>
              <a:gd name="T27" fmla="*/ 86 h 1212"/>
              <a:gd name="T28" fmla="*/ 567 w 839"/>
              <a:gd name="T29" fmla="*/ 59 h 1212"/>
              <a:gd name="T30" fmla="*/ 568 w 839"/>
              <a:gd name="T31" fmla="*/ 36 h 1212"/>
              <a:gd name="T32" fmla="*/ 580 w 839"/>
              <a:gd name="T33" fmla="*/ 19 h 1212"/>
              <a:gd name="T34" fmla="*/ 603 w 839"/>
              <a:gd name="T35" fmla="*/ 6 h 1212"/>
              <a:gd name="T36" fmla="*/ 635 w 839"/>
              <a:gd name="T37" fmla="*/ 0 h 1212"/>
              <a:gd name="T38" fmla="*/ 669 w 839"/>
              <a:gd name="T39" fmla="*/ 6 h 1212"/>
              <a:gd name="T40" fmla="*/ 707 w 839"/>
              <a:gd name="T41" fmla="*/ 21 h 1212"/>
              <a:gd name="T42" fmla="*/ 746 w 839"/>
              <a:gd name="T43" fmla="*/ 50 h 1212"/>
              <a:gd name="T44" fmla="*/ 784 w 839"/>
              <a:gd name="T45" fmla="*/ 86 h 1212"/>
              <a:gd name="T46" fmla="*/ 813 w 839"/>
              <a:gd name="T47" fmla="*/ 118 h 1212"/>
              <a:gd name="T48" fmla="*/ 831 w 839"/>
              <a:gd name="T49" fmla="*/ 147 h 1212"/>
              <a:gd name="T50" fmla="*/ 839 w 839"/>
              <a:gd name="T51" fmla="*/ 170 h 1212"/>
              <a:gd name="T52" fmla="*/ 833 w 839"/>
              <a:gd name="T53" fmla="*/ 209 h 1212"/>
              <a:gd name="T54" fmla="*/ 810 w 839"/>
              <a:gd name="T55" fmla="*/ 266 h 1212"/>
              <a:gd name="T56" fmla="*/ 793 w 839"/>
              <a:gd name="T57" fmla="*/ 299 h 1212"/>
              <a:gd name="T58" fmla="*/ 777 w 839"/>
              <a:gd name="T59" fmla="*/ 325 h 1212"/>
              <a:gd name="T60" fmla="*/ 757 w 839"/>
              <a:gd name="T61" fmla="*/ 360 h 1212"/>
              <a:gd name="T62" fmla="*/ 733 w 839"/>
              <a:gd name="T63" fmla="*/ 402 h 1212"/>
              <a:gd name="T64" fmla="*/ 702 w 839"/>
              <a:gd name="T65" fmla="*/ 452 h 1212"/>
              <a:gd name="T66" fmla="*/ 668 w 839"/>
              <a:gd name="T67" fmla="*/ 510 h 1212"/>
              <a:gd name="T68" fmla="*/ 627 w 839"/>
              <a:gd name="T69" fmla="*/ 574 h 1212"/>
              <a:gd name="T70" fmla="*/ 583 w 839"/>
              <a:gd name="T71" fmla="*/ 648 h 1212"/>
              <a:gd name="T72" fmla="*/ 535 w 839"/>
              <a:gd name="T73" fmla="*/ 724 h 1212"/>
              <a:gd name="T74" fmla="*/ 488 w 839"/>
              <a:gd name="T75" fmla="*/ 796 h 1212"/>
              <a:gd name="T76" fmla="*/ 440 w 839"/>
              <a:gd name="T77" fmla="*/ 861 h 1212"/>
              <a:gd name="T78" fmla="*/ 394 w 839"/>
              <a:gd name="T79" fmla="*/ 921 h 1212"/>
              <a:gd name="T80" fmla="*/ 350 w 839"/>
              <a:gd name="T81" fmla="*/ 976 h 1212"/>
              <a:gd name="T82" fmla="*/ 305 w 839"/>
              <a:gd name="T83" fmla="*/ 1024 h 1212"/>
              <a:gd name="T84" fmla="*/ 260 w 839"/>
              <a:gd name="T85" fmla="*/ 1067 h 1212"/>
              <a:gd name="T86" fmla="*/ 217 w 839"/>
              <a:gd name="T87" fmla="*/ 1103 h 1212"/>
              <a:gd name="T88" fmla="*/ 148 w 839"/>
              <a:gd name="T89" fmla="*/ 1155 h 1212"/>
              <a:gd name="T90" fmla="*/ 85 w 839"/>
              <a:gd name="T91" fmla="*/ 1193 h 1212"/>
              <a:gd name="T92" fmla="*/ 38 w 839"/>
              <a:gd name="T93" fmla="*/ 1211 h 1212"/>
              <a:gd name="T94" fmla="*/ 10 w 839"/>
              <a:gd name="T95" fmla="*/ 1206 h 1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39" h="1212">
                <a:moveTo>
                  <a:pt x="5" y="1202"/>
                </a:moveTo>
                <a:lnTo>
                  <a:pt x="2" y="1196"/>
                </a:lnTo>
                <a:lnTo>
                  <a:pt x="0" y="1191"/>
                </a:lnTo>
                <a:lnTo>
                  <a:pt x="0" y="1183"/>
                </a:lnTo>
                <a:lnTo>
                  <a:pt x="0" y="1176"/>
                </a:lnTo>
                <a:lnTo>
                  <a:pt x="1" y="1169"/>
                </a:lnTo>
                <a:lnTo>
                  <a:pt x="2" y="1160"/>
                </a:lnTo>
                <a:lnTo>
                  <a:pt x="7" y="1150"/>
                </a:lnTo>
                <a:lnTo>
                  <a:pt x="11" y="1140"/>
                </a:lnTo>
                <a:lnTo>
                  <a:pt x="17" y="1130"/>
                </a:lnTo>
                <a:lnTo>
                  <a:pt x="23" y="1119"/>
                </a:lnTo>
                <a:lnTo>
                  <a:pt x="31" y="1107"/>
                </a:lnTo>
                <a:lnTo>
                  <a:pt x="40" y="1096"/>
                </a:lnTo>
                <a:lnTo>
                  <a:pt x="50" y="1083"/>
                </a:lnTo>
                <a:lnTo>
                  <a:pt x="60" y="1068"/>
                </a:lnTo>
                <a:lnTo>
                  <a:pt x="73" y="1054"/>
                </a:lnTo>
                <a:lnTo>
                  <a:pt x="86" y="1039"/>
                </a:lnTo>
                <a:lnTo>
                  <a:pt x="100" y="1024"/>
                </a:lnTo>
                <a:lnTo>
                  <a:pt x="113" y="1008"/>
                </a:lnTo>
                <a:lnTo>
                  <a:pt x="128" y="992"/>
                </a:lnTo>
                <a:lnTo>
                  <a:pt x="141" y="975"/>
                </a:lnTo>
                <a:lnTo>
                  <a:pt x="155" y="957"/>
                </a:lnTo>
                <a:lnTo>
                  <a:pt x="168" y="939"/>
                </a:lnTo>
                <a:lnTo>
                  <a:pt x="182" y="920"/>
                </a:lnTo>
                <a:lnTo>
                  <a:pt x="197" y="901"/>
                </a:lnTo>
                <a:lnTo>
                  <a:pt x="210" y="881"/>
                </a:lnTo>
                <a:lnTo>
                  <a:pt x="224" y="861"/>
                </a:lnTo>
                <a:lnTo>
                  <a:pt x="239" y="841"/>
                </a:lnTo>
                <a:lnTo>
                  <a:pt x="252" y="819"/>
                </a:lnTo>
                <a:lnTo>
                  <a:pt x="266" y="797"/>
                </a:lnTo>
                <a:lnTo>
                  <a:pt x="280" y="774"/>
                </a:lnTo>
                <a:lnTo>
                  <a:pt x="293" y="751"/>
                </a:lnTo>
                <a:lnTo>
                  <a:pt x="308" y="728"/>
                </a:lnTo>
                <a:lnTo>
                  <a:pt x="337" y="681"/>
                </a:lnTo>
                <a:lnTo>
                  <a:pt x="362" y="633"/>
                </a:lnTo>
                <a:lnTo>
                  <a:pt x="390" y="584"/>
                </a:lnTo>
                <a:lnTo>
                  <a:pt x="416" y="535"/>
                </a:lnTo>
                <a:lnTo>
                  <a:pt x="440" y="487"/>
                </a:lnTo>
                <a:lnTo>
                  <a:pt x="463" y="438"/>
                </a:lnTo>
                <a:lnTo>
                  <a:pt x="486" y="389"/>
                </a:lnTo>
                <a:lnTo>
                  <a:pt x="509" y="338"/>
                </a:lnTo>
                <a:lnTo>
                  <a:pt x="519" y="314"/>
                </a:lnTo>
                <a:lnTo>
                  <a:pt x="530" y="291"/>
                </a:lnTo>
                <a:lnTo>
                  <a:pt x="538" y="268"/>
                </a:lnTo>
                <a:lnTo>
                  <a:pt x="545" y="246"/>
                </a:lnTo>
                <a:lnTo>
                  <a:pt x="553" y="227"/>
                </a:lnTo>
                <a:lnTo>
                  <a:pt x="558" y="207"/>
                </a:lnTo>
                <a:lnTo>
                  <a:pt x="564" y="190"/>
                </a:lnTo>
                <a:lnTo>
                  <a:pt x="568" y="173"/>
                </a:lnTo>
                <a:lnTo>
                  <a:pt x="573" y="157"/>
                </a:lnTo>
                <a:lnTo>
                  <a:pt x="574" y="142"/>
                </a:lnTo>
                <a:lnTo>
                  <a:pt x="577" y="129"/>
                </a:lnTo>
                <a:lnTo>
                  <a:pt x="577" y="117"/>
                </a:lnTo>
                <a:lnTo>
                  <a:pt x="577" y="106"/>
                </a:lnTo>
                <a:lnTo>
                  <a:pt x="577" y="96"/>
                </a:lnTo>
                <a:lnTo>
                  <a:pt x="576" y="86"/>
                </a:lnTo>
                <a:lnTo>
                  <a:pt x="573" y="79"/>
                </a:lnTo>
                <a:lnTo>
                  <a:pt x="570" y="72"/>
                </a:lnTo>
                <a:lnTo>
                  <a:pt x="568" y="65"/>
                </a:lnTo>
                <a:lnTo>
                  <a:pt x="567" y="59"/>
                </a:lnTo>
                <a:lnTo>
                  <a:pt x="567" y="53"/>
                </a:lnTo>
                <a:lnTo>
                  <a:pt x="567" y="47"/>
                </a:lnTo>
                <a:lnTo>
                  <a:pt x="567" y="42"/>
                </a:lnTo>
                <a:lnTo>
                  <a:pt x="568" y="36"/>
                </a:lnTo>
                <a:lnTo>
                  <a:pt x="570" y="32"/>
                </a:lnTo>
                <a:lnTo>
                  <a:pt x="573" y="27"/>
                </a:lnTo>
                <a:lnTo>
                  <a:pt x="577" y="23"/>
                </a:lnTo>
                <a:lnTo>
                  <a:pt x="580" y="19"/>
                </a:lnTo>
                <a:lnTo>
                  <a:pt x="586" y="14"/>
                </a:lnTo>
                <a:lnTo>
                  <a:pt x="590" y="11"/>
                </a:lnTo>
                <a:lnTo>
                  <a:pt x="596" y="9"/>
                </a:lnTo>
                <a:lnTo>
                  <a:pt x="603" y="6"/>
                </a:lnTo>
                <a:lnTo>
                  <a:pt x="610" y="3"/>
                </a:lnTo>
                <a:lnTo>
                  <a:pt x="619" y="1"/>
                </a:lnTo>
                <a:lnTo>
                  <a:pt x="626" y="0"/>
                </a:lnTo>
                <a:lnTo>
                  <a:pt x="635" y="0"/>
                </a:lnTo>
                <a:lnTo>
                  <a:pt x="643" y="0"/>
                </a:lnTo>
                <a:lnTo>
                  <a:pt x="652" y="1"/>
                </a:lnTo>
                <a:lnTo>
                  <a:pt x="661" y="3"/>
                </a:lnTo>
                <a:lnTo>
                  <a:pt x="669" y="6"/>
                </a:lnTo>
                <a:lnTo>
                  <a:pt x="678" y="9"/>
                </a:lnTo>
                <a:lnTo>
                  <a:pt x="688" y="11"/>
                </a:lnTo>
                <a:lnTo>
                  <a:pt x="697" y="17"/>
                </a:lnTo>
                <a:lnTo>
                  <a:pt x="707" y="21"/>
                </a:lnTo>
                <a:lnTo>
                  <a:pt x="715" y="27"/>
                </a:lnTo>
                <a:lnTo>
                  <a:pt x="725" y="34"/>
                </a:lnTo>
                <a:lnTo>
                  <a:pt x="735" y="42"/>
                </a:lnTo>
                <a:lnTo>
                  <a:pt x="746" y="50"/>
                </a:lnTo>
                <a:lnTo>
                  <a:pt x="756" y="59"/>
                </a:lnTo>
                <a:lnTo>
                  <a:pt x="766" y="68"/>
                </a:lnTo>
                <a:lnTo>
                  <a:pt x="776" y="78"/>
                </a:lnTo>
                <a:lnTo>
                  <a:pt x="784" y="86"/>
                </a:lnTo>
                <a:lnTo>
                  <a:pt x="793" y="95"/>
                </a:lnTo>
                <a:lnTo>
                  <a:pt x="800" y="102"/>
                </a:lnTo>
                <a:lnTo>
                  <a:pt x="807" y="111"/>
                </a:lnTo>
                <a:lnTo>
                  <a:pt x="813" y="118"/>
                </a:lnTo>
                <a:lnTo>
                  <a:pt x="819" y="127"/>
                </a:lnTo>
                <a:lnTo>
                  <a:pt x="823" y="132"/>
                </a:lnTo>
                <a:lnTo>
                  <a:pt x="828" y="140"/>
                </a:lnTo>
                <a:lnTo>
                  <a:pt x="831" y="147"/>
                </a:lnTo>
                <a:lnTo>
                  <a:pt x="833" y="153"/>
                </a:lnTo>
                <a:lnTo>
                  <a:pt x="836" y="158"/>
                </a:lnTo>
                <a:lnTo>
                  <a:pt x="838" y="165"/>
                </a:lnTo>
                <a:lnTo>
                  <a:pt x="839" y="170"/>
                </a:lnTo>
                <a:lnTo>
                  <a:pt x="839" y="176"/>
                </a:lnTo>
                <a:lnTo>
                  <a:pt x="839" y="186"/>
                </a:lnTo>
                <a:lnTo>
                  <a:pt x="836" y="197"/>
                </a:lnTo>
                <a:lnTo>
                  <a:pt x="833" y="209"/>
                </a:lnTo>
                <a:lnTo>
                  <a:pt x="829" y="222"/>
                </a:lnTo>
                <a:lnTo>
                  <a:pt x="825" y="236"/>
                </a:lnTo>
                <a:lnTo>
                  <a:pt x="818" y="250"/>
                </a:lnTo>
                <a:lnTo>
                  <a:pt x="810" y="266"/>
                </a:lnTo>
                <a:lnTo>
                  <a:pt x="802" y="284"/>
                </a:lnTo>
                <a:lnTo>
                  <a:pt x="799" y="288"/>
                </a:lnTo>
                <a:lnTo>
                  <a:pt x="796" y="294"/>
                </a:lnTo>
                <a:lnTo>
                  <a:pt x="793" y="299"/>
                </a:lnTo>
                <a:lnTo>
                  <a:pt x="790" y="305"/>
                </a:lnTo>
                <a:lnTo>
                  <a:pt x="786" y="311"/>
                </a:lnTo>
                <a:lnTo>
                  <a:pt x="782" y="318"/>
                </a:lnTo>
                <a:lnTo>
                  <a:pt x="777" y="325"/>
                </a:lnTo>
                <a:lnTo>
                  <a:pt x="773" y="334"/>
                </a:lnTo>
                <a:lnTo>
                  <a:pt x="769" y="343"/>
                </a:lnTo>
                <a:lnTo>
                  <a:pt x="763" y="351"/>
                </a:lnTo>
                <a:lnTo>
                  <a:pt x="757" y="360"/>
                </a:lnTo>
                <a:lnTo>
                  <a:pt x="751" y="370"/>
                </a:lnTo>
                <a:lnTo>
                  <a:pt x="746" y="380"/>
                </a:lnTo>
                <a:lnTo>
                  <a:pt x="738" y="391"/>
                </a:lnTo>
                <a:lnTo>
                  <a:pt x="733" y="402"/>
                </a:lnTo>
                <a:lnTo>
                  <a:pt x="725" y="415"/>
                </a:lnTo>
                <a:lnTo>
                  <a:pt x="718" y="426"/>
                </a:lnTo>
                <a:lnTo>
                  <a:pt x="710" y="439"/>
                </a:lnTo>
                <a:lnTo>
                  <a:pt x="702" y="452"/>
                </a:lnTo>
                <a:lnTo>
                  <a:pt x="694" y="466"/>
                </a:lnTo>
                <a:lnTo>
                  <a:pt x="685" y="479"/>
                </a:lnTo>
                <a:lnTo>
                  <a:pt x="676" y="495"/>
                </a:lnTo>
                <a:lnTo>
                  <a:pt x="668" y="510"/>
                </a:lnTo>
                <a:lnTo>
                  <a:pt x="658" y="525"/>
                </a:lnTo>
                <a:lnTo>
                  <a:pt x="648" y="541"/>
                </a:lnTo>
                <a:lnTo>
                  <a:pt x="638" y="557"/>
                </a:lnTo>
                <a:lnTo>
                  <a:pt x="627" y="574"/>
                </a:lnTo>
                <a:lnTo>
                  <a:pt x="617" y="592"/>
                </a:lnTo>
                <a:lnTo>
                  <a:pt x="606" y="610"/>
                </a:lnTo>
                <a:lnTo>
                  <a:pt x="594" y="628"/>
                </a:lnTo>
                <a:lnTo>
                  <a:pt x="583" y="648"/>
                </a:lnTo>
                <a:lnTo>
                  <a:pt x="571" y="666"/>
                </a:lnTo>
                <a:lnTo>
                  <a:pt x="560" y="687"/>
                </a:lnTo>
                <a:lnTo>
                  <a:pt x="547" y="705"/>
                </a:lnTo>
                <a:lnTo>
                  <a:pt x="535" y="724"/>
                </a:lnTo>
                <a:lnTo>
                  <a:pt x="524" y="743"/>
                </a:lnTo>
                <a:lnTo>
                  <a:pt x="511" y="760"/>
                </a:lnTo>
                <a:lnTo>
                  <a:pt x="499" y="779"/>
                </a:lnTo>
                <a:lnTo>
                  <a:pt x="488" y="796"/>
                </a:lnTo>
                <a:lnTo>
                  <a:pt x="476" y="812"/>
                </a:lnTo>
                <a:lnTo>
                  <a:pt x="463" y="829"/>
                </a:lnTo>
                <a:lnTo>
                  <a:pt x="452" y="845"/>
                </a:lnTo>
                <a:lnTo>
                  <a:pt x="440" y="861"/>
                </a:lnTo>
                <a:lnTo>
                  <a:pt x="429" y="877"/>
                </a:lnTo>
                <a:lnTo>
                  <a:pt x="417" y="893"/>
                </a:lnTo>
                <a:lnTo>
                  <a:pt x="406" y="907"/>
                </a:lnTo>
                <a:lnTo>
                  <a:pt x="394" y="921"/>
                </a:lnTo>
                <a:lnTo>
                  <a:pt x="383" y="936"/>
                </a:lnTo>
                <a:lnTo>
                  <a:pt x="373" y="949"/>
                </a:lnTo>
                <a:lnTo>
                  <a:pt x="361" y="963"/>
                </a:lnTo>
                <a:lnTo>
                  <a:pt x="350" y="976"/>
                </a:lnTo>
                <a:lnTo>
                  <a:pt x="338" y="988"/>
                </a:lnTo>
                <a:lnTo>
                  <a:pt x="326" y="1000"/>
                </a:lnTo>
                <a:lnTo>
                  <a:pt x="316" y="1012"/>
                </a:lnTo>
                <a:lnTo>
                  <a:pt x="305" y="1024"/>
                </a:lnTo>
                <a:lnTo>
                  <a:pt x="293" y="1035"/>
                </a:lnTo>
                <a:lnTo>
                  <a:pt x="283" y="1045"/>
                </a:lnTo>
                <a:lnTo>
                  <a:pt x="272" y="1057"/>
                </a:lnTo>
                <a:lnTo>
                  <a:pt x="260" y="1067"/>
                </a:lnTo>
                <a:lnTo>
                  <a:pt x="250" y="1077"/>
                </a:lnTo>
                <a:lnTo>
                  <a:pt x="239" y="1085"/>
                </a:lnTo>
                <a:lnTo>
                  <a:pt x="229" y="1094"/>
                </a:lnTo>
                <a:lnTo>
                  <a:pt x="217" y="1103"/>
                </a:lnTo>
                <a:lnTo>
                  <a:pt x="207" y="1111"/>
                </a:lnTo>
                <a:lnTo>
                  <a:pt x="187" y="1127"/>
                </a:lnTo>
                <a:lnTo>
                  <a:pt x="167" y="1142"/>
                </a:lnTo>
                <a:lnTo>
                  <a:pt x="148" y="1155"/>
                </a:lnTo>
                <a:lnTo>
                  <a:pt x="131" y="1166"/>
                </a:lnTo>
                <a:lnTo>
                  <a:pt x="115" y="1176"/>
                </a:lnTo>
                <a:lnTo>
                  <a:pt x="99" y="1186"/>
                </a:lnTo>
                <a:lnTo>
                  <a:pt x="85" y="1193"/>
                </a:lnTo>
                <a:lnTo>
                  <a:pt x="72" y="1201"/>
                </a:lnTo>
                <a:lnTo>
                  <a:pt x="60" y="1205"/>
                </a:lnTo>
                <a:lnTo>
                  <a:pt x="49" y="1209"/>
                </a:lnTo>
                <a:lnTo>
                  <a:pt x="38" y="1211"/>
                </a:lnTo>
                <a:lnTo>
                  <a:pt x="30" y="1212"/>
                </a:lnTo>
                <a:lnTo>
                  <a:pt x="23" y="1211"/>
                </a:lnTo>
                <a:lnTo>
                  <a:pt x="15" y="1209"/>
                </a:lnTo>
                <a:lnTo>
                  <a:pt x="10" y="1206"/>
                </a:lnTo>
                <a:lnTo>
                  <a:pt x="5" y="1202"/>
                </a:lnTo>
                <a:lnTo>
                  <a:pt x="5" y="1202"/>
                </a:lnTo>
                <a:lnTo>
                  <a:pt x="5" y="1202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2"/>
          <p:cNvSpPr>
            <a:spLocks/>
          </p:cNvSpPr>
          <p:nvPr/>
        </p:nvSpPr>
        <p:spPr bwMode="auto">
          <a:xfrm>
            <a:off x="5312575" y="2425522"/>
            <a:ext cx="635775" cy="210724"/>
          </a:xfrm>
          <a:custGeom>
            <a:avLst/>
            <a:gdLst>
              <a:gd name="T0" fmla="*/ 46 w 1060"/>
              <a:gd name="T1" fmla="*/ 299 h 349"/>
              <a:gd name="T2" fmla="*/ 23 w 1060"/>
              <a:gd name="T3" fmla="*/ 284 h 349"/>
              <a:gd name="T4" fmla="*/ 9 w 1060"/>
              <a:gd name="T5" fmla="*/ 270 h 349"/>
              <a:gd name="T6" fmla="*/ 1 w 1060"/>
              <a:gd name="T7" fmla="*/ 255 h 349"/>
              <a:gd name="T8" fmla="*/ 1 w 1060"/>
              <a:gd name="T9" fmla="*/ 241 h 349"/>
              <a:gd name="T10" fmla="*/ 10 w 1060"/>
              <a:gd name="T11" fmla="*/ 228 h 349"/>
              <a:gd name="T12" fmla="*/ 30 w 1060"/>
              <a:gd name="T13" fmla="*/ 214 h 349"/>
              <a:gd name="T14" fmla="*/ 63 w 1060"/>
              <a:gd name="T15" fmla="*/ 199 h 349"/>
              <a:gd name="T16" fmla="*/ 109 w 1060"/>
              <a:gd name="T17" fmla="*/ 183 h 349"/>
              <a:gd name="T18" fmla="*/ 137 w 1060"/>
              <a:gd name="T19" fmla="*/ 176 h 349"/>
              <a:gd name="T20" fmla="*/ 169 w 1060"/>
              <a:gd name="T21" fmla="*/ 167 h 349"/>
              <a:gd name="T22" fmla="*/ 203 w 1060"/>
              <a:gd name="T23" fmla="*/ 160 h 349"/>
              <a:gd name="T24" fmla="*/ 241 w 1060"/>
              <a:gd name="T25" fmla="*/ 152 h 349"/>
              <a:gd name="T26" fmla="*/ 503 w 1060"/>
              <a:gd name="T27" fmla="*/ 94 h 349"/>
              <a:gd name="T28" fmla="*/ 660 w 1060"/>
              <a:gd name="T29" fmla="*/ 55 h 349"/>
              <a:gd name="T30" fmla="*/ 733 w 1060"/>
              <a:gd name="T31" fmla="*/ 36 h 349"/>
              <a:gd name="T32" fmla="*/ 794 w 1060"/>
              <a:gd name="T33" fmla="*/ 22 h 349"/>
              <a:gd name="T34" fmla="*/ 841 w 1060"/>
              <a:gd name="T35" fmla="*/ 11 h 349"/>
              <a:gd name="T36" fmla="*/ 876 w 1060"/>
              <a:gd name="T37" fmla="*/ 3 h 349"/>
              <a:gd name="T38" fmla="*/ 900 w 1060"/>
              <a:gd name="T39" fmla="*/ 0 h 349"/>
              <a:gd name="T40" fmla="*/ 923 w 1060"/>
              <a:gd name="T41" fmla="*/ 2 h 349"/>
              <a:gd name="T42" fmla="*/ 956 w 1060"/>
              <a:gd name="T43" fmla="*/ 9 h 349"/>
              <a:gd name="T44" fmla="*/ 998 w 1060"/>
              <a:gd name="T45" fmla="*/ 24 h 349"/>
              <a:gd name="T46" fmla="*/ 1020 w 1060"/>
              <a:gd name="T47" fmla="*/ 34 h 349"/>
              <a:gd name="T48" fmla="*/ 1035 w 1060"/>
              <a:gd name="T49" fmla="*/ 44 h 349"/>
              <a:gd name="T50" fmla="*/ 1048 w 1060"/>
              <a:gd name="T51" fmla="*/ 55 h 349"/>
              <a:gd name="T52" fmla="*/ 1056 w 1060"/>
              <a:gd name="T53" fmla="*/ 67 h 349"/>
              <a:gd name="T54" fmla="*/ 1060 w 1060"/>
              <a:gd name="T55" fmla="*/ 81 h 349"/>
              <a:gd name="T56" fmla="*/ 1059 w 1060"/>
              <a:gd name="T57" fmla="*/ 96 h 349"/>
              <a:gd name="T58" fmla="*/ 1054 w 1060"/>
              <a:gd name="T59" fmla="*/ 108 h 349"/>
              <a:gd name="T60" fmla="*/ 1046 w 1060"/>
              <a:gd name="T61" fmla="*/ 120 h 349"/>
              <a:gd name="T62" fmla="*/ 1031 w 1060"/>
              <a:gd name="T63" fmla="*/ 131 h 349"/>
              <a:gd name="T64" fmla="*/ 1014 w 1060"/>
              <a:gd name="T65" fmla="*/ 142 h 349"/>
              <a:gd name="T66" fmla="*/ 995 w 1060"/>
              <a:gd name="T67" fmla="*/ 149 h 349"/>
              <a:gd name="T68" fmla="*/ 981 w 1060"/>
              <a:gd name="T69" fmla="*/ 153 h 349"/>
              <a:gd name="T70" fmla="*/ 963 w 1060"/>
              <a:gd name="T71" fmla="*/ 159 h 349"/>
              <a:gd name="T72" fmla="*/ 943 w 1060"/>
              <a:gd name="T73" fmla="*/ 165 h 349"/>
              <a:gd name="T74" fmla="*/ 919 w 1060"/>
              <a:gd name="T75" fmla="*/ 172 h 349"/>
              <a:gd name="T76" fmla="*/ 890 w 1060"/>
              <a:gd name="T77" fmla="*/ 179 h 349"/>
              <a:gd name="T78" fmla="*/ 860 w 1060"/>
              <a:gd name="T79" fmla="*/ 186 h 349"/>
              <a:gd name="T80" fmla="*/ 824 w 1060"/>
              <a:gd name="T81" fmla="*/ 195 h 349"/>
              <a:gd name="T82" fmla="*/ 786 w 1060"/>
              <a:gd name="T83" fmla="*/ 205 h 349"/>
              <a:gd name="T84" fmla="*/ 745 w 1060"/>
              <a:gd name="T85" fmla="*/ 215 h 349"/>
              <a:gd name="T86" fmla="*/ 700 w 1060"/>
              <a:gd name="T87" fmla="*/ 225 h 349"/>
              <a:gd name="T88" fmla="*/ 622 w 1060"/>
              <a:gd name="T89" fmla="*/ 244 h 349"/>
              <a:gd name="T90" fmla="*/ 539 w 1060"/>
              <a:gd name="T91" fmla="*/ 264 h 349"/>
              <a:gd name="T92" fmla="*/ 465 w 1060"/>
              <a:gd name="T93" fmla="*/ 283 h 349"/>
              <a:gd name="T94" fmla="*/ 402 w 1060"/>
              <a:gd name="T95" fmla="*/ 299 h 349"/>
              <a:gd name="T96" fmla="*/ 349 w 1060"/>
              <a:gd name="T97" fmla="*/ 311 h 349"/>
              <a:gd name="T98" fmla="*/ 305 w 1060"/>
              <a:gd name="T99" fmla="*/ 323 h 349"/>
              <a:gd name="T100" fmla="*/ 268 w 1060"/>
              <a:gd name="T101" fmla="*/ 332 h 349"/>
              <a:gd name="T102" fmla="*/ 238 w 1060"/>
              <a:gd name="T103" fmla="*/ 339 h 349"/>
              <a:gd name="T104" fmla="*/ 212 w 1060"/>
              <a:gd name="T105" fmla="*/ 345 h 349"/>
              <a:gd name="T106" fmla="*/ 192 w 1060"/>
              <a:gd name="T107" fmla="*/ 347 h 349"/>
              <a:gd name="T108" fmla="*/ 179 w 1060"/>
              <a:gd name="T109" fmla="*/ 349 h 349"/>
              <a:gd name="T110" fmla="*/ 166 w 1060"/>
              <a:gd name="T111" fmla="*/ 347 h 349"/>
              <a:gd name="T112" fmla="*/ 148 w 1060"/>
              <a:gd name="T113" fmla="*/ 343 h 349"/>
              <a:gd name="T114" fmla="*/ 128 w 1060"/>
              <a:gd name="T115" fmla="*/ 336 h 349"/>
              <a:gd name="T116" fmla="*/ 104 w 1060"/>
              <a:gd name="T117" fmla="*/ 326 h 349"/>
              <a:gd name="T118" fmla="*/ 75 w 1060"/>
              <a:gd name="T119" fmla="*/ 313 h 349"/>
              <a:gd name="T120" fmla="*/ 65 w 1060"/>
              <a:gd name="T121" fmla="*/ 309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60" h="349">
                <a:moveTo>
                  <a:pt x="65" y="309"/>
                </a:moveTo>
                <a:lnTo>
                  <a:pt x="55" y="304"/>
                </a:lnTo>
                <a:lnTo>
                  <a:pt x="46" y="299"/>
                </a:lnTo>
                <a:lnTo>
                  <a:pt x="37" y="294"/>
                </a:lnTo>
                <a:lnTo>
                  <a:pt x="30" y="290"/>
                </a:lnTo>
                <a:lnTo>
                  <a:pt x="23" y="284"/>
                </a:lnTo>
                <a:lnTo>
                  <a:pt x="17" y="280"/>
                </a:lnTo>
                <a:lnTo>
                  <a:pt x="13" y="274"/>
                </a:lnTo>
                <a:lnTo>
                  <a:pt x="9" y="270"/>
                </a:lnTo>
                <a:lnTo>
                  <a:pt x="6" y="265"/>
                </a:lnTo>
                <a:lnTo>
                  <a:pt x="3" y="261"/>
                </a:lnTo>
                <a:lnTo>
                  <a:pt x="1" y="255"/>
                </a:lnTo>
                <a:lnTo>
                  <a:pt x="0" y="251"/>
                </a:lnTo>
                <a:lnTo>
                  <a:pt x="0" y="247"/>
                </a:lnTo>
                <a:lnTo>
                  <a:pt x="1" y="241"/>
                </a:lnTo>
                <a:lnTo>
                  <a:pt x="3" y="237"/>
                </a:lnTo>
                <a:lnTo>
                  <a:pt x="6" y="232"/>
                </a:lnTo>
                <a:lnTo>
                  <a:pt x="10" y="228"/>
                </a:lnTo>
                <a:lnTo>
                  <a:pt x="14" y="224"/>
                </a:lnTo>
                <a:lnTo>
                  <a:pt x="22" y="218"/>
                </a:lnTo>
                <a:lnTo>
                  <a:pt x="30" y="214"/>
                </a:lnTo>
                <a:lnTo>
                  <a:pt x="40" y="209"/>
                </a:lnTo>
                <a:lnTo>
                  <a:pt x="50" y="203"/>
                </a:lnTo>
                <a:lnTo>
                  <a:pt x="63" y="199"/>
                </a:lnTo>
                <a:lnTo>
                  <a:pt x="78" y="193"/>
                </a:lnTo>
                <a:lnTo>
                  <a:pt x="92" y="189"/>
                </a:lnTo>
                <a:lnTo>
                  <a:pt x="109" y="183"/>
                </a:lnTo>
                <a:lnTo>
                  <a:pt x="118" y="180"/>
                </a:lnTo>
                <a:lnTo>
                  <a:pt x="128" y="178"/>
                </a:lnTo>
                <a:lnTo>
                  <a:pt x="137" y="176"/>
                </a:lnTo>
                <a:lnTo>
                  <a:pt x="147" y="173"/>
                </a:lnTo>
                <a:lnTo>
                  <a:pt x="158" y="170"/>
                </a:lnTo>
                <a:lnTo>
                  <a:pt x="169" y="167"/>
                </a:lnTo>
                <a:lnTo>
                  <a:pt x="180" y="165"/>
                </a:lnTo>
                <a:lnTo>
                  <a:pt x="192" y="162"/>
                </a:lnTo>
                <a:lnTo>
                  <a:pt x="203" y="160"/>
                </a:lnTo>
                <a:lnTo>
                  <a:pt x="215" y="157"/>
                </a:lnTo>
                <a:lnTo>
                  <a:pt x="228" y="155"/>
                </a:lnTo>
                <a:lnTo>
                  <a:pt x="241" y="152"/>
                </a:lnTo>
                <a:lnTo>
                  <a:pt x="346" y="130"/>
                </a:lnTo>
                <a:lnTo>
                  <a:pt x="451" y="106"/>
                </a:lnTo>
                <a:lnTo>
                  <a:pt x="503" y="94"/>
                </a:lnTo>
                <a:lnTo>
                  <a:pt x="554" y="81"/>
                </a:lnTo>
                <a:lnTo>
                  <a:pt x="608" y="68"/>
                </a:lnTo>
                <a:lnTo>
                  <a:pt x="660" y="55"/>
                </a:lnTo>
                <a:lnTo>
                  <a:pt x="686" y="48"/>
                </a:lnTo>
                <a:lnTo>
                  <a:pt x="710" y="42"/>
                </a:lnTo>
                <a:lnTo>
                  <a:pt x="733" y="36"/>
                </a:lnTo>
                <a:lnTo>
                  <a:pt x="755" y="32"/>
                </a:lnTo>
                <a:lnTo>
                  <a:pt x="775" y="26"/>
                </a:lnTo>
                <a:lnTo>
                  <a:pt x="794" y="22"/>
                </a:lnTo>
                <a:lnTo>
                  <a:pt x="811" y="18"/>
                </a:lnTo>
                <a:lnTo>
                  <a:pt x="827" y="15"/>
                </a:lnTo>
                <a:lnTo>
                  <a:pt x="841" y="11"/>
                </a:lnTo>
                <a:lnTo>
                  <a:pt x="854" y="8"/>
                </a:lnTo>
                <a:lnTo>
                  <a:pt x="866" y="6"/>
                </a:lnTo>
                <a:lnTo>
                  <a:pt x="876" y="3"/>
                </a:lnTo>
                <a:lnTo>
                  <a:pt x="886" y="2"/>
                </a:lnTo>
                <a:lnTo>
                  <a:pt x="893" y="2"/>
                </a:lnTo>
                <a:lnTo>
                  <a:pt x="900" y="0"/>
                </a:lnTo>
                <a:lnTo>
                  <a:pt x="904" y="0"/>
                </a:lnTo>
                <a:lnTo>
                  <a:pt x="913" y="0"/>
                </a:lnTo>
                <a:lnTo>
                  <a:pt x="923" y="2"/>
                </a:lnTo>
                <a:lnTo>
                  <a:pt x="933" y="3"/>
                </a:lnTo>
                <a:lnTo>
                  <a:pt x="945" y="6"/>
                </a:lnTo>
                <a:lnTo>
                  <a:pt x="956" y="9"/>
                </a:lnTo>
                <a:lnTo>
                  <a:pt x="969" y="13"/>
                </a:lnTo>
                <a:lnTo>
                  <a:pt x="984" y="18"/>
                </a:lnTo>
                <a:lnTo>
                  <a:pt x="998" y="24"/>
                </a:lnTo>
                <a:lnTo>
                  <a:pt x="1005" y="26"/>
                </a:lnTo>
                <a:lnTo>
                  <a:pt x="1012" y="29"/>
                </a:lnTo>
                <a:lnTo>
                  <a:pt x="1020" y="34"/>
                </a:lnTo>
                <a:lnTo>
                  <a:pt x="1025" y="36"/>
                </a:lnTo>
                <a:lnTo>
                  <a:pt x="1031" y="39"/>
                </a:lnTo>
                <a:lnTo>
                  <a:pt x="1035" y="44"/>
                </a:lnTo>
                <a:lnTo>
                  <a:pt x="1041" y="47"/>
                </a:lnTo>
                <a:lnTo>
                  <a:pt x="1044" y="51"/>
                </a:lnTo>
                <a:lnTo>
                  <a:pt x="1048" y="55"/>
                </a:lnTo>
                <a:lnTo>
                  <a:pt x="1051" y="58"/>
                </a:lnTo>
                <a:lnTo>
                  <a:pt x="1054" y="62"/>
                </a:lnTo>
                <a:lnTo>
                  <a:pt x="1056" y="67"/>
                </a:lnTo>
                <a:lnTo>
                  <a:pt x="1059" y="71"/>
                </a:lnTo>
                <a:lnTo>
                  <a:pt x="1059" y="75"/>
                </a:lnTo>
                <a:lnTo>
                  <a:pt x="1060" y="81"/>
                </a:lnTo>
                <a:lnTo>
                  <a:pt x="1060" y="85"/>
                </a:lnTo>
                <a:lnTo>
                  <a:pt x="1060" y="90"/>
                </a:lnTo>
                <a:lnTo>
                  <a:pt x="1059" y="96"/>
                </a:lnTo>
                <a:lnTo>
                  <a:pt x="1059" y="100"/>
                </a:lnTo>
                <a:lnTo>
                  <a:pt x="1056" y="104"/>
                </a:lnTo>
                <a:lnTo>
                  <a:pt x="1054" y="108"/>
                </a:lnTo>
                <a:lnTo>
                  <a:pt x="1051" y="113"/>
                </a:lnTo>
                <a:lnTo>
                  <a:pt x="1048" y="116"/>
                </a:lnTo>
                <a:lnTo>
                  <a:pt x="1046" y="120"/>
                </a:lnTo>
                <a:lnTo>
                  <a:pt x="1041" y="124"/>
                </a:lnTo>
                <a:lnTo>
                  <a:pt x="1037" y="127"/>
                </a:lnTo>
                <a:lnTo>
                  <a:pt x="1031" y="131"/>
                </a:lnTo>
                <a:lnTo>
                  <a:pt x="1025" y="134"/>
                </a:lnTo>
                <a:lnTo>
                  <a:pt x="1020" y="139"/>
                </a:lnTo>
                <a:lnTo>
                  <a:pt x="1014" y="142"/>
                </a:lnTo>
                <a:lnTo>
                  <a:pt x="1007" y="144"/>
                </a:lnTo>
                <a:lnTo>
                  <a:pt x="999" y="147"/>
                </a:lnTo>
                <a:lnTo>
                  <a:pt x="995" y="149"/>
                </a:lnTo>
                <a:lnTo>
                  <a:pt x="991" y="150"/>
                </a:lnTo>
                <a:lnTo>
                  <a:pt x="987" y="152"/>
                </a:lnTo>
                <a:lnTo>
                  <a:pt x="981" y="153"/>
                </a:lnTo>
                <a:lnTo>
                  <a:pt x="976" y="155"/>
                </a:lnTo>
                <a:lnTo>
                  <a:pt x="971" y="157"/>
                </a:lnTo>
                <a:lnTo>
                  <a:pt x="963" y="159"/>
                </a:lnTo>
                <a:lnTo>
                  <a:pt x="958" y="160"/>
                </a:lnTo>
                <a:lnTo>
                  <a:pt x="951" y="163"/>
                </a:lnTo>
                <a:lnTo>
                  <a:pt x="943" y="165"/>
                </a:lnTo>
                <a:lnTo>
                  <a:pt x="935" y="167"/>
                </a:lnTo>
                <a:lnTo>
                  <a:pt x="927" y="169"/>
                </a:lnTo>
                <a:lnTo>
                  <a:pt x="919" y="172"/>
                </a:lnTo>
                <a:lnTo>
                  <a:pt x="909" y="173"/>
                </a:lnTo>
                <a:lnTo>
                  <a:pt x="900" y="176"/>
                </a:lnTo>
                <a:lnTo>
                  <a:pt x="890" y="179"/>
                </a:lnTo>
                <a:lnTo>
                  <a:pt x="880" y="182"/>
                </a:lnTo>
                <a:lnTo>
                  <a:pt x="870" y="183"/>
                </a:lnTo>
                <a:lnTo>
                  <a:pt x="860" y="186"/>
                </a:lnTo>
                <a:lnTo>
                  <a:pt x="848" y="189"/>
                </a:lnTo>
                <a:lnTo>
                  <a:pt x="837" y="192"/>
                </a:lnTo>
                <a:lnTo>
                  <a:pt x="824" y="195"/>
                </a:lnTo>
                <a:lnTo>
                  <a:pt x="812" y="199"/>
                </a:lnTo>
                <a:lnTo>
                  <a:pt x="799" y="202"/>
                </a:lnTo>
                <a:lnTo>
                  <a:pt x="786" y="205"/>
                </a:lnTo>
                <a:lnTo>
                  <a:pt x="773" y="208"/>
                </a:lnTo>
                <a:lnTo>
                  <a:pt x="759" y="212"/>
                </a:lnTo>
                <a:lnTo>
                  <a:pt x="745" y="215"/>
                </a:lnTo>
                <a:lnTo>
                  <a:pt x="730" y="218"/>
                </a:lnTo>
                <a:lnTo>
                  <a:pt x="716" y="222"/>
                </a:lnTo>
                <a:lnTo>
                  <a:pt x="700" y="225"/>
                </a:lnTo>
                <a:lnTo>
                  <a:pt x="684" y="229"/>
                </a:lnTo>
                <a:lnTo>
                  <a:pt x="652" y="237"/>
                </a:lnTo>
                <a:lnTo>
                  <a:pt x="622" y="244"/>
                </a:lnTo>
                <a:lnTo>
                  <a:pt x="593" y="251"/>
                </a:lnTo>
                <a:lnTo>
                  <a:pt x="565" y="258"/>
                </a:lnTo>
                <a:lnTo>
                  <a:pt x="539" y="264"/>
                </a:lnTo>
                <a:lnTo>
                  <a:pt x="513" y="271"/>
                </a:lnTo>
                <a:lnTo>
                  <a:pt x="488" y="277"/>
                </a:lnTo>
                <a:lnTo>
                  <a:pt x="465" y="283"/>
                </a:lnTo>
                <a:lnTo>
                  <a:pt x="442" y="287"/>
                </a:lnTo>
                <a:lnTo>
                  <a:pt x="421" y="293"/>
                </a:lnTo>
                <a:lnTo>
                  <a:pt x="402" y="299"/>
                </a:lnTo>
                <a:lnTo>
                  <a:pt x="382" y="303"/>
                </a:lnTo>
                <a:lnTo>
                  <a:pt x="364" y="307"/>
                </a:lnTo>
                <a:lnTo>
                  <a:pt x="349" y="311"/>
                </a:lnTo>
                <a:lnTo>
                  <a:pt x="333" y="314"/>
                </a:lnTo>
                <a:lnTo>
                  <a:pt x="318" y="319"/>
                </a:lnTo>
                <a:lnTo>
                  <a:pt x="305" y="323"/>
                </a:lnTo>
                <a:lnTo>
                  <a:pt x="292" y="326"/>
                </a:lnTo>
                <a:lnTo>
                  <a:pt x="279" y="329"/>
                </a:lnTo>
                <a:lnTo>
                  <a:pt x="268" y="332"/>
                </a:lnTo>
                <a:lnTo>
                  <a:pt x="258" y="334"/>
                </a:lnTo>
                <a:lnTo>
                  <a:pt x="246" y="337"/>
                </a:lnTo>
                <a:lnTo>
                  <a:pt x="238" y="339"/>
                </a:lnTo>
                <a:lnTo>
                  <a:pt x="228" y="342"/>
                </a:lnTo>
                <a:lnTo>
                  <a:pt x="219" y="343"/>
                </a:lnTo>
                <a:lnTo>
                  <a:pt x="212" y="345"/>
                </a:lnTo>
                <a:lnTo>
                  <a:pt x="205" y="346"/>
                </a:lnTo>
                <a:lnTo>
                  <a:pt x="197" y="347"/>
                </a:lnTo>
                <a:lnTo>
                  <a:pt x="192" y="347"/>
                </a:lnTo>
                <a:lnTo>
                  <a:pt x="187" y="349"/>
                </a:lnTo>
                <a:lnTo>
                  <a:pt x="183" y="349"/>
                </a:lnTo>
                <a:lnTo>
                  <a:pt x="179" y="349"/>
                </a:lnTo>
                <a:lnTo>
                  <a:pt x="174" y="349"/>
                </a:lnTo>
                <a:lnTo>
                  <a:pt x="170" y="349"/>
                </a:lnTo>
                <a:lnTo>
                  <a:pt x="166" y="347"/>
                </a:lnTo>
                <a:lnTo>
                  <a:pt x="160" y="346"/>
                </a:lnTo>
                <a:lnTo>
                  <a:pt x="154" y="345"/>
                </a:lnTo>
                <a:lnTo>
                  <a:pt x="148" y="343"/>
                </a:lnTo>
                <a:lnTo>
                  <a:pt x="143" y="342"/>
                </a:lnTo>
                <a:lnTo>
                  <a:pt x="135" y="339"/>
                </a:lnTo>
                <a:lnTo>
                  <a:pt x="128" y="336"/>
                </a:lnTo>
                <a:lnTo>
                  <a:pt x="120" y="333"/>
                </a:lnTo>
                <a:lnTo>
                  <a:pt x="112" y="330"/>
                </a:lnTo>
                <a:lnTo>
                  <a:pt x="104" y="326"/>
                </a:lnTo>
                <a:lnTo>
                  <a:pt x="95" y="323"/>
                </a:lnTo>
                <a:lnTo>
                  <a:pt x="85" y="319"/>
                </a:lnTo>
                <a:lnTo>
                  <a:pt x="75" y="313"/>
                </a:lnTo>
                <a:lnTo>
                  <a:pt x="65" y="309"/>
                </a:lnTo>
                <a:lnTo>
                  <a:pt x="65" y="309"/>
                </a:lnTo>
                <a:lnTo>
                  <a:pt x="65" y="309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3"/>
          <p:cNvSpPr>
            <a:spLocks/>
          </p:cNvSpPr>
          <p:nvPr/>
        </p:nvSpPr>
        <p:spPr bwMode="auto">
          <a:xfrm>
            <a:off x="5087442" y="1616845"/>
            <a:ext cx="208923" cy="1530904"/>
          </a:xfrm>
          <a:custGeom>
            <a:avLst/>
            <a:gdLst>
              <a:gd name="T0" fmla="*/ 37 w 348"/>
              <a:gd name="T1" fmla="*/ 9 h 2550"/>
              <a:gd name="T2" fmla="*/ 100 w 348"/>
              <a:gd name="T3" fmla="*/ 2 h 2550"/>
              <a:gd name="T4" fmla="*/ 197 w 348"/>
              <a:gd name="T5" fmla="*/ 26 h 2550"/>
              <a:gd name="T6" fmla="*/ 283 w 348"/>
              <a:gd name="T7" fmla="*/ 58 h 2550"/>
              <a:gd name="T8" fmla="*/ 331 w 348"/>
              <a:gd name="T9" fmla="*/ 88 h 2550"/>
              <a:gd name="T10" fmla="*/ 348 w 348"/>
              <a:gd name="T11" fmla="*/ 131 h 2550"/>
              <a:gd name="T12" fmla="*/ 334 w 348"/>
              <a:gd name="T13" fmla="*/ 185 h 2550"/>
              <a:gd name="T14" fmla="*/ 325 w 348"/>
              <a:gd name="T15" fmla="*/ 209 h 2550"/>
              <a:gd name="T16" fmla="*/ 316 w 348"/>
              <a:gd name="T17" fmla="*/ 247 h 2550"/>
              <a:gd name="T18" fmla="*/ 309 w 348"/>
              <a:gd name="T19" fmla="*/ 297 h 2550"/>
              <a:gd name="T20" fmla="*/ 301 w 348"/>
              <a:gd name="T21" fmla="*/ 362 h 2550"/>
              <a:gd name="T22" fmla="*/ 295 w 348"/>
              <a:gd name="T23" fmla="*/ 440 h 2550"/>
              <a:gd name="T24" fmla="*/ 285 w 348"/>
              <a:gd name="T25" fmla="*/ 584 h 2550"/>
              <a:gd name="T26" fmla="*/ 278 w 348"/>
              <a:gd name="T27" fmla="*/ 745 h 2550"/>
              <a:gd name="T28" fmla="*/ 275 w 348"/>
              <a:gd name="T29" fmla="*/ 889 h 2550"/>
              <a:gd name="T30" fmla="*/ 275 w 348"/>
              <a:gd name="T31" fmla="*/ 971 h 2550"/>
              <a:gd name="T32" fmla="*/ 273 w 348"/>
              <a:gd name="T33" fmla="*/ 1083 h 2550"/>
              <a:gd name="T34" fmla="*/ 270 w 348"/>
              <a:gd name="T35" fmla="*/ 1224 h 2550"/>
              <a:gd name="T36" fmla="*/ 267 w 348"/>
              <a:gd name="T37" fmla="*/ 1396 h 2550"/>
              <a:gd name="T38" fmla="*/ 265 w 348"/>
              <a:gd name="T39" fmla="*/ 1596 h 2550"/>
              <a:gd name="T40" fmla="*/ 260 w 348"/>
              <a:gd name="T41" fmla="*/ 1812 h 2550"/>
              <a:gd name="T42" fmla="*/ 254 w 348"/>
              <a:gd name="T43" fmla="*/ 1997 h 2550"/>
              <a:gd name="T44" fmla="*/ 247 w 348"/>
              <a:gd name="T45" fmla="*/ 2151 h 2550"/>
              <a:gd name="T46" fmla="*/ 239 w 348"/>
              <a:gd name="T47" fmla="*/ 2274 h 2550"/>
              <a:gd name="T48" fmla="*/ 230 w 348"/>
              <a:gd name="T49" fmla="*/ 2363 h 2550"/>
              <a:gd name="T50" fmla="*/ 217 w 348"/>
              <a:gd name="T51" fmla="*/ 2436 h 2550"/>
              <a:gd name="T52" fmla="*/ 193 w 348"/>
              <a:gd name="T53" fmla="*/ 2510 h 2550"/>
              <a:gd name="T54" fmla="*/ 162 w 348"/>
              <a:gd name="T55" fmla="*/ 2546 h 2550"/>
              <a:gd name="T56" fmla="*/ 128 w 348"/>
              <a:gd name="T57" fmla="*/ 2546 h 2550"/>
              <a:gd name="T58" fmla="*/ 92 w 348"/>
              <a:gd name="T59" fmla="*/ 2503 h 2550"/>
              <a:gd name="T60" fmla="*/ 56 w 348"/>
              <a:gd name="T61" fmla="*/ 2419 h 2550"/>
              <a:gd name="T62" fmla="*/ 27 w 348"/>
              <a:gd name="T63" fmla="*/ 2330 h 2550"/>
              <a:gd name="T64" fmla="*/ 11 w 348"/>
              <a:gd name="T65" fmla="*/ 2271 h 2550"/>
              <a:gd name="T66" fmla="*/ 8 w 348"/>
              <a:gd name="T67" fmla="*/ 2241 h 2550"/>
              <a:gd name="T68" fmla="*/ 11 w 348"/>
              <a:gd name="T69" fmla="*/ 2209 h 2550"/>
              <a:gd name="T70" fmla="*/ 17 w 348"/>
              <a:gd name="T71" fmla="*/ 2153 h 2550"/>
              <a:gd name="T72" fmla="*/ 24 w 348"/>
              <a:gd name="T73" fmla="*/ 2074 h 2550"/>
              <a:gd name="T74" fmla="*/ 36 w 348"/>
              <a:gd name="T75" fmla="*/ 1970 h 2550"/>
              <a:gd name="T76" fmla="*/ 50 w 348"/>
              <a:gd name="T77" fmla="*/ 1842 h 2550"/>
              <a:gd name="T78" fmla="*/ 64 w 348"/>
              <a:gd name="T79" fmla="*/ 1696 h 2550"/>
              <a:gd name="T80" fmla="*/ 76 w 348"/>
              <a:gd name="T81" fmla="*/ 1538 h 2550"/>
              <a:gd name="T82" fmla="*/ 83 w 348"/>
              <a:gd name="T83" fmla="*/ 1367 h 2550"/>
              <a:gd name="T84" fmla="*/ 89 w 348"/>
              <a:gd name="T85" fmla="*/ 1181 h 2550"/>
              <a:gd name="T86" fmla="*/ 92 w 348"/>
              <a:gd name="T87" fmla="*/ 984 h 2550"/>
              <a:gd name="T88" fmla="*/ 92 w 348"/>
              <a:gd name="T89" fmla="*/ 782 h 2550"/>
              <a:gd name="T90" fmla="*/ 90 w 348"/>
              <a:gd name="T91" fmla="*/ 611 h 2550"/>
              <a:gd name="T92" fmla="*/ 87 w 348"/>
              <a:gd name="T93" fmla="*/ 471 h 2550"/>
              <a:gd name="T94" fmla="*/ 83 w 348"/>
              <a:gd name="T95" fmla="*/ 365 h 2550"/>
              <a:gd name="T96" fmla="*/ 79 w 348"/>
              <a:gd name="T97" fmla="*/ 290 h 2550"/>
              <a:gd name="T98" fmla="*/ 70 w 348"/>
              <a:gd name="T99" fmla="*/ 234 h 2550"/>
              <a:gd name="T100" fmla="*/ 53 w 348"/>
              <a:gd name="T101" fmla="*/ 175 h 2550"/>
              <a:gd name="T102" fmla="*/ 30 w 348"/>
              <a:gd name="T103" fmla="*/ 137 h 2550"/>
              <a:gd name="T104" fmla="*/ 7 w 348"/>
              <a:gd name="T105" fmla="*/ 113 h 2550"/>
              <a:gd name="T106" fmla="*/ 0 w 348"/>
              <a:gd name="T107" fmla="*/ 81 h 2550"/>
              <a:gd name="T108" fmla="*/ 10 w 348"/>
              <a:gd name="T109" fmla="*/ 38 h 2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48" h="2550">
                <a:moveTo>
                  <a:pt x="10" y="38"/>
                </a:moveTo>
                <a:lnTo>
                  <a:pt x="13" y="31"/>
                </a:lnTo>
                <a:lnTo>
                  <a:pt x="18" y="24"/>
                </a:lnTo>
                <a:lnTo>
                  <a:pt x="23" y="18"/>
                </a:lnTo>
                <a:lnTo>
                  <a:pt x="30" y="13"/>
                </a:lnTo>
                <a:lnTo>
                  <a:pt x="37" y="9"/>
                </a:lnTo>
                <a:lnTo>
                  <a:pt x="46" y="6"/>
                </a:lnTo>
                <a:lnTo>
                  <a:pt x="54" y="3"/>
                </a:lnTo>
                <a:lnTo>
                  <a:pt x="64" y="2"/>
                </a:lnTo>
                <a:lnTo>
                  <a:pt x="76" y="0"/>
                </a:lnTo>
                <a:lnTo>
                  <a:pt x="87" y="2"/>
                </a:lnTo>
                <a:lnTo>
                  <a:pt x="100" y="2"/>
                </a:lnTo>
                <a:lnTo>
                  <a:pt x="115" y="5"/>
                </a:lnTo>
                <a:lnTo>
                  <a:pt x="129" y="6"/>
                </a:lnTo>
                <a:lnTo>
                  <a:pt x="145" y="11"/>
                </a:lnTo>
                <a:lnTo>
                  <a:pt x="162" y="15"/>
                </a:lnTo>
                <a:lnTo>
                  <a:pt x="180" y="21"/>
                </a:lnTo>
                <a:lnTo>
                  <a:pt x="197" y="26"/>
                </a:lnTo>
                <a:lnTo>
                  <a:pt x="214" y="32"/>
                </a:lnTo>
                <a:lnTo>
                  <a:pt x="230" y="38"/>
                </a:lnTo>
                <a:lnTo>
                  <a:pt x="244" y="42"/>
                </a:lnTo>
                <a:lnTo>
                  <a:pt x="259" y="48"/>
                </a:lnTo>
                <a:lnTo>
                  <a:pt x="272" y="54"/>
                </a:lnTo>
                <a:lnTo>
                  <a:pt x="283" y="58"/>
                </a:lnTo>
                <a:lnTo>
                  <a:pt x="293" y="64"/>
                </a:lnTo>
                <a:lnTo>
                  <a:pt x="303" y="70"/>
                </a:lnTo>
                <a:lnTo>
                  <a:pt x="312" y="74"/>
                </a:lnTo>
                <a:lnTo>
                  <a:pt x="319" y="78"/>
                </a:lnTo>
                <a:lnTo>
                  <a:pt x="326" y="84"/>
                </a:lnTo>
                <a:lnTo>
                  <a:pt x="331" y="88"/>
                </a:lnTo>
                <a:lnTo>
                  <a:pt x="337" y="94"/>
                </a:lnTo>
                <a:lnTo>
                  <a:pt x="339" y="98"/>
                </a:lnTo>
                <a:lnTo>
                  <a:pt x="342" y="103"/>
                </a:lnTo>
                <a:lnTo>
                  <a:pt x="345" y="111"/>
                </a:lnTo>
                <a:lnTo>
                  <a:pt x="348" y="121"/>
                </a:lnTo>
                <a:lnTo>
                  <a:pt x="348" y="131"/>
                </a:lnTo>
                <a:lnTo>
                  <a:pt x="348" y="142"/>
                </a:lnTo>
                <a:lnTo>
                  <a:pt x="347" y="152"/>
                </a:lnTo>
                <a:lnTo>
                  <a:pt x="344" y="163"/>
                </a:lnTo>
                <a:lnTo>
                  <a:pt x="339" y="173"/>
                </a:lnTo>
                <a:lnTo>
                  <a:pt x="337" y="179"/>
                </a:lnTo>
                <a:lnTo>
                  <a:pt x="334" y="185"/>
                </a:lnTo>
                <a:lnTo>
                  <a:pt x="332" y="188"/>
                </a:lnTo>
                <a:lnTo>
                  <a:pt x="331" y="191"/>
                </a:lnTo>
                <a:lnTo>
                  <a:pt x="329" y="195"/>
                </a:lnTo>
                <a:lnTo>
                  <a:pt x="328" y="199"/>
                </a:lnTo>
                <a:lnTo>
                  <a:pt x="326" y="203"/>
                </a:lnTo>
                <a:lnTo>
                  <a:pt x="325" y="209"/>
                </a:lnTo>
                <a:lnTo>
                  <a:pt x="324" y="214"/>
                </a:lnTo>
                <a:lnTo>
                  <a:pt x="322" y="219"/>
                </a:lnTo>
                <a:lnTo>
                  <a:pt x="321" y="225"/>
                </a:lnTo>
                <a:lnTo>
                  <a:pt x="319" y="232"/>
                </a:lnTo>
                <a:lnTo>
                  <a:pt x="318" y="239"/>
                </a:lnTo>
                <a:lnTo>
                  <a:pt x="316" y="247"/>
                </a:lnTo>
                <a:lnTo>
                  <a:pt x="315" y="254"/>
                </a:lnTo>
                <a:lnTo>
                  <a:pt x="314" y="261"/>
                </a:lnTo>
                <a:lnTo>
                  <a:pt x="312" y="270"/>
                </a:lnTo>
                <a:lnTo>
                  <a:pt x="311" y="278"/>
                </a:lnTo>
                <a:lnTo>
                  <a:pt x="309" y="287"/>
                </a:lnTo>
                <a:lnTo>
                  <a:pt x="309" y="297"/>
                </a:lnTo>
                <a:lnTo>
                  <a:pt x="308" y="307"/>
                </a:lnTo>
                <a:lnTo>
                  <a:pt x="306" y="317"/>
                </a:lnTo>
                <a:lnTo>
                  <a:pt x="305" y="327"/>
                </a:lnTo>
                <a:lnTo>
                  <a:pt x="303" y="339"/>
                </a:lnTo>
                <a:lnTo>
                  <a:pt x="302" y="350"/>
                </a:lnTo>
                <a:lnTo>
                  <a:pt x="301" y="362"/>
                </a:lnTo>
                <a:lnTo>
                  <a:pt x="301" y="373"/>
                </a:lnTo>
                <a:lnTo>
                  <a:pt x="299" y="386"/>
                </a:lnTo>
                <a:lnTo>
                  <a:pt x="298" y="399"/>
                </a:lnTo>
                <a:lnTo>
                  <a:pt x="296" y="412"/>
                </a:lnTo>
                <a:lnTo>
                  <a:pt x="295" y="425"/>
                </a:lnTo>
                <a:lnTo>
                  <a:pt x="295" y="440"/>
                </a:lnTo>
                <a:lnTo>
                  <a:pt x="293" y="454"/>
                </a:lnTo>
                <a:lnTo>
                  <a:pt x="292" y="468"/>
                </a:lnTo>
                <a:lnTo>
                  <a:pt x="290" y="499"/>
                </a:lnTo>
                <a:lnTo>
                  <a:pt x="288" y="527"/>
                </a:lnTo>
                <a:lnTo>
                  <a:pt x="286" y="556"/>
                </a:lnTo>
                <a:lnTo>
                  <a:pt x="285" y="584"/>
                </a:lnTo>
                <a:lnTo>
                  <a:pt x="283" y="612"/>
                </a:lnTo>
                <a:lnTo>
                  <a:pt x="282" y="640"/>
                </a:lnTo>
                <a:lnTo>
                  <a:pt x="280" y="666"/>
                </a:lnTo>
                <a:lnTo>
                  <a:pt x="279" y="693"/>
                </a:lnTo>
                <a:lnTo>
                  <a:pt x="278" y="719"/>
                </a:lnTo>
                <a:lnTo>
                  <a:pt x="278" y="745"/>
                </a:lnTo>
                <a:lnTo>
                  <a:pt x="276" y="769"/>
                </a:lnTo>
                <a:lnTo>
                  <a:pt x="276" y="794"/>
                </a:lnTo>
                <a:lnTo>
                  <a:pt x="275" y="818"/>
                </a:lnTo>
                <a:lnTo>
                  <a:pt x="275" y="843"/>
                </a:lnTo>
                <a:lnTo>
                  <a:pt x="275" y="866"/>
                </a:lnTo>
                <a:lnTo>
                  <a:pt x="275" y="889"/>
                </a:lnTo>
                <a:lnTo>
                  <a:pt x="275" y="900"/>
                </a:lnTo>
                <a:lnTo>
                  <a:pt x="275" y="913"/>
                </a:lnTo>
                <a:lnTo>
                  <a:pt x="275" y="926"/>
                </a:lnTo>
                <a:lnTo>
                  <a:pt x="275" y="941"/>
                </a:lnTo>
                <a:lnTo>
                  <a:pt x="275" y="955"/>
                </a:lnTo>
                <a:lnTo>
                  <a:pt x="275" y="971"/>
                </a:lnTo>
                <a:lnTo>
                  <a:pt x="275" y="988"/>
                </a:lnTo>
                <a:lnTo>
                  <a:pt x="273" y="1005"/>
                </a:lnTo>
                <a:lnTo>
                  <a:pt x="273" y="1024"/>
                </a:lnTo>
                <a:lnTo>
                  <a:pt x="273" y="1043"/>
                </a:lnTo>
                <a:lnTo>
                  <a:pt x="273" y="1063"/>
                </a:lnTo>
                <a:lnTo>
                  <a:pt x="273" y="1083"/>
                </a:lnTo>
                <a:lnTo>
                  <a:pt x="273" y="1105"/>
                </a:lnTo>
                <a:lnTo>
                  <a:pt x="272" y="1128"/>
                </a:lnTo>
                <a:lnTo>
                  <a:pt x="272" y="1151"/>
                </a:lnTo>
                <a:lnTo>
                  <a:pt x="272" y="1174"/>
                </a:lnTo>
                <a:lnTo>
                  <a:pt x="272" y="1198"/>
                </a:lnTo>
                <a:lnTo>
                  <a:pt x="270" y="1224"/>
                </a:lnTo>
                <a:lnTo>
                  <a:pt x="270" y="1252"/>
                </a:lnTo>
                <a:lnTo>
                  <a:pt x="270" y="1279"/>
                </a:lnTo>
                <a:lnTo>
                  <a:pt x="269" y="1306"/>
                </a:lnTo>
                <a:lnTo>
                  <a:pt x="269" y="1335"/>
                </a:lnTo>
                <a:lnTo>
                  <a:pt x="269" y="1365"/>
                </a:lnTo>
                <a:lnTo>
                  <a:pt x="267" y="1396"/>
                </a:lnTo>
                <a:lnTo>
                  <a:pt x="267" y="1427"/>
                </a:lnTo>
                <a:lnTo>
                  <a:pt x="267" y="1459"/>
                </a:lnTo>
                <a:lnTo>
                  <a:pt x="266" y="1492"/>
                </a:lnTo>
                <a:lnTo>
                  <a:pt x="266" y="1525"/>
                </a:lnTo>
                <a:lnTo>
                  <a:pt x="265" y="1560"/>
                </a:lnTo>
                <a:lnTo>
                  <a:pt x="265" y="1596"/>
                </a:lnTo>
                <a:lnTo>
                  <a:pt x="263" y="1632"/>
                </a:lnTo>
                <a:lnTo>
                  <a:pt x="263" y="1669"/>
                </a:lnTo>
                <a:lnTo>
                  <a:pt x="262" y="1707"/>
                </a:lnTo>
                <a:lnTo>
                  <a:pt x="262" y="1743"/>
                </a:lnTo>
                <a:lnTo>
                  <a:pt x="260" y="1777"/>
                </a:lnTo>
                <a:lnTo>
                  <a:pt x="260" y="1812"/>
                </a:lnTo>
                <a:lnTo>
                  <a:pt x="259" y="1845"/>
                </a:lnTo>
                <a:lnTo>
                  <a:pt x="257" y="1878"/>
                </a:lnTo>
                <a:lnTo>
                  <a:pt x="257" y="1908"/>
                </a:lnTo>
                <a:lnTo>
                  <a:pt x="256" y="1940"/>
                </a:lnTo>
                <a:lnTo>
                  <a:pt x="254" y="1969"/>
                </a:lnTo>
                <a:lnTo>
                  <a:pt x="254" y="1997"/>
                </a:lnTo>
                <a:lnTo>
                  <a:pt x="253" y="2026"/>
                </a:lnTo>
                <a:lnTo>
                  <a:pt x="252" y="2053"/>
                </a:lnTo>
                <a:lnTo>
                  <a:pt x="250" y="2079"/>
                </a:lnTo>
                <a:lnTo>
                  <a:pt x="249" y="2104"/>
                </a:lnTo>
                <a:lnTo>
                  <a:pt x="249" y="2128"/>
                </a:lnTo>
                <a:lnTo>
                  <a:pt x="247" y="2151"/>
                </a:lnTo>
                <a:lnTo>
                  <a:pt x="246" y="2174"/>
                </a:lnTo>
                <a:lnTo>
                  <a:pt x="244" y="2196"/>
                </a:lnTo>
                <a:lnTo>
                  <a:pt x="243" y="2216"/>
                </a:lnTo>
                <a:lnTo>
                  <a:pt x="242" y="2236"/>
                </a:lnTo>
                <a:lnTo>
                  <a:pt x="240" y="2255"/>
                </a:lnTo>
                <a:lnTo>
                  <a:pt x="239" y="2274"/>
                </a:lnTo>
                <a:lnTo>
                  <a:pt x="237" y="2291"/>
                </a:lnTo>
                <a:lnTo>
                  <a:pt x="236" y="2307"/>
                </a:lnTo>
                <a:lnTo>
                  <a:pt x="234" y="2323"/>
                </a:lnTo>
                <a:lnTo>
                  <a:pt x="233" y="2337"/>
                </a:lnTo>
                <a:lnTo>
                  <a:pt x="231" y="2350"/>
                </a:lnTo>
                <a:lnTo>
                  <a:pt x="230" y="2363"/>
                </a:lnTo>
                <a:lnTo>
                  <a:pt x="229" y="2375"/>
                </a:lnTo>
                <a:lnTo>
                  <a:pt x="227" y="2386"/>
                </a:lnTo>
                <a:lnTo>
                  <a:pt x="226" y="2396"/>
                </a:lnTo>
                <a:lnTo>
                  <a:pt x="224" y="2405"/>
                </a:lnTo>
                <a:lnTo>
                  <a:pt x="221" y="2421"/>
                </a:lnTo>
                <a:lnTo>
                  <a:pt x="217" y="2436"/>
                </a:lnTo>
                <a:lnTo>
                  <a:pt x="214" y="2451"/>
                </a:lnTo>
                <a:lnTo>
                  <a:pt x="210" y="2465"/>
                </a:lnTo>
                <a:lnTo>
                  <a:pt x="206" y="2478"/>
                </a:lnTo>
                <a:lnTo>
                  <a:pt x="201" y="2490"/>
                </a:lnTo>
                <a:lnTo>
                  <a:pt x="197" y="2500"/>
                </a:lnTo>
                <a:lnTo>
                  <a:pt x="193" y="2510"/>
                </a:lnTo>
                <a:lnTo>
                  <a:pt x="188" y="2519"/>
                </a:lnTo>
                <a:lnTo>
                  <a:pt x="184" y="2526"/>
                </a:lnTo>
                <a:lnTo>
                  <a:pt x="178" y="2533"/>
                </a:lnTo>
                <a:lnTo>
                  <a:pt x="174" y="2537"/>
                </a:lnTo>
                <a:lnTo>
                  <a:pt x="168" y="2543"/>
                </a:lnTo>
                <a:lnTo>
                  <a:pt x="162" y="2546"/>
                </a:lnTo>
                <a:lnTo>
                  <a:pt x="157" y="2549"/>
                </a:lnTo>
                <a:lnTo>
                  <a:pt x="151" y="2550"/>
                </a:lnTo>
                <a:lnTo>
                  <a:pt x="145" y="2550"/>
                </a:lnTo>
                <a:lnTo>
                  <a:pt x="139" y="2550"/>
                </a:lnTo>
                <a:lnTo>
                  <a:pt x="133" y="2549"/>
                </a:lnTo>
                <a:lnTo>
                  <a:pt x="128" y="2546"/>
                </a:lnTo>
                <a:lnTo>
                  <a:pt x="121" y="2542"/>
                </a:lnTo>
                <a:lnTo>
                  <a:pt x="115" y="2536"/>
                </a:lnTo>
                <a:lnTo>
                  <a:pt x="109" y="2530"/>
                </a:lnTo>
                <a:lnTo>
                  <a:pt x="103" y="2521"/>
                </a:lnTo>
                <a:lnTo>
                  <a:pt x="97" y="2513"/>
                </a:lnTo>
                <a:lnTo>
                  <a:pt x="92" y="2503"/>
                </a:lnTo>
                <a:lnTo>
                  <a:pt x="86" y="2493"/>
                </a:lnTo>
                <a:lnTo>
                  <a:pt x="80" y="2480"/>
                </a:lnTo>
                <a:lnTo>
                  <a:pt x="73" y="2467"/>
                </a:lnTo>
                <a:lnTo>
                  <a:pt x="67" y="2452"/>
                </a:lnTo>
                <a:lnTo>
                  <a:pt x="61" y="2436"/>
                </a:lnTo>
                <a:lnTo>
                  <a:pt x="56" y="2419"/>
                </a:lnTo>
                <a:lnTo>
                  <a:pt x="50" y="2402"/>
                </a:lnTo>
                <a:lnTo>
                  <a:pt x="44" y="2386"/>
                </a:lnTo>
                <a:lnTo>
                  <a:pt x="40" y="2372"/>
                </a:lnTo>
                <a:lnTo>
                  <a:pt x="36" y="2357"/>
                </a:lnTo>
                <a:lnTo>
                  <a:pt x="31" y="2343"/>
                </a:lnTo>
                <a:lnTo>
                  <a:pt x="27" y="2330"/>
                </a:lnTo>
                <a:lnTo>
                  <a:pt x="23" y="2318"/>
                </a:lnTo>
                <a:lnTo>
                  <a:pt x="20" y="2307"/>
                </a:lnTo>
                <a:lnTo>
                  <a:pt x="17" y="2297"/>
                </a:lnTo>
                <a:lnTo>
                  <a:pt x="15" y="2287"/>
                </a:lnTo>
                <a:lnTo>
                  <a:pt x="13" y="2278"/>
                </a:lnTo>
                <a:lnTo>
                  <a:pt x="11" y="2271"/>
                </a:lnTo>
                <a:lnTo>
                  <a:pt x="10" y="2264"/>
                </a:lnTo>
                <a:lnTo>
                  <a:pt x="10" y="2256"/>
                </a:lnTo>
                <a:lnTo>
                  <a:pt x="8" y="2251"/>
                </a:lnTo>
                <a:lnTo>
                  <a:pt x="8" y="2246"/>
                </a:lnTo>
                <a:lnTo>
                  <a:pt x="8" y="2244"/>
                </a:lnTo>
                <a:lnTo>
                  <a:pt x="8" y="2241"/>
                </a:lnTo>
                <a:lnTo>
                  <a:pt x="8" y="2238"/>
                </a:lnTo>
                <a:lnTo>
                  <a:pt x="8" y="2233"/>
                </a:lnTo>
                <a:lnTo>
                  <a:pt x="10" y="2228"/>
                </a:lnTo>
                <a:lnTo>
                  <a:pt x="10" y="2222"/>
                </a:lnTo>
                <a:lnTo>
                  <a:pt x="10" y="2216"/>
                </a:lnTo>
                <a:lnTo>
                  <a:pt x="11" y="2209"/>
                </a:lnTo>
                <a:lnTo>
                  <a:pt x="11" y="2202"/>
                </a:lnTo>
                <a:lnTo>
                  <a:pt x="13" y="2193"/>
                </a:lnTo>
                <a:lnTo>
                  <a:pt x="14" y="2185"/>
                </a:lnTo>
                <a:lnTo>
                  <a:pt x="14" y="2174"/>
                </a:lnTo>
                <a:lnTo>
                  <a:pt x="15" y="2164"/>
                </a:lnTo>
                <a:lnTo>
                  <a:pt x="17" y="2153"/>
                </a:lnTo>
                <a:lnTo>
                  <a:pt x="18" y="2141"/>
                </a:lnTo>
                <a:lnTo>
                  <a:pt x="18" y="2128"/>
                </a:lnTo>
                <a:lnTo>
                  <a:pt x="20" y="2115"/>
                </a:lnTo>
                <a:lnTo>
                  <a:pt x="21" y="2102"/>
                </a:lnTo>
                <a:lnTo>
                  <a:pt x="23" y="2088"/>
                </a:lnTo>
                <a:lnTo>
                  <a:pt x="24" y="2074"/>
                </a:lnTo>
                <a:lnTo>
                  <a:pt x="27" y="2058"/>
                </a:lnTo>
                <a:lnTo>
                  <a:pt x="28" y="2041"/>
                </a:lnTo>
                <a:lnTo>
                  <a:pt x="30" y="2025"/>
                </a:lnTo>
                <a:lnTo>
                  <a:pt x="31" y="2006"/>
                </a:lnTo>
                <a:lnTo>
                  <a:pt x="34" y="1989"/>
                </a:lnTo>
                <a:lnTo>
                  <a:pt x="36" y="1970"/>
                </a:lnTo>
                <a:lnTo>
                  <a:pt x="38" y="1950"/>
                </a:lnTo>
                <a:lnTo>
                  <a:pt x="40" y="1930"/>
                </a:lnTo>
                <a:lnTo>
                  <a:pt x="43" y="1908"/>
                </a:lnTo>
                <a:lnTo>
                  <a:pt x="46" y="1886"/>
                </a:lnTo>
                <a:lnTo>
                  <a:pt x="47" y="1865"/>
                </a:lnTo>
                <a:lnTo>
                  <a:pt x="50" y="1842"/>
                </a:lnTo>
                <a:lnTo>
                  <a:pt x="53" y="1819"/>
                </a:lnTo>
                <a:lnTo>
                  <a:pt x="54" y="1794"/>
                </a:lnTo>
                <a:lnTo>
                  <a:pt x="57" y="1771"/>
                </a:lnTo>
                <a:lnTo>
                  <a:pt x="60" y="1747"/>
                </a:lnTo>
                <a:lnTo>
                  <a:pt x="61" y="1722"/>
                </a:lnTo>
                <a:lnTo>
                  <a:pt x="64" y="1696"/>
                </a:lnTo>
                <a:lnTo>
                  <a:pt x="66" y="1671"/>
                </a:lnTo>
                <a:lnTo>
                  <a:pt x="69" y="1646"/>
                </a:lnTo>
                <a:lnTo>
                  <a:pt x="70" y="1619"/>
                </a:lnTo>
                <a:lnTo>
                  <a:pt x="72" y="1593"/>
                </a:lnTo>
                <a:lnTo>
                  <a:pt x="73" y="1565"/>
                </a:lnTo>
                <a:lnTo>
                  <a:pt x="76" y="1538"/>
                </a:lnTo>
                <a:lnTo>
                  <a:pt x="77" y="1511"/>
                </a:lnTo>
                <a:lnTo>
                  <a:pt x="79" y="1482"/>
                </a:lnTo>
                <a:lnTo>
                  <a:pt x="80" y="1455"/>
                </a:lnTo>
                <a:lnTo>
                  <a:pt x="82" y="1426"/>
                </a:lnTo>
                <a:lnTo>
                  <a:pt x="83" y="1396"/>
                </a:lnTo>
                <a:lnTo>
                  <a:pt x="83" y="1367"/>
                </a:lnTo>
                <a:lnTo>
                  <a:pt x="85" y="1337"/>
                </a:lnTo>
                <a:lnTo>
                  <a:pt x="86" y="1306"/>
                </a:lnTo>
                <a:lnTo>
                  <a:pt x="87" y="1276"/>
                </a:lnTo>
                <a:lnTo>
                  <a:pt x="87" y="1244"/>
                </a:lnTo>
                <a:lnTo>
                  <a:pt x="89" y="1213"/>
                </a:lnTo>
                <a:lnTo>
                  <a:pt x="89" y="1181"/>
                </a:lnTo>
                <a:lnTo>
                  <a:pt x="90" y="1149"/>
                </a:lnTo>
                <a:lnTo>
                  <a:pt x="90" y="1118"/>
                </a:lnTo>
                <a:lnTo>
                  <a:pt x="90" y="1085"/>
                </a:lnTo>
                <a:lnTo>
                  <a:pt x="92" y="1051"/>
                </a:lnTo>
                <a:lnTo>
                  <a:pt x="92" y="1017"/>
                </a:lnTo>
                <a:lnTo>
                  <a:pt x="92" y="984"/>
                </a:lnTo>
                <a:lnTo>
                  <a:pt x="92" y="949"/>
                </a:lnTo>
                <a:lnTo>
                  <a:pt x="92" y="915"/>
                </a:lnTo>
                <a:lnTo>
                  <a:pt x="92" y="880"/>
                </a:lnTo>
                <a:lnTo>
                  <a:pt x="92" y="847"/>
                </a:lnTo>
                <a:lnTo>
                  <a:pt x="92" y="814"/>
                </a:lnTo>
                <a:lnTo>
                  <a:pt x="92" y="782"/>
                </a:lnTo>
                <a:lnTo>
                  <a:pt x="92" y="752"/>
                </a:lnTo>
                <a:lnTo>
                  <a:pt x="92" y="722"/>
                </a:lnTo>
                <a:lnTo>
                  <a:pt x="90" y="693"/>
                </a:lnTo>
                <a:lnTo>
                  <a:pt x="90" y="664"/>
                </a:lnTo>
                <a:lnTo>
                  <a:pt x="90" y="637"/>
                </a:lnTo>
                <a:lnTo>
                  <a:pt x="90" y="611"/>
                </a:lnTo>
                <a:lnTo>
                  <a:pt x="90" y="585"/>
                </a:lnTo>
                <a:lnTo>
                  <a:pt x="89" y="561"/>
                </a:lnTo>
                <a:lnTo>
                  <a:pt x="89" y="537"/>
                </a:lnTo>
                <a:lnTo>
                  <a:pt x="89" y="514"/>
                </a:lnTo>
                <a:lnTo>
                  <a:pt x="87" y="493"/>
                </a:lnTo>
                <a:lnTo>
                  <a:pt x="87" y="471"/>
                </a:lnTo>
                <a:lnTo>
                  <a:pt x="87" y="451"/>
                </a:lnTo>
                <a:lnTo>
                  <a:pt x="86" y="432"/>
                </a:lnTo>
                <a:lnTo>
                  <a:pt x="86" y="414"/>
                </a:lnTo>
                <a:lnTo>
                  <a:pt x="85" y="396"/>
                </a:lnTo>
                <a:lnTo>
                  <a:pt x="85" y="381"/>
                </a:lnTo>
                <a:lnTo>
                  <a:pt x="83" y="365"/>
                </a:lnTo>
                <a:lnTo>
                  <a:pt x="83" y="350"/>
                </a:lnTo>
                <a:lnTo>
                  <a:pt x="82" y="336"/>
                </a:lnTo>
                <a:lnTo>
                  <a:pt x="82" y="323"/>
                </a:lnTo>
                <a:lnTo>
                  <a:pt x="80" y="311"/>
                </a:lnTo>
                <a:lnTo>
                  <a:pt x="79" y="300"/>
                </a:lnTo>
                <a:lnTo>
                  <a:pt x="79" y="290"/>
                </a:lnTo>
                <a:lnTo>
                  <a:pt x="77" y="280"/>
                </a:lnTo>
                <a:lnTo>
                  <a:pt x="76" y="271"/>
                </a:lnTo>
                <a:lnTo>
                  <a:pt x="76" y="264"/>
                </a:lnTo>
                <a:lnTo>
                  <a:pt x="74" y="257"/>
                </a:lnTo>
                <a:lnTo>
                  <a:pt x="73" y="245"/>
                </a:lnTo>
                <a:lnTo>
                  <a:pt x="70" y="234"/>
                </a:lnTo>
                <a:lnTo>
                  <a:pt x="67" y="222"/>
                </a:lnTo>
                <a:lnTo>
                  <a:pt x="66" y="212"/>
                </a:lnTo>
                <a:lnTo>
                  <a:pt x="63" y="202"/>
                </a:lnTo>
                <a:lnTo>
                  <a:pt x="60" y="192"/>
                </a:lnTo>
                <a:lnTo>
                  <a:pt x="57" y="183"/>
                </a:lnTo>
                <a:lnTo>
                  <a:pt x="53" y="175"/>
                </a:lnTo>
                <a:lnTo>
                  <a:pt x="50" y="167"/>
                </a:lnTo>
                <a:lnTo>
                  <a:pt x="46" y="160"/>
                </a:lnTo>
                <a:lnTo>
                  <a:pt x="43" y="153"/>
                </a:lnTo>
                <a:lnTo>
                  <a:pt x="38" y="147"/>
                </a:lnTo>
                <a:lnTo>
                  <a:pt x="34" y="142"/>
                </a:lnTo>
                <a:lnTo>
                  <a:pt x="30" y="137"/>
                </a:lnTo>
                <a:lnTo>
                  <a:pt x="25" y="133"/>
                </a:lnTo>
                <a:lnTo>
                  <a:pt x="21" y="129"/>
                </a:lnTo>
                <a:lnTo>
                  <a:pt x="17" y="126"/>
                </a:lnTo>
                <a:lnTo>
                  <a:pt x="13" y="121"/>
                </a:lnTo>
                <a:lnTo>
                  <a:pt x="10" y="117"/>
                </a:lnTo>
                <a:lnTo>
                  <a:pt x="7" y="113"/>
                </a:lnTo>
                <a:lnTo>
                  <a:pt x="4" y="108"/>
                </a:lnTo>
                <a:lnTo>
                  <a:pt x="2" y="104"/>
                </a:lnTo>
                <a:lnTo>
                  <a:pt x="1" y="98"/>
                </a:lnTo>
                <a:lnTo>
                  <a:pt x="0" y="93"/>
                </a:lnTo>
                <a:lnTo>
                  <a:pt x="0" y="87"/>
                </a:lnTo>
                <a:lnTo>
                  <a:pt x="0" y="81"/>
                </a:lnTo>
                <a:lnTo>
                  <a:pt x="0" y="75"/>
                </a:lnTo>
                <a:lnTo>
                  <a:pt x="1" y="68"/>
                </a:lnTo>
                <a:lnTo>
                  <a:pt x="2" y="61"/>
                </a:lnTo>
                <a:lnTo>
                  <a:pt x="4" y="54"/>
                </a:lnTo>
                <a:lnTo>
                  <a:pt x="7" y="47"/>
                </a:lnTo>
                <a:lnTo>
                  <a:pt x="10" y="38"/>
                </a:lnTo>
                <a:lnTo>
                  <a:pt x="10" y="38"/>
                </a:lnTo>
                <a:lnTo>
                  <a:pt x="10" y="38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4"/>
          <p:cNvSpPr>
            <a:spLocks/>
          </p:cNvSpPr>
          <p:nvPr/>
        </p:nvSpPr>
        <p:spPr bwMode="auto">
          <a:xfrm>
            <a:off x="4799272" y="2054503"/>
            <a:ext cx="689807" cy="225133"/>
          </a:xfrm>
          <a:custGeom>
            <a:avLst/>
            <a:gdLst>
              <a:gd name="T0" fmla="*/ 1 w 1150"/>
              <a:gd name="T1" fmla="*/ 282 h 377"/>
              <a:gd name="T2" fmla="*/ 10 w 1150"/>
              <a:gd name="T3" fmla="*/ 274 h 377"/>
              <a:gd name="T4" fmla="*/ 25 w 1150"/>
              <a:gd name="T5" fmla="*/ 262 h 377"/>
              <a:gd name="T6" fmla="*/ 50 w 1150"/>
              <a:gd name="T7" fmla="*/ 250 h 377"/>
              <a:gd name="T8" fmla="*/ 80 w 1150"/>
              <a:gd name="T9" fmla="*/ 236 h 377"/>
              <a:gd name="T10" fmla="*/ 119 w 1150"/>
              <a:gd name="T11" fmla="*/ 222 h 377"/>
              <a:gd name="T12" fmla="*/ 165 w 1150"/>
              <a:gd name="T13" fmla="*/ 204 h 377"/>
              <a:gd name="T14" fmla="*/ 220 w 1150"/>
              <a:gd name="T15" fmla="*/ 186 h 377"/>
              <a:gd name="T16" fmla="*/ 280 w 1150"/>
              <a:gd name="T17" fmla="*/ 167 h 377"/>
              <a:gd name="T18" fmla="*/ 350 w 1150"/>
              <a:gd name="T19" fmla="*/ 145 h 377"/>
              <a:gd name="T20" fmla="*/ 426 w 1150"/>
              <a:gd name="T21" fmla="*/ 122 h 377"/>
              <a:gd name="T22" fmla="*/ 502 w 1150"/>
              <a:gd name="T23" fmla="*/ 101 h 377"/>
              <a:gd name="T24" fmla="*/ 574 w 1150"/>
              <a:gd name="T25" fmla="*/ 81 h 377"/>
              <a:gd name="T26" fmla="*/ 639 w 1150"/>
              <a:gd name="T27" fmla="*/ 63 h 377"/>
              <a:gd name="T28" fmla="*/ 698 w 1150"/>
              <a:gd name="T29" fmla="*/ 47 h 377"/>
              <a:gd name="T30" fmla="*/ 751 w 1150"/>
              <a:gd name="T31" fmla="*/ 35 h 377"/>
              <a:gd name="T32" fmla="*/ 799 w 1150"/>
              <a:gd name="T33" fmla="*/ 23 h 377"/>
              <a:gd name="T34" fmla="*/ 839 w 1150"/>
              <a:gd name="T35" fmla="*/ 14 h 377"/>
              <a:gd name="T36" fmla="*/ 875 w 1150"/>
              <a:gd name="T37" fmla="*/ 7 h 377"/>
              <a:gd name="T38" fmla="*/ 905 w 1150"/>
              <a:gd name="T39" fmla="*/ 3 h 377"/>
              <a:gd name="T40" fmla="*/ 928 w 1150"/>
              <a:gd name="T41" fmla="*/ 0 h 377"/>
              <a:gd name="T42" fmla="*/ 963 w 1150"/>
              <a:gd name="T43" fmla="*/ 0 h 377"/>
              <a:gd name="T44" fmla="*/ 1022 w 1150"/>
              <a:gd name="T45" fmla="*/ 7 h 377"/>
              <a:gd name="T46" fmla="*/ 1074 w 1150"/>
              <a:gd name="T47" fmla="*/ 22 h 377"/>
              <a:gd name="T48" fmla="*/ 1104 w 1150"/>
              <a:gd name="T49" fmla="*/ 36 h 377"/>
              <a:gd name="T50" fmla="*/ 1121 w 1150"/>
              <a:gd name="T51" fmla="*/ 49 h 377"/>
              <a:gd name="T52" fmla="*/ 1136 w 1150"/>
              <a:gd name="T53" fmla="*/ 62 h 377"/>
              <a:gd name="T54" fmla="*/ 1144 w 1150"/>
              <a:gd name="T55" fmla="*/ 75 h 377"/>
              <a:gd name="T56" fmla="*/ 1149 w 1150"/>
              <a:gd name="T57" fmla="*/ 88 h 377"/>
              <a:gd name="T58" fmla="*/ 1150 w 1150"/>
              <a:gd name="T59" fmla="*/ 101 h 377"/>
              <a:gd name="T60" fmla="*/ 1144 w 1150"/>
              <a:gd name="T61" fmla="*/ 109 h 377"/>
              <a:gd name="T62" fmla="*/ 1134 w 1150"/>
              <a:gd name="T63" fmla="*/ 118 h 377"/>
              <a:gd name="T64" fmla="*/ 1117 w 1150"/>
              <a:gd name="T65" fmla="*/ 128 h 377"/>
              <a:gd name="T66" fmla="*/ 1094 w 1150"/>
              <a:gd name="T67" fmla="*/ 140 h 377"/>
              <a:gd name="T68" fmla="*/ 1065 w 1150"/>
              <a:gd name="T69" fmla="*/ 151 h 377"/>
              <a:gd name="T70" fmla="*/ 1029 w 1150"/>
              <a:gd name="T71" fmla="*/ 164 h 377"/>
              <a:gd name="T72" fmla="*/ 989 w 1150"/>
              <a:gd name="T73" fmla="*/ 177 h 377"/>
              <a:gd name="T74" fmla="*/ 941 w 1150"/>
              <a:gd name="T75" fmla="*/ 191 h 377"/>
              <a:gd name="T76" fmla="*/ 890 w 1150"/>
              <a:gd name="T77" fmla="*/ 207 h 377"/>
              <a:gd name="T78" fmla="*/ 831 w 1150"/>
              <a:gd name="T79" fmla="*/ 223 h 377"/>
              <a:gd name="T80" fmla="*/ 767 w 1150"/>
              <a:gd name="T81" fmla="*/ 240 h 377"/>
              <a:gd name="T82" fmla="*/ 708 w 1150"/>
              <a:gd name="T83" fmla="*/ 256 h 377"/>
              <a:gd name="T84" fmla="*/ 652 w 1150"/>
              <a:gd name="T85" fmla="*/ 271 h 377"/>
              <a:gd name="T86" fmla="*/ 600 w 1150"/>
              <a:gd name="T87" fmla="*/ 285 h 377"/>
              <a:gd name="T88" fmla="*/ 553 w 1150"/>
              <a:gd name="T89" fmla="*/ 298 h 377"/>
              <a:gd name="T90" fmla="*/ 508 w 1150"/>
              <a:gd name="T91" fmla="*/ 311 h 377"/>
              <a:gd name="T92" fmla="*/ 468 w 1150"/>
              <a:gd name="T93" fmla="*/ 322 h 377"/>
              <a:gd name="T94" fmla="*/ 432 w 1150"/>
              <a:gd name="T95" fmla="*/ 333 h 377"/>
              <a:gd name="T96" fmla="*/ 398 w 1150"/>
              <a:gd name="T97" fmla="*/ 343 h 377"/>
              <a:gd name="T98" fmla="*/ 370 w 1150"/>
              <a:gd name="T99" fmla="*/ 351 h 377"/>
              <a:gd name="T100" fmla="*/ 345 w 1150"/>
              <a:gd name="T101" fmla="*/ 358 h 377"/>
              <a:gd name="T102" fmla="*/ 299 w 1150"/>
              <a:gd name="T103" fmla="*/ 370 h 377"/>
              <a:gd name="T104" fmla="*/ 254 w 1150"/>
              <a:gd name="T105" fmla="*/ 376 h 377"/>
              <a:gd name="T106" fmla="*/ 211 w 1150"/>
              <a:gd name="T107" fmla="*/ 377 h 377"/>
              <a:gd name="T108" fmla="*/ 167 w 1150"/>
              <a:gd name="T109" fmla="*/ 374 h 377"/>
              <a:gd name="T110" fmla="*/ 125 w 1150"/>
              <a:gd name="T111" fmla="*/ 366 h 377"/>
              <a:gd name="T112" fmla="*/ 85 w 1150"/>
              <a:gd name="T113" fmla="*/ 353 h 377"/>
              <a:gd name="T114" fmla="*/ 53 w 1150"/>
              <a:gd name="T115" fmla="*/ 340 h 377"/>
              <a:gd name="T116" fmla="*/ 27 w 1150"/>
              <a:gd name="T117" fmla="*/ 327 h 377"/>
              <a:gd name="T118" fmla="*/ 11 w 1150"/>
              <a:gd name="T119" fmla="*/ 312 h 377"/>
              <a:gd name="T120" fmla="*/ 1 w 1150"/>
              <a:gd name="T121" fmla="*/ 298 h 377"/>
              <a:gd name="T122" fmla="*/ 0 w 1150"/>
              <a:gd name="T123" fmla="*/ 288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50" h="377">
                <a:moveTo>
                  <a:pt x="0" y="288"/>
                </a:moveTo>
                <a:lnTo>
                  <a:pt x="0" y="285"/>
                </a:lnTo>
                <a:lnTo>
                  <a:pt x="1" y="282"/>
                </a:lnTo>
                <a:lnTo>
                  <a:pt x="4" y="279"/>
                </a:lnTo>
                <a:lnTo>
                  <a:pt x="7" y="276"/>
                </a:lnTo>
                <a:lnTo>
                  <a:pt x="10" y="274"/>
                </a:lnTo>
                <a:lnTo>
                  <a:pt x="14" y="269"/>
                </a:lnTo>
                <a:lnTo>
                  <a:pt x="20" y="266"/>
                </a:lnTo>
                <a:lnTo>
                  <a:pt x="25" y="262"/>
                </a:lnTo>
                <a:lnTo>
                  <a:pt x="33" y="258"/>
                </a:lnTo>
                <a:lnTo>
                  <a:pt x="41" y="255"/>
                </a:lnTo>
                <a:lnTo>
                  <a:pt x="50" y="250"/>
                </a:lnTo>
                <a:lnTo>
                  <a:pt x="59" y="246"/>
                </a:lnTo>
                <a:lnTo>
                  <a:pt x="70" y="240"/>
                </a:lnTo>
                <a:lnTo>
                  <a:pt x="80" y="236"/>
                </a:lnTo>
                <a:lnTo>
                  <a:pt x="93" y="232"/>
                </a:lnTo>
                <a:lnTo>
                  <a:pt x="106" y="226"/>
                </a:lnTo>
                <a:lnTo>
                  <a:pt x="119" y="222"/>
                </a:lnTo>
                <a:lnTo>
                  <a:pt x="133" y="216"/>
                </a:lnTo>
                <a:lnTo>
                  <a:pt x="149" y="210"/>
                </a:lnTo>
                <a:lnTo>
                  <a:pt x="165" y="204"/>
                </a:lnTo>
                <a:lnTo>
                  <a:pt x="182" y="199"/>
                </a:lnTo>
                <a:lnTo>
                  <a:pt x="201" y="193"/>
                </a:lnTo>
                <a:lnTo>
                  <a:pt x="220" y="186"/>
                </a:lnTo>
                <a:lnTo>
                  <a:pt x="239" y="180"/>
                </a:lnTo>
                <a:lnTo>
                  <a:pt x="259" y="173"/>
                </a:lnTo>
                <a:lnTo>
                  <a:pt x="280" y="167"/>
                </a:lnTo>
                <a:lnTo>
                  <a:pt x="303" y="160"/>
                </a:lnTo>
                <a:lnTo>
                  <a:pt x="325" y="153"/>
                </a:lnTo>
                <a:lnTo>
                  <a:pt x="350" y="145"/>
                </a:lnTo>
                <a:lnTo>
                  <a:pt x="374" y="138"/>
                </a:lnTo>
                <a:lnTo>
                  <a:pt x="400" y="130"/>
                </a:lnTo>
                <a:lnTo>
                  <a:pt x="426" y="122"/>
                </a:lnTo>
                <a:lnTo>
                  <a:pt x="452" y="115"/>
                </a:lnTo>
                <a:lnTo>
                  <a:pt x="478" y="108"/>
                </a:lnTo>
                <a:lnTo>
                  <a:pt x="502" y="101"/>
                </a:lnTo>
                <a:lnTo>
                  <a:pt x="527" y="94"/>
                </a:lnTo>
                <a:lnTo>
                  <a:pt x="551" y="86"/>
                </a:lnTo>
                <a:lnTo>
                  <a:pt x="574" y="81"/>
                </a:lnTo>
                <a:lnTo>
                  <a:pt x="596" y="75"/>
                </a:lnTo>
                <a:lnTo>
                  <a:pt x="617" y="69"/>
                </a:lnTo>
                <a:lnTo>
                  <a:pt x="639" y="63"/>
                </a:lnTo>
                <a:lnTo>
                  <a:pt x="659" y="58"/>
                </a:lnTo>
                <a:lnTo>
                  <a:pt x="679" y="52"/>
                </a:lnTo>
                <a:lnTo>
                  <a:pt x="698" y="47"/>
                </a:lnTo>
                <a:lnTo>
                  <a:pt x="717" y="43"/>
                </a:lnTo>
                <a:lnTo>
                  <a:pt x="734" y="39"/>
                </a:lnTo>
                <a:lnTo>
                  <a:pt x="751" y="35"/>
                </a:lnTo>
                <a:lnTo>
                  <a:pt x="767" y="30"/>
                </a:lnTo>
                <a:lnTo>
                  <a:pt x="783" y="27"/>
                </a:lnTo>
                <a:lnTo>
                  <a:pt x="799" y="23"/>
                </a:lnTo>
                <a:lnTo>
                  <a:pt x="813" y="20"/>
                </a:lnTo>
                <a:lnTo>
                  <a:pt x="826" y="17"/>
                </a:lnTo>
                <a:lnTo>
                  <a:pt x="839" y="14"/>
                </a:lnTo>
                <a:lnTo>
                  <a:pt x="852" y="11"/>
                </a:lnTo>
                <a:lnTo>
                  <a:pt x="864" y="10"/>
                </a:lnTo>
                <a:lnTo>
                  <a:pt x="875" y="7"/>
                </a:lnTo>
                <a:lnTo>
                  <a:pt x="885" y="6"/>
                </a:lnTo>
                <a:lnTo>
                  <a:pt x="895" y="4"/>
                </a:lnTo>
                <a:lnTo>
                  <a:pt x="905" y="3"/>
                </a:lnTo>
                <a:lnTo>
                  <a:pt x="914" y="1"/>
                </a:lnTo>
                <a:lnTo>
                  <a:pt x="921" y="1"/>
                </a:lnTo>
                <a:lnTo>
                  <a:pt x="928" y="0"/>
                </a:lnTo>
                <a:lnTo>
                  <a:pt x="936" y="0"/>
                </a:lnTo>
                <a:lnTo>
                  <a:pt x="941" y="0"/>
                </a:lnTo>
                <a:lnTo>
                  <a:pt x="963" y="0"/>
                </a:lnTo>
                <a:lnTo>
                  <a:pt x="983" y="1"/>
                </a:lnTo>
                <a:lnTo>
                  <a:pt x="1003" y="4"/>
                </a:lnTo>
                <a:lnTo>
                  <a:pt x="1022" y="7"/>
                </a:lnTo>
                <a:lnTo>
                  <a:pt x="1041" y="11"/>
                </a:lnTo>
                <a:lnTo>
                  <a:pt x="1058" y="16"/>
                </a:lnTo>
                <a:lnTo>
                  <a:pt x="1074" y="22"/>
                </a:lnTo>
                <a:lnTo>
                  <a:pt x="1090" y="29"/>
                </a:lnTo>
                <a:lnTo>
                  <a:pt x="1097" y="33"/>
                </a:lnTo>
                <a:lnTo>
                  <a:pt x="1104" y="36"/>
                </a:lnTo>
                <a:lnTo>
                  <a:pt x="1110" y="40"/>
                </a:lnTo>
                <a:lnTo>
                  <a:pt x="1116" y="45"/>
                </a:lnTo>
                <a:lnTo>
                  <a:pt x="1121" y="49"/>
                </a:lnTo>
                <a:lnTo>
                  <a:pt x="1127" y="53"/>
                </a:lnTo>
                <a:lnTo>
                  <a:pt x="1132" y="58"/>
                </a:lnTo>
                <a:lnTo>
                  <a:pt x="1136" y="62"/>
                </a:lnTo>
                <a:lnTo>
                  <a:pt x="1139" y="66"/>
                </a:lnTo>
                <a:lnTo>
                  <a:pt x="1142" y="71"/>
                </a:lnTo>
                <a:lnTo>
                  <a:pt x="1144" y="75"/>
                </a:lnTo>
                <a:lnTo>
                  <a:pt x="1146" y="79"/>
                </a:lnTo>
                <a:lnTo>
                  <a:pt x="1149" y="83"/>
                </a:lnTo>
                <a:lnTo>
                  <a:pt x="1149" y="88"/>
                </a:lnTo>
                <a:lnTo>
                  <a:pt x="1150" y="94"/>
                </a:lnTo>
                <a:lnTo>
                  <a:pt x="1150" y="98"/>
                </a:lnTo>
                <a:lnTo>
                  <a:pt x="1150" y="101"/>
                </a:lnTo>
                <a:lnTo>
                  <a:pt x="1149" y="104"/>
                </a:lnTo>
                <a:lnTo>
                  <a:pt x="1147" y="107"/>
                </a:lnTo>
                <a:lnTo>
                  <a:pt x="1144" y="109"/>
                </a:lnTo>
                <a:lnTo>
                  <a:pt x="1142" y="112"/>
                </a:lnTo>
                <a:lnTo>
                  <a:pt x="1139" y="115"/>
                </a:lnTo>
                <a:lnTo>
                  <a:pt x="1134" y="118"/>
                </a:lnTo>
                <a:lnTo>
                  <a:pt x="1129" y="121"/>
                </a:lnTo>
                <a:lnTo>
                  <a:pt x="1123" y="125"/>
                </a:lnTo>
                <a:lnTo>
                  <a:pt x="1117" y="128"/>
                </a:lnTo>
                <a:lnTo>
                  <a:pt x="1110" y="132"/>
                </a:lnTo>
                <a:lnTo>
                  <a:pt x="1103" y="135"/>
                </a:lnTo>
                <a:lnTo>
                  <a:pt x="1094" y="140"/>
                </a:lnTo>
                <a:lnTo>
                  <a:pt x="1085" y="142"/>
                </a:lnTo>
                <a:lnTo>
                  <a:pt x="1075" y="147"/>
                </a:lnTo>
                <a:lnTo>
                  <a:pt x="1065" y="151"/>
                </a:lnTo>
                <a:lnTo>
                  <a:pt x="1054" y="155"/>
                </a:lnTo>
                <a:lnTo>
                  <a:pt x="1042" y="160"/>
                </a:lnTo>
                <a:lnTo>
                  <a:pt x="1029" y="164"/>
                </a:lnTo>
                <a:lnTo>
                  <a:pt x="1016" y="168"/>
                </a:lnTo>
                <a:lnTo>
                  <a:pt x="1003" y="173"/>
                </a:lnTo>
                <a:lnTo>
                  <a:pt x="989" y="177"/>
                </a:lnTo>
                <a:lnTo>
                  <a:pt x="975" y="181"/>
                </a:lnTo>
                <a:lnTo>
                  <a:pt x="959" y="187"/>
                </a:lnTo>
                <a:lnTo>
                  <a:pt x="941" y="191"/>
                </a:lnTo>
                <a:lnTo>
                  <a:pt x="926" y="197"/>
                </a:lnTo>
                <a:lnTo>
                  <a:pt x="907" y="202"/>
                </a:lnTo>
                <a:lnTo>
                  <a:pt x="890" y="207"/>
                </a:lnTo>
                <a:lnTo>
                  <a:pt x="869" y="213"/>
                </a:lnTo>
                <a:lnTo>
                  <a:pt x="851" y="217"/>
                </a:lnTo>
                <a:lnTo>
                  <a:pt x="831" y="223"/>
                </a:lnTo>
                <a:lnTo>
                  <a:pt x="809" y="229"/>
                </a:lnTo>
                <a:lnTo>
                  <a:pt x="787" y="235"/>
                </a:lnTo>
                <a:lnTo>
                  <a:pt x="767" y="240"/>
                </a:lnTo>
                <a:lnTo>
                  <a:pt x="747" y="246"/>
                </a:lnTo>
                <a:lnTo>
                  <a:pt x="727" y="250"/>
                </a:lnTo>
                <a:lnTo>
                  <a:pt x="708" y="256"/>
                </a:lnTo>
                <a:lnTo>
                  <a:pt x="688" y="261"/>
                </a:lnTo>
                <a:lnTo>
                  <a:pt x="671" y="266"/>
                </a:lnTo>
                <a:lnTo>
                  <a:pt x="652" y="271"/>
                </a:lnTo>
                <a:lnTo>
                  <a:pt x="635" y="276"/>
                </a:lnTo>
                <a:lnTo>
                  <a:pt x="617" y="281"/>
                </a:lnTo>
                <a:lnTo>
                  <a:pt x="600" y="285"/>
                </a:lnTo>
                <a:lnTo>
                  <a:pt x="583" y="289"/>
                </a:lnTo>
                <a:lnTo>
                  <a:pt x="567" y="294"/>
                </a:lnTo>
                <a:lnTo>
                  <a:pt x="553" y="298"/>
                </a:lnTo>
                <a:lnTo>
                  <a:pt x="537" y="302"/>
                </a:lnTo>
                <a:lnTo>
                  <a:pt x="522" y="307"/>
                </a:lnTo>
                <a:lnTo>
                  <a:pt x="508" y="311"/>
                </a:lnTo>
                <a:lnTo>
                  <a:pt x="494" y="315"/>
                </a:lnTo>
                <a:lnTo>
                  <a:pt x="481" y="318"/>
                </a:lnTo>
                <a:lnTo>
                  <a:pt x="468" y="322"/>
                </a:lnTo>
                <a:lnTo>
                  <a:pt x="455" y="325"/>
                </a:lnTo>
                <a:lnTo>
                  <a:pt x="443" y="330"/>
                </a:lnTo>
                <a:lnTo>
                  <a:pt x="432" y="333"/>
                </a:lnTo>
                <a:lnTo>
                  <a:pt x="420" y="335"/>
                </a:lnTo>
                <a:lnTo>
                  <a:pt x="409" y="338"/>
                </a:lnTo>
                <a:lnTo>
                  <a:pt x="398" y="343"/>
                </a:lnTo>
                <a:lnTo>
                  <a:pt x="388" y="345"/>
                </a:lnTo>
                <a:lnTo>
                  <a:pt x="378" y="348"/>
                </a:lnTo>
                <a:lnTo>
                  <a:pt x="370" y="351"/>
                </a:lnTo>
                <a:lnTo>
                  <a:pt x="361" y="354"/>
                </a:lnTo>
                <a:lnTo>
                  <a:pt x="352" y="356"/>
                </a:lnTo>
                <a:lnTo>
                  <a:pt x="345" y="358"/>
                </a:lnTo>
                <a:lnTo>
                  <a:pt x="329" y="363"/>
                </a:lnTo>
                <a:lnTo>
                  <a:pt x="315" y="367"/>
                </a:lnTo>
                <a:lnTo>
                  <a:pt x="299" y="370"/>
                </a:lnTo>
                <a:lnTo>
                  <a:pt x="285" y="373"/>
                </a:lnTo>
                <a:lnTo>
                  <a:pt x="269" y="374"/>
                </a:lnTo>
                <a:lnTo>
                  <a:pt x="254" y="376"/>
                </a:lnTo>
                <a:lnTo>
                  <a:pt x="240" y="377"/>
                </a:lnTo>
                <a:lnTo>
                  <a:pt x="226" y="377"/>
                </a:lnTo>
                <a:lnTo>
                  <a:pt x="211" y="377"/>
                </a:lnTo>
                <a:lnTo>
                  <a:pt x="195" y="377"/>
                </a:lnTo>
                <a:lnTo>
                  <a:pt x="181" y="376"/>
                </a:lnTo>
                <a:lnTo>
                  <a:pt x="167" y="374"/>
                </a:lnTo>
                <a:lnTo>
                  <a:pt x="152" y="371"/>
                </a:lnTo>
                <a:lnTo>
                  <a:pt x="139" y="369"/>
                </a:lnTo>
                <a:lnTo>
                  <a:pt x="125" y="366"/>
                </a:lnTo>
                <a:lnTo>
                  <a:pt x="110" y="361"/>
                </a:lnTo>
                <a:lnTo>
                  <a:pt x="97" y="357"/>
                </a:lnTo>
                <a:lnTo>
                  <a:pt x="85" y="353"/>
                </a:lnTo>
                <a:lnTo>
                  <a:pt x="73" y="348"/>
                </a:lnTo>
                <a:lnTo>
                  <a:pt x="61" y="344"/>
                </a:lnTo>
                <a:lnTo>
                  <a:pt x="53" y="340"/>
                </a:lnTo>
                <a:lnTo>
                  <a:pt x="43" y="335"/>
                </a:lnTo>
                <a:lnTo>
                  <a:pt x="36" y="331"/>
                </a:lnTo>
                <a:lnTo>
                  <a:pt x="27" y="327"/>
                </a:lnTo>
                <a:lnTo>
                  <a:pt x="21" y="322"/>
                </a:lnTo>
                <a:lnTo>
                  <a:pt x="15" y="318"/>
                </a:lnTo>
                <a:lnTo>
                  <a:pt x="11" y="312"/>
                </a:lnTo>
                <a:lnTo>
                  <a:pt x="7" y="308"/>
                </a:lnTo>
                <a:lnTo>
                  <a:pt x="4" y="302"/>
                </a:lnTo>
                <a:lnTo>
                  <a:pt x="1" y="298"/>
                </a:lnTo>
                <a:lnTo>
                  <a:pt x="0" y="294"/>
                </a:lnTo>
                <a:lnTo>
                  <a:pt x="0" y="288"/>
                </a:lnTo>
                <a:lnTo>
                  <a:pt x="0" y="288"/>
                </a:lnTo>
                <a:lnTo>
                  <a:pt x="0" y="288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5"/>
          <p:cNvSpPr>
            <a:spLocks/>
          </p:cNvSpPr>
          <p:nvPr/>
        </p:nvSpPr>
        <p:spPr bwMode="auto">
          <a:xfrm>
            <a:off x="4754245" y="2153562"/>
            <a:ext cx="462873" cy="675399"/>
          </a:xfrm>
          <a:custGeom>
            <a:avLst/>
            <a:gdLst>
              <a:gd name="T0" fmla="*/ 211 w 772"/>
              <a:gd name="T1" fmla="*/ 1003 h 1125"/>
              <a:gd name="T2" fmla="*/ 152 w 772"/>
              <a:gd name="T3" fmla="*/ 1051 h 1125"/>
              <a:gd name="T4" fmla="*/ 102 w 772"/>
              <a:gd name="T5" fmla="*/ 1085 h 1125"/>
              <a:gd name="T6" fmla="*/ 62 w 772"/>
              <a:gd name="T7" fmla="*/ 1110 h 1125"/>
              <a:gd name="T8" fmla="*/ 30 w 772"/>
              <a:gd name="T9" fmla="*/ 1123 h 1125"/>
              <a:gd name="T10" fmla="*/ 10 w 772"/>
              <a:gd name="T11" fmla="*/ 1125 h 1125"/>
              <a:gd name="T12" fmla="*/ 3 w 772"/>
              <a:gd name="T13" fmla="*/ 1121 h 1125"/>
              <a:gd name="T14" fmla="*/ 0 w 772"/>
              <a:gd name="T15" fmla="*/ 1114 h 1125"/>
              <a:gd name="T16" fmla="*/ 1 w 772"/>
              <a:gd name="T17" fmla="*/ 1101 h 1125"/>
              <a:gd name="T18" fmla="*/ 7 w 772"/>
              <a:gd name="T19" fmla="*/ 1085 h 1125"/>
              <a:gd name="T20" fmla="*/ 17 w 772"/>
              <a:gd name="T21" fmla="*/ 1063 h 1125"/>
              <a:gd name="T22" fmla="*/ 31 w 772"/>
              <a:gd name="T23" fmla="*/ 1039 h 1125"/>
              <a:gd name="T24" fmla="*/ 50 w 772"/>
              <a:gd name="T25" fmla="*/ 1009 h 1125"/>
              <a:gd name="T26" fmla="*/ 73 w 772"/>
              <a:gd name="T27" fmla="*/ 974 h 1125"/>
              <a:gd name="T28" fmla="*/ 102 w 772"/>
              <a:gd name="T29" fmla="*/ 935 h 1125"/>
              <a:gd name="T30" fmla="*/ 134 w 772"/>
              <a:gd name="T31" fmla="*/ 894 h 1125"/>
              <a:gd name="T32" fmla="*/ 191 w 772"/>
              <a:gd name="T33" fmla="*/ 817 h 1125"/>
              <a:gd name="T34" fmla="*/ 255 w 772"/>
              <a:gd name="T35" fmla="*/ 732 h 1125"/>
              <a:gd name="T36" fmla="*/ 312 w 772"/>
              <a:gd name="T37" fmla="*/ 656 h 1125"/>
              <a:gd name="T38" fmla="*/ 363 w 772"/>
              <a:gd name="T39" fmla="*/ 585 h 1125"/>
              <a:gd name="T40" fmla="*/ 407 w 772"/>
              <a:gd name="T41" fmla="*/ 522 h 1125"/>
              <a:gd name="T42" fmla="*/ 439 w 772"/>
              <a:gd name="T43" fmla="*/ 476 h 1125"/>
              <a:gd name="T44" fmla="*/ 459 w 772"/>
              <a:gd name="T45" fmla="*/ 446 h 1125"/>
              <a:gd name="T46" fmla="*/ 482 w 772"/>
              <a:gd name="T47" fmla="*/ 413 h 1125"/>
              <a:gd name="T48" fmla="*/ 505 w 772"/>
              <a:gd name="T49" fmla="*/ 375 h 1125"/>
              <a:gd name="T50" fmla="*/ 531 w 772"/>
              <a:gd name="T51" fmla="*/ 335 h 1125"/>
              <a:gd name="T52" fmla="*/ 558 w 772"/>
              <a:gd name="T53" fmla="*/ 292 h 1125"/>
              <a:gd name="T54" fmla="*/ 589 w 772"/>
              <a:gd name="T55" fmla="*/ 244 h 1125"/>
              <a:gd name="T56" fmla="*/ 619 w 772"/>
              <a:gd name="T57" fmla="*/ 194 h 1125"/>
              <a:gd name="T58" fmla="*/ 652 w 772"/>
              <a:gd name="T59" fmla="*/ 139 h 1125"/>
              <a:gd name="T60" fmla="*/ 688 w 772"/>
              <a:gd name="T61" fmla="*/ 82 h 1125"/>
              <a:gd name="T62" fmla="*/ 724 w 772"/>
              <a:gd name="T63" fmla="*/ 21 h 1125"/>
              <a:gd name="T64" fmla="*/ 757 w 772"/>
              <a:gd name="T65" fmla="*/ 339 h 1125"/>
              <a:gd name="T66" fmla="*/ 715 w 772"/>
              <a:gd name="T67" fmla="*/ 416 h 1125"/>
              <a:gd name="T68" fmla="*/ 672 w 772"/>
              <a:gd name="T69" fmla="*/ 486 h 1125"/>
              <a:gd name="T70" fmla="*/ 632 w 772"/>
              <a:gd name="T71" fmla="*/ 551 h 1125"/>
              <a:gd name="T72" fmla="*/ 590 w 772"/>
              <a:gd name="T73" fmla="*/ 611 h 1125"/>
              <a:gd name="T74" fmla="*/ 548 w 772"/>
              <a:gd name="T75" fmla="*/ 666 h 1125"/>
              <a:gd name="T76" fmla="*/ 505 w 772"/>
              <a:gd name="T77" fmla="*/ 719 h 1125"/>
              <a:gd name="T78" fmla="*/ 456 w 772"/>
              <a:gd name="T79" fmla="*/ 773 h 1125"/>
              <a:gd name="T80" fmla="*/ 403 w 772"/>
              <a:gd name="T81" fmla="*/ 829 h 1125"/>
              <a:gd name="T82" fmla="*/ 342 w 772"/>
              <a:gd name="T83" fmla="*/ 886 h 1125"/>
              <a:gd name="T84" fmla="*/ 278 w 772"/>
              <a:gd name="T85" fmla="*/ 945 h 1125"/>
              <a:gd name="T86" fmla="*/ 255 w 772"/>
              <a:gd name="T87" fmla="*/ 966 h 1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72" h="1125">
                <a:moveTo>
                  <a:pt x="255" y="966"/>
                </a:moveTo>
                <a:lnTo>
                  <a:pt x="232" y="984"/>
                </a:lnTo>
                <a:lnTo>
                  <a:pt x="211" y="1003"/>
                </a:lnTo>
                <a:lnTo>
                  <a:pt x="190" y="1020"/>
                </a:lnTo>
                <a:lnTo>
                  <a:pt x="171" y="1036"/>
                </a:lnTo>
                <a:lnTo>
                  <a:pt x="152" y="1051"/>
                </a:lnTo>
                <a:lnTo>
                  <a:pt x="135" y="1063"/>
                </a:lnTo>
                <a:lnTo>
                  <a:pt x="118" y="1075"/>
                </a:lnTo>
                <a:lnTo>
                  <a:pt x="102" y="1085"/>
                </a:lnTo>
                <a:lnTo>
                  <a:pt x="88" y="1095"/>
                </a:lnTo>
                <a:lnTo>
                  <a:pt x="75" y="1102"/>
                </a:lnTo>
                <a:lnTo>
                  <a:pt x="62" y="1110"/>
                </a:lnTo>
                <a:lnTo>
                  <a:pt x="50" y="1115"/>
                </a:lnTo>
                <a:lnTo>
                  <a:pt x="39" y="1120"/>
                </a:lnTo>
                <a:lnTo>
                  <a:pt x="30" y="1123"/>
                </a:lnTo>
                <a:lnTo>
                  <a:pt x="20" y="1125"/>
                </a:lnTo>
                <a:lnTo>
                  <a:pt x="13" y="1125"/>
                </a:lnTo>
                <a:lnTo>
                  <a:pt x="10" y="1125"/>
                </a:lnTo>
                <a:lnTo>
                  <a:pt x="7" y="1124"/>
                </a:lnTo>
                <a:lnTo>
                  <a:pt x="4" y="1124"/>
                </a:lnTo>
                <a:lnTo>
                  <a:pt x="3" y="1121"/>
                </a:lnTo>
                <a:lnTo>
                  <a:pt x="1" y="1120"/>
                </a:lnTo>
                <a:lnTo>
                  <a:pt x="0" y="1117"/>
                </a:lnTo>
                <a:lnTo>
                  <a:pt x="0" y="1114"/>
                </a:lnTo>
                <a:lnTo>
                  <a:pt x="0" y="1110"/>
                </a:lnTo>
                <a:lnTo>
                  <a:pt x="0" y="1105"/>
                </a:lnTo>
                <a:lnTo>
                  <a:pt x="1" y="1101"/>
                </a:lnTo>
                <a:lnTo>
                  <a:pt x="3" y="1097"/>
                </a:lnTo>
                <a:lnTo>
                  <a:pt x="4" y="1091"/>
                </a:lnTo>
                <a:lnTo>
                  <a:pt x="7" y="1085"/>
                </a:lnTo>
                <a:lnTo>
                  <a:pt x="10" y="1078"/>
                </a:lnTo>
                <a:lnTo>
                  <a:pt x="13" y="1071"/>
                </a:lnTo>
                <a:lnTo>
                  <a:pt x="17" y="1063"/>
                </a:lnTo>
                <a:lnTo>
                  <a:pt x="21" y="1056"/>
                </a:lnTo>
                <a:lnTo>
                  <a:pt x="26" y="1048"/>
                </a:lnTo>
                <a:lnTo>
                  <a:pt x="31" y="1039"/>
                </a:lnTo>
                <a:lnTo>
                  <a:pt x="37" y="1029"/>
                </a:lnTo>
                <a:lnTo>
                  <a:pt x="44" y="1019"/>
                </a:lnTo>
                <a:lnTo>
                  <a:pt x="50" y="1009"/>
                </a:lnTo>
                <a:lnTo>
                  <a:pt x="57" y="997"/>
                </a:lnTo>
                <a:lnTo>
                  <a:pt x="66" y="986"/>
                </a:lnTo>
                <a:lnTo>
                  <a:pt x="73" y="974"/>
                </a:lnTo>
                <a:lnTo>
                  <a:pt x="83" y="963"/>
                </a:lnTo>
                <a:lnTo>
                  <a:pt x="92" y="950"/>
                </a:lnTo>
                <a:lnTo>
                  <a:pt x="102" y="935"/>
                </a:lnTo>
                <a:lnTo>
                  <a:pt x="112" y="922"/>
                </a:lnTo>
                <a:lnTo>
                  <a:pt x="122" y="908"/>
                </a:lnTo>
                <a:lnTo>
                  <a:pt x="134" y="894"/>
                </a:lnTo>
                <a:lnTo>
                  <a:pt x="145" y="878"/>
                </a:lnTo>
                <a:lnTo>
                  <a:pt x="168" y="848"/>
                </a:lnTo>
                <a:lnTo>
                  <a:pt x="191" y="817"/>
                </a:lnTo>
                <a:lnTo>
                  <a:pt x="213" y="788"/>
                </a:lnTo>
                <a:lnTo>
                  <a:pt x="234" y="760"/>
                </a:lnTo>
                <a:lnTo>
                  <a:pt x="255" y="732"/>
                </a:lnTo>
                <a:lnTo>
                  <a:pt x="275" y="706"/>
                </a:lnTo>
                <a:lnTo>
                  <a:pt x="293" y="681"/>
                </a:lnTo>
                <a:lnTo>
                  <a:pt x="312" y="656"/>
                </a:lnTo>
                <a:lnTo>
                  <a:pt x="329" y="632"/>
                </a:lnTo>
                <a:lnTo>
                  <a:pt x="347" y="609"/>
                </a:lnTo>
                <a:lnTo>
                  <a:pt x="363" y="585"/>
                </a:lnTo>
                <a:lnTo>
                  <a:pt x="378" y="564"/>
                </a:lnTo>
                <a:lnTo>
                  <a:pt x="393" y="542"/>
                </a:lnTo>
                <a:lnTo>
                  <a:pt x="407" y="522"/>
                </a:lnTo>
                <a:lnTo>
                  <a:pt x="420" y="503"/>
                </a:lnTo>
                <a:lnTo>
                  <a:pt x="433" y="485"/>
                </a:lnTo>
                <a:lnTo>
                  <a:pt x="439" y="476"/>
                </a:lnTo>
                <a:lnTo>
                  <a:pt x="446" y="466"/>
                </a:lnTo>
                <a:lnTo>
                  <a:pt x="453" y="456"/>
                </a:lnTo>
                <a:lnTo>
                  <a:pt x="459" y="446"/>
                </a:lnTo>
                <a:lnTo>
                  <a:pt x="466" y="434"/>
                </a:lnTo>
                <a:lnTo>
                  <a:pt x="473" y="424"/>
                </a:lnTo>
                <a:lnTo>
                  <a:pt x="482" y="413"/>
                </a:lnTo>
                <a:lnTo>
                  <a:pt x="489" y="400"/>
                </a:lnTo>
                <a:lnTo>
                  <a:pt x="498" y="388"/>
                </a:lnTo>
                <a:lnTo>
                  <a:pt x="505" y="375"/>
                </a:lnTo>
                <a:lnTo>
                  <a:pt x="514" y="362"/>
                </a:lnTo>
                <a:lnTo>
                  <a:pt x="522" y="349"/>
                </a:lnTo>
                <a:lnTo>
                  <a:pt x="531" y="335"/>
                </a:lnTo>
                <a:lnTo>
                  <a:pt x="540" y="321"/>
                </a:lnTo>
                <a:lnTo>
                  <a:pt x="550" y="306"/>
                </a:lnTo>
                <a:lnTo>
                  <a:pt x="558" y="292"/>
                </a:lnTo>
                <a:lnTo>
                  <a:pt x="569" y="276"/>
                </a:lnTo>
                <a:lnTo>
                  <a:pt x="579" y="260"/>
                </a:lnTo>
                <a:lnTo>
                  <a:pt x="589" y="244"/>
                </a:lnTo>
                <a:lnTo>
                  <a:pt x="599" y="227"/>
                </a:lnTo>
                <a:lnTo>
                  <a:pt x="609" y="211"/>
                </a:lnTo>
                <a:lnTo>
                  <a:pt x="619" y="194"/>
                </a:lnTo>
                <a:lnTo>
                  <a:pt x="630" y="175"/>
                </a:lnTo>
                <a:lnTo>
                  <a:pt x="641" y="158"/>
                </a:lnTo>
                <a:lnTo>
                  <a:pt x="652" y="139"/>
                </a:lnTo>
                <a:lnTo>
                  <a:pt x="664" y="120"/>
                </a:lnTo>
                <a:lnTo>
                  <a:pt x="675" y="102"/>
                </a:lnTo>
                <a:lnTo>
                  <a:pt x="688" y="82"/>
                </a:lnTo>
                <a:lnTo>
                  <a:pt x="700" y="61"/>
                </a:lnTo>
                <a:lnTo>
                  <a:pt x="713" y="41"/>
                </a:lnTo>
                <a:lnTo>
                  <a:pt x="724" y="21"/>
                </a:lnTo>
                <a:lnTo>
                  <a:pt x="737" y="0"/>
                </a:lnTo>
                <a:lnTo>
                  <a:pt x="772" y="312"/>
                </a:lnTo>
                <a:lnTo>
                  <a:pt x="757" y="339"/>
                </a:lnTo>
                <a:lnTo>
                  <a:pt x="743" y="365"/>
                </a:lnTo>
                <a:lnTo>
                  <a:pt x="728" y="390"/>
                </a:lnTo>
                <a:lnTo>
                  <a:pt x="715" y="416"/>
                </a:lnTo>
                <a:lnTo>
                  <a:pt x="701" y="439"/>
                </a:lnTo>
                <a:lnTo>
                  <a:pt x="687" y="463"/>
                </a:lnTo>
                <a:lnTo>
                  <a:pt x="672" y="486"/>
                </a:lnTo>
                <a:lnTo>
                  <a:pt x="659" y="509"/>
                </a:lnTo>
                <a:lnTo>
                  <a:pt x="645" y="531"/>
                </a:lnTo>
                <a:lnTo>
                  <a:pt x="632" y="551"/>
                </a:lnTo>
                <a:lnTo>
                  <a:pt x="617" y="573"/>
                </a:lnTo>
                <a:lnTo>
                  <a:pt x="603" y="593"/>
                </a:lnTo>
                <a:lnTo>
                  <a:pt x="590" y="611"/>
                </a:lnTo>
                <a:lnTo>
                  <a:pt x="576" y="630"/>
                </a:lnTo>
                <a:lnTo>
                  <a:pt x="563" y="649"/>
                </a:lnTo>
                <a:lnTo>
                  <a:pt x="548" y="666"/>
                </a:lnTo>
                <a:lnTo>
                  <a:pt x="534" y="683"/>
                </a:lnTo>
                <a:lnTo>
                  <a:pt x="520" y="701"/>
                </a:lnTo>
                <a:lnTo>
                  <a:pt x="505" y="719"/>
                </a:lnTo>
                <a:lnTo>
                  <a:pt x="489" y="737"/>
                </a:lnTo>
                <a:lnTo>
                  <a:pt x="473" y="755"/>
                </a:lnTo>
                <a:lnTo>
                  <a:pt x="456" y="773"/>
                </a:lnTo>
                <a:lnTo>
                  <a:pt x="439" y="791"/>
                </a:lnTo>
                <a:lnTo>
                  <a:pt x="422" y="810"/>
                </a:lnTo>
                <a:lnTo>
                  <a:pt x="403" y="829"/>
                </a:lnTo>
                <a:lnTo>
                  <a:pt x="383" y="849"/>
                </a:lnTo>
                <a:lnTo>
                  <a:pt x="363" y="868"/>
                </a:lnTo>
                <a:lnTo>
                  <a:pt x="342" y="886"/>
                </a:lnTo>
                <a:lnTo>
                  <a:pt x="321" y="907"/>
                </a:lnTo>
                <a:lnTo>
                  <a:pt x="299" y="925"/>
                </a:lnTo>
                <a:lnTo>
                  <a:pt x="278" y="945"/>
                </a:lnTo>
                <a:lnTo>
                  <a:pt x="255" y="966"/>
                </a:lnTo>
                <a:lnTo>
                  <a:pt x="255" y="966"/>
                </a:lnTo>
                <a:lnTo>
                  <a:pt x="255" y="966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16"/>
          <p:cNvSpPr>
            <a:spLocks/>
          </p:cNvSpPr>
          <p:nvPr/>
        </p:nvSpPr>
        <p:spPr bwMode="auto">
          <a:xfrm>
            <a:off x="5186500" y="2324663"/>
            <a:ext cx="239541" cy="171101"/>
          </a:xfrm>
          <a:custGeom>
            <a:avLst/>
            <a:gdLst>
              <a:gd name="T0" fmla="*/ 397 w 399"/>
              <a:gd name="T1" fmla="*/ 177 h 285"/>
              <a:gd name="T2" fmla="*/ 399 w 399"/>
              <a:gd name="T3" fmla="*/ 195 h 285"/>
              <a:gd name="T4" fmla="*/ 399 w 399"/>
              <a:gd name="T5" fmla="*/ 213 h 285"/>
              <a:gd name="T6" fmla="*/ 396 w 399"/>
              <a:gd name="T7" fmla="*/ 229 h 285"/>
              <a:gd name="T8" fmla="*/ 391 w 399"/>
              <a:gd name="T9" fmla="*/ 244 h 285"/>
              <a:gd name="T10" fmla="*/ 386 w 399"/>
              <a:gd name="T11" fmla="*/ 256 h 285"/>
              <a:gd name="T12" fmla="*/ 379 w 399"/>
              <a:gd name="T13" fmla="*/ 267 h 285"/>
              <a:gd name="T14" fmla="*/ 368 w 399"/>
              <a:gd name="T15" fmla="*/ 277 h 285"/>
              <a:gd name="T16" fmla="*/ 360 w 399"/>
              <a:gd name="T17" fmla="*/ 283 h 285"/>
              <a:gd name="T18" fmla="*/ 351 w 399"/>
              <a:gd name="T19" fmla="*/ 285 h 285"/>
              <a:gd name="T20" fmla="*/ 342 w 399"/>
              <a:gd name="T21" fmla="*/ 283 h 285"/>
              <a:gd name="T22" fmla="*/ 330 w 399"/>
              <a:gd name="T23" fmla="*/ 280 h 285"/>
              <a:gd name="T24" fmla="*/ 315 w 399"/>
              <a:gd name="T25" fmla="*/ 275 h 285"/>
              <a:gd name="T26" fmla="*/ 299 w 399"/>
              <a:gd name="T27" fmla="*/ 265 h 285"/>
              <a:gd name="T28" fmla="*/ 281 w 399"/>
              <a:gd name="T29" fmla="*/ 254 h 285"/>
              <a:gd name="T30" fmla="*/ 260 w 399"/>
              <a:gd name="T31" fmla="*/ 240 h 285"/>
              <a:gd name="T32" fmla="*/ 237 w 399"/>
              <a:gd name="T33" fmla="*/ 223 h 285"/>
              <a:gd name="T34" fmla="*/ 213 w 399"/>
              <a:gd name="T35" fmla="*/ 204 h 285"/>
              <a:gd name="T36" fmla="*/ 186 w 399"/>
              <a:gd name="T37" fmla="*/ 182 h 285"/>
              <a:gd name="T38" fmla="*/ 157 w 399"/>
              <a:gd name="T39" fmla="*/ 158 h 285"/>
              <a:gd name="T40" fmla="*/ 125 w 399"/>
              <a:gd name="T41" fmla="*/ 131 h 285"/>
              <a:gd name="T42" fmla="*/ 92 w 399"/>
              <a:gd name="T43" fmla="*/ 100 h 285"/>
              <a:gd name="T44" fmla="*/ 57 w 399"/>
              <a:gd name="T45" fmla="*/ 69 h 285"/>
              <a:gd name="T46" fmla="*/ 20 w 399"/>
              <a:gd name="T47" fmla="*/ 34 h 285"/>
              <a:gd name="T48" fmla="*/ 18 w 399"/>
              <a:gd name="T49" fmla="*/ 11 h 285"/>
              <a:gd name="T50" fmla="*/ 56 w 399"/>
              <a:gd name="T51" fmla="*/ 4 h 285"/>
              <a:gd name="T52" fmla="*/ 93 w 399"/>
              <a:gd name="T53" fmla="*/ 1 h 285"/>
              <a:gd name="T54" fmla="*/ 128 w 399"/>
              <a:gd name="T55" fmla="*/ 0 h 285"/>
              <a:gd name="T56" fmla="*/ 161 w 399"/>
              <a:gd name="T57" fmla="*/ 1 h 285"/>
              <a:gd name="T58" fmla="*/ 193 w 399"/>
              <a:gd name="T59" fmla="*/ 7 h 285"/>
              <a:gd name="T60" fmla="*/ 224 w 399"/>
              <a:gd name="T61" fmla="*/ 14 h 285"/>
              <a:gd name="T62" fmla="*/ 253 w 399"/>
              <a:gd name="T63" fmla="*/ 26 h 285"/>
              <a:gd name="T64" fmla="*/ 282 w 399"/>
              <a:gd name="T65" fmla="*/ 38 h 285"/>
              <a:gd name="T66" fmla="*/ 306 w 399"/>
              <a:gd name="T67" fmla="*/ 51 h 285"/>
              <a:gd name="T68" fmla="*/ 330 w 399"/>
              <a:gd name="T69" fmla="*/ 67 h 285"/>
              <a:gd name="T70" fmla="*/ 348 w 399"/>
              <a:gd name="T71" fmla="*/ 83 h 285"/>
              <a:gd name="T72" fmla="*/ 364 w 399"/>
              <a:gd name="T73" fmla="*/ 100 h 285"/>
              <a:gd name="T74" fmla="*/ 377 w 399"/>
              <a:gd name="T75" fmla="*/ 118 h 285"/>
              <a:gd name="T76" fmla="*/ 387 w 399"/>
              <a:gd name="T77" fmla="*/ 136 h 285"/>
              <a:gd name="T78" fmla="*/ 394 w 399"/>
              <a:gd name="T79" fmla="*/ 157 h 285"/>
              <a:gd name="T80" fmla="*/ 396 w 399"/>
              <a:gd name="T81" fmla="*/ 167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99" h="285">
                <a:moveTo>
                  <a:pt x="396" y="167"/>
                </a:moveTo>
                <a:lnTo>
                  <a:pt x="397" y="177"/>
                </a:lnTo>
                <a:lnTo>
                  <a:pt x="399" y="187"/>
                </a:lnTo>
                <a:lnTo>
                  <a:pt x="399" y="195"/>
                </a:lnTo>
                <a:lnTo>
                  <a:pt x="399" y="204"/>
                </a:lnTo>
                <a:lnTo>
                  <a:pt x="399" y="213"/>
                </a:lnTo>
                <a:lnTo>
                  <a:pt x="397" y="221"/>
                </a:lnTo>
                <a:lnTo>
                  <a:pt x="396" y="229"/>
                </a:lnTo>
                <a:lnTo>
                  <a:pt x="394" y="237"/>
                </a:lnTo>
                <a:lnTo>
                  <a:pt x="391" y="244"/>
                </a:lnTo>
                <a:lnTo>
                  <a:pt x="390" y="250"/>
                </a:lnTo>
                <a:lnTo>
                  <a:pt x="386" y="256"/>
                </a:lnTo>
                <a:lnTo>
                  <a:pt x="383" y="263"/>
                </a:lnTo>
                <a:lnTo>
                  <a:pt x="379" y="267"/>
                </a:lnTo>
                <a:lnTo>
                  <a:pt x="374" y="273"/>
                </a:lnTo>
                <a:lnTo>
                  <a:pt x="368" y="277"/>
                </a:lnTo>
                <a:lnTo>
                  <a:pt x="363" y="282"/>
                </a:lnTo>
                <a:lnTo>
                  <a:pt x="360" y="283"/>
                </a:lnTo>
                <a:lnTo>
                  <a:pt x="355" y="285"/>
                </a:lnTo>
                <a:lnTo>
                  <a:pt x="351" y="285"/>
                </a:lnTo>
                <a:lnTo>
                  <a:pt x="347" y="285"/>
                </a:lnTo>
                <a:lnTo>
                  <a:pt x="342" y="283"/>
                </a:lnTo>
                <a:lnTo>
                  <a:pt x="337" y="282"/>
                </a:lnTo>
                <a:lnTo>
                  <a:pt x="330" y="280"/>
                </a:lnTo>
                <a:lnTo>
                  <a:pt x="322" y="277"/>
                </a:lnTo>
                <a:lnTo>
                  <a:pt x="315" y="275"/>
                </a:lnTo>
                <a:lnTo>
                  <a:pt x="308" y="270"/>
                </a:lnTo>
                <a:lnTo>
                  <a:pt x="299" y="265"/>
                </a:lnTo>
                <a:lnTo>
                  <a:pt x="291" y="260"/>
                </a:lnTo>
                <a:lnTo>
                  <a:pt x="281" y="254"/>
                </a:lnTo>
                <a:lnTo>
                  <a:pt x="270" y="247"/>
                </a:lnTo>
                <a:lnTo>
                  <a:pt x="260" y="240"/>
                </a:lnTo>
                <a:lnTo>
                  <a:pt x="249" y="231"/>
                </a:lnTo>
                <a:lnTo>
                  <a:pt x="237" y="223"/>
                </a:lnTo>
                <a:lnTo>
                  <a:pt x="226" y="214"/>
                </a:lnTo>
                <a:lnTo>
                  <a:pt x="213" y="204"/>
                </a:lnTo>
                <a:lnTo>
                  <a:pt x="200" y="194"/>
                </a:lnTo>
                <a:lnTo>
                  <a:pt x="186" y="182"/>
                </a:lnTo>
                <a:lnTo>
                  <a:pt x="171" y="171"/>
                </a:lnTo>
                <a:lnTo>
                  <a:pt x="157" y="158"/>
                </a:lnTo>
                <a:lnTo>
                  <a:pt x="141" y="145"/>
                </a:lnTo>
                <a:lnTo>
                  <a:pt x="125" y="131"/>
                </a:lnTo>
                <a:lnTo>
                  <a:pt x="109" y="116"/>
                </a:lnTo>
                <a:lnTo>
                  <a:pt x="92" y="100"/>
                </a:lnTo>
                <a:lnTo>
                  <a:pt x="75" y="85"/>
                </a:lnTo>
                <a:lnTo>
                  <a:pt x="57" y="69"/>
                </a:lnTo>
                <a:lnTo>
                  <a:pt x="39" y="51"/>
                </a:lnTo>
                <a:lnTo>
                  <a:pt x="20" y="34"/>
                </a:lnTo>
                <a:lnTo>
                  <a:pt x="0" y="15"/>
                </a:lnTo>
                <a:lnTo>
                  <a:pt x="18" y="11"/>
                </a:lnTo>
                <a:lnTo>
                  <a:pt x="39" y="7"/>
                </a:lnTo>
                <a:lnTo>
                  <a:pt x="56" y="4"/>
                </a:lnTo>
                <a:lnTo>
                  <a:pt x="75" y="2"/>
                </a:lnTo>
                <a:lnTo>
                  <a:pt x="93" y="1"/>
                </a:lnTo>
                <a:lnTo>
                  <a:pt x="111" y="0"/>
                </a:lnTo>
                <a:lnTo>
                  <a:pt x="128" y="0"/>
                </a:lnTo>
                <a:lnTo>
                  <a:pt x="145" y="0"/>
                </a:lnTo>
                <a:lnTo>
                  <a:pt x="161" y="1"/>
                </a:lnTo>
                <a:lnTo>
                  <a:pt x="177" y="4"/>
                </a:lnTo>
                <a:lnTo>
                  <a:pt x="193" y="7"/>
                </a:lnTo>
                <a:lnTo>
                  <a:pt x="209" y="10"/>
                </a:lnTo>
                <a:lnTo>
                  <a:pt x="224" y="14"/>
                </a:lnTo>
                <a:lnTo>
                  <a:pt x="239" y="20"/>
                </a:lnTo>
                <a:lnTo>
                  <a:pt x="253" y="26"/>
                </a:lnTo>
                <a:lnTo>
                  <a:pt x="268" y="31"/>
                </a:lnTo>
                <a:lnTo>
                  <a:pt x="282" y="38"/>
                </a:lnTo>
                <a:lnTo>
                  <a:pt x="295" y="44"/>
                </a:lnTo>
                <a:lnTo>
                  <a:pt x="306" y="51"/>
                </a:lnTo>
                <a:lnTo>
                  <a:pt x="318" y="59"/>
                </a:lnTo>
                <a:lnTo>
                  <a:pt x="330" y="67"/>
                </a:lnTo>
                <a:lnTo>
                  <a:pt x="340" y="74"/>
                </a:lnTo>
                <a:lnTo>
                  <a:pt x="348" y="83"/>
                </a:lnTo>
                <a:lnTo>
                  <a:pt x="357" y="92"/>
                </a:lnTo>
                <a:lnTo>
                  <a:pt x="364" y="100"/>
                </a:lnTo>
                <a:lnTo>
                  <a:pt x="371" y="109"/>
                </a:lnTo>
                <a:lnTo>
                  <a:pt x="377" y="118"/>
                </a:lnTo>
                <a:lnTo>
                  <a:pt x="383" y="128"/>
                </a:lnTo>
                <a:lnTo>
                  <a:pt x="387" y="136"/>
                </a:lnTo>
                <a:lnTo>
                  <a:pt x="391" y="146"/>
                </a:lnTo>
                <a:lnTo>
                  <a:pt x="394" y="157"/>
                </a:lnTo>
                <a:lnTo>
                  <a:pt x="396" y="167"/>
                </a:lnTo>
                <a:lnTo>
                  <a:pt x="396" y="167"/>
                </a:lnTo>
                <a:lnTo>
                  <a:pt x="396" y="167"/>
                </a:lnTo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29504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1290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748" name="Freeform 44"/>
          <p:cNvSpPr/>
          <p:nvPr/>
        </p:nvSpPr>
        <p:spPr>
          <a:xfrm>
            <a:off x="4790758" y="1710055"/>
            <a:ext cx="630237" cy="168275"/>
          </a:xfrm>
          <a:custGeom>
            <a:avLst/>
            <a:gdLst>
              <a:gd name="txL" fmla="*/ 0 w 992"/>
              <a:gd name="txT" fmla="*/ 0 h 265"/>
              <a:gd name="txR" fmla="*/ 992 w 992"/>
              <a:gd name="txB" fmla="*/ 265 h 26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92" h="265">
                <a:moveTo>
                  <a:pt x="484" y="63"/>
                </a:moveTo>
                <a:lnTo>
                  <a:pt x="560" y="38"/>
                </a:lnTo>
                <a:lnTo>
                  <a:pt x="636" y="25"/>
                </a:lnTo>
                <a:lnTo>
                  <a:pt x="687" y="13"/>
                </a:lnTo>
                <a:lnTo>
                  <a:pt x="738" y="13"/>
                </a:lnTo>
                <a:lnTo>
                  <a:pt x="789" y="0"/>
                </a:lnTo>
                <a:lnTo>
                  <a:pt x="827" y="0"/>
                </a:lnTo>
                <a:lnTo>
                  <a:pt x="852" y="0"/>
                </a:lnTo>
                <a:lnTo>
                  <a:pt x="878" y="0"/>
                </a:lnTo>
                <a:lnTo>
                  <a:pt x="903" y="13"/>
                </a:lnTo>
                <a:lnTo>
                  <a:pt x="942" y="25"/>
                </a:lnTo>
                <a:lnTo>
                  <a:pt x="954" y="38"/>
                </a:lnTo>
                <a:lnTo>
                  <a:pt x="980" y="51"/>
                </a:lnTo>
                <a:lnTo>
                  <a:pt x="980" y="63"/>
                </a:lnTo>
                <a:lnTo>
                  <a:pt x="992" y="63"/>
                </a:lnTo>
                <a:lnTo>
                  <a:pt x="992" y="76"/>
                </a:lnTo>
                <a:lnTo>
                  <a:pt x="980" y="88"/>
                </a:lnTo>
                <a:lnTo>
                  <a:pt x="980" y="101"/>
                </a:lnTo>
                <a:lnTo>
                  <a:pt x="967" y="101"/>
                </a:lnTo>
                <a:lnTo>
                  <a:pt x="954" y="114"/>
                </a:lnTo>
                <a:lnTo>
                  <a:pt x="929" y="126"/>
                </a:lnTo>
                <a:lnTo>
                  <a:pt x="903" y="139"/>
                </a:lnTo>
                <a:lnTo>
                  <a:pt x="878" y="139"/>
                </a:lnTo>
                <a:lnTo>
                  <a:pt x="840" y="152"/>
                </a:lnTo>
                <a:lnTo>
                  <a:pt x="789" y="164"/>
                </a:lnTo>
                <a:lnTo>
                  <a:pt x="738" y="177"/>
                </a:lnTo>
                <a:lnTo>
                  <a:pt x="662" y="189"/>
                </a:lnTo>
                <a:lnTo>
                  <a:pt x="598" y="202"/>
                </a:lnTo>
                <a:lnTo>
                  <a:pt x="547" y="202"/>
                </a:lnTo>
                <a:lnTo>
                  <a:pt x="509" y="215"/>
                </a:lnTo>
                <a:lnTo>
                  <a:pt x="471" y="215"/>
                </a:lnTo>
                <a:lnTo>
                  <a:pt x="433" y="227"/>
                </a:lnTo>
                <a:lnTo>
                  <a:pt x="394" y="227"/>
                </a:lnTo>
                <a:lnTo>
                  <a:pt x="356" y="240"/>
                </a:lnTo>
                <a:lnTo>
                  <a:pt x="318" y="240"/>
                </a:lnTo>
                <a:lnTo>
                  <a:pt x="293" y="240"/>
                </a:lnTo>
                <a:lnTo>
                  <a:pt x="267" y="252"/>
                </a:lnTo>
                <a:lnTo>
                  <a:pt x="242" y="252"/>
                </a:lnTo>
                <a:lnTo>
                  <a:pt x="216" y="252"/>
                </a:lnTo>
                <a:lnTo>
                  <a:pt x="191" y="265"/>
                </a:lnTo>
                <a:lnTo>
                  <a:pt x="178" y="265"/>
                </a:lnTo>
                <a:lnTo>
                  <a:pt x="165" y="265"/>
                </a:lnTo>
                <a:lnTo>
                  <a:pt x="153" y="265"/>
                </a:lnTo>
                <a:lnTo>
                  <a:pt x="140" y="265"/>
                </a:lnTo>
                <a:lnTo>
                  <a:pt x="127" y="265"/>
                </a:lnTo>
                <a:lnTo>
                  <a:pt x="115" y="252"/>
                </a:lnTo>
                <a:lnTo>
                  <a:pt x="102" y="252"/>
                </a:lnTo>
                <a:lnTo>
                  <a:pt x="76" y="240"/>
                </a:lnTo>
                <a:lnTo>
                  <a:pt x="51" y="227"/>
                </a:lnTo>
                <a:lnTo>
                  <a:pt x="26" y="202"/>
                </a:lnTo>
                <a:lnTo>
                  <a:pt x="13" y="189"/>
                </a:lnTo>
                <a:lnTo>
                  <a:pt x="13" y="177"/>
                </a:lnTo>
                <a:lnTo>
                  <a:pt x="0" y="177"/>
                </a:lnTo>
                <a:lnTo>
                  <a:pt x="0" y="164"/>
                </a:lnTo>
                <a:lnTo>
                  <a:pt x="13" y="164"/>
                </a:lnTo>
                <a:lnTo>
                  <a:pt x="13" y="152"/>
                </a:lnTo>
                <a:lnTo>
                  <a:pt x="26" y="152"/>
                </a:lnTo>
                <a:lnTo>
                  <a:pt x="38" y="152"/>
                </a:lnTo>
                <a:lnTo>
                  <a:pt x="51" y="152"/>
                </a:lnTo>
                <a:lnTo>
                  <a:pt x="64" y="139"/>
                </a:lnTo>
                <a:lnTo>
                  <a:pt x="76" y="139"/>
                </a:lnTo>
                <a:lnTo>
                  <a:pt x="102" y="139"/>
                </a:lnTo>
                <a:lnTo>
                  <a:pt x="127" y="139"/>
                </a:lnTo>
                <a:lnTo>
                  <a:pt x="153" y="126"/>
                </a:lnTo>
                <a:lnTo>
                  <a:pt x="191" y="126"/>
                </a:lnTo>
                <a:lnTo>
                  <a:pt x="242" y="114"/>
                </a:lnTo>
                <a:lnTo>
                  <a:pt x="293" y="114"/>
                </a:lnTo>
                <a:lnTo>
                  <a:pt x="356" y="88"/>
                </a:lnTo>
                <a:lnTo>
                  <a:pt x="420" y="76"/>
                </a:lnTo>
                <a:lnTo>
                  <a:pt x="484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49" name="Freeform 45"/>
          <p:cNvSpPr/>
          <p:nvPr/>
        </p:nvSpPr>
        <p:spPr>
          <a:xfrm>
            <a:off x="5486083" y="1517968"/>
            <a:ext cx="557212" cy="584200"/>
          </a:xfrm>
          <a:custGeom>
            <a:avLst/>
            <a:gdLst>
              <a:gd name="txL" fmla="*/ 0 w 878"/>
              <a:gd name="txT" fmla="*/ 0 h 920"/>
              <a:gd name="txR" fmla="*/ 878 w 878"/>
              <a:gd name="txB" fmla="*/ 920 h 92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78" h="920">
                <a:moveTo>
                  <a:pt x="242" y="517"/>
                </a:moveTo>
                <a:lnTo>
                  <a:pt x="267" y="466"/>
                </a:lnTo>
                <a:lnTo>
                  <a:pt x="293" y="428"/>
                </a:lnTo>
                <a:lnTo>
                  <a:pt x="331" y="365"/>
                </a:lnTo>
                <a:lnTo>
                  <a:pt x="369" y="302"/>
                </a:lnTo>
                <a:lnTo>
                  <a:pt x="395" y="239"/>
                </a:lnTo>
                <a:lnTo>
                  <a:pt x="420" y="189"/>
                </a:lnTo>
                <a:lnTo>
                  <a:pt x="433" y="138"/>
                </a:lnTo>
                <a:lnTo>
                  <a:pt x="433" y="101"/>
                </a:lnTo>
                <a:lnTo>
                  <a:pt x="433" y="63"/>
                </a:lnTo>
                <a:lnTo>
                  <a:pt x="420" y="50"/>
                </a:lnTo>
                <a:lnTo>
                  <a:pt x="420" y="38"/>
                </a:lnTo>
                <a:lnTo>
                  <a:pt x="407" y="25"/>
                </a:lnTo>
                <a:lnTo>
                  <a:pt x="420" y="12"/>
                </a:lnTo>
                <a:lnTo>
                  <a:pt x="433" y="0"/>
                </a:lnTo>
                <a:lnTo>
                  <a:pt x="445" y="0"/>
                </a:lnTo>
                <a:lnTo>
                  <a:pt x="458" y="0"/>
                </a:lnTo>
                <a:lnTo>
                  <a:pt x="471" y="12"/>
                </a:lnTo>
                <a:lnTo>
                  <a:pt x="484" y="12"/>
                </a:lnTo>
                <a:lnTo>
                  <a:pt x="509" y="25"/>
                </a:lnTo>
                <a:lnTo>
                  <a:pt x="547" y="50"/>
                </a:lnTo>
                <a:lnTo>
                  <a:pt x="560" y="63"/>
                </a:lnTo>
                <a:lnTo>
                  <a:pt x="573" y="88"/>
                </a:lnTo>
                <a:lnTo>
                  <a:pt x="585" y="101"/>
                </a:lnTo>
                <a:lnTo>
                  <a:pt x="598" y="113"/>
                </a:lnTo>
                <a:lnTo>
                  <a:pt x="611" y="126"/>
                </a:lnTo>
                <a:lnTo>
                  <a:pt x="611" y="138"/>
                </a:lnTo>
                <a:lnTo>
                  <a:pt x="624" y="151"/>
                </a:lnTo>
                <a:lnTo>
                  <a:pt x="624" y="164"/>
                </a:lnTo>
                <a:lnTo>
                  <a:pt x="611" y="176"/>
                </a:lnTo>
                <a:lnTo>
                  <a:pt x="611" y="201"/>
                </a:lnTo>
                <a:lnTo>
                  <a:pt x="598" y="227"/>
                </a:lnTo>
                <a:lnTo>
                  <a:pt x="573" y="264"/>
                </a:lnTo>
                <a:lnTo>
                  <a:pt x="547" y="290"/>
                </a:lnTo>
                <a:lnTo>
                  <a:pt x="522" y="340"/>
                </a:lnTo>
                <a:lnTo>
                  <a:pt x="484" y="390"/>
                </a:lnTo>
                <a:lnTo>
                  <a:pt x="445" y="441"/>
                </a:lnTo>
                <a:lnTo>
                  <a:pt x="395" y="491"/>
                </a:lnTo>
                <a:lnTo>
                  <a:pt x="369" y="542"/>
                </a:lnTo>
                <a:lnTo>
                  <a:pt x="331" y="580"/>
                </a:lnTo>
                <a:lnTo>
                  <a:pt x="318" y="605"/>
                </a:lnTo>
                <a:lnTo>
                  <a:pt x="293" y="630"/>
                </a:lnTo>
                <a:lnTo>
                  <a:pt x="293" y="655"/>
                </a:lnTo>
                <a:lnTo>
                  <a:pt x="280" y="668"/>
                </a:lnTo>
                <a:lnTo>
                  <a:pt x="293" y="680"/>
                </a:lnTo>
                <a:lnTo>
                  <a:pt x="306" y="693"/>
                </a:lnTo>
                <a:lnTo>
                  <a:pt x="318" y="693"/>
                </a:lnTo>
                <a:lnTo>
                  <a:pt x="344" y="693"/>
                </a:lnTo>
                <a:lnTo>
                  <a:pt x="356" y="693"/>
                </a:lnTo>
                <a:lnTo>
                  <a:pt x="369" y="693"/>
                </a:lnTo>
                <a:lnTo>
                  <a:pt x="395" y="693"/>
                </a:lnTo>
                <a:lnTo>
                  <a:pt x="420" y="693"/>
                </a:lnTo>
                <a:lnTo>
                  <a:pt x="458" y="680"/>
                </a:lnTo>
                <a:lnTo>
                  <a:pt x="496" y="680"/>
                </a:lnTo>
                <a:lnTo>
                  <a:pt x="535" y="668"/>
                </a:lnTo>
                <a:lnTo>
                  <a:pt x="573" y="655"/>
                </a:lnTo>
                <a:lnTo>
                  <a:pt x="624" y="655"/>
                </a:lnTo>
                <a:lnTo>
                  <a:pt x="662" y="643"/>
                </a:lnTo>
                <a:lnTo>
                  <a:pt x="700" y="643"/>
                </a:lnTo>
                <a:lnTo>
                  <a:pt x="738" y="630"/>
                </a:lnTo>
                <a:lnTo>
                  <a:pt x="776" y="630"/>
                </a:lnTo>
                <a:lnTo>
                  <a:pt x="802" y="630"/>
                </a:lnTo>
                <a:lnTo>
                  <a:pt x="827" y="630"/>
                </a:lnTo>
                <a:lnTo>
                  <a:pt x="853" y="617"/>
                </a:lnTo>
                <a:lnTo>
                  <a:pt x="878" y="693"/>
                </a:lnTo>
                <a:lnTo>
                  <a:pt x="840" y="706"/>
                </a:lnTo>
                <a:lnTo>
                  <a:pt x="814" y="706"/>
                </a:lnTo>
                <a:lnTo>
                  <a:pt x="764" y="718"/>
                </a:lnTo>
                <a:lnTo>
                  <a:pt x="725" y="731"/>
                </a:lnTo>
                <a:lnTo>
                  <a:pt x="674" y="731"/>
                </a:lnTo>
                <a:lnTo>
                  <a:pt x="624" y="743"/>
                </a:lnTo>
                <a:lnTo>
                  <a:pt x="573" y="756"/>
                </a:lnTo>
                <a:lnTo>
                  <a:pt x="509" y="769"/>
                </a:lnTo>
                <a:lnTo>
                  <a:pt x="445" y="794"/>
                </a:lnTo>
                <a:lnTo>
                  <a:pt x="395" y="806"/>
                </a:lnTo>
                <a:lnTo>
                  <a:pt x="344" y="819"/>
                </a:lnTo>
                <a:lnTo>
                  <a:pt x="306" y="832"/>
                </a:lnTo>
                <a:lnTo>
                  <a:pt x="267" y="857"/>
                </a:lnTo>
                <a:lnTo>
                  <a:pt x="229" y="857"/>
                </a:lnTo>
                <a:lnTo>
                  <a:pt x="204" y="869"/>
                </a:lnTo>
                <a:lnTo>
                  <a:pt x="178" y="882"/>
                </a:lnTo>
                <a:lnTo>
                  <a:pt x="153" y="895"/>
                </a:lnTo>
                <a:lnTo>
                  <a:pt x="115" y="907"/>
                </a:lnTo>
                <a:lnTo>
                  <a:pt x="102" y="920"/>
                </a:lnTo>
                <a:lnTo>
                  <a:pt x="89" y="920"/>
                </a:lnTo>
                <a:lnTo>
                  <a:pt x="77" y="920"/>
                </a:lnTo>
                <a:lnTo>
                  <a:pt x="64" y="920"/>
                </a:lnTo>
                <a:lnTo>
                  <a:pt x="51" y="907"/>
                </a:lnTo>
                <a:lnTo>
                  <a:pt x="38" y="882"/>
                </a:lnTo>
                <a:lnTo>
                  <a:pt x="26" y="857"/>
                </a:lnTo>
                <a:lnTo>
                  <a:pt x="13" y="832"/>
                </a:lnTo>
                <a:lnTo>
                  <a:pt x="0" y="806"/>
                </a:lnTo>
                <a:lnTo>
                  <a:pt x="0" y="781"/>
                </a:lnTo>
                <a:lnTo>
                  <a:pt x="0" y="756"/>
                </a:lnTo>
                <a:lnTo>
                  <a:pt x="0" y="743"/>
                </a:lnTo>
                <a:lnTo>
                  <a:pt x="13" y="731"/>
                </a:lnTo>
                <a:lnTo>
                  <a:pt x="26" y="731"/>
                </a:lnTo>
                <a:lnTo>
                  <a:pt x="38" y="718"/>
                </a:lnTo>
                <a:lnTo>
                  <a:pt x="51" y="706"/>
                </a:lnTo>
                <a:lnTo>
                  <a:pt x="77" y="693"/>
                </a:lnTo>
                <a:lnTo>
                  <a:pt x="89" y="680"/>
                </a:lnTo>
                <a:lnTo>
                  <a:pt x="115" y="668"/>
                </a:lnTo>
                <a:lnTo>
                  <a:pt x="127" y="655"/>
                </a:lnTo>
                <a:lnTo>
                  <a:pt x="153" y="630"/>
                </a:lnTo>
                <a:lnTo>
                  <a:pt x="166" y="605"/>
                </a:lnTo>
                <a:lnTo>
                  <a:pt x="191" y="580"/>
                </a:lnTo>
                <a:lnTo>
                  <a:pt x="216" y="542"/>
                </a:lnTo>
                <a:lnTo>
                  <a:pt x="242" y="51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0" name="Freeform 46"/>
          <p:cNvSpPr/>
          <p:nvPr/>
        </p:nvSpPr>
        <p:spPr>
          <a:xfrm>
            <a:off x="5930583" y="1765618"/>
            <a:ext cx="217487" cy="288925"/>
          </a:xfrm>
          <a:custGeom>
            <a:avLst/>
            <a:gdLst>
              <a:gd name="txL" fmla="*/ 0 w 343"/>
              <a:gd name="txT" fmla="*/ 0 h 454"/>
              <a:gd name="txR" fmla="*/ 343 w 343"/>
              <a:gd name="txB" fmla="*/ 454 h 45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43" h="454">
                <a:moveTo>
                  <a:pt x="203" y="139"/>
                </a:moveTo>
                <a:lnTo>
                  <a:pt x="229" y="164"/>
                </a:lnTo>
                <a:lnTo>
                  <a:pt x="267" y="202"/>
                </a:lnTo>
                <a:lnTo>
                  <a:pt x="293" y="227"/>
                </a:lnTo>
                <a:lnTo>
                  <a:pt x="305" y="253"/>
                </a:lnTo>
                <a:lnTo>
                  <a:pt x="318" y="278"/>
                </a:lnTo>
                <a:lnTo>
                  <a:pt x="331" y="303"/>
                </a:lnTo>
                <a:lnTo>
                  <a:pt x="343" y="328"/>
                </a:lnTo>
                <a:lnTo>
                  <a:pt x="343" y="353"/>
                </a:lnTo>
                <a:lnTo>
                  <a:pt x="343" y="379"/>
                </a:lnTo>
                <a:lnTo>
                  <a:pt x="343" y="404"/>
                </a:lnTo>
                <a:lnTo>
                  <a:pt x="331" y="416"/>
                </a:lnTo>
                <a:lnTo>
                  <a:pt x="331" y="429"/>
                </a:lnTo>
                <a:lnTo>
                  <a:pt x="318" y="442"/>
                </a:lnTo>
                <a:lnTo>
                  <a:pt x="305" y="454"/>
                </a:lnTo>
                <a:lnTo>
                  <a:pt x="293" y="454"/>
                </a:lnTo>
                <a:lnTo>
                  <a:pt x="267" y="454"/>
                </a:lnTo>
                <a:lnTo>
                  <a:pt x="254" y="454"/>
                </a:lnTo>
                <a:lnTo>
                  <a:pt x="242" y="429"/>
                </a:lnTo>
                <a:lnTo>
                  <a:pt x="216" y="416"/>
                </a:lnTo>
                <a:lnTo>
                  <a:pt x="191" y="379"/>
                </a:lnTo>
                <a:lnTo>
                  <a:pt x="165" y="341"/>
                </a:lnTo>
                <a:lnTo>
                  <a:pt x="127" y="290"/>
                </a:lnTo>
                <a:lnTo>
                  <a:pt x="102" y="227"/>
                </a:lnTo>
                <a:lnTo>
                  <a:pt x="64" y="177"/>
                </a:lnTo>
                <a:lnTo>
                  <a:pt x="38" y="127"/>
                </a:lnTo>
                <a:lnTo>
                  <a:pt x="13" y="89"/>
                </a:lnTo>
                <a:lnTo>
                  <a:pt x="0" y="51"/>
                </a:lnTo>
                <a:lnTo>
                  <a:pt x="0" y="26"/>
                </a:lnTo>
                <a:lnTo>
                  <a:pt x="0" y="13"/>
                </a:lnTo>
                <a:lnTo>
                  <a:pt x="0" y="0"/>
                </a:lnTo>
                <a:lnTo>
                  <a:pt x="13" y="0"/>
                </a:lnTo>
                <a:lnTo>
                  <a:pt x="25" y="0"/>
                </a:lnTo>
                <a:lnTo>
                  <a:pt x="38" y="13"/>
                </a:lnTo>
                <a:lnTo>
                  <a:pt x="51" y="13"/>
                </a:lnTo>
                <a:lnTo>
                  <a:pt x="76" y="38"/>
                </a:lnTo>
                <a:lnTo>
                  <a:pt x="102" y="51"/>
                </a:lnTo>
                <a:lnTo>
                  <a:pt x="127" y="76"/>
                </a:lnTo>
                <a:lnTo>
                  <a:pt x="165" y="101"/>
                </a:lnTo>
                <a:lnTo>
                  <a:pt x="203" y="1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1" name="Freeform 47"/>
          <p:cNvSpPr/>
          <p:nvPr/>
        </p:nvSpPr>
        <p:spPr>
          <a:xfrm>
            <a:off x="4749483" y="2167255"/>
            <a:ext cx="98425" cy="927100"/>
          </a:xfrm>
          <a:custGeom>
            <a:avLst/>
            <a:gdLst>
              <a:gd name="txL" fmla="*/ 0 w 153"/>
              <a:gd name="txT" fmla="*/ 0 h 1462"/>
              <a:gd name="txR" fmla="*/ 153 w 153"/>
              <a:gd name="txB" fmla="*/ 1462 h 1462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53" h="1462">
                <a:moveTo>
                  <a:pt x="0" y="151"/>
                </a:moveTo>
                <a:lnTo>
                  <a:pt x="0" y="113"/>
                </a:lnTo>
                <a:lnTo>
                  <a:pt x="0" y="88"/>
                </a:lnTo>
                <a:lnTo>
                  <a:pt x="0" y="63"/>
                </a:lnTo>
                <a:lnTo>
                  <a:pt x="0" y="50"/>
                </a:lnTo>
                <a:lnTo>
                  <a:pt x="0" y="25"/>
                </a:lnTo>
                <a:lnTo>
                  <a:pt x="0" y="12"/>
                </a:lnTo>
                <a:lnTo>
                  <a:pt x="0" y="0"/>
                </a:lnTo>
                <a:lnTo>
                  <a:pt x="13" y="0"/>
                </a:lnTo>
                <a:lnTo>
                  <a:pt x="26" y="0"/>
                </a:lnTo>
                <a:lnTo>
                  <a:pt x="39" y="0"/>
                </a:lnTo>
                <a:lnTo>
                  <a:pt x="51" y="0"/>
                </a:lnTo>
                <a:lnTo>
                  <a:pt x="77" y="0"/>
                </a:lnTo>
                <a:lnTo>
                  <a:pt x="102" y="12"/>
                </a:lnTo>
                <a:lnTo>
                  <a:pt x="128" y="25"/>
                </a:lnTo>
                <a:lnTo>
                  <a:pt x="153" y="37"/>
                </a:lnTo>
                <a:lnTo>
                  <a:pt x="153" y="189"/>
                </a:lnTo>
                <a:lnTo>
                  <a:pt x="153" y="340"/>
                </a:lnTo>
                <a:lnTo>
                  <a:pt x="153" y="479"/>
                </a:lnTo>
                <a:lnTo>
                  <a:pt x="153" y="605"/>
                </a:lnTo>
                <a:lnTo>
                  <a:pt x="153" y="731"/>
                </a:lnTo>
                <a:lnTo>
                  <a:pt x="140" y="857"/>
                </a:lnTo>
                <a:lnTo>
                  <a:pt x="140" y="957"/>
                </a:lnTo>
                <a:lnTo>
                  <a:pt x="140" y="1058"/>
                </a:lnTo>
                <a:lnTo>
                  <a:pt x="140" y="1109"/>
                </a:lnTo>
                <a:lnTo>
                  <a:pt x="140" y="1159"/>
                </a:lnTo>
                <a:lnTo>
                  <a:pt x="128" y="1197"/>
                </a:lnTo>
                <a:lnTo>
                  <a:pt x="128" y="1235"/>
                </a:lnTo>
                <a:lnTo>
                  <a:pt x="128" y="1273"/>
                </a:lnTo>
                <a:lnTo>
                  <a:pt x="128" y="1298"/>
                </a:lnTo>
                <a:lnTo>
                  <a:pt x="128" y="1336"/>
                </a:lnTo>
                <a:lnTo>
                  <a:pt x="128" y="1361"/>
                </a:lnTo>
                <a:lnTo>
                  <a:pt x="115" y="1386"/>
                </a:lnTo>
                <a:lnTo>
                  <a:pt x="115" y="1399"/>
                </a:lnTo>
                <a:lnTo>
                  <a:pt x="115" y="1424"/>
                </a:lnTo>
                <a:lnTo>
                  <a:pt x="115" y="1436"/>
                </a:lnTo>
                <a:lnTo>
                  <a:pt x="115" y="1449"/>
                </a:lnTo>
                <a:lnTo>
                  <a:pt x="102" y="1462"/>
                </a:lnTo>
                <a:lnTo>
                  <a:pt x="90" y="1462"/>
                </a:lnTo>
                <a:lnTo>
                  <a:pt x="77" y="1462"/>
                </a:lnTo>
                <a:lnTo>
                  <a:pt x="77" y="1449"/>
                </a:lnTo>
                <a:lnTo>
                  <a:pt x="64" y="1436"/>
                </a:lnTo>
                <a:lnTo>
                  <a:pt x="64" y="1424"/>
                </a:lnTo>
                <a:lnTo>
                  <a:pt x="51" y="1411"/>
                </a:lnTo>
                <a:lnTo>
                  <a:pt x="51" y="1399"/>
                </a:lnTo>
                <a:lnTo>
                  <a:pt x="39" y="1361"/>
                </a:lnTo>
                <a:lnTo>
                  <a:pt x="26" y="1336"/>
                </a:lnTo>
                <a:lnTo>
                  <a:pt x="13" y="1298"/>
                </a:lnTo>
                <a:lnTo>
                  <a:pt x="13" y="1273"/>
                </a:lnTo>
                <a:lnTo>
                  <a:pt x="13" y="1260"/>
                </a:lnTo>
                <a:lnTo>
                  <a:pt x="13" y="1235"/>
                </a:lnTo>
                <a:lnTo>
                  <a:pt x="13" y="1222"/>
                </a:lnTo>
                <a:lnTo>
                  <a:pt x="13" y="1184"/>
                </a:lnTo>
                <a:lnTo>
                  <a:pt x="13" y="1159"/>
                </a:lnTo>
                <a:lnTo>
                  <a:pt x="26" y="1121"/>
                </a:lnTo>
                <a:lnTo>
                  <a:pt x="26" y="1096"/>
                </a:lnTo>
                <a:lnTo>
                  <a:pt x="26" y="1046"/>
                </a:lnTo>
                <a:lnTo>
                  <a:pt x="26" y="1008"/>
                </a:lnTo>
                <a:lnTo>
                  <a:pt x="39" y="957"/>
                </a:lnTo>
                <a:lnTo>
                  <a:pt x="39" y="907"/>
                </a:lnTo>
                <a:lnTo>
                  <a:pt x="39" y="844"/>
                </a:lnTo>
                <a:lnTo>
                  <a:pt x="51" y="781"/>
                </a:lnTo>
                <a:lnTo>
                  <a:pt x="51" y="718"/>
                </a:lnTo>
                <a:lnTo>
                  <a:pt x="51" y="642"/>
                </a:lnTo>
                <a:lnTo>
                  <a:pt x="51" y="567"/>
                </a:lnTo>
                <a:lnTo>
                  <a:pt x="51" y="491"/>
                </a:lnTo>
                <a:lnTo>
                  <a:pt x="39" y="428"/>
                </a:lnTo>
                <a:lnTo>
                  <a:pt x="39" y="365"/>
                </a:lnTo>
                <a:lnTo>
                  <a:pt x="26" y="315"/>
                </a:lnTo>
                <a:lnTo>
                  <a:pt x="26" y="264"/>
                </a:lnTo>
                <a:lnTo>
                  <a:pt x="26" y="226"/>
                </a:lnTo>
                <a:lnTo>
                  <a:pt x="13" y="176"/>
                </a:lnTo>
                <a:lnTo>
                  <a:pt x="0" y="15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2" name="Freeform 48"/>
          <p:cNvSpPr/>
          <p:nvPr/>
        </p:nvSpPr>
        <p:spPr>
          <a:xfrm>
            <a:off x="4806633" y="2094230"/>
            <a:ext cx="622300" cy="1063625"/>
          </a:xfrm>
          <a:custGeom>
            <a:avLst/>
            <a:gdLst>
              <a:gd name="txL" fmla="*/ 0 w 979"/>
              <a:gd name="txT" fmla="*/ 0 h 1676"/>
              <a:gd name="txR" fmla="*/ 979 w 979"/>
              <a:gd name="txB" fmla="*/ 1676 h 167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79" h="1676">
                <a:moveTo>
                  <a:pt x="890" y="681"/>
                </a:moveTo>
                <a:lnTo>
                  <a:pt x="890" y="782"/>
                </a:lnTo>
                <a:lnTo>
                  <a:pt x="890" y="882"/>
                </a:lnTo>
                <a:lnTo>
                  <a:pt x="890" y="971"/>
                </a:lnTo>
                <a:lnTo>
                  <a:pt x="877" y="1059"/>
                </a:lnTo>
                <a:lnTo>
                  <a:pt x="877" y="1147"/>
                </a:lnTo>
                <a:lnTo>
                  <a:pt x="877" y="1223"/>
                </a:lnTo>
                <a:lnTo>
                  <a:pt x="877" y="1298"/>
                </a:lnTo>
                <a:lnTo>
                  <a:pt x="877" y="1374"/>
                </a:lnTo>
                <a:lnTo>
                  <a:pt x="865" y="1437"/>
                </a:lnTo>
                <a:lnTo>
                  <a:pt x="865" y="1500"/>
                </a:lnTo>
                <a:lnTo>
                  <a:pt x="852" y="1550"/>
                </a:lnTo>
                <a:lnTo>
                  <a:pt x="852" y="1588"/>
                </a:lnTo>
                <a:lnTo>
                  <a:pt x="839" y="1626"/>
                </a:lnTo>
                <a:lnTo>
                  <a:pt x="839" y="1651"/>
                </a:lnTo>
                <a:lnTo>
                  <a:pt x="839" y="1664"/>
                </a:lnTo>
                <a:lnTo>
                  <a:pt x="826" y="1676"/>
                </a:lnTo>
                <a:lnTo>
                  <a:pt x="814" y="1664"/>
                </a:lnTo>
                <a:lnTo>
                  <a:pt x="801" y="1651"/>
                </a:lnTo>
                <a:lnTo>
                  <a:pt x="801" y="1639"/>
                </a:lnTo>
                <a:lnTo>
                  <a:pt x="788" y="1626"/>
                </a:lnTo>
                <a:lnTo>
                  <a:pt x="776" y="1613"/>
                </a:lnTo>
                <a:lnTo>
                  <a:pt x="763" y="1588"/>
                </a:lnTo>
                <a:lnTo>
                  <a:pt x="750" y="1563"/>
                </a:lnTo>
                <a:lnTo>
                  <a:pt x="737" y="1538"/>
                </a:lnTo>
                <a:lnTo>
                  <a:pt x="725" y="1513"/>
                </a:lnTo>
                <a:lnTo>
                  <a:pt x="725" y="1487"/>
                </a:lnTo>
                <a:lnTo>
                  <a:pt x="712" y="1462"/>
                </a:lnTo>
                <a:lnTo>
                  <a:pt x="725" y="1450"/>
                </a:lnTo>
                <a:lnTo>
                  <a:pt x="725" y="1437"/>
                </a:lnTo>
                <a:lnTo>
                  <a:pt x="725" y="1412"/>
                </a:lnTo>
                <a:lnTo>
                  <a:pt x="725" y="1387"/>
                </a:lnTo>
                <a:lnTo>
                  <a:pt x="725" y="1349"/>
                </a:lnTo>
                <a:lnTo>
                  <a:pt x="737" y="1311"/>
                </a:lnTo>
                <a:lnTo>
                  <a:pt x="737" y="1273"/>
                </a:lnTo>
                <a:lnTo>
                  <a:pt x="737" y="1210"/>
                </a:lnTo>
                <a:lnTo>
                  <a:pt x="750" y="1160"/>
                </a:lnTo>
                <a:lnTo>
                  <a:pt x="750" y="1097"/>
                </a:lnTo>
                <a:lnTo>
                  <a:pt x="750" y="1034"/>
                </a:lnTo>
                <a:lnTo>
                  <a:pt x="750" y="958"/>
                </a:lnTo>
                <a:lnTo>
                  <a:pt x="763" y="870"/>
                </a:lnTo>
                <a:lnTo>
                  <a:pt x="763" y="782"/>
                </a:lnTo>
                <a:lnTo>
                  <a:pt x="763" y="693"/>
                </a:lnTo>
                <a:lnTo>
                  <a:pt x="763" y="593"/>
                </a:lnTo>
                <a:lnTo>
                  <a:pt x="763" y="542"/>
                </a:lnTo>
                <a:lnTo>
                  <a:pt x="763" y="504"/>
                </a:lnTo>
                <a:lnTo>
                  <a:pt x="763" y="467"/>
                </a:lnTo>
                <a:lnTo>
                  <a:pt x="763" y="416"/>
                </a:lnTo>
                <a:lnTo>
                  <a:pt x="763" y="391"/>
                </a:lnTo>
                <a:lnTo>
                  <a:pt x="763" y="353"/>
                </a:lnTo>
                <a:lnTo>
                  <a:pt x="763" y="315"/>
                </a:lnTo>
                <a:lnTo>
                  <a:pt x="750" y="290"/>
                </a:lnTo>
                <a:lnTo>
                  <a:pt x="750" y="265"/>
                </a:lnTo>
                <a:lnTo>
                  <a:pt x="750" y="240"/>
                </a:lnTo>
                <a:lnTo>
                  <a:pt x="750" y="227"/>
                </a:lnTo>
                <a:lnTo>
                  <a:pt x="750" y="202"/>
                </a:lnTo>
                <a:lnTo>
                  <a:pt x="750" y="189"/>
                </a:lnTo>
                <a:lnTo>
                  <a:pt x="750" y="177"/>
                </a:lnTo>
                <a:lnTo>
                  <a:pt x="737" y="164"/>
                </a:lnTo>
                <a:lnTo>
                  <a:pt x="725" y="164"/>
                </a:lnTo>
                <a:lnTo>
                  <a:pt x="712" y="151"/>
                </a:lnTo>
                <a:lnTo>
                  <a:pt x="674" y="151"/>
                </a:lnTo>
                <a:lnTo>
                  <a:pt x="636" y="151"/>
                </a:lnTo>
                <a:lnTo>
                  <a:pt x="597" y="164"/>
                </a:lnTo>
                <a:lnTo>
                  <a:pt x="534" y="164"/>
                </a:lnTo>
                <a:lnTo>
                  <a:pt x="508" y="164"/>
                </a:lnTo>
                <a:lnTo>
                  <a:pt x="470" y="177"/>
                </a:lnTo>
                <a:lnTo>
                  <a:pt x="432" y="177"/>
                </a:lnTo>
                <a:lnTo>
                  <a:pt x="394" y="189"/>
                </a:lnTo>
                <a:lnTo>
                  <a:pt x="318" y="202"/>
                </a:lnTo>
                <a:lnTo>
                  <a:pt x="254" y="214"/>
                </a:lnTo>
                <a:lnTo>
                  <a:pt x="190" y="214"/>
                </a:lnTo>
                <a:lnTo>
                  <a:pt x="139" y="227"/>
                </a:lnTo>
                <a:lnTo>
                  <a:pt x="89" y="227"/>
                </a:lnTo>
                <a:lnTo>
                  <a:pt x="50" y="240"/>
                </a:lnTo>
                <a:lnTo>
                  <a:pt x="12" y="240"/>
                </a:lnTo>
                <a:lnTo>
                  <a:pt x="0" y="240"/>
                </a:lnTo>
                <a:lnTo>
                  <a:pt x="0" y="151"/>
                </a:lnTo>
                <a:lnTo>
                  <a:pt x="25" y="151"/>
                </a:lnTo>
                <a:lnTo>
                  <a:pt x="63" y="151"/>
                </a:lnTo>
                <a:lnTo>
                  <a:pt x="114" y="139"/>
                </a:lnTo>
                <a:lnTo>
                  <a:pt x="152" y="139"/>
                </a:lnTo>
                <a:lnTo>
                  <a:pt x="216" y="126"/>
                </a:lnTo>
                <a:lnTo>
                  <a:pt x="267" y="126"/>
                </a:lnTo>
                <a:lnTo>
                  <a:pt x="343" y="114"/>
                </a:lnTo>
                <a:lnTo>
                  <a:pt x="407" y="101"/>
                </a:lnTo>
                <a:lnTo>
                  <a:pt x="470" y="88"/>
                </a:lnTo>
                <a:lnTo>
                  <a:pt x="534" y="76"/>
                </a:lnTo>
                <a:lnTo>
                  <a:pt x="585" y="63"/>
                </a:lnTo>
                <a:lnTo>
                  <a:pt x="623" y="51"/>
                </a:lnTo>
                <a:lnTo>
                  <a:pt x="661" y="51"/>
                </a:lnTo>
                <a:lnTo>
                  <a:pt x="687" y="38"/>
                </a:lnTo>
                <a:lnTo>
                  <a:pt x="712" y="25"/>
                </a:lnTo>
                <a:lnTo>
                  <a:pt x="737" y="13"/>
                </a:lnTo>
                <a:lnTo>
                  <a:pt x="750" y="13"/>
                </a:lnTo>
                <a:lnTo>
                  <a:pt x="776" y="0"/>
                </a:lnTo>
                <a:lnTo>
                  <a:pt x="801" y="0"/>
                </a:lnTo>
                <a:lnTo>
                  <a:pt x="814" y="13"/>
                </a:lnTo>
                <a:lnTo>
                  <a:pt x="839" y="25"/>
                </a:lnTo>
                <a:lnTo>
                  <a:pt x="865" y="51"/>
                </a:lnTo>
                <a:lnTo>
                  <a:pt x="903" y="76"/>
                </a:lnTo>
                <a:lnTo>
                  <a:pt x="941" y="114"/>
                </a:lnTo>
                <a:lnTo>
                  <a:pt x="954" y="139"/>
                </a:lnTo>
                <a:lnTo>
                  <a:pt x="966" y="164"/>
                </a:lnTo>
                <a:lnTo>
                  <a:pt x="979" y="177"/>
                </a:lnTo>
                <a:lnTo>
                  <a:pt x="966" y="189"/>
                </a:lnTo>
                <a:lnTo>
                  <a:pt x="966" y="214"/>
                </a:lnTo>
                <a:lnTo>
                  <a:pt x="954" y="227"/>
                </a:lnTo>
                <a:lnTo>
                  <a:pt x="928" y="240"/>
                </a:lnTo>
                <a:lnTo>
                  <a:pt x="916" y="252"/>
                </a:lnTo>
                <a:lnTo>
                  <a:pt x="903" y="277"/>
                </a:lnTo>
                <a:lnTo>
                  <a:pt x="903" y="290"/>
                </a:lnTo>
                <a:lnTo>
                  <a:pt x="903" y="303"/>
                </a:lnTo>
                <a:lnTo>
                  <a:pt x="903" y="328"/>
                </a:lnTo>
                <a:lnTo>
                  <a:pt x="890" y="353"/>
                </a:lnTo>
                <a:lnTo>
                  <a:pt x="890" y="391"/>
                </a:lnTo>
                <a:lnTo>
                  <a:pt x="890" y="416"/>
                </a:lnTo>
                <a:lnTo>
                  <a:pt x="890" y="454"/>
                </a:lnTo>
                <a:lnTo>
                  <a:pt x="890" y="492"/>
                </a:lnTo>
                <a:lnTo>
                  <a:pt x="890" y="542"/>
                </a:lnTo>
                <a:lnTo>
                  <a:pt x="890" y="580"/>
                </a:lnTo>
                <a:lnTo>
                  <a:pt x="890" y="630"/>
                </a:lnTo>
                <a:lnTo>
                  <a:pt x="890" y="68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3" name="Freeform 49"/>
          <p:cNvSpPr/>
          <p:nvPr/>
        </p:nvSpPr>
        <p:spPr>
          <a:xfrm>
            <a:off x="4790758" y="2878455"/>
            <a:ext cx="509587" cy="104775"/>
          </a:xfrm>
          <a:custGeom>
            <a:avLst/>
            <a:gdLst>
              <a:gd name="txL" fmla="*/ 0 w 802"/>
              <a:gd name="txT" fmla="*/ 0 h 164"/>
              <a:gd name="txR" fmla="*/ 802 w 802"/>
              <a:gd name="txB" fmla="*/ 164 h 16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02" h="164">
                <a:moveTo>
                  <a:pt x="382" y="25"/>
                </a:moveTo>
                <a:lnTo>
                  <a:pt x="433" y="25"/>
                </a:lnTo>
                <a:lnTo>
                  <a:pt x="471" y="25"/>
                </a:lnTo>
                <a:lnTo>
                  <a:pt x="509" y="13"/>
                </a:lnTo>
                <a:lnTo>
                  <a:pt x="534" y="13"/>
                </a:lnTo>
                <a:lnTo>
                  <a:pt x="560" y="13"/>
                </a:lnTo>
                <a:lnTo>
                  <a:pt x="585" y="0"/>
                </a:lnTo>
                <a:lnTo>
                  <a:pt x="611" y="0"/>
                </a:lnTo>
                <a:lnTo>
                  <a:pt x="623" y="0"/>
                </a:lnTo>
                <a:lnTo>
                  <a:pt x="636" y="0"/>
                </a:lnTo>
                <a:lnTo>
                  <a:pt x="649" y="13"/>
                </a:lnTo>
                <a:lnTo>
                  <a:pt x="674" y="13"/>
                </a:lnTo>
                <a:lnTo>
                  <a:pt x="700" y="25"/>
                </a:lnTo>
                <a:lnTo>
                  <a:pt x="738" y="38"/>
                </a:lnTo>
                <a:lnTo>
                  <a:pt x="802" y="63"/>
                </a:lnTo>
                <a:lnTo>
                  <a:pt x="802" y="139"/>
                </a:lnTo>
                <a:lnTo>
                  <a:pt x="789" y="139"/>
                </a:lnTo>
                <a:lnTo>
                  <a:pt x="763" y="139"/>
                </a:lnTo>
                <a:lnTo>
                  <a:pt x="738" y="139"/>
                </a:lnTo>
                <a:lnTo>
                  <a:pt x="700" y="139"/>
                </a:lnTo>
                <a:lnTo>
                  <a:pt x="674" y="139"/>
                </a:lnTo>
                <a:lnTo>
                  <a:pt x="636" y="139"/>
                </a:lnTo>
                <a:lnTo>
                  <a:pt x="585" y="152"/>
                </a:lnTo>
                <a:lnTo>
                  <a:pt x="534" y="152"/>
                </a:lnTo>
                <a:lnTo>
                  <a:pt x="484" y="152"/>
                </a:lnTo>
                <a:lnTo>
                  <a:pt x="433" y="152"/>
                </a:lnTo>
                <a:lnTo>
                  <a:pt x="369" y="152"/>
                </a:lnTo>
                <a:lnTo>
                  <a:pt x="305" y="152"/>
                </a:lnTo>
                <a:lnTo>
                  <a:pt x="229" y="164"/>
                </a:lnTo>
                <a:lnTo>
                  <a:pt x="165" y="164"/>
                </a:lnTo>
                <a:lnTo>
                  <a:pt x="76" y="164"/>
                </a:lnTo>
                <a:lnTo>
                  <a:pt x="0" y="164"/>
                </a:lnTo>
                <a:lnTo>
                  <a:pt x="0" y="63"/>
                </a:lnTo>
                <a:lnTo>
                  <a:pt x="102" y="51"/>
                </a:lnTo>
                <a:lnTo>
                  <a:pt x="204" y="51"/>
                </a:lnTo>
                <a:lnTo>
                  <a:pt x="293" y="38"/>
                </a:lnTo>
                <a:lnTo>
                  <a:pt x="382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4" name="Freeform 50"/>
          <p:cNvSpPr/>
          <p:nvPr/>
        </p:nvSpPr>
        <p:spPr>
          <a:xfrm>
            <a:off x="4920933" y="2630805"/>
            <a:ext cx="282575" cy="95250"/>
          </a:xfrm>
          <a:custGeom>
            <a:avLst/>
            <a:gdLst>
              <a:gd name="txL" fmla="*/ 0 w 445"/>
              <a:gd name="txT" fmla="*/ 0 h 151"/>
              <a:gd name="txR" fmla="*/ 445 w 445"/>
              <a:gd name="txB" fmla="*/ 151 h 15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45" h="151">
                <a:moveTo>
                  <a:pt x="152" y="37"/>
                </a:moveTo>
                <a:lnTo>
                  <a:pt x="190" y="25"/>
                </a:lnTo>
                <a:lnTo>
                  <a:pt x="229" y="25"/>
                </a:lnTo>
                <a:lnTo>
                  <a:pt x="267" y="12"/>
                </a:lnTo>
                <a:lnTo>
                  <a:pt x="305" y="12"/>
                </a:lnTo>
                <a:lnTo>
                  <a:pt x="330" y="12"/>
                </a:lnTo>
                <a:lnTo>
                  <a:pt x="356" y="0"/>
                </a:lnTo>
                <a:lnTo>
                  <a:pt x="381" y="12"/>
                </a:lnTo>
                <a:lnTo>
                  <a:pt x="394" y="12"/>
                </a:lnTo>
                <a:lnTo>
                  <a:pt x="419" y="25"/>
                </a:lnTo>
                <a:lnTo>
                  <a:pt x="432" y="37"/>
                </a:lnTo>
                <a:lnTo>
                  <a:pt x="445" y="50"/>
                </a:lnTo>
                <a:lnTo>
                  <a:pt x="445" y="63"/>
                </a:lnTo>
                <a:lnTo>
                  <a:pt x="445" y="75"/>
                </a:lnTo>
                <a:lnTo>
                  <a:pt x="445" y="88"/>
                </a:lnTo>
                <a:lnTo>
                  <a:pt x="432" y="100"/>
                </a:lnTo>
                <a:lnTo>
                  <a:pt x="407" y="113"/>
                </a:lnTo>
                <a:lnTo>
                  <a:pt x="381" y="113"/>
                </a:lnTo>
                <a:lnTo>
                  <a:pt x="369" y="126"/>
                </a:lnTo>
                <a:lnTo>
                  <a:pt x="356" y="138"/>
                </a:lnTo>
                <a:lnTo>
                  <a:pt x="343" y="138"/>
                </a:lnTo>
                <a:lnTo>
                  <a:pt x="330" y="138"/>
                </a:lnTo>
                <a:lnTo>
                  <a:pt x="318" y="138"/>
                </a:lnTo>
                <a:lnTo>
                  <a:pt x="280" y="138"/>
                </a:lnTo>
                <a:lnTo>
                  <a:pt x="241" y="151"/>
                </a:lnTo>
                <a:lnTo>
                  <a:pt x="203" y="151"/>
                </a:lnTo>
                <a:lnTo>
                  <a:pt x="152" y="151"/>
                </a:lnTo>
                <a:lnTo>
                  <a:pt x="127" y="151"/>
                </a:lnTo>
                <a:lnTo>
                  <a:pt x="89" y="151"/>
                </a:lnTo>
                <a:lnTo>
                  <a:pt x="63" y="138"/>
                </a:lnTo>
                <a:lnTo>
                  <a:pt x="38" y="126"/>
                </a:lnTo>
                <a:lnTo>
                  <a:pt x="12" y="113"/>
                </a:lnTo>
                <a:lnTo>
                  <a:pt x="0" y="100"/>
                </a:lnTo>
                <a:lnTo>
                  <a:pt x="0" y="88"/>
                </a:lnTo>
                <a:lnTo>
                  <a:pt x="0" y="75"/>
                </a:lnTo>
                <a:lnTo>
                  <a:pt x="12" y="75"/>
                </a:lnTo>
                <a:lnTo>
                  <a:pt x="25" y="63"/>
                </a:lnTo>
                <a:lnTo>
                  <a:pt x="51" y="50"/>
                </a:lnTo>
                <a:lnTo>
                  <a:pt x="76" y="50"/>
                </a:lnTo>
                <a:lnTo>
                  <a:pt x="101" y="37"/>
                </a:lnTo>
                <a:lnTo>
                  <a:pt x="152" y="3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5" name="Freeform 51"/>
          <p:cNvSpPr/>
          <p:nvPr/>
        </p:nvSpPr>
        <p:spPr>
          <a:xfrm>
            <a:off x="4887595" y="1838643"/>
            <a:ext cx="128588" cy="744537"/>
          </a:xfrm>
          <a:custGeom>
            <a:avLst/>
            <a:gdLst>
              <a:gd name="txL" fmla="*/ 0 w 203"/>
              <a:gd name="txT" fmla="*/ 0 h 1172"/>
              <a:gd name="txR" fmla="*/ 203 w 203"/>
              <a:gd name="txB" fmla="*/ 1172 h 117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03" h="1172">
                <a:moveTo>
                  <a:pt x="51" y="882"/>
                </a:moveTo>
                <a:lnTo>
                  <a:pt x="51" y="844"/>
                </a:lnTo>
                <a:lnTo>
                  <a:pt x="63" y="806"/>
                </a:lnTo>
                <a:lnTo>
                  <a:pt x="76" y="769"/>
                </a:lnTo>
                <a:lnTo>
                  <a:pt x="76" y="718"/>
                </a:lnTo>
                <a:lnTo>
                  <a:pt x="89" y="668"/>
                </a:lnTo>
                <a:lnTo>
                  <a:pt x="89" y="617"/>
                </a:lnTo>
                <a:lnTo>
                  <a:pt x="89" y="567"/>
                </a:lnTo>
                <a:lnTo>
                  <a:pt x="89" y="517"/>
                </a:lnTo>
                <a:lnTo>
                  <a:pt x="102" y="454"/>
                </a:lnTo>
                <a:lnTo>
                  <a:pt x="102" y="403"/>
                </a:lnTo>
                <a:lnTo>
                  <a:pt x="102" y="340"/>
                </a:lnTo>
                <a:lnTo>
                  <a:pt x="89" y="277"/>
                </a:lnTo>
                <a:lnTo>
                  <a:pt x="89" y="214"/>
                </a:lnTo>
                <a:lnTo>
                  <a:pt x="89" y="139"/>
                </a:lnTo>
                <a:lnTo>
                  <a:pt x="89" y="63"/>
                </a:lnTo>
                <a:lnTo>
                  <a:pt x="76" y="0"/>
                </a:lnTo>
                <a:lnTo>
                  <a:pt x="102" y="13"/>
                </a:lnTo>
                <a:lnTo>
                  <a:pt x="127" y="25"/>
                </a:lnTo>
                <a:lnTo>
                  <a:pt x="152" y="38"/>
                </a:lnTo>
                <a:lnTo>
                  <a:pt x="165" y="38"/>
                </a:lnTo>
                <a:lnTo>
                  <a:pt x="178" y="50"/>
                </a:lnTo>
                <a:lnTo>
                  <a:pt x="191" y="63"/>
                </a:lnTo>
                <a:lnTo>
                  <a:pt x="191" y="76"/>
                </a:lnTo>
                <a:lnTo>
                  <a:pt x="203" y="88"/>
                </a:lnTo>
                <a:lnTo>
                  <a:pt x="203" y="101"/>
                </a:lnTo>
                <a:lnTo>
                  <a:pt x="203" y="113"/>
                </a:lnTo>
                <a:lnTo>
                  <a:pt x="203" y="151"/>
                </a:lnTo>
                <a:lnTo>
                  <a:pt x="203" y="189"/>
                </a:lnTo>
                <a:lnTo>
                  <a:pt x="203" y="239"/>
                </a:lnTo>
                <a:lnTo>
                  <a:pt x="203" y="290"/>
                </a:lnTo>
                <a:lnTo>
                  <a:pt x="203" y="353"/>
                </a:lnTo>
                <a:lnTo>
                  <a:pt x="203" y="391"/>
                </a:lnTo>
                <a:lnTo>
                  <a:pt x="203" y="428"/>
                </a:lnTo>
                <a:lnTo>
                  <a:pt x="203" y="504"/>
                </a:lnTo>
                <a:lnTo>
                  <a:pt x="191" y="580"/>
                </a:lnTo>
                <a:lnTo>
                  <a:pt x="191" y="655"/>
                </a:lnTo>
                <a:lnTo>
                  <a:pt x="178" y="718"/>
                </a:lnTo>
                <a:lnTo>
                  <a:pt x="178" y="794"/>
                </a:lnTo>
                <a:lnTo>
                  <a:pt x="152" y="844"/>
                </a:lnTo>
                <a:lnTo>
                  <a:pt x="140" y="907"/>
                </a:lnTo>
                <a:lnTo>
                  <a:pt x="127" y="958"/>
                </a:lnTo>
                <a:lnTo>
                  <a:pt x="102" y="1008"/>
                </a:lnTo>
                <a:lnTo>
                  <a:pt x="89" y="1059"/>
                </a:lnTo>
                <a:lnTo>
                  <a:pt x="63" y="1096"/>
                </a:lnTo>
                <a:lnTo>
                  <a:pt x="51" y="1122"/>
                </a:lnTo>
                <a:lnTo>
                  <a:pt x="38" y="1147"/>
                </a:lnTo>
                <a:lnTo>
                  <a:pt x="25" y="1159"/>
                </a:lnTo>
                <a:lnTo>
                  <a:pt x="25" y="1172"/>
                </a:lnTo>
                <a:lnTo>
                  <a:pt x="12" y="1172"/>
                </a:lnTo>
                <a:lnTo>
                  <a:pt x="0" y="1172"/>
                </a:lnTo>
                <a:lnTo>
                  <a:pt x="0" y="1159"/>
                </a:lnTo>
                <a:lnTo>
                  <a:pt x="0" y="1134"/>
                </a:lnTo>
                <a:lnTo>
                  <a:pt x="0" y="1096"/>
                </a:lnTo>
                <a:lnTo>
                  <a:pt x="12" y="1059"/>
                </a:lnTo>
                <a:lnTo>
                  <a:pt x="12" y="1008"/>
                </a:lnTo>
                <a:lnTo>
                  <a:pt x="25" y="958"/>
                </a:lnTo>
                <a:lnTo>
                  <a:pt x="51" y="88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6" name="Freeform 52"/>
          <p:cNvSpPr/>
          <p:nvPr/>
        </p:nvSpPr>
        <p:spPr>
          <a:xfrm>
            <a:off x="5130483" y="1789430"/>
            <a:ext cx="128587" cy="728663"/>
          </a:xfrm>
          <a:custGeom>
            <a:avLst/>
            <a:gdLst>
              <a:gd name="txL" fmla="*/ 0 w 204"/>
              <a:gd name="txT" fmla="*/ 0 h 1147"/>
              <a:gd name="txR" fmla="*/ 204 w 204"/>
              <a:gd name="txB" fmla="*/ 1147 h 114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04" h="1147">
                <a:moveTo>
                  <a:pt x="102" y="630"/>
                </a:moveTo>
                <a:lnTo>
                  <a:pt x="89" y="668"/>
                </a:lnTo>
                <a:lnTo>
                  <a:pt x="89" y="706"/>
                </a:lnTo>
                <a:lnTo>
                  <a:pt x="89" y="756"/>
                </a:lnTo>
                <a:lnTo>
                  <a:pt x="77" y="782"/>
                </a:lnTo>
                <a:lnTo>
                  <a:pt x="77" y="819"/>
                </a:lnTo>
                <a:lnTo>
                  <a:pt x="77" y="845"/>
                </a:lnTo>
                <a:lnTo>
                  <a:pt x="77" y="882"/>
                </a:lnTo>
                <a:lnTo>
                  <a:pt x="77" y="908"/>
                </a:lnTo>
                <a:lnTo>
                  <a:pt x="89" y="933"/>
                </a:lnTo>
                <a:lnTo>
                  <a:pt x="89" y="946"/>
                </a:lnTo>
                <a:lnTo>
                  <a:pt x="89" y="971"/>
                </a:lnTo>
                <a:lnTo>
                  <a:pt x="102" y="983"/>
                </a:lnTo>
                <a:lnTo>
                  <a:pt x="102" y="996"/>
                </a:lnTo>
                <a:lnTo>
                  <a:pt x="115" y="996"/>
                </a:lnTo>
                <a:lnTo>
                  <a:pt x="128" y="1009"/>
                </a:lnTo>
                <a:lnTo>
                  <a:pt x="153" y="1021"/>
                </a:lnTo>
                <a:lnTo>
                  <a:pt x="166" y="1034"/>
                </a:lnTo>
                <a:lnTo>
                  <a:pt x="179" y="1046"/>
                </a:lnTo>
                <a:lnTo>
                  <a:pt x="191" y="1046"/>
                </a:lnTo>
                <a:lnTo>
                  <a:pt x="204" y="1059"/>
                </a:lnTo>
                <a:lnTo>
                  <a:pt x="204" y="1072"/>
                </a:lnTo>
                <a:lnTo>
                  <a:pt x="204" y="1084"/>
                </a:lnTo>
                <a:lnTo>
                  <a:pt x="204" y="1109"/>
                </a:lnTo>
                <a:lnTo>
                  <a:pt x="204" y="1122"/>
                </a:lnTo>
                <a:lnTo>
                  <a:pt x="191" y="1122"/>
                </a:lnTo>
                <a:lnTo>
                  <a:pt x="166" y="1135"/>
                </a:lnTo>
                <a:lnTo>
                  <a:pt x="153" y="1135"/>
                </a:lnTo>
                <a:lnTo>
                  <a:pt x="140" y="1147"/>
                </a:lnTo>
                <a:lnTo>
                  <a:pt x="115" y="1135"/>
                </a:lnTo>
                <a:lnTo>
                  <a:pt x="89" y="1122"/>
                </a:lnTo>
                <a:lnTo>
                  <a:pt x="64" y="1109"/>
                </a:lnTo>
                <a:lnTo>
                  <a:pt x="51" y="1109"/>
                </a:lnTo>
                <a:lnTo>
                  <a:pt x="39" y="1097"/>
                </a:lnTo>
                <a:lnTo>
                  <a:pt x="26" y="1084"/>
                </a:lnTo>
                <a:lnTo>
                  <a:pt x="13" y="1059"/>
                </a:lnTo>
                <a:lnTo>
                  <a:pt x="13" y="1034"/>
                </a:lnTo>
                <a:lnTo>
                  <a:pt x="0" y="1009"/>
                </a:lnTo>
                <a:lnTo>
                  <a:pt x="0" y="983"/>
                </a:lnTo>
                <a:lnTo>
                  <a:pt x="0" y="946"/>
                </a:lnTo>
                <a:lnTo>
                  <a:pt x="0" y="920"/>
                </a:lnTo>
                <a:lnTo>
                  <a:pt x="0" y="882"/>
                </a:lnTo>
                <a:lnTo>
                  <a:pt x="0" y="832"/>
                </a:lnTo>
                <a:lnTo>
                  <a:pt x="0" y="782"/>
                </a:lnTo>
                <a:lnTo>
                  <a:pt x="13" y="731"/>
                </a:lnTo>
                <a:lnTo>
                  <a:pt x="13" y="668"/>
                </a:lnTo>
                <a:lnTo>
                  <a:pt x="13" y="605"/>
                </a:lnTo>
                <a:lnTo>
                  <a:pt x="26" y="542"/>
                </a:lnTo>
                <a:lnTo>
                  <a:pt x="26" y="404"/>
                </a:lnTo>
                <a:lnTo>
                  <a:pt x="39" y="265"/>
                </a:lnTo>
                <a:lnTo>
                  <a:pt x="39" y="126"/>
                </a:lnTo>
                <a:lnTo>
                  <a:pt x="26" y="0"/>
                </a:lnTo>
                <a:lnTo>
                  <a:pt x="64" y="38"/>
                </a:lnTo>
                <a:lnTo>
                  <a:pt x="89" y="76"/>
                </a:lnTo>
                <a:lnTo>
                  <a:pt x="115" y="114"/>
                </a:lnTo>
                <a:lnTo>
                  <a:pt x="128" y="152"/>
                </a:lnTo>
                <a:lnTo>
                  <a:pt x="140" y="177"/>
                </a:lnTo>
                <a:lnTo>
                  <a:pt x="153" y="189"/>
                </a:lnTo>
                <a:lnTo>
                  <a:pt x="166" y="215"/>
                </a:lnTo>
                <a:lnTo>
                  <a:pt x="166" y="227"/>
                </a:lnTo>
                <a:lnTo>
                  <a:pt x="166" y="240"/>
                </a:lnTo>
                <a:lnTo>
                  <a:pt x="153" y="240"/>
                </a:lnTo>
                <a:lnTo>
                  <a:pt x="153" y="265"/>
                </a:lnTo>
                <a:lnTo>
                  <a:pt x="153" y="278"/>
                </a:lnTo>
                <a:lnTo>
                  <a:pt x="153" y="290"/>
                </a:lnTo>
                <a:lnTo>
                  <a:pt x="140" y="315"/>
                </a:lnTo>
                <a:lnTo>
                  <a:pt x="140" y="341"/>
                </a:lnTo>
                <a:lnTo>
                  <a:pt x="140" y="366"/>
                </a:lnTo>
                <a:lnTo>
                  <a:pt x="128" y="404"/>
                </a:lnTo>
                <a:lnTo>
                  <a:pt x="128" y="429"/>
                </a:lnTo>
                <a:lnTo>
                  <a:pt x="115" y="467"/>
                </a:lnTo>
                <a:lnTo>
                  <a:pt x="115" y="504"/>
                </a:lnTo>
                <a:lnTo>
                  <a:pt x="115" y="542"/>
                </a:lnTo>
                <a:lnTo>
                  <a:pt x="102" y="580"/>
                </a:lnTo>
                <a:lnTo>
                  <a:pt x="102" y="63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7" name="Freeform 53"/>
          <p:cNvSpPr/>
          <p:nvPr/>
        </p:nvSpPr>
        <p:spPr>
          <a:xfrm>
            <a:off x="5405120" y="2141855"/>
            <a:ext cx="290513" cy="312738"/>
          </a:xfrm>
          <a:custGeom>
            <a:avLst/>
            <a:gdLst>
              <a:gd name="txL" fmla="*/ 0 w 458"/>
              <a:gd name="txT" fmla="*/ 0 h 491"/>
              <a:gd name="txR" fmla="*/ 458 w 458"/>
              <a:gd name="txB" fmla="*/ 491 h 491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458" h="491">
                <a:moveTo>
                  <a:pt x="0" y="479"/>
                </a:moveTo>
                <a:lnTo>
                  <a:pt x="0" y="479"/>
                </a:lnTo>
                <a:lnTo>
                  <a:pt x="0" y="466"/>
                </a:lnTo>
                <a:lnTo>
                  <a:pt x="0" y="454"/>
                </a:lnTo>
                <a:lnTo>
                  <a:pt x="13" y="441"/>
                </a:lnTo>
                <a:lnTo>
                  <a:pt x="25" y="416"/>
                </a:lnTo>
                <a:lnTo>
                  <a:pt x="51" y="403"/>
                </a:lnTo>
                <a:lnTo>
                  <a:pt x="76" y="378"/>
                </a:lnTo>
                <a:lnTo>
                  <a:pt x="102" y="340"/>
                </a:lnTo>
                <a:lnTo>
                  <a:pt x="153" y="290"/>
                </a:lnTo>
                <a:lnTo>
                  <a:pt x="191" y="239"/>
                </a:lnTo>
                <a:lnTo>
                  <a:pt x="229" y="201"/>
                </a:lnTo>
                <a:lnTo>
                  <a:pt x="254" y="164"/>
                </a:lnTo>
                <a:lnTo>
                  <a:pt x="280" y="126"/>
                </a:lnTo>
                <a:lnTo>
                  <a:pt x="293" y="88"/>
                </a:lnTo>
                <a:lnTo>
                  <a:pt x="293" y="63"/>
                </a:lnTo>
                <a:lnTo>
                  <a:pt x="293" y="38"/>
                </a:lnTo>
                <a:lnTo>
                  <a:pt x="280" y="25"/>
                </a:lnTo>
                <a:lnTo>
                  <a:pt x="280" y="12"/>
                </a:lnTo>
                <a:lnTo>
                  <a:pt x="280" y="0"/>
                </a:lnTo>
                <a:lnTo>
                  <a:pt x="293" y="0"/>
                </a:lnTo>
                <a:lnTo>
                  <a:pt x="305" y="0"/>
                </a:lnTo>
                <a:lnTo>
                  <a:pt x="318" y="0"/>
                </a:lnTo>
                <a:lnTo>
                  <a:pt x="343" y="12"/>
                </a:lnTo>
                <a:lnTo>
                  <a:pt x="369" y="25"/>
                </a:lnTo>
                <a:lnTo>
                  <a:pt x="382" y="38"/>
                </a:lnTo>
                <a:lnTo>
                  <a:pt x="407" y="50"/>
                </a:lnTo>
                <a:lnTo>
                  <a:pt x="420" y="63"/>
                </a:lnTo>
                <a:lnTo>
                  <a:pt x="433" y="75"/>
                </a:lnTo>
                <a:lnTo>
                  <a:pt x="445" y="88"/>
                </a:lnTo>
                <a:lnTo>
                  <a:pt x="445" y="101"/>
                </a:lnTo>
                <a:lnTo>
                  <a:pt x="458" y="113"/>
                </a:lnTo>
                <a:lnTo>
                  <a:pt x="458" y="126"/>
                </a:lnTo>
                <a:lnTo>
                  <a:pt x="458" y="138"/>
                </a:lnTo>
                <a:lnTo>
                  <a:pt x="458" y="151"/>
                </a:lnTo>
                <a:lnTo>
                  <a:pt x="445" y="176"/>
                </a:lnTo>
                <a:lnTo>
                  <a:pt x="433" y="201"/>
                </a:lnTo>
                <a:lnTo>
                  <a:pt x="407" y="227"/>
                </a:lnTo>
                <a:lnTo>
                  <a:pt x="394" y="252"/>
                </a:lnTo>
                <a:lnTo>
                  <a:pt x="369" y="264"/>
                </a:lnTo>
                <a:lnTo>
                  <a:pt x="356" y="277"/>
                </a:lnTo>
                <a:lnTo>
                  <a:pt x="331" y="302"/>
                </a:lnTo>
                <a:lnTo>
                  <a:pt x="305" y="315"/>
                </a:lnTo>
                <a:lnTo>
                  <a:pt x="267" y="340"/>
                </a:lnTo>
                <a:lnTo>
                  <a:pt x="242" y="365"/>
                </a:lnTo>
                <a:lnTo>
                  <a:pt x="165" y="403"/>
                </a:lnTo>
                <a:lnTo>
                  <a:pt x="127" y="428"/>
                </a:lnTo>
                <a:lnTo>
                  <a:pt x="102" y="454"/>
                </a:lnTo>
                <a:lnTo>
                  <a:pt x="76" y="466"/>
                </a:lnTo>
                <a:lnTo>
                  <a:pt x="51" y="479"/>
                </a:lnTo>
                <a:lnTo>
                  <a:pt x="25" y="479"/>
                </a:lnTo>
                <a:lnTo>
                  <a:pt x="13" y="479"/>
                </a:lnTo>
                <a:lnTo>
                  <a:pt x="0" y="491"/>
                </a:lnTo>
                <a:lnTo>
                  <a:pt x="0" y="47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8" name="Freeform 54"/>
          <p:cNvSpPr/>
          <p:nvPr/>
        </p:nvSpPr>
        <p:spPr>
          <a:xfrm>
            <a:off x="5857558" y="2149793"/>
            <a:ext cx="282575" cy="257175"/>
          </a:xfrm>
          <a:custGeom>
            <a:avLst/>
            <a:gdLst>
              <a:gd name="txL" fmla="*/ 0 w 446"/>
              <a:gd name="txT" fmla="*/ 0 h 404"/>
              <a:gd name="txR" fmla="*/ 446 w 446"/>
              <a:gd name="txB" fmla="*/ 404 h 404"/>
            </a:gdLst>
            <a:ahLst/>
            <a:cxnLst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446" h="404">
                <a:moveTo>
                  <a:pt x="0" y="13"/>
                </a:moveTo>
                <a:lnTo>
                  <a:pt x="13" y="0"/>
                </a:lnTo>
                <a:lnTo>
                  <a:pt x="39" y="0"/>
                </a:lnTo>
                <a:lnTo>
                  <a:pt x="64" y="0"/>
                </a:lnTo>
                <a:lnTo>
                  <a:pt x="77" y="0"/>
                </a:lnTo>
                <a:lnTo>
                  <a:pt x="102" y="0"/>
                </a:lnTo>
                <a:lnTo>
                  <a:pt x="140" y="13"/>
                </a:lnTo>
                <a:lnTo>
                  <a:pt x="191" y="26"/>
                </a:lnTo>
                <a:lnTo>
                  <a:pt x="242" y="51"/>
                </a:lnTo>
                <a:lnTo>
                  <a:pt x="306" y="76"/>
                </a:lnTo>
                <a:lnTo>
                  <a:pt x="331" y="89"/>
                </a:lnTo>
                <a:lnTo>
                  <a:pt x="357" y="114"/>
                </a:lnTo>
                <a:lnTo>
                  <a:pt x="369" y="139"/>
                </a:lnTo>
                <a:lnTo>
                  <a:pt x="395" y="152"/>
                </a:lnTo>
                <a:lnTo>
                  <a:pt x="408" y="177"/>
                </a:lnTo>
                <a:lnTo>
                  <a:pt x="420" y="202"/>
                </a:lnTo>
                <a:lnTo>
                  <a:pt x="433" y="227"/>
                </a:lnTo>
                <a:lnTo>
                  <a:pt x="433" y="252"/>
                </a:lnTo>
                <a:lnTo>
                  <a:pt x="446" y="290"/>
                </a:lnTo>
                <a:lnTo>
                  <a:pt x="446" y="315"/>
                </a:lnTo>
                <a:lnTo>
                  <a:pt x="446" y="328"/>
                </a:lnTo>
                <a:lnTo>
                  <a:pt x="446" y="341"/>
                </a:lnTo>
                <a:lnTo>
                  <a:pt x="433" y="353"/>
                </a:lnTo>
                <a:lnTo>
                  <a:pt x="433" y="366"/>
                </a:lnTo>
                <a:lnTo>
                  <a:pt x="420" y="366"/>
                </a:lnTo>
                <a:lnTo>
                  <a:pt x="408" y="391"/>
                </a:lnTo>
                <a:lnTo>
                  <a:pt x="382" y="404"/>
                </a:lnTo>
                <a:lnTo>
                  <a:pt x="369" y="404"/>
                </a:lnTo>
                <a:lnTo>
                  <a:pt x="357" y="404"/>
                </a:lnTo>
                <a:lnTo>
                  <a:pt x="344" y="391"/>
                </a:lnTo>
                <a:lnTo>
                  <a:pt x="318" y="379"/>
                </a:lnTo>
                <a:lnTo>
                  <a:pt x="306" y="366"/>
                </a:lnTo>
                <a:lnTo>
                  <a:pt x="268" y="341"/>
                </a:lnTo>
                <a:lnTo>
                  <a:pt x="242" y="303"/>
                </a:lnTo>
                <a:lnTo>
                  <a:pt x="204" y="265"/>
                </a:lnTo>
                <a:lnTo>
                  <a:pt x="166" y="227"/>
                </a:lnTo>
                <a:lnTo>
                  <a:pt x="128" y="177"/>
                </a:lnTo>
                <a:lnTo>
                  <a:pt x="89" y="139"/>
                </a:lnTo>
                <a:lnTo>
                  <a:pt x="64" y="101"/>
                </a:lnTo>
                <a:lnTo>
                  <a:pt x="39" y="76"/>
                </a:lnTo>
                <a:lnTo>
                  <a:pt x="13" y="51"/>
                </a:lnTo>
                <a:lnTo>
                  <a:pt x="0" y="38"/>
                </a:lnTo>
                <a:lnTo>
                  <a:pt x="0" y="26"/>
                </a:lnTo>
                <a:lnTo>
                  <a:pt x="0" y="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9" name="Freeform 55"/>
          <p:cNvSpPr/>
          <p:nvPr/>
        </p:nvSpPr>
        <p:spPr>
          <a:xfrm>
            <a:off x="5397183" y="2357755"/>
            <a:ext cx="371475" cy="465138"/>
          </a:xfrm>
          <a:custGeom>
            <a:avLst/>
            <a:gdLst>
              <a:gd name="txL" fmla="*/ 0 w 585"/>
              <a:gd name="txT" fmla="*/ 0 h 731"/>
              <a:gd name="txR" fmla="*/ 585 w 585"/>
              <a:gd name="txB" fmla="*/ 731 h 731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585" h="731">
                <a:moveTo>
                  <a:pt x="0" y="718"/>
                </a:moveTo>
                <a:lnTo>
                  <a:pt x="0" y="718"/>
                </a:lnTo>
                <a:lnTo>
                  <a:pt x="0" y="706"/>
                </a:lnTo>
                <a:lnTo>
                  <a:pt x="13" y="693"/>
                </a:lnTo>
                <a:lnTo>
                  <a:pt x="13" y="681"/>
                </a:lnTo>
                <a:lnTo>
                  <a:pt x="38" y="655"/>
                </a:lnTo>
                <a:lnTo>
                  <a:pt x="51" y="630"/>
                </a:lnTo>
                <a:lnTo>
                  <a:pt x="77" y="605"/>
                </a:lnTo>
                <a:lnTo>
                  <a:pt x="102" y="580"/>
                </a:lnTo>
                <a:lnTo>
                  <a:pt x="153" y="517"/>
                </a:lnTo>
                <a:lnTo>
                  <a:pt x="204" y="454"/>
                </a:lnTo>
                <a:lnTo>
                  <a:pt x="255" y="391"/>
                </a:lnTo>
                <a:lnTo>
                  <a:pt x="293" y="340"/>
                </a:lnTo>
                <a:lnTo>
                  <a:pt x="318" y="290"/>
                </a:lnTo>
                <a:lnTo>
                  <a:pt x="344" y="240"/>
                </a:lnTo>
                <a:lnTo>
                  <a:pt x="369" y="189"/>
                </a:lnTo>
                <a:lnTo>
                  <a:pt x="395" y="151"/>
                </a:lnTo>
                <a:lnTo>
                  <a:pt x="407" y="114"/>
                </a:lnTo>
                <a:lnTo>
                  <a:pt x="407" y="88"/>
                </a:lnTo>
                <a:lnTo>
                  <a:pt x="407" y="63"/>
                </a:lnTo>
                <a:lnTo>
                  <a:pt x="407" y="38"/>
                </a:lnTo>
                <a:lnTo>
                  <a:pt x="395" y="38"/>
                </a:lnTo>
                <a:lnTo>
                  <a:pt x="395" y="25"/>
                </a:lnTo>
                <a:lnTo>
                  <a:pt x="407" y="13"/>
                </a:lnTo>
                <a:lnTo>
                  <a:pt x="420" y="0"/>
                </a:lnTo>
                <a:lnTo>
                  <a:pt x="433" y="0"/>
                </a:lnTo>
                <a:lnTo>
                  <a:pt x="446" y="0"/>
                </a:lnTo>
                <a:lnTo>
                  <a:pt x="458" y="13"/>
                </a:lnTo>
                <a:lnTo>
                  <a:pt x="471" y="25"/>
                </a:lnTo>
                <a:lnTo>
                  <a:pt x="496" y="25"/>
                </a:lnTo>
                <a:lnTo>
                  <a:pt x="509" y="38"/>
                </a:lnTo>
                <a:lnTo>
                  <a:pt x="547" y="63"/>
                </a:lnTo>
                <a:lnTo>
                  <a:pt x="560" y="88"/>
                </a:lnTo>
                <a:lnTo>
                  <a:pt x="573" y="114"/>
                </a:lnTo>
                <a:lnTo>
                  <a:pt x="585" y="139"/>
                </a:lnTo>
                <a:lnTo>
                  <a:pt x="573" y="151"/>
                </a:lnTo>
                <a:lnTo>
                  <a:pt x="560" y="177"/>
                </a:lnTo>
                <a:lnTo>
                  <a:pt x="560" y="202"/>
                </a:lnTo>
                <a:lnTo>
                  <a:pt x="535" y="214"/>
                </a:lnTo>
                <a:lnTo>
                  <a:pt x="522" y="252"/>
                </a:lnTo>
                <a:lnTo>
                  <a:pt x="496" y="277"/>
                </a:lnTo>
                <a:lnTo>
                  <a:pt x="471" y="315"/>
                </a:lnTo>
                <a:lnTo>
                  <a:pt x="446" y="353"/>
                </a:lnTo>
                <a:lnTo>
                  <a:pt x="420" y="391"/>
                </a:lnTo>
                <a:lnTo>
                  <a:pt x="382" y="429"/>
                </a:lnTo>
                <a:lnTo>
                  <a:pt x="318" y="504"/>
                </a:lnTo>
                <a:lnTo>
                  <a:pt x="242" y="567"/>
                </a:lnTo>
                <a:lnTo>
                  <a:pt x="166" y="630"/>
                </a:lnTo>
                <a:lnTo>
                  <a:pt x="127" y="655"/>
                </a:lnTo>
                <a:lnTo>
                  <a:pt x="102" y="668"/>
                </a:lnTo>
                <a:lnTo>
                  <a:pt x="77" y="693"/>
                </a:lnTo>
                <a:lnTo>
                  <a:pt x="51" y="706"/>
                </a:lnTo>
                <a:lnTo>
                  <a:pt x="38" y="718"/>
                </a:lnTo>
                <a:lnTo>
                  <a:pt x="13" y="718"/>
                </a:lnTo>
                <a:lnTo>
                  <a:pt x="13" y="731"/>
                </a:lnTo>
                <a:lnTo>
                  <a:pt x="0" y="71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60" name="Freeform 56"/>
          <p:cNvSpPr/>
          <p:nvPr/>
        </p:nvSpPr>
        <p:spPr>
          <a:xfrm>
            <a:off x="5363845" y="2414905"/>
            <a:ext cx="663575" cy="760413"/>
          </a:xfrm>
          <a:custGeom>
            <a:avLst/>
            <a:gdLst>
              <a:gd name="txL" fmla="*/ 0 w 1044"/>
              <a:gd name="txT" fmla="*/ 0 h 1198"/>
              <a:gd name="txR" fmla="*/ 1044 w 1044"/>
              <a:gd name="txB" fmla="*/ 1198 h 119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44" h="1198">
                <a:moveTo>
                  <a:pt x="140" y="1084"/>
                </a:moveTo>
                <a:lnTo>
                  <a:pt x="217" y="1034"/>
                </a:lnTo>
                <a:lnTo>
                  <a:pt x="255" y="996"/>
                </a:lnTo>
                <a:lnTo>
                  <a:pt x="293" y="971"/>
                </a:lnTo>
                <a:lnTo>
                  <a:pt x="331" y="933"/>
                </a:lnTo>
                <a:lnTo>
                  <a:pt x="382" y="895"/>
                </a:lnTo>
                <a:lnTo>
                  <a:pt x="420" y="857"/>
                </a:lnTo>
                <a:lnTo>
                  <a:pt x="471" y="819"/>
                </a:lnTo>
                <a:lnTo>
                  <a:pt x="509" y="782"/>
                </a:lnTo>
                <a:lnTo>
                  <a:pt x="547" y="731"/>
                </a:lnTo>
                <a:lnTo>
                  <a:pt x="586" y="681"/>
                </a:lnTo>
                <a:lnTo>
                  <a:pt x="624" y="643"/>
                </a:lnTo>
                <a:lnTo>
                  <a:pt x="662" y="593"/>
                </a:lnTo>
                <a:lnTo>
                  <a:pt x="687" y="530"/>
                </a:lnTo>
                <a:lnTo>
                  <a:pt x="713" y="479"/>
                </a:lnTo>
                <a:lnTo>
                  <a:pt x="738" y="429"/>
                </a:lnTo>
                <a:lnTo>
                  <a:pt x="764" y="378"/>
                </a:lnTo>
                <a:lnTo>
                  <a:pt x="776" y="328"/>
                </a:lnTo>
                <a:lnTo>
                  <a:pt x="789" y="290"/>
                </a:lnTo>
                <a:lnTo>
                  <a:pt x="802" y="252"/>
                </a:lnTo>
                <a:lnTo>
                  <a:pt x="815" y="227"/>
                </a:lnTo>
                <a:lnTo>
                  <a:pt x="815" y="202"/>
                </a:lnTo>
                <a:lnTo>
                  <a:pt x="815" y="189"/>
                </a:lnTo>
                <a:lnTo>
                  <a:pt x="815" y="177"/>
                </a:lnTo>
                <a:lnTo>
                  <a:pt x="802" y="177"/>
                </a:lnTo>
                <a:lnTo>
                  <a:pt x="776" y="177"/>
                </a:lnTo>
                <a:lnTo>
                  <a:pt x="751" y="177"/>
                </a:lnTo>
                <a:lnTo>
                  <a:pt x="713" y="177"/>
                </a:lnTo>
                <a:lnTo>
                  <a:pt x="675" y="177"/>
                </a:lnTo>
                <a:lnTo>
                  <a:pt x="624" y="189"/>
                </a:lnTo>
                <a:lnTo>
                  <a:pt x="573" y="189"/>
                </a:lnTo>
                <a:lnTo>
                  <a:pt x="509" y="202"/>
                </a:lnTo>
                <a:lnTo>
                  <a:pt x="509" y="101"/>
                </a:lnTo>
                <a:lnTo>
                  <a:pt x="560" y="101"/>
                </a:lnTo>
                <a:lnTo>
                  <a:pt x="611" y="101"/>
                </a:lnTo>
                <a:lnTo>
                  <a:pt x="649" y="101"/>
                </a:lnTo>
                <a:lnTo>
                  <a:pt x="687" y="89"/>
                </a:lnTo>
                <a:lnTo>
                  <a:pt x="713" y="89"/>
                </a:lnTo>
                <a:lnTo>
                  <a:pt x="751" y="76"/>
                </a:lnTo>
                <a:lnTo>
                  <a:pt x="764" y="63"/>
                </a:lnTo>
                <a:lnTo>
                  <a:pt x="789" y="51"/>
                </a:lnTo>
                <a:lnTo>
                  <a:pt x="802" y="38"/>
                </a:lnTo>
                <a:lnTo>
                  <a:pt x="815" y="26"/>
                </a:lnTo>
                <a:lnTo>
                  <a:pt x="840" y="13"/>
                </a:lnTo>
                <a:lnTo>
                  <a:pt x="853" y="13"/>
                </a:lnTo>
                <a:lnTo>
                  <a:pt x="878" y="0"/>
                </a:lnTo>
                <a:lnTo>
                  <a:pt x="891" y="13"/>
                </a:lnTo>
                <a:lnTo>
                  <a:pt x="916" y="38"/>
                </a:lnTo>
                <a:lnTo>
                  <a:pt x="942" y="51"/>
                </a:lnTo>
                <a:lnTo>
                  <a:pt x="980" y="76"/>
                </a:lnTo>
                <a:lnTo>
                  <a:pt x="1005" y="101"/>
                </a:lnTo>
                <a:lnTo>
                  <a:pt x="1031" y="126"/>
                </a:lnTo>
                <a:lnTo>
                  <a:pt x="1044" y="152"/>
                </a:lnTo>
                <a:lnTo>
                  <a:pt x="1044" y="164"/>
                </a:lnTo>
                <a:lnTo>
                  <a:pt x="1044" y="189"/>
                </a:lnTo>
                <a:lnTo>
                  <a:pt x="1031" y="202"/>
                </a:lnTo>
                <a:lnTo>
                  <a:pt x="1031" y="215"/>
                </a:lnTo>
                <a:lnTo>
                  <a:pt x="1005" y="227"/>
                </a:lnTo>
                <a:lnTo>
                  <a:pt x="993" y="240"/>
                </a:lnTo>
                <a:lnTo>
                  <a:pt x="980" y="265"/>
                </a:lnTo>
                <a:lnTo>
                  <a:pt x="967" y="290"/>
                </a:lnTo>
                <a:lnTo>
                  <a:pt x="955" y="315"/>
                </a:lnTo>
                <a:lnTo>
                  <a:pt x="929" y="353"/>
                </a:lnTo>
                <a:lnTo>
                  <a:pt x="916" y="404"/>
                </a:lnTo>
                <a:lnTo>
                  <a:pt x="891" y="454"/>
                </a:lnTo>
                <a:lnTo>
                  <a:pt x="865" y="517"/>
                </a:lnTo>
                <a:lnTo>
                  <a:pt x="840" y="567"/>
                </a:lnTo>
                <a:lnTo>
                  <a:pt x="802" y="630"/>
                </a:lnTo>
                <a:lnTo>
                  <a:pt x="764" y="681"/>
                </a:lnTo>
                <a:lnTo>
                  <a:pt x="726" y="731"/>
                </a:lnTo>
                <a:lnTo>
                  <a:pt x="687" y="782"/>
                </a:lnTo>
                <a:lnTo>
                  <a:pt x="649" y="832"/>
                </a:lnTo>
                <a:lnTo>
                  <a:pt x="598" y="883"/>
                </a:lnTo>
                <a:lnTo>
                  <a:pt x="560" y="920"/>
                </a:lnTo>
                <a:lnTo>
                  <a:pt x="497" y="958"/>
                </a:lnTo>
                <a:lnTo>
                  <a:pt x="446" y="996"/>
                </a:lnTo>
                <a:lnTo>
                  <a:pt x="395" y="1034"/>
                </a:lnTo>
                <a:lnTo>
                  <a:pt x="357" y="1059"/>
                </a:lnTo>
                <a:lnTo>
                  <a:pt x="306" y="1084"/>
                </a:lnTo>
                <a:lnTo>
                  <a:pt x="268" y="1109"/>
                </a:lnTo>
                <a:lnTo>
                  <a:pt x="229" y="1135"/>
                </a:lnTo>
                <a:lnTo>
                  <a:pt x="191" y="1160"/>
                </a:lnTo>
                <a:lnTo>
                  <a:pt x="153" y="1172"/>
                </a:lnTo>
                <a:lnTo>
                  <a:pt x="115" y="1185"/>
                </a:lnTo>
                <a:lnTo>
                  <a:pt x="89" y="1185"/>
                </a:lnTo>
                <a:lnTo>
                  <a:pt x="64" y="1198"/>
                </a:lnTo>
                <a:lnTo>
                  <a:pt x="39" y="1198"/>
                </a:lnTo>
                <a:lnTo>
                  <a:pt x="26" y="1198"/>
                </a:lnTo>
                <a:lnTo>
                  <a:pt x="13" y="1198"/>
                </a:lnTo>
                <a:lnTo>
                  <a:pt x="0" y="1185"/>
                </a:lnTo>
                <a:lnTo>
                  <a:pt x="13" y="1185"/>
                </a:lnTo>
                <a:lnTo>
                  <a:pt x="13" y="1172"/>
                </a:lnTo>
                <a:lnTo>
                  <a:pt x="39" y="1160"/>
                </a:lnTo>
                <a:lnTo>
                  <a:pt x="51" y="1147"/>
                </a:lnTo>
                <a:lnTo>
                  <a:pt x="77" y="1122"/>
                </a:lnTo>
                <a:lnTo>
                  <a:pt x="102" y="1109"/>
                </a:lnTo>
                <a:lnTo>
                  <a:pt x="140" y="108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61" name="Freeform 57"/>
          <p:cNvSpPr/>
          <p:nvPr/>
        </p:nvSpPr>
        <p:spPr>
          <a:xfrm>
            <a:off x="5582920" y="2606993"/>
            <a:ext cx="815975" cy="592137"/>
          </a:xfrm>
          <a:custGeom>
            <a:avLst/>
            <a:gdLst>
              <a:gd name="txL" fmla="*/ 0 w 1285"/>
              <a:gd name="txT" fmla="*/ 0 h 932"/>
              <a:gd name="txR" fmla="*/ 1285 w 1285"/>
              <a:gd name="txB" fmla="*/ 932 h 93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285" h="932">
                <a:moveTo>
                  <a:pt x="458" y="378"/>
                </a:moveTo>
                <a:lnTo>
                  <a:pt x="521" y="441"/>
                </a:lnTo>
                <a:lnTo>
                  <a:pt x="598" y="491"/>
                </a:lnTo>
                <a:lnTo>
                  <a:pt x="661" y="542"/>
                </a:lnTo>
                <a:lnTo>
                  <a:pt x="738" y="592"/>
                </a:lnTo>
                <a:lnTo>
                  <a:pt x="801" y="630"/>
                </a:lnTo>
                <a:lnTo>
                  <a:pt x="878" y="668"/>
                </a:lnTo>
                <a:lnTo>
                  <a:pt x="941" y="706"/>
                </a:lnTo>
                <a:lnTo>
                  <a:pt x="1018" y="731"/>
                </a:lnTo>
                <a:lnTo>
                  <a:pt x="1069" y="756"/>
                </a:lnTo>
                <a:lnTo>
                  <a:pt x="1132" y="769"/>
                </a:lnTo>
                <a:lnTo>
                  <a:pt x="1170" y="794"/>
                </a:lnTo>
                <a:lnTo>
                  <a:pt x="1208" y="806"/>
                </a:lnTo>
                <a:lnTo>
                  <a:pt x="1247" y="832"/>
                </a:lnTo>
                <a:lnTo>
                  <a:pt x="1259" y="844"/>
                </a:lnTo>
                <a:lnTo>
                  <a:pt x="1272" y="857"/>
                </a:lnTo>
                <a:lnTo>
                  <a:pt x="1285" y="869"/>
                </a:lnTo>
                <a:lnTo>
                  <a:pt x="1272" y="869"/>
                </a:lnTo>
                <a:lnTo>
                  <a:pt x="1272" y="882"/>
                </a:lnTo>
                <a:lnTo>
                  <a:pt x="1247" y="882"/>
                </a:lnTo>
                <a:lnTo>
                  <a:pt x="1234" y="895"/>
                </a:lnTo>
                <a:lnTo>
                  <a:pt x="1208" y="895"/>
                </a:lnTo>
                <a:lnTo>
                  <a:pt x="1170" y="907"/>
                </a:lnTo>
                <a:lnTo>
                  <a:pt x="1132" y="907"/>
                </a:lnTo>
                <a:lnTo>
                  <a:pt x="1094" y="920"/>
                </a:lnTo>
                <a:lnTo>
                  <a:pt x="1043" y="920"/>
                </a:lnTo>
                <a:lnTo>
                  <a:pt x="992" y="920"/>
                </a:lnTo>
                <a:lnTo>
                  <a:pt x="954" y="920"/>
                </a:lnTo>
                <a:lnTo>
                  <a:pt x="929" y="920"/>
                </a:lnTo>
                <a:lnTo>
                  <a:pt x="890" y="932"/>
                </a:lnTo>
                <a:lnTo>
                  <a:pt x="865" y="932"/>
                </a:lnTo>
                <a:lnTo>
                  <a:pt x="840" y="932"/>
                </a:lnTo>
                <a:lnTo>
                  <a:pt x="827" y="932"/>
                </a:lnTo>
                <a:lnTo>
                  <a:pt x="814" y="920"/>
                </a:lnTo>
                <a:lnTo>
                  <a:pt x="789" y="920"/>
                </a:lnTo>
                <a:lnTo>
                  <a:pt x="763" y="895"/>
                </a:lnTo>
                <a:lnTo>
                  <a:pt x="738" y="869"/>
                </a:lnTo>
                <a:lnTo>
                  <a:pt x="712" y="844"/>
                </a:lnTo>
                <a:lnTo>
                  <a:pt x="674" y="806"/>
                </a:lnTo>
                <a:lnTo>
                  <a:pt x="623" y="769"/>
                </a:lnTo>
                <a:lnTo>
                  <a:pt x="572" y="718"/>
                </a:lnTo>
                <a:lnTo>
                  <a:pt x="521" y="655"/>
                </a:lnTo>
                <a:lnTo>
                  <a:pt x="458" y="592"/>
                </a:lnTo>
                <a:lnTo>
                  <a:pt x="394" y="516"/>
                </a:lnTo>
                <a:lnTo>
                  <a:pt x="331" y="441"/>
                </a:lnTo>
                <a:lnTo>
                  <a:pt x="254" y="353"/>
                </a:lnTo>
                <a:lnTo>
                  <a:pt x="178" y="264"/>
                </a:lnTo>
                <a:lnTo>
                  <a:pt x="89" y="164"/>
                </a:lnTo>
                <a:lnTo>
                  <a:pt x="0" y="63"/>
                </a:lnTo>
                <a:lnTo>
                  <a:pt x="25" y="0"/>
                </a:lnTo>
                <a:lnTo>
                  <a:pt x="63" y="38"/>
                </a:lnTo>
                <a:lnTo>
                  <a:pt x="114" y="75"/>
                </a:lnTo>
                <a:lnTo>
                  <a:pt x="153" y="113"/>
                </a:lnTo>
                <a:lnTo>
                  <a:pt x="203" y="164"/>
                </a:lnTo>
                <a:lnTo>
                  <a:pt x="267" y="214"/>
                </a:lnTo>
                <a:lnTo>
                  <a:pt x="318" y="264"/>
                </a:lnTo>
                <a:lnTo>
                  <a:pt x="382" y="327"/>
                </a:lnTo>
                <a:lnTo>
                  <a:pt x="458" y="37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矩形 4"/>
          <p:cNvSpPr/>
          <p:nvPr/>
        </p:nvSpPr>
        <p:spPr>
          <a:xfrm>
            <a:off x="819343" y="1381500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酸</a:t>
            </a:r>
          </a:p>
        </p:txBody>
      </p:sp>
      <p:sp>
        <p:nvSpPr>
          <p:cNvPr id="21" name="矩形 20"/>
          <p:cNvSpPr/>
          <p:nvPr/>
        </p:nvSpPr>
        <p:spPr>
          <a:xfrm>
            <a:off x="514925" y="574225"/>
            <a:ext cx="189547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suān</a:t>
            </a:r>
          </a:p>
        </p:txBody>
      </p:sp>
      <p:pic>
        <p:nvPicPr>
          <p:cNvPr id="39972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6" name="组合 5"/>
          <p:cNvGrpSpPr/>
          <p:nvPr/>
        </p:nvGrpSpPr>
        <p:grpSpPr>
          <a:xfrm>
            <a:off x="644713" y="2878513"/>
            <a:ext cx="4155694" cy="1821735"/>
            <a:chOff x="644713" y="2878513"/>
            <a:chExt cx="4155694" cy="1821735"/>
          </a:xfrm>
        </p:grpSpPr>
        <p:sp>
          <p:nvSpPr>
            <p:cNvPr id="22" name="TextBox 21"/>
            <p:cNvSpPr txBox="1"/>
            <p:nvPr/>
          </p:nvSpPr>
          <p:spPr>
            <a:xfrm>
              <a:off x="680338" y="2878513"/>
              <a:ext cx="2764634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左右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68462" y="3724338"/>
              <a:ext cx="4131945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8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酸楚   酸甜苦辣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44713" y="3277675"/>
              <a:ext cx="3432347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800" b="1" dirty="0">
                  <a:latin typeface="宋体" panose="02010600030101010101" pitchFamily="2" charset="-122"/>
                </a:rPr>
                <a:t>S  </a:t>
              </a:r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酉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53093" y="4177028"/>
              <a:ext cx="276463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十四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333630" y="1324600"/>
            <a:ext cx="1698625" cy="122295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左右都要窄，“酉”里边有一横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75170" y="1614355"/>
            <a:ext cx="1837690" cy="932180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右上边撇折上有一点</a:t>
            </a: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940550" y="3210688"/>
            <a:ext cx="1823975" cy="1241425"/>
            <a:chOff x="6548120" y="2179003"/>
            <a:chExt cx="182397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548120" y="2179003"/>
              <a:ext cx="1800225" cy="1241425"/>
            </a:xfrm>
            <a:prstGeom prst="cloudCallout">
              <a:avLst>
                <a:gd name="adj1" fmla="val -115396"/>
                <a:gd name="adj2" fmla="val -64808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15237" y="2281238"/>
              <a:ext cx="1756858" cy="10156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易错提示：右部是</a:t>
              </a:r>
              <a:r>
                <a:rPr lang="en-US" altLang="zh-CN" sz="2000" b="1" dirty="0">
                  <a:latin typeface="+mj-ea"/>
                  <a:ea typeface="+mj-ea"/>
                </a:rPr>
                <a:t>“</a:t>
              </a:r>
              <a:r>
                <a:rPr lang="zh-CN" altLang="en-US" sz="2000" b="1" dirty="0">
                  <a:latin typeface="+mj-ea"/>
                  <a:ea typeface="+mj-ea"/>
                </a:rPr>
                <a:t>酉</a:t>
              </a:r>
              <a:r>
                <a:rPr lang="en-US" altLang="zh-CN" sz="2000" b="1" dirty="0">
                  <a:latin typeface="+mj-ea"/>
                  <a:ea typeface="+mj-ea"/>
                </a:rPr>
                <a:t>”</a:t>
              </a:r>
              <a:r>
                <a:rPr lang="zh-CN" altLang="en-US" sz="2000" b="1" dirty="0">
                  <a:latin typeface="+mj-ea"/>
                  <a:ea typeface="+mj-ea"/>
                </a:rPr>
                <a:t>不是</a:t>
              </a:r>
              <a:r>
                <a:rPr lang="en-US" altLang="zh-CN" sz="2000" b="1" dirty="0">
                  <a:latin typeface="+mj-ea"/>
                  <a:ea typeface="+mj-ea"/>
                </a:rPr>
                <a:t>“</a:t>
              </a:r>
              <a:r>
                <a:rPr lang="zh-CN" altLang="en-US" sz="2000" b="1" dirty="0">
                  <a:latin typeface="+mj-ea"/>
                  <a:ea typeface="+mj-ea"/>
                </a:rPr>
                <a:t>西</a:t>
              </a:r>
              <a:r>
                <a:rPr lang="en-US" altLang="zh-CN" sz="2000" b="1" dirty="0">
                  <a:latin typeface="+mj-ea"/>
                  <a:ea typeface="+mj-ea"/>
                </a:rPr>
                <a:t>”</a:t>
              </a:r>
              <a:r>
                <a:rPr lang="zh-CN" altLang="en-US" sz="2000" b="1" dirty="0">
                  <a:latin typeface="+mj-ea"/>
                  <a:ea typeface="+mj-ea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2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2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2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2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2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2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2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2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2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72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72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72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2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72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30053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0973" name="Rectangle 24"/>
          <p:cNvSpPr/>
          <p:nvPr/>
        </p:nvSpPr>
        <p:spPr>
          <a:xfrm>
            <a:off x="4813300" y="1519555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74783" name="Freeform 31"/>
          <p:cNvSpPr/>
          <p:nvPr/>
        </p:nvSpPr>
        <p:spPr>
          <a:xfrm>
            <a:off x="4902200" y="2083118"/>
            <a:ext cx="622300" cy="233362"/>
          </a:xfrm>
          <a:custGeom>
            <a:avLst/>
            <a:gdLst>
              <a:gd name="txL" fmla="*/ 0 w 980"/>
              <a:gd name="txT" fmla="*/ 0 h 368"/>
              <a:gd name="txR" fmla="*/ 980 w 980"/>
              <a:gd name="txB" fmla="*/ 368 h 36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80" h="368">
                <a:moveTo>
                  <a:pt x="306" y="342"/>
                </a:moveTo>
                <a:lnTo>
                  <a:pt x="255" y="355"/>
                </a:lnTo>
                <a:lnTo>
                  <a:pt x="229" y="368"/>
                </a:lnTo>
                <a:lnTo>
                  <a:pt x="204" y="368"/>
                </a:lnTo>
                <a:lnTo>
                  <a:pt x="191" y="368"/>
                </a:lnTo>
                <a:lnTo>
                  <a:pt x="178" y="368"/>
                </a:lnTo>
                <a:lnTo>
                  <a:pt x="166" y="368"/>
                </a:lnTo>
                <a:lnTo>
                  <a:pt x="153" y="368"/>
                </a:lnTo>
                <a:lnTo>
                  <a:pt x="127" y="368"/>
                </a:lnTo>
                <a:lnTo>
                  <a:pt x="102" y="355"/>
                </a:lnTo>
                <a:lnTo>
                  <a:pt x="77" y="342"/>
                </a:lnTo>
                <a:lnTo>
                  <a:pt x="51" y="330"/>
                </a:lnTo>
                <a:lnTo>
                  <a:pt x="26" y="317"/>
                </a:lnTo>
                <a:lnTo>
                  <a:pt x="13" y="304"/>
                </a:lnTo>
                <a:lnTo>
                  <a:pt x="0" y="279"/>
                </a:lnTo>
                <a:lnTo>
                  <a:pt x="0" y="266"/>
                </a:lnTo>
                <a:lnTo>
                  <a:pt x="51" y="254"/>
                </a:lnTo>
                <a:lnTo>
                  <a:pt x="102" y="241"/>
                </a:lnTo>
                <a:lnTo>
                  <a:pt x="153" y="228"/>
                </a:lnTo>
                <a:lnTo>
                  <a:pt x="217" y="216"/>
                </a:lnTo>
                <a:lnTo>
                  <a:pt x="280" y="190"/>
                </a:lnTo>
                <a:lnTo>
                  <a:pt x="344" y="178"/>
                </a:lnTo>
                <a:lnTo>
                  <a:pt x="420" y="140"/>
                </a:lnTo>
                <a:lnTo>
                  <a:pt x="496" y="114"/>
                </a:lnTo>
                <a:lnTo>
                  <a:pt x="573" y="89"/>
                </a:lnTo>
                <a:lnTo>
                  <a:pt x="636" y="64"/>
                </a:lnTo>
                <a:lnTo>
                  <a:pt x="687" y="38"/>
                </a:lnTo>
                <a:lnTo>
                  <a:pt x="738" y="26"/>
                </a:lnTo>
                <a:lnTo>
                  <a:pt x="776" y="13"/>
                </a:lnTo>
                <a:lnTo>
                  <a:pt x="814" y="13"/>
                </a:lnTo>
                <a:lnTo>
                  <a:pt x="840" y="0"/>
                </a:lnTo>
                <a:lnTo>
                  <a:pt x="853" y="0"/>
                </a:lnTo>
                <a:lnTo>
                  <a:pt x="878" y="0"/>
                </a:lnTo>
                <a:lnTo>
                  <a:pt x="904" y="0"/>
                </a:lnTo>
                <a:lnTo>
                  <a:pt x="916" y="0"/>
                </a:lnTo>
                <a:lnTo>
                  <a:pt x="942" y="13"/>
                </a:lnTo>
                <a:lnTo>
                  <a:pt x="967" y="26"/>
                </a:lnTo>
                <a:lnTo>
                  <a:pt x="980" y="38"/>
                </a:lnTo>
                <a:lnTo>
                  <a:pt x="980" y="51"/>
                </a:lnTo>
                <a:lnTo>
                  <a:pt x="980" y="64"/>
                </a:lnTo>
                <a:lnTo>
                  <a:pt x="980" y="76"/>
                </a:lnTo>
                <a:lnTo>
                  <a:pt x="967" y="89"/>
                </a:lnTo>
                <a:lnTo>
                  <a:pt x="942" y="102"/>
                </a:lnTo>
                <a:lnTo>
                  <a:pt x="916" y="114"/>
                </a:lnTo>
                <a:lnTo>
                  <a:pt x="878" y="127"/>
                </a:lnTo>
                <a:lnTo>
                  <a:pt x="827" y="140"/>
                </a:lnTo>
                <a:lnTo>
                  <a:pt x="776" y="165"/>
                </a:lnTo>
                <a:lnTo>
                  <a:pt x="713" y="190"/>
                </a:lnTo>
                <a:lnTo>
                  <a:pt x="649" y="216"/>
                </a:lnTo>
                <a:lnTo>
                  <a:pt x="585" y="228"/>
                </a:lnTo>
                <a:lnTo>
                  <a:pt x="522" y="254"/>
                </a:lnTo>
                <a:lnTo>
                  <a:pt x="471" y="279"/>
                </a:lnTo>
                <a:lnTo>
                  <a:pt x="420" y="292"/>
                </a:lnTo>
                <a:lnTo>
                  <a:pt x="382" y="304"/>
                </a:lnTo>
                <a:lnTo>
                  <a:pt x="331" y="330"/>
                </a:lnTo>
                <a:lnTo>
                  <a:pt x="306" y="34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5" name="Freeform 33"/>
          <p:cNvSpPr/>
          <p:nvPr/>
        </p:nvSpPr>
        <p:spPr>
          <a:xfrm>
            <a:off x="5435600" y="1865630"/>
            <a:ext cx="742950" cy="1174750"/>
          </a:xfrm>
          <a:custGeom>
            <a:avLst/>
            <a:gdLst>
              <a:gd name="txL" fmla="*/ 0 w 1170"/>
              <a:gd name="txT" fmla="*/ 0 h 1850"/>
              <a:gd name="txR" fmla="*/ 1170 w 1170"/>
              <a:gd name="txB" fmla="*/ 1850 h 185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70" h="1850">
                <a:moveTo>
                  <a:pt x="865" y="1052"/>
                </a:moveTo>
                <a:lnTo>
                  <a:pt x="840" y="1128"/>
                </a:lnTo>
                <a:lnTo>
                  <a:pt x="814" y="1191"/>
                </a:lnTo>
                <a:lnTo>
                  <a:pt x="776" y="1255"/>
                </a:lnTo>
                <a:lnTo>
                  <a:pt x="738" y="1318"/>
                </a:lnTo>
                <a:lnTo>
                  <a:pt x="687" y="1381"/>
                </a:lnTo>
                <a:lnTo>
                  <a:pt x="649" y="1432"/>
                </a:lnTo>
                <a:lnTo>
                  <a:pt x="598" y="1483"/>
                </a:lnTo>
                <a:lnTo>
                  <a:pt x="560" y="1533"/>
                </a:lnTo>
                <a:lnTo>
                  <a:pt x="509" y="1584"/>
                </a:lnTo>
                <a:lnTo>
                  <a:pt x="458" y="1622"/>
                </a:lnTo>
                <a:lnTo>
                  <a:pt x="407" y="1660"/>
                </a:lnTo>
                <a:lnTo>
                  <a:pt x="356" y="1698"/>
                </a:lnTo>
                <a:lnTo>
                  <a:pt x="318" y="1723"/>
                </a:lnTo>
                <a:lnTo>
                  <a:pt x="267" y="1749"/>
                </a:lnTo>
                <a:lnTo>
                  <a:pt x="229" y="1774"/>
                </a:lnTo>
                <a:lnTo>
                  <a:pt x="191" y="1800"/>
                </a:lnTo>
                <a:lnTo>
                  <a:pt x="153" y="1812"/>
                </a:lnTo>
                <a:lnTo>
                  <a:pt x="114" y="1825"/>
                </a:lnTo>
                <a:lnTo>
                  <a:pt x="76" y="1838"/>
                </a:lnTo>
                <a:lnTo>
                  <a:pt x="51" y="1850"/>
                </a:lnTo>
                <a:lnTo>
                  <a:pt x="38" y="1850"/>
                </a:lnTo>
                <a:lnTo>
                  <a:pt x="25" y="1850"/>
                </a:lnTo>
                <a:lnTo>
                  <a:pt x="13" y="1850"/>
                </a:lnTo>
                <a:lnTo>
                  <a:pt x="0" y="1850"/>
                </a:lnTo>
                <a:lnTo>
                  <a:pt x="0" y="1838"/>
                </a:lnTo>
                <a:lnTo>
                  <a:pt x="13" y="1838"/>
                </a:lnTo>
                <a:lnTo>
                  <a:pt x="25" y="1825"/>
                </a:lnTo>
                <a:lnTo>
                  <a:pt x="38" y="1812"/>
                </a:lnTo>
                <a:lnTo>
                  <a:pt x="64" y="1787"/>
                </a:lnTo>
                <a:lnTo>
                  <a:pt x="89" y="1774"/>
                </a:lnTo>
                <a:lnTo>
                  <a:pt x="127" y="1736"/>
                </a:lnTo>
                <a:lnTo>
                  <a:pt x="165" y="1711"/>
                </a:lnTo>
                <a:lnTo>
                  <a:pt x="254" y="1647"/>
                </a:lnTo>
                <a:lnTo>
                  <a:pt x="293" y="1609"/>
                </a:lnTo>
                <a:lnTo>
                  <a:pt x="343" y="1571"/>
                </a:lnTo>
                <a:lnTo>
                  <a:pt x="382" y="1521"/>
                </a:lnTo>
                <a:lnTo>
                  <a:pt x="420" y="1483"/>
                </a:lnTo>
                <a:lnTo>
                  <a:pt x="471" y="1432"/>
                </a:lnTo>
                <a:lnTo>
                  <a:pt x="509" y="1381"/>
                </a:lnTo>
                <a:lnTo>
                  <a:pt x="547" y="1331"/>
                </a:lnTo>
                <a:lnTo>
                  <a:pt x="598" y="1267"/>
                </a:lnTo>
                <a:lnTo>
                  <a:pt x="623" y="1204"/>
                </a:lnTo>
                <a:lnTo>
                  <a:pt x="661" y="1141"/>
                </a:lnTo>
                <a:lnTo>
                  <a:pt x="700" y="1065"/>
                </a:lnTo>
                <a:lnTo>
                  <a:pt x="738" y="989"/>
                </a:lnTo>
                <a:lnTo>
                  <a:pt x="763" y="900"/>
                </a:lnTo>
                <a:lnTo>
                  <a:pt x="789" y="811"/>
                </a:lnTo>
                <a:lnTo>
                  <a:pt x="814" y="760"/>
                </a:lnTo>
                <a:lnTo>
                  <a:pt x="827" y="722"/>
                </a:lnTo>
                <a:lnTo>
                  <a:pt x="827" y="672"/>
                </a:lnTo>
                <a:lnTo>
                  <a:pt x="840" y="634"/>
                </a:lnTo>
                <a:lnTo>
                  <a:pt x="865" y="570"/>
                </a:lnTo>
                <a:lnTo>
                  <a:pt x="878" y="507"/>
                </a:lnTo>
                <a:lnTo>
                  <a:pt x="890" y="456"/>
                </a:lnTo>
                <a:lnTo>
                  <a:pt x="890" y="406"/>
                </a:lnTo>
                <a:lnTo>
                  <a:pt x="903" y="368"/>
                </a:lnTo>
                <a:lnTo>
                  <a:pt x="903" y="342"/>
                </a:lnTo>
                <a:lnTo>
                  <a:pt x="903" y="317"/>
                </a:lnTo>
                <a:lnTo>
                  <a:pt x="903" y="304"/>
                </a:lnTo>
                <a:lnTo>
                  <a:pt x="903" y="279"/>
                </a:lnTo>
                <a:lnTo>
                  <a:pt x="890" y="266"/>
                </a:lnTo>
                <a:lnTo>
                  <a:pt x="890" y="254"/>
                </a:lnTo>
                <a:lnTo>
                  <a:pt x="890" y="241"/>
                </a:lnTo>
                <a:lnTo>
                  <a:pt x="878" y="228"/>
                </a:lnTo>
                <a:lnTo>
                  <a:pt x="865" y="228"/>
                </a:lnTo>
                <a:lnTo>
                  <a:pt x="840" y="228"/>
                </a:lnTo>
                <a:lnTo>
                  <a:pt x="814" y="241"/>
                </a:lnTo>
                <a:lnTo>
                  <a:pt x="776" y="241"/>
                </a:lnTo>
                <a:lnTo>
                  <a:pt x="738" y="254"/>
                </a:lnTo>
                <a:lnTo>
                  <a:pt x="687" y="266"/>
                </a:lnTo>
                <a:lnTo>
                  <a:pt x="649" y="279"/>
                </a:lnTo>
                <a:lnTo>
                  <a:pt x="598" y="292"/>
                </a:lnTo>
                <a:lnTo>
                  <a:pt x="547" y="304"/>
                </a:lnTo>
                <a:lnTo>
                  <a:pt x="509" y="317"/>
                </a:lnTo>
                <a:lnTo>
                  <a:pt x="471" y="330"/>
                </a:lnTo>
                <a:lnTo>
                  <a:pt x="445" y="330"/>
                </a:lnTo>
                <a:lnTo>
                  <a:pt x="420" y="342"/>
                </a:lnTo>
                <a:lnTo>
                  <a:pt x="394" y="342"/>
                </a:lnTo>
                <a:lnTo>
                  <a:pt x="382" y="342"/>
                </a:lnTo>
                <a:lnTo>
                  <a:pt x="356" y="342"/>
                </a:lnTo>
                <a:lnTo>
                  <a:pt x="318" y="330"/>
                </a:lnTo>
                <a:lnTo>
                  <a:pt x="267" y="304"/>
                </a:lnTo>
                <a:lnTo>
                  <a:pt x="216" y="279"/>
                </a:lnTo>
                <a:lnTo>
                  <a:pt x="242" y="266"/>
                </a:lnTo>
                <a:lnTo>
                  <a:pt x="280" y="254"/>
                </a:lnTo>
                <a:lnTo>
                  <a:pt x="318" y="241"/>
                </a:lnTo>
                <a:lnTo>
                  <a:pt x="356" y="228"/>
                </a:lnTo>
                <a:lnTo>
                  <a:pt x="407" y="216"/>
                </a:lnTo>
                <a:lnTo>
                  <a:pt x="471" y="203"/>
                </a:lnTo>
                <a:lnTo>
                  <a:pt x="534" y="190"/>
                </a:lnTo>
                <a:lnTo>
                  <a:pt x="598" y="165"/>
                </a:lnTo>
                <a:lnTo>
                  <a:pt x="661" y="152"/>
                </a:lnTo>
                <a:lnTo>
                  <a:pt x="725" y="127"/>
                </a:lnTo>
                <a:lnTo>
                  <a:pt x="776" y="114"/>
                </a:lnTo>
                <a:lnTo>
                  <a:pt x="814" y="102"/>
                </a:lnTo>
                <a:lnTo>
                  <a:pt x="852" y="89"/>
                </a:lnTo>
                <a:lnTo>
                  <a:pt x="878" y="64"/>
                </a:lnTo>
                <a:lnTo>
                  <a:pt x="903" y="51"/>
                </a:lnTo>
                <a:lnTo>
                  <a:pt x="916" y="38"/>
                </a:lnTo>
                <a:lnTo>
                  <a:pt x="929" y="26"/>
                </a:lnTo>
                <a:lnTo>
                  <a:pt x="941" y="13"/>
                </a:lnTo>
                <a:lnTo>
                  <a:pt x="954" y="0"/>
                </a:lnTo>
                <a:lnTo>
                  <a:pt x="967" y="0"/>
                </a:lnTo>
                <a:lnTo>
                  <a:pt x="980" y="0"/>
                </a:lnTo>
                <a:lnTo>
                  <a:pt x="992" y="13"/>
                </a:lnTo>
                <a:lnTo>
                  <a:pt x="1005" y="13"/>
                </a:lnTo>
                <a:lnTo>
                  <a:pt x="1018" y="26"/>
                </a:lnTo>
                <a:lnTo>
                  <a:pt x="1030" y="38"/>
                </a:lnTo>
                <a:lnTo>
                  <a:pt x="1043" y="51"/>
                </a:lnTo>
                <a:lnTo>
                  <a:pt x="1069" y="64"/>
                </a:lnTo>
                <a:lnTo>
                  <a:pt x="1081" y="76"/>
                </a:lnTo>
                <a:lnTo>
                  <a:pt x="1107" y="102"/>
                </a:lnTo>
                <a:lnTo>
                  <a:pt x="1119" y="127"/>
                </a:lnTo>
                <a:lnTo>
                  <a:pt x="1132" y="140"/>
                </a:lnTo>
                <a:lnTo>
                  <a:pt x="1145" y="152"/>
                </a:lnTo>
                <a:lnTo>
                  <a:pt x="1158" y="165"/>
                </a:lnTo>
                <a:lnTo>
                  <a:pt x="1170" y="178"/>
                </a:lnTo>
                <a:lnTo>
                  <a:pt x="1170" y="190"/>
                </a:lnTo>
                <a:lnTo>
                  <a:pt x="1170" y="203"/>
                </a:lnTo>
                <a:lnTo>
                  <a:pt x="1170" y="216"/>
                </a:lnTo>
                <a:lnTo>
                  <a:pt x="1158" y="228"/>
                </a:lnTo>
                <a:lnTo>
                  <a:pt x="1145" y="241"/>
                </a:lnTo>
                <a:lnTo>
                  <a:pt x="1132" y="254"/>
                </a:lnTo>
                <a:lnTo>
                  <a:pt x="1119" y="266"/>
                </a:lnTo>
                <a:lnTo>
                  <a:pt x="1107" y="292"/>
                </a:lnTo>
                <a:lnTo>
                  <a:pt x="1094" y="317"/>
                </a:lnTo>
                <a:lnTo>
                  <a:pt x="1081" y="368"/>
                </a:lnTo>
                <a:lnTo>
                  <a:pt x="1081" y="406"/>
                </a:lnTo>
                <a:lnTo>
                  <a:pt x="1069" y="456"/>
                </a:lnTo>
                <a:lnTo>
                  <a:pt x="1056" y="520"/>
                </a:lnTo>
                <a:lnTo>
                  <a:pt x="1043" y="583"/>
                </a:lnTo>
                <a:lnTo>
                  <a:pt x="1030" y="646"/>
                </a:lnTo>
                <a:lnTo>
                  <a:pt x="1005" y="710"/>
                </a:lnTo>
                <a:lnTo>
                  <a:pt x="980" y="773"/>
                </a:lnTo>
                <a:lnTo>
                  <a:pt x="954" y="849"/>
                </a:lnTo>
                <a:lnTo>
                  <a:pt x="929" y="913"/>
                </a:lnTo>
                <a:lnTo>
                  <a:pt x="865" y="105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0" name="Freeform 28"/>
          <p:cNvSpPr/>
          <p:nvPr/>
        </p:nvSpPr>
        <p:spPr>
          <a:xfrm>
            <a:off x="5210175" y="1511618"/>
            <a:ext cx="160338" cy="1746250"/>
          </a:xfrm>
          <a:custGeom>
            <a:avLst/>
            <a:gdLst>
              <a:gd name="txL" fmla="*/ 0 w 254"/>
              <a:gd name="txT" fmla="*/ 0 h 2749"/>
              <a:gd name="txR" fmla="*/ 254 w 254"/>
              <a:gd name="txB" fmla="*/ 2749 h 274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4" h="2749">
                <a:moveTo>
                  <a:pt x="178" y="785"/>
                </a:moveTo>
                <a:lnTo>
                  <a:pt x="178" y="912"/>
                </a:lnTo>
                <a:lnTo>
                  <a:pt x="165" y="1051"/>
                </a:lnTo>
                <a:lnTo>
                  <a:pt x="165" y="1178"/>
                </a:lnTo>
                <a:lnTo>
                  <a:pt x="165" y="1317"/>
                </a:lnTo>
                <a:lnTo>
                  <a:pt x="165" y="1457"/>
                </a:lnTo>
                <a:lnTo>
                  <a:pt x="165" y="1609"/>
                </a:lnTo>
                <a:lnTo>
                  <a:pt x="165" y="1748"/>
                </a:lnTo>
                <a:lnTo>
                  <a:pt x="165" y="1900"/>
                </a:lnTo>
                <a:lnTo>
                  <a:pt x="165" y="1976"/>
                </a:lnTo>
                <a:lnTo>
                  <a:pt x="165" y="2052"/>
                </a:lnTo>
                <a:lnTo>
                  <a:pt x="165" y="2116"/>
                </a:lnTo>
                <a:lnTo>
                  <a:pt x="165" y="2179"/>
                </a:lnTo>
                <a:lnTo>
                  <a:pt x="165" y="2230"/>
                </a:lnTo>
                <a:lnTo>
                  <a:pt x="165" y="2293"/>
                </a:lnTo>
                <a:lnTo>
                  <a:pt x="165" y="2344"/>
                </a:lnTo>
                <a:lnTo>
                  <a:pt x="152" y="2382"/>
                </a:lnTo>
                <a:lnTo>
                  <a:pt x="152" y="2433"/>
                </a:lnTo>
                <a:lnTo>
                  <a:pt x="152" y="2471"/>
                </a:lnTo>
                <a:lnTo>
                  <a:pt x="152" y="2509"/>
                </a:lnTo>
                <a:lnTo>
                  <a:pt x="152" y="2534"/>
                </a:lnTo>
                <a:lnTo>
                  <a:pt x="152" y="2572"/>
                </a:lnTo>
                <a:lnTo>
                  <a:pt x="152" y="2597"/>
                </a:lnTo>
                <a:lnTo>
                  <a:pt x="140" y="2610"/>
                </a:lnTo>
                <a:lnTo>
                  <a:pt x="140" y="2635"/>
                </a:lnTo>
                <a:lnTo>
                  <a:pt x="140" y="2661"/>
                </a:lnTo>
                <a:lnTo>
                  <a:pt x="127" y="2686"/>
                </a:lnTo>
                <a:lnTo>
                  <a:pt x="114" y="2699"/>
                </a:lnTo>
                <a:lnTo>
                  <a:pt x="114" y="2711"/>
                </a:lnTo>
                <a:lnTo>
                  <a:pt x="101" y="2724"/>
                </a:lnTo>
                <a:lnTo>
                  <a:pt x="101" y="2737"/>
                </a:lnTo>
                <a:lnTo>
                  <a:pt x="89" y="2749"/>
                </a:lnTo>
                <a:lnTo>
                  <a:pt x="76" y="2737"/>
                </a:lnTo>
                <a:lnTo>
                  <a:pt x="76" y="2724"/>
                </a:lnTo>
                <a:lnTo>
                  <a:pt x="63" y="2711"/>
                </a:lnTo>
                <a:lnTo>
                  <a:pt x="63" y="2699"/>
                </a:lnTo>
                <a:lnTo>
                  <a:pt x="51" y="2686"/>
                </a:lnTo>
                <a:lnTo>
                  <a:pt x="38" y="2661"/>
                </a:lnTo>
                <a:lnTo>
                  <a:pt x="38" y="2635"/>
                </a:lnTo>
                <a:lnTo>
                  <a:pt x="25" y="2597"/>
                </a:lnTo>
                <a:lnTo>
                  <a:pt x="12" y="2572"/>
                </a:lnTo>
                <a:lnTo>
                  <a:pt x="12" y="2547"/>
                </a:lnTo>
                <a:lnTo>
                  <a:pt x="0" y="2521"/>
                </a:lnTo>
                <a:lnTo>
                  <a:pt x="0" y="2509"/>
                </a:lnTo>
                <a:lnTo>
                  <a:pt x="0" y="2496"/>
                </a:lnTo>
                <a:lnTo>
                  <a:pt x="0" y="2483"/>
                </a:lnTo>
                <a:lnTo>
                  <a:pt x="0" y="2471"/>
                </a:lnTo>
                <a:lnTo>
                  <a:pt x="12" y="2458"/>
                </a:lnTo>
                <a:lnTo>
                  <a:pt x="12" y="2433"/>
                </a:lnTo>
                <a:lnTo>
                  <a:pt x="12" y="2407"/>
                </a:lnTo>
                <a:lnTo>
                  <a:pt x="12" y="2369"/>
                </a:lnTo>
                <a:lnTo>
                  <a:pt x="25" y="2331"/>
                </a:lnTo>
                <a:lnTo>
                  <a:pt x="25" y="2280"/>
                </a:lnTo>
                <a:lnTo>
                  <a:pt x="25" y="2217"/>
                </a:lnTo>
                <a:lnTo>
                  <a:pt x="38" y="2154"/>
                </a:lnTo>
                <a:lnTo>
                  <a:pt x="38" y="2078"/>
                </a:lnTo>
                <a:lnTo>
                  <a:pt x="38" y="2002"/>
                </a:lnTo>
                <a:lnTo>
                  <a:pt x="51" y="1926"/>
                </a:lnTo>
                <a:lnTo>
                  <a:pt x="51" y="1837"/>
                </a:lnTo>
                <a:lnTo>
                  <a:pt x="51" y="1748"/>
                </a:lnTo>
                <a:lnTo>
                  <a:pt x="63" y="1647"/>
                </a:lnTo>
                <a:lnTo>
                  <a:pt x="63" y="1546"/>
                </a:lnTo>
                <a:lnTo>
                  <a:pt x="63" y="1444"/>
                </a:lnTo>
                <a:lnTo>
                  <a:pt x="76" y="1330"/>
                </a:lnTo>
                <a:lnTo>
                  <a:pt x="76" y="1241"/>
                </a:lnTo>
                <a:lnTo>
                  <a:pt x="76" y="1140"/>
                </a:lnTo>
                <a:lnTo>
                  <a:pt x="76" y="1064"/>
                </a:lnTo>
                <a:lnTo>
                  <a:pt x="76" y="988"/>
                </a:lnTo>
                <a:lnTo>
                  <a:pt x="76" y="925"/>
                </a:lnTo>
                <a:lnTo>
                  <a:pt x="76" y="861"/>
                </a:lnTo>
                <a:lnTo>
                  <a:pt x="76" y="811"/>
                </a:lnTo>
                <a:lnTo>
                  <a:pt x="76" y="773"/>
                </a:lnTo>
                <a:lnTo>
                  <a:pt x="76" y="722"/>
                </a:lnTo>
                <a:lnTo>
                  <a:pt x="76" y="671"/>
                </a:lnTo>
                <a:lnTo>
                  <a:pt x="76" y="621"/>
                </a:lnTo>
                <a:lnTo>
                  <a:pt x="76" y="557"/>
                </a:lnTo>
                <a:lnTo>
                  <a:pt x="76" y="494"/>
                </a:lnTo>
                <a:lnTo>
                  <a:pt x="76" y="430"/>
                </a:lnTo>
                <a:lnTo>
                  <a:pt x="63" y="367"/>
                </a:lnTo>
                <a:lnTo>
                  <a:pt x="63" y="304"/>
                </a:lnTo>
                <a:lnTo>
                  <a:pt x="63" y="253"/>
                </a:lnTo>
                <a:lnTo>
                  <a:pt x="51" y="202"/>
                </a:lnTo>
                <a:lnTo>
                  <a:pt x="51" y="164"/>
                </a:lnTo>
                <a:lnTo>
                  <a:pt x="38" y="126"/>
                </a:lnTo>
                <a:lnTo>
                  <a:pt x="38" y="101"/>
                </a:lnTo>
                <a:lnTo>
                  <a:pt x="25" y="88"/>
                </a:lnTo>
                <a:lnTo>
                  <a:pt x="25" y="76"/>
                </a:lnTo>
                <a:lnTo>
                  <a:pt x="12" y="50"/>
                </a:lnTo>
                <a:lnTo>
                  <a:pt x="12" y="38"/>
                </a:lnTo>
                <a:lnTo>
                  <a:pt x="12" y="25"/>
                </a:lnTo>
                <a:lnTo>
                  <a:pt x="12" y="12"/>
                </a:lnTo>
                <a:lnTo>
                  <a:pt x="12" y="0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76" y="0"/>
                </a:lnTo>
                <a:lnTo>
                  <a:pt x="89" y="12"/>
                </a:lnTo>
                <a:lnTo>
                  <a:pt x="114" y="25"/>
                </a:lnTo>
                <a:lnTo>
                  <a:pt x="140" y="38"/>
                </a:lnTo>
                <a:lnTo>
                  <a:pt x="165" y="50"/>
                </a:lnTo>
                <a:lnTo>
                  <a:pt x="191" y="63"/>
                </a:lnTo>
                <a:lnTo>
                  <a:pt x="203" y="76"/>
                </a:lnTo>
                <a:lnTo>
                  <a:pt x="216" y="88"/>
                </a:lnTo>
                <a:lnTo>
                  <a:pt x="229" y="101"/>
                </a:lnTo>
                <a:lnTo>
                  <a:pt x="241" y="101"/>
                </a:lnTo>
                <a:lnTo>
                  <a:pt x="241" y="114"/>
                </a:lnTo>
                <a:lnTo>
                  <a:pt x="254" y="126"/>
                </a:lnTo>
                <a:lnTo>
                  <a:pt x="254" y="139"/>
                </a:lnTo>
                <a:lnTo>
                  <a:pt x="241" y="164"/>
                </a:lnTo>
                <a:lnTo>
                  <a:pt x="241" y="177"/>
                </a:lnTo>
                <a:lnTo>
                  <a:pt x="229" y="202"/>
                </a:lnTo>
                <a:lnTo>
                  <a:pt x="229" y="215"/>
                </a:lnTo>
                <a:lnTo>
                  <a:pt x="216" y="228"/>
                </a:lnTo>
                <a:lnTo>
                  <a:pt x="216" y="240"/>
                </a:lnTo>
                <a:lnTo>
                  <a:pt x="216" y="266"/>
                </a:lnTo>
                <a:lnTo>
                  <a:pt x="216" y="291"/>
                </a:lnTo>
                <a:lnTo>
                  <a:pt x="203" y="316"/>
                </a:lnTo>
                <a:lnTo>
                  <a:pt x="203" y="354"/>
                </a:lnTo>
                <a:lnTo>
                  <a:pt x="203" y="380"/>
                </a:lnTo>
                <a:lnTo>
                  <a:pt x="191" y="418"/>
                </a:lnTo>
                <a:lnTo>
                  <a:pt x="191" y="469"/>
                </a:lnTo>
                <a:lnTo>
                  <a:pt x="191" y="507"/>
                </a:lnTo>
                <a:lnTo>
                  <a:pt x="191" y="557"/>
                </a:lnTo>
                <a:lnTo>
                  <a:pt x="178" y="608"/>
                </a:lnTo>
                <a:lnTo>
                  <a:pt x="178" y="671"/>
                </a:lnTo>
                <a:lnTo>
                  <a:pt x="178" y="722"/>
                </a:lnTo>
                <a:lnTo>
                  <a:pt x="178" y="78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1" name="Freeform 29"/>
          <p:cNvSpPr/>
          <p:nvPr/>
        </p:nvSpPr>
        <p:spPr>
          <a:xfrm>
            <a:off x="5289550" y="2460943"/>
            <a:ext cx="227013" cy="193675"/>
          </a:xfrm>
          <a:custGeom>
            <a:avLst/>
            <a:gdLst>
              <a:gd name="txL" fmla="*/ 0 w 356"/>
              <a:gd name="txT" fmla="*/ 0 h 304"/>
              <a:gd name="txR" fmla="*/ 356 w 356"/>
              <a:gd name="txB" fmla="*/ 304 h 30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56" h="304">
                <a:moveTo>
                  <a:pt x="216" y="38"/>
                </a:moveTo>
                <a:lnTo>
                  <a:pt x="254" y="51"/>
                </a:lnTo>
                <a:lnTo>
                  <a:pt x="280" y="76"/>
                </a:lnTo>
                <a:lnTo>
                  <a:pt x="305" y="101"/>
                </a:lnTo>
                <a:lnTo>
                  <a:pt x="331" y="127"/>
                </a:lnTo>
                <a:lnTo>
                  <a:pt x="343" y="152"/>
                </a:lnTo>
                <a:lnTo>
                  <a:pt x="343" y="165"/>
                </a:lnTo>
                <a:lnTo>
                  <a:pt x="356" y="177"/>
                </a:lnTo>
                <a:lnTo>
                  <a:pt x="356" y="190"/>
                </a:lnTo>
                <a:lnTo>
                  <a:pt x="356" y="203"/>
                </a:lnTo>
                <a:lnTo>
                  <a:pt x="356" y="215"/>
                </a:lnTo>
                <a:lnTo>
                  <a:pt x="343" y="241"/>
                </a:lnTo>
                <a:lnTo>
                  <a:pt x="331" y="266"/>
                </a:lnTo>
                <a:lnTo>
                  <a:pt x="305" y="291"/>
                </a:lnTo>
                <a:lnTo>
                  <a:pt x="293" y="304"/>
                </a:lnTo>
                <a:lnTo>
                  <a:pt x="280" y="304"/>
                </a:lnTo>
                <a:lnTo>
                  <a:pt x="267" y="304"/>
                </a:lnTo>
                <a:lnTo>
                  <a:pt x="254" y="291"/>
                </a:lnTo>
                <a:lnTo>
                  <a:pt x="242" y="279"/>
                </a:lnTo>
                <a:lnTo>
                  <a:pt x="229" y="266"/>
                </a:lnTo>
                <a:lnTo>
                  <a:pt x="216" y="253"/>
                </a:lnTo>
                <a:lnTo>
                  <a:pt x="191" y="228"/>
                </a:lnTo>
                <a:lnTo>
                  <a:pt x="178" y="215"/>
                </a:lnTo>
                <a:lnTo>
                  <a:pt x="153" y="190"/>
                </a:lnTo>
                <a:lnTo>
                  <a:pt x="140" y="165"/>
                </a:lnTo>
                <a:lnTo>
                  <a:pt x="114" y="139"/>
                </a:lnTo>
                <a:lnTo>
                  <a:pt x="89" y="114"/>
                </a:lnTo>
                <a:lnTo>
                  <a:pt x="51" y="76"/>
                </a:lnTo>
                <a:lnTo>
                  <a:pt x="25" y="38"/>
                </a:lnTo>
                <a:lnTo>
                  <a:pt x="0" y="13"/>
                </a:lnTo>
                <a:lnTo>
                  <a:pt x="38" y="0"/>
                </a:lnTo>
                <a:lnTo>
                  <a:pt x="64" y="0"/>
                </a:lnTo>
                <a:lnTo>
                  <a:pt x="102" y="0"/>
                </a:lnTo>
                <a:lnTo>
                  <a:pt x="127" y="0"/>
                </a:lnTo>
                <a:lnTo>
                  <a:pt x="165" y="13"/>
                </a:lnTo>
                <a:lnTo>
                  <a:pt x="178" y="13"/>
                </a:lnTo>
                <a:lnTo>
                  <a:pt x="203" y="25"/>
                </a:lnTo>
                <a:lnTo>
                  <a:pt x="216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4" name="Freeform 32"/>
          <p:cNvSpPr/>
          <p:nvPr/>
        </p:nvSpPr>
        <p:spPr>
          <a:xfrm>
            <a:off x="4829175" y="2187893"/>
            <a:ext cx="460375" cy="779462"/>
          </a:xfrm>
          <a:custGeom>
            <a:avLst/>
            <a:gdLst>
              <a:gd name="txL" fmla="*/ 0 w 725"/>
              <a:gd name="txT" fmla="*/ 0 h 1229"/>
              <a:gd name="txR" fmla="*/ 725 w 725"/>
              <a:gd name="txB" fmla="*/ 1229 h 1229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725" h="1229">
                <a:moveTo>
                  <a:pt x="649" y="0"/>
                </a:moveTo>
                <a:lnTo>
                  <a:pt x="725" y="177"/>
                </a:lnTo>
                <a:lnTo>
                  <a:pt x="699" y="241"/>
                </a:lnTo>
                <a:lnTo>
                  <a:pt x="674" y="317"/>
                </a:lnTo>
                <a:lnTo>
                  <a:pt x="636" y="380"/>
                </a:lnTo>
                <a:lnTo>
                  <a:pt x="610" y="444"/>
                </a:lnTo>
                <a:lnTo>
                  <a:pt x="585" y="507"/>
                </a:lnTo>
                <a:lnTo>
                  <a:pt x="547" y="570"/>
                </a:lnTo>
                <a:lnTo>
                  <a:pt x="521" y="621"/>
                </a:lnTo>
                <a:lnTo>
                  <a:pt x="496" y="672"/>
                </a:lnTo>
                <a:lnTo>
                  <a:pt x="458" y="722"/>
                </a:lnTo>
                <a:lnTo>
                  <a:pt x="432" y="773"/>
                </a:lnTo>
                <a:lnTo>
                  <a:pt x="407" y="811"/>
                </a:lnTo>
                <a:lnTo>
                  <a:pt x="369" y="862"/>
                </a:lnTo>
                <a:lnTo>
                  <a:pt x="343" y="900"/>
                </a:lnTo>
                <a:lnTo>
                  <a:pt x="318" y="938"/>
                </a:lnTo>
                <a:lnTo>
                  <a:pt x="280" y="976"/>
                </a:lnTo>
                <a:lnTo>
                  <a:pt x="254" y="1001"/>
                </a:lnTo>
                <a:lnTo>
                  <a:pt x="203" y="1064"/>
                </a:lnTo>
                <a:lnTo>
                  <a:pt x="152" y="1115"/>
                </a:lnTo>
                <a:lnTo>
                  <a:pt x="102" y="1153"/>
                </a:lnTo>
                <a:lnTo>
                  <a:pt x="76" y="1178"/>
                </a:lnTo>
                <a:lnTo>
                  <a:pt x="51" y="1204"/>
                </a:lnTo>
                <a:lnTo>
                  <a:pt x="25" y="1216"/>
                </a:lnTo>
                <a:lnTo>
                  <a:pt x="12" y="1229"/>
                </a:lnTo>
                <a:lnTo>
                  <a:pt x="0" y="1229"/>
                </a:lnTo>
                <a:lnTo>
                  <a:pt x="0" y="1216"/>
                </a:lnTo>
                <a:lnTo>
                  <a:pt x="12" y="1204"/>
                </a:lnTo>
                <a:lnTo>
                  <a:pt x="25" y="1178"/>
                </a:lnTo>
                <a:lnTo>
                  <a:pt x="38" y="1153"/>
                </a:lnTo>
                <a:lnTo>
                  <a:pt x="63" y="1115"/>
                </a:lnTo>
                <a:lnTo>
                  <a:pt x="89" y="1064"/>
                </a:lnTo>
                <a:lnTo>
                  <a:pt x="127" y="1014"/>
                </a:lnTo>
                <a:lnTo>
                  <a:pt x="165" y="950"/>
                </a:lnTo>
                <a:lnTo>
                  <a:pt x="191" y="925"/>
                </a:lnTo>
                <a:lnTo>
                  <a:pt x="216" y="887"/>
                </a:lnTo>
                <a:lnTo>
                  <a:pt x="241" y="849"/>
                </a:lnTo>
                <a:lnTo>
                  <a:pt x="267" y="798"/>
                </a:lnTo>
                <a:lnTo>
                  <a:pt x="292" y="760"/>
                </a:lnTo>
                <a:lnTo>
                  <a:pt x="318" y="710"/>
                </a:lnTo>
                <a:lnTo>
                  <a:pt x="343" y="646"/>
                </a:lnTo>
                <a:lnTo>
                  <a:pt x="381" y="596"/>
                </a:lnTo>
                <a:lnTo>
                  <a:pt x="407" y="532"/>
                </a:lnTo>
                <a:lnTo>
                  <a:pt x="445" y="469"/>
                </a:lnTo>
                <a:lnTo>
                  <a:pt x="470" y="393"/>
                </a:lnTo>
                <a:lnTo>
                  <a:pt x="509" y="330"/>
                </a:lnTo>
                <a:lnTo>
                  <a:pt x="547" y="253"/>
                </a:lnTo>
                <a:lnTo>
                  <a:pt x="585" y="165"/>
                </a:lnTo>
                <a:lnTo>
                  <a:pt x="610" y="89"/>
                </a:lnTo>
                <a:lnTo>
                  <a:pt x="649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2" name="Freeform 30"/>
          <p:cNvSpPr/>
          <p:nvPr/>
        </p:nvSpPr>
        <p:spPr>
          <a:xfrm>
            <a:off x="5581650" y="2195830"/>
            <a:ext cx="960438" cy="917575"/>
          </a:xfrm>
          <a:custGeom>
            <a:avLst/>
            <a:gdLst>
              <a:gd name="txL" fmla="*/ 0 w 1514"/>
              <a:gd name="txT" fmla="*/ 0 h 1444"/>
              <a:gd name="txR" fmla="*/ 1514 w 1514"/>
              <a:gd name="txB" fmla="*/ 1444 h 144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514" h="1444">
                <a:moveTo>
                  <a:pt x="636" y="899"/>
                </a:moveTo>
                <a:lnTo>
                  <a:pt x="585" y="823"/>
                </a:lnTo>
                <a:lnTo>
                  <a:pt x="547" y="747"/>
                </a:lnTo>
                <a:lnTo>
                  <a:pt x="496" y="684"/>
                </a:lnTo>
                <a:lnTo>
                  <a:pt x="458" y="621"/>
                </a:lnTo>
                <a:lnTo>
                  <a:pt x="407" y="557"/>
                </a:lnTo>
                <a:lnTo>
                  <a:pt x="369" y="494"/>
                </a:lnTo>
                <a:lnTo>
                  <a:pt x="343" y="443"/>
                </a:lnTo>
                <a:lnTo>
                  <a:pt x="305" y="393"/>
                </a:lnTo>
                <a:lnTo>
                  <a:pt x="280" y="342"/>
                </a:lnTo>
                <a:lnTo>
                  <a:pt x="242" y="291"/>
                </a:lnTo>
                <a:lnTo>
                  <a:pt x="216" y="253"/>
                </a:lnTo>
                <a:lnTo>
                  <a:pt x="191" y="215"/>
                </a:lnTo>
                <a:lnTo>
                  <a:pt x="153" y="190"/>
                </a:lnTo>
                <a:lnTo>
                  <a:pt x="127" y="152"/>
                </a:lnTo>
                <a:lnTo>
                  <a:pt x="114" y="126"/>
                </a:lnTo>
                <a:lnTo>
                  <a:pt x="89" y="114"/>
                </a:lnTo>
                <a:lnTo>
                  <a:pt x="51" y="88"/>
                </a:lnTo>
                <a:lnTo>
                  <a:pt x="38" y="76"/>
                </a:lnTo>
                <a:lnTo>
                  <a:pt x="25" y="63"/>
                </a:lnTo>
                <a:lnTo>
                  <a:pt x="13" y="50"/>
                </a:lnTo>
                <a:lnTo>
                  <a:pt x="13" y="38"/>
                </a:lnTo>
                <a:lnTo>
                  <a:pt x="0" y="25"/>
                </a:lnTo>
                <a:lnTo>
                  <a:pt x="0" y="12"/>
                </a:lnTo>
                <a:lnTo>
                  <a:pt x="0" y="0"/>
                </a:lnTo>
                <a:lnTo>
                  <a:pt x="13" y="0"/>
                </a:lnTo>
                <a:lnTo>
                  <a:pt x="38" y="0"/>
                </a:lnTo>
                <a:lnTo>
                  <a:pt x="64" y="0"/>
                </a:lnTo>
                <a:lnTo>
                  <a:pt x="89" y="12"/>
                </a:lnTo>
                <a:lnTo>
                  <a:pt x="127" y="25"/>
                </a:lnTo>
                <a:lnTo>
                  <a:pt x="140" y="38"/>
                </a:lnTo>
                <a:lnTo>
                  <a:pt x="165" y="50"/>
                </a:lnTo>
                <a:lnTo>
                  <a:pt x="191" y="63"/>
                </a:lnTo>
                <a:lnTo>
                  <a:pt x="203" y="88"/>
                </a:lnTo>
                <a:lnTo>
                  <a:pt x="229" y="114"/>
                </a:lnTo>
                <a:lnTo>
                  <a:pt x="267" y="139"/>
                </a:lnTo>
                <a:lnTo>
                  <a:pt x="293" y="177"/>
                </a:lnTo>
                <a:lnTo>
                  <a:pt x="318" y="215"/>
                </a:lnTo>
                <a:lnTo>
                  <a:pt x="356" y="266"/>
                </a:lnTo>
                <a:lnTo>
                  <a:pt x="394" y="317"/>
                </a:lnTo>
                <a:lnTo>
                  <a:pt x="471" y="418"/>
                </a:lnTo>
                <a:lnTo>
                  <a:pt x="534" y="507"/>
                </a:lnTo>
                <a:lnTo>
                  <a:pt x="611" y="595"/>
                </a:lnTo>
                <a:lnTo>
                  <a:pt x="687" y="684"/>
                </a:lnTo>
                <a:lnTo>
                  <a:pt x="751" y="773"/>
                </a:lnTo>
                <a:lnTo>
                  <a:pt x="814" y="849"/>
                </a:lnTo>
                <a:lnTo>
                  <a:pt x="890" y="912"/>
                </a:lnTo>
                <a:lnTo>
                  <a:pt x="954" y="975"/>
                </a:lnTo>
                <a:lnTo>
                  <a:pt x="992" y="1013"/>
                </a:lnTo>
                <a:lnTo>
                  <a:pt x="1030" y="1039"/>
                </a:lnTo>
                <a:lnTo>
                  <a:pt x="1069" y="1077"/>
                </a:lnTo>
                <a:lnTo>
                  <a:pt x="1107" y="1102"/>
                </a:lnTo>
                <a:lnTo>
                  <a:pt x="1158" y="1127"/>
                </a:lnTo>
                <a:lnTo>
                  <a:pt x="1196" y="1153"/>
                </a:lnTo>
                <a:lnTo>
                  <a:pt x="1298" y="1216"/>
                </a:lnTo>
                <a:lnTo>
                  <a:pt x="1348" y="1242"/>
                </a:lnTo>
                <a:lnTo>
                  <a:pt x="1399" y="1267"/>
                </a:lnTo>
                <a:lnTo>
                  <a:pt x="1425" y="1292"/>
                </a:lnTo>
                <a:lnTo>
                  <a:pt x="1463" y="1305"/>
                </a:lnTo>
                <a:lnTo>
                  <a:pt x="1476" y="1330"/>
                </a:lnTo>
                <a:lnTo>
                  <a:pt x="1501" y="1343"/>
                </a:lnTo>
                <a:lnTo>
                  <a:pt x="1514" y="1356"/>
                </a:lnTo>
                <a:lnTo>
                  <a:pt x="1501" y="1356"/>
                </a:lnTo>
                <a:lnTo>
                  <a:pt x="1501" y="1368"/>
                </a:lnTo>
                <a:lnTo>
                  <a:pt x="1488" y="1368"/>
                </a:lnTo>
                <a:lnTo>
                  <a:pt x="1463" y="1381"/>
                </a:lnTo>
                <a:lnTo>
                  <a:pt x="1450" y="1381"/>
                </a:lnTo>
                <a:lnTo>
                  <a:pt x="1425" y="1394"/>
                </a:lnTo>
                <a:lnTo>
                  <a:pt x="1387" y="1394"/>
                </a:lnTo>
                <a:lnTo>
                  <a:pt x="1361" y="1406"/>
                </a:lnTo>
                <a:lnTo>
                  <a:pt x="1285" y="1419"/>
                </a:lnTo>
                <a:lnTo>
                  <a:pt x="1209" y="1432"/>
                </a:lnTo>
                <a:lnTo>
                  <a:pt x="1145" y="1444"/>
                </a:lnTo>
                <a:lnTo>
                  <a:pt x="1081" y="1444"/>
                </a:lnTo>
                <a:lnTo>
                  <a:pt x="1056" y="1444"/>
                </a:lnTo>
                <a:lnTo>
                  <a:pt x="1030" y="1432"/>
                </a:lnTo>
                <a:lnTo>
                  <a:pt x="1005" y="1432"/>
                </a:lnTo>
                <a:lnTo>
                  <a:pt x="980" y="1406"/>
                </a:lnTo>
                <a:lnTo>
                  <a:pt x="967" y="1394"/>
                </a:lnTo>
                <a:lnTo>
                  <a:pt x="941" y="1368"/>
                </a:lnTo>
                <a:lnTo>
                  <a:pt x="929" y="1343"/>
                </a:lnTo>
                <a:lnTo>
                  <a:pt x="916" y="1318"/>
                </a:lnTo>
                <a:lnTo>
                  <a:pt x="903" y="1280"/>
                </a:lnTo>
                <a:lnTo>
                  <a:pt x="878" y="1254"/>
                </a:lnTo>
                <a:lnTo>
                  <a:pt x="852" y="1203"/>
                </a:lnTo>
                <a:lnTo>
                  <a:pt x="814" y="1153"/>
                </a:lnTo>
                <a:lnTo>
                  <a:pt x="776" y="1102"/>
                </a:lnTo>
                <a:lnTo>
                  <a:pt x="738" y="1039"/>
                </a:lnTo>
                <a:lnTo>
                  <a:pt x="687" y="975"/>
                </a:lnTo>
                <a:lnTo>
                  <a:pt x="636" y="89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矩形 4"/>
          <p:cNvSpPr/>
          <p:nvPr/>
        </p:nvSpPr>
        <p:spPr>
          <a:xfrm>
            <a:off x="931228" y="1261670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权</a:t>
            </a:r>
          </a:p>
        </p:txBody>
      </p:sp>
      <p:sp>
        <p:nvSpPr>
          <p:cNvPr id="14" name="矩形 13"/>
          <p:cNvSpPr/>
          <p:nvPr/>
        </p:nvSpPr>
        <p:spPr>
          <a:xfrm>
            <a:off x="704850" y="573091"/>
            <a:ext cx="178562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quán</a:t>
            </a:r>
          </a:p>
        </p:txBody>
      </p:sp>
      <p:pic>
        <p:nvPicPr>
          <p:cNvPr id="40989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74225" y="2878575"/>
            <a:ext cx="3980370" cy="1764138"/>
            <a:chOff x="574225" y="2878575"/>
            <a:chExt cx="3980370" cy="1764138"/>
          </a:xfrm>
        </p:grpSpPr>
        <p:sp>
          <p:nvSpPr>
            <p:cNvPr id="15" name="TextBox 14"/>
            <p:cNvSpPr txBox="1"/>
            <p:nvPr/>
          </p:nvSpPr>
          <p:spPr>
            <a:xfrm>
              <a:off x="574225" y="2878575"/>
              <a:ext cx="2663216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左右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74225" y="3691375"/>
              <a:ext cx="3980370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8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职权   选举权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74225" y="3284975"/>
              <a:ext cx="3306435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800" b="1" dirty="0">
                  <a:latin typeface="宋体" panose="02010600030101010101" pitchFamily="2" charset="-122"/>
                </a:rPr>
                <a:t>Q  </a:t>
              </a:r>
              <a:r>
                <a:rPr lang="zh-CN" altLang="en-US" sz="28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800" b="1" dirty="0">
                  <a:latin typeface="宋体" panose="02010600030101010101" pitchFamily="2" charset="-122"/>
                </a:rPr>
                <a:t>木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76323" y="4119493"/>
              <a:ext cx="266321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六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440505" y="1562100"/>
            <a:ext cx="1698625" cy="1092518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“木”要窄、横短竖要长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61455" y="1664329"/>
            <a:ext cx="1837690" cy="1078871"/>
          </a:xfrm>
          <a:prstGeom prst="borderCallout2">
            <a:avLst>
              <a:gd name="adj1" fmla="val 53213"/>
              <a:gd name="adj2" fmla="val -15791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“又”的横撇和捺要舒展。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898385" y="3371788"/>
            <a:ext cx="1941385" cy="1241425"/>
            <a:chOff x="6548120" y="2179003"/>
            <a:chExt cx="194138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548120" y="2179003"/>
              <a:ext cx="1800225" cy="1241425"/>
            </a:xfrm>
            <a:prstGeom prst="cloudCallout">
              <a:avLst>
                <a:gd name="adj1" fmla="val -115396"/>
                <a:gd name="adj2" fmla="val -64808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50863" y="2269363"/>
              <a:ext cx="1838642" cy="10156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易错提示：左部的</a:t>
              </a:r>
              <a:r>
                <a:rPr lang="en-US" altLang="zh-CN" sz="2000" b="1" dirty="0">
                  <a:latin typeface="+mj-ea"/>
                  <a:ea typeface="+mj-ea"/>
                </a:rPr>
                <a:t>“</a:t>
              </a:r>
              <a:r>
                <a:rPr lang="zh-CN" altLang="en-US" sz="2000" b="1" dirty="0">
                  <a:latin typeface="+mj-ea"/>
                  <a:ea typeface="+mj-ea"/>
                </a:rPr>
                <a:t>木</a:t>
              </a:r>
              <a:r>
                <a:rPr lang="en-US" altLang="zh-CN" sz="2000" b="1" dirty="0">
                  <a:latin typeface="+mj-ea"/>
                  <a:ea typeface="+mj-ea"/>
                </a:rPr>
                <a:t>”</a:t>
              </a:r>
              <a:r>
                <a:rPr lang="zh-CN" altLang="en-US" sz="2000" b="1" dirty="0">
                  <a:latin typeface="+mj-ea"/>
                  <a:ea typeface="+mj-ea"/>
                </a:rPr>
                <a:t>捺变成了点哦！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4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4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4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4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4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4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5"/>
          <p:cNvSpPr txBox="1"/>
          <p:nvPr/>
        </p:nvSpPr>
        <p:spPr>
          <a:xfrm>
            <a:off x="904875" y="821488"/>
            <a:ext cx="6487353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在生字本上练习书写，师生评价。</a:t>
            </a:r>
          </a:p>
        </p:txBody>
      </p:sp>
      <p:grpSp>
        <p:nvGrpSpPr>
          <p:cNvPr id="26627" name="组合 5"/>
          <p:cNvGrpSpPr/>
          <p:nvPr/>
        </p:nvGrpSpPr>
        <p:grpSpPr>
          <a:xfrm>
            <a:off x="3328800" y="-9150"/>
            <a:ext cx="2287588" cy="831850"/>
            <a:chOff x="924035" y="907522"/>
            <a:chExt cx="2287080" cy="832905"/>
          </a:xfrm>
        </p:grpSpPr>
        <p:grpSp>
          <p:nvGrpSpPr>
            <p:cNvPr id="26633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6637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6638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1310410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写一写</a:t>
              </a:r>
            </a:p>
          </p:txBody>
        </p:sp>
      </p:grpSp>
      <p:sp>
        <p:nvSpPr>
          <p:cNvPr id="8" name="文本框 15"/>
          <p:cNvSpPr txBox="1"/>
          <p:nvPr/>
        </p:nvSpPr>
        <p:spPr>
          <a:xfrm>
            <a:off x="904875" y="1991600"/>
            <a:ext cx="7723268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对照下面的词语，同桌互批，纠正错字。</a:t>
            </a:r>
          </a:p>
        </p:txBody>
      </p:sp>
      <p:sp>
        <p:nvSpPr>
          <p:cNvPr id="3" name="矩形 2"/>
          <p:cNvSpPr/>
          <p:nvPr/>
        </p:nvSpPr>
        <p:spPr>
          <a:xfrm>
            <a:off x="525460" y="2647050"/>
            <a:ext cx="8149590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+mj-ea"/>
                <a:ea typeface="+mj-ea"/>
              </a:rPr>
              <a:t>连续 广播 铁路 辞退 挣钱 压抑 忙碌 吊着</a:t>
            </a:r>
          </a:p>
          <a:p>
            <a:r>
              <a:rPr lang="zh-CN" altLang="en-US" sz="3200" b="1" dirty="0">
                <a:solidFill>
                  <a:srgbClr val="0000FF"/>
                </a:solidFill>
                <a:latin typeface="+mj-ea"/>
                <a:ea typeface="+mj-ea"/>
              </a:rPr>
              <a:t>阴暗 炎夏 噪声 瘦弱 脊背 竟然 口罩 龟裂</a:t>
            </a:r>
          </a:p>
          <a:p>
            <a:r>
              <a:rPr lang="zh-CN" altLang="en-US" sz="3200" b="1" dirty="0">
                <a:solidFill>
                  <a:srgbClr val="0000FF"/>
                </a:solidFill>
                <a:latin typeface="+mj-ea"/>
                <a:ea typeface="+mj-ea"/>
              </a:rPr>
              <a:t>好哇 忍心 心酸 数落 权利 潮湿 酷暑 机械</a:t>
            </a:r>
          </a:p>
        </p:txBody>
      </p:sp>
      <p:sp>
        <p:nvSpPr>
          <p:cNvPr id="10" name="文本框 15"/>
          <p:cNvSpPr txBox="1"/>
          <p:nvPr/>
        </p:nvSpPr>
        <p:spPr>
          <a:xfrm>
            <a:off x="904875" y="1412038"/>
            <a:ext cx="3603551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听写生字、词语。</a:t>
            </a:r>
            <a:endParaRPr lang="en-US" altLang="zh-CN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31" name="Picture 11" descr="C:\Users\Administrator\Desktop\报听写.png报听写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144900" y="99560"/>
            <a:ext cx="1821180" cy="5391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5" name="组合 5"/>
          <p:cNvGrpSpPr/>
          <p:nvPr/>
        </p:nvGrpSpPr>
        <p:grpSpPr>
          <a:xfrm>
            <a:off x="3386400" y="161725"/>
            <a:ext cx="2287588" cy="831850"/>
            <a:chOff x="924035" y="907522"/>
            <a:chExt cx="2287080" cy="832905"/>
          </a:xfrm>
        </p:grpSpPr>
        <p:grpSp>
          <p:nvGrpSpPr>
            <p:cNvPr id="27656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7660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7661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3" name="圆角矩形 2"/>
            <p:cNvSpPr/>
            <p:nvPr/>
          </p:nvSpPr>
          <p:spPr>
            <a:xfrm>
              <a:off x="1485979" y="1067895"/>
              <a:ext cx="1667616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课堂小结</a:t>
              </a:r>
            </a:p>
          </p:txBody>
        </p:sp>
      </p:grpSp>
      <p:sp>
        <p:nvSpPr>
          <p:cNvPr id="17" name="文本框 9"/>
          <p:cNvSpPr txBox="1"/>
          <p:nvPr/>
        </p:nvSpPr>
        <p:spPr>
          <a:xfrm>
            <a:off x="610390" y="1068760"/>
            <a:ext cx="8011104" cy="3242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73050" marR="0" lvl="0" indent="-27305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1.</a:t>
            </a:r>
            <a:r>
              <a:rPr lang="zh-CN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这</a:t>
            </a:r>
            <a:r>
              <a:rPr lang="zh-CN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篇课文讲述的是贫穷辛劳的</a:t>
            </a:r>
            <a:r>
              <a:rPr lang="en-US" altLang="zh-CN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</a:t>
            </a:r>
            <a:r>
              <a:rPr lang="zh-CN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不顾</a:t>
            </a:r>
            <a:r>
              <a:rPr lang="en-US" altLang="zh-CN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______</a:t>
            </a:r>
            <a:r>
              <a:rPr lang="zh-CN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的劝阻，毫不犹豫地给钱让</a:t>
            </a:r>
            <a:r>
              <a:rPr lang="en-US" altLang="zh-CN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“</a:t>
            </a:r>
            <a:r>
              <a:rPr lang="zh-CN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我</a:t>
            </a:r>
            <a:r>
              <a:rPr lang="en-US" altLang="zh-CN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”</a:t>
            </a:r>
            <a:r>
              <a:rPr lang="zh-CN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 买</a:t>
            </a:r>
            <a:r>
              <a:rPr lang="en-US" altLang="zh-CN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《__________》</a:t>
            </a:r>
            <a:r>
              <a:rPr lang="zh-CN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的事</a:t>
            </a:r>
            <a:r>
              <a:rPr lang="zh-CN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。</a:t>
            </a:r>
            <a:endParaRPr lang="en-US" altLang="zh-CN" sz="2800" b="1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  <a:sym typeface="+mn-ea"/>
            </a:endParaRPr>
          </a:p>
          <a:p>
            <a:pPr marL="273050" marR="0" lvl="0" indent="-27305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2</a:t>
            </a:r>
            <a:r>
              <a:rPr lang="en-US" altLang="zh-CN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.</a:t>
            </a:r>
            <a:r>
              <a:rPr lang="zh-CN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本文提到</a:t>
            </a:r>
            <a:r>
              <a:rPr lang="en-US" altLang="zh-CN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</a:t>
            </a:r>
            <a:r>
              <a:rPr lang="en-US" altLang="zh-CN" sz="28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</a:t>
            </a:r>
            <a:r>
              <a:rPr lang="en-US" altLang="zh-CN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</a:t>
            </a:r>
            <a:r>
              <a:rPr lang="zh-CN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次向母亲要钱买书，详写的是第</a:t>
            </a:r>
            <a:r>
              <a:rPr lang="en-US" altLang="zh-CN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</a:t>
            </a:r>
            <a:r>
              <a:rPr lang="zh-CN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次。</a:t>
            </a:r>
          </a:p>
        </p:txBody>
      </p:sp>
      <p:sp>
        <p:nvSpPr>
          <p:cNvPr id="18" name="矩形 17"/>
          <p:cNvSpPr/>
          <p:nvPr/>
        </p:nvSpPr>
        <p:spPr>
          <a:xfrm>
            <a:off x="5572140" y="1195122"/>
            <a:ext cx="906017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母亲</a:t>
            </a:r>
          </a:p>
        </p:txBody>
      </p:sp>
      <p:sp>
        <p:nvSpPr>
          <p:cNvPr id="19" name="矩形 18"/>
          <p:cNvSpPr/>
          <p:nvPr/>
        </p:nvSpPr>
        <p:spPr>
          <a:xfrm>
            <a:off x="7158358" y="1182607"/>
            <a:ext cx="906017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同事</a:t>
            </a:r>
          </a:p>
        </p:txBody>
      </p:sp>
      <p:sp>
        <p:nvSpPr>
          <p:cNvPr id="20" name="矩形 19"/>
          <p:cNvSpPr/>
          <p:nvPr/>
        </p:nvSpPr>
        <p:spPr>
          <a:xfrm>
            <a:off x="6335378" y="1815316"/>
            <a:ext cx="1988045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青年近卫军</a:t>
            </a:r>
          </a:p>
        </p:txBody>
      </p:sp>
      <p:sp>
        <p:nvSpPr>
          <p:cNvPr id="21" name="矩形 20"/>
          <p:cNvSpPr/>
          <p:nvPr/>
        </p:nvSpPr>
        <p:spPr>
          <a:xfrm>
            <a:off x="2515880" y="3144700"/>
            <a:ext cx="59055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两 </a:t>
            </a:r>
          </a:p>
        </p:txBody>
      </p:sp>
      <p:sp>
        <p:nvSpPr>
          <p:cNvPr id="22" name="矩形 21"/>
          <p:cNvSpPr/>
          <p:nvPr/>
        </p:nvSpPr>
        <p:spPr>
          <a:xfrm>
            <a:off x="1103322" y="3703545"/>
            <a:ext cx="545342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953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2503d202-43c8-44b7-b5bd-e57e443c73e8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edaa4123-de29-4e43-940f-a357fd1f4909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edaa4123-de29-4e43-940f-a357fd1f4909}"/>
</p:tagLst>
</file>

<file path=ppt/theme/theme1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1690</Words>
  <Application>Microsoft Office PowerPoint</Application>
  <PresentationFormat>全屏显示(16:9)</PresentationFormat>
  <Paragraphs>293</Paragraphs>
  <Slides>34</Slides>
  <Notes>17</Notes>
  <HiddenSlides>15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35" baseType="lpstr"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711</cp:revision>
  <dcterms:created xsi:type="dcterms:W3CDTF">2015-12-30T08:03:00Z</dcterms:created>
  <dcterms:modified xsi:type="dcterms:W3CDTF">2020-08-20T08:57:37Z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