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4.xml" ContentType="application/vnd.openxmlformats-officedocument.presentationml.tags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2"/>
  </p:notesMasterIdLst>
  <p:sldIdLst>
    <p:sldId id="708" r:id="rId2"/>
    <p:sldId id="648" r:id="rId3"/>
    <p:sldId id="649" r:id="rId4"/>
    <p:sldId id="650" r:id="rId5"/>
    <p:sldId id="651" r:id="rId6"/>
    <p:sldId id="706" r:id="rId7"/>
    <p:sldId id="654" r:id="rId8"/>
    <p:sldId id="653" r:id="rId9"/>
    <p:sldId id="655" r:id="rId10"/>
    <p:sldId id="656" r:id="rId11"/>
    <p:sldId id="659" r:id="rId12"/>
    <p:sldId id="687" r:id="rId13"/>
    <p:sldId id="662" r:id="rId14"/>
    <p:sldId id="673" r:id="rId15"/>
    <p:sldId id="674" r:id="rId16"/>
    <p:sldId id="675" r:id="rId17"/>
    <p:sldId id="676" r:id="rId18"/>
    <p:sldId id="677" r:id="rId19"/>
    <p:sldId id="678" r:id="rId20"/>
    <p:sldId id="679" r:id="rId21"/>
    <p:sldId id="680" r:id="rId22"/>
    <p:sldId id="681" r:id="rId23"/>
    <p:sldId id="682" r:id="rId24"/>
    <p:sldId id="683" r:id="rId25"/>
    <p:sldId id="685" r:id="rId26"/>
    <p:sldId id="686" r:id="rId27"/>
    <p:sldId id="664" r:id="rId28"/>
    <p:sldId id="665" r:id="rId29"/>
    <p:sldId id="666" r:id="rId30"/>
    <p:sldId id="707" r:id="rId31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466" autoAdjust="0"/>
    <p:restoredTop sz="85146"/>
  </p:normalViewPr>
  <p:slideViewPr>
    <p:cSldViewPr snapToGrid="0" snapToObjects="1" showGuides="1">
      <p:cViewPr>
        <p:scale>
          <a:sx n="90" d="100"/>
          <a:sy n="90" d="100"/>
        </p:scale>
        <p:origin x="180" y="-942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2020/8/20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68307368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3251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3252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14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4275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4276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15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5299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5300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16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6323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6324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17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734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7348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18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8371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8372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19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9395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9396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20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0419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60420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21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1443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61444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22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2467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62468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23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3491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63492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24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5539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65540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25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6563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66564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26</a:t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6" name="组合 5"/>
          <p:cNvGrpSpPr/>
          <p:nvPr userDrawn="1"/>
        </p:nvGrpSpPr>
        <p:grpSpPr>
          <a:xfrm>
            <a:off x="0" y="4508500"/>
            <a:ext cx="9144000" cy="635000"/>
            <a:chOff x="0" y="7100"/>
            <a:chExt cx="14400" cy="1000"/>
          </a:xfrm>
        </p:grpSpPr>
        <p:pic>
          <p:nvPicPr>
            <p:cNvPr id="10" name="图片 9" descr="IMG_256"/>
            <p:cNvPicPr>
              <a:picLocks noChangeAspect="1"/>
            </p:cNvPicPr>
            <p:nvPr userDrawn="1"/>
          </p:nvPicPr>
          <p:blipFill>
            <a:blip r:embed="rId4"/>
            <a:srcRect l="1428" t="3083" r="51695" b="2466"/>
            <a:stretch>
              <a:fillRect/>
            </a:stretch>
          </p:blipFill>
          <p:spPr>
            <a:xfrm>
              <a:off x="0" y="7100"/>
              <a:ext cx="7045" cy="1000"/>
            </a:xfrm>
            <a:prstGeom prst="rect">
              <a:avLst/>
            </a:prstGeom>
            <a:noFill/>
            <a:ln w="9525">
              <a:noFill/>
            </a:ln>
            <a:effectLst>
              <a:softEdge rad="63500"/>
            </a:effectLst>
          </p:spPr>
        </p:pic>
        <p:pic>
          <p:nvPicPr>
            <p:cNvPr id="5" name="图片 4" descr="IMG_256"/>
            <p:cNvPicPr>
              <a:picLocks noChangeAspect="1"/>
            </p:cNvPicPr>
            <p:nvPr userDrawn="1"/>
          </p:nvPicPr>
          <p:blipFill>
            <a:blip r:embed="rId4"/>
            <a:srcRect l="49183" t="3083" r="1428" b="2466"/>
            <a:stretch>
              <a:fillRect/>
            </a:stretch>
          </p:blipFill>
          <p:spPr>
            <a:xfrm>
              <a:off x="6811" y="7100"/>
              <a:ext cx="7589" cy="1000"/>
            </a:xfrm>
            <a:prstGeom prst="rect">
              <a:avLst/>
            </a:prstGeom>
            <a:noFill/>
            <a:ln w="9525">
              <a:noFill/>
            </a:ln>
            <a:effectLst>
              <a:softEdge rad="6350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6" name="组合 5"/>
          <p:cNvGrpSpPr/>
          <p:nvPr userDrawn="1"/>
        </p:nvGrpSpPr>
        <p:grpSpPr>
          <a:xfrm>
            <a:off x="0" y="4508500"/>
            <a:ext cx="9144000" cy="635000"/>
            <a:chOff x="0" y="7100"/>
            <a:chExt cx="14400" cy="1000"/>
          </a:xfrm>
        </p:grpSpPr>
        <p:pic>
          <p:nvPicPr>
            <p:cNvPr id="10" name="图片 9" descr="IMG_256"/>
            <p:cNvPicPr>
              <a:picLocks noChangeAspect="1"/>
            </p:cNvPicPr>
            <p:nvPr userDrawn="1"/>
          </p:nvPicPr>
          <p:blipFill>
            <a:blip r:embed="rId4"/>
            <a:srcRect l="1428" t="3083" r="51695" b="2466"/>
            <a:stretch>
              <a:fillRect/>
            </a:stretch>
          </p:blipFill>
          <p:spPr>
            <a:xfrm>
              <a:off x="0" y="7100"/>
              <a:ext cx="7045" cy="1000"/>
            </a:xfrm>
            <a:prstGeom prst="rect">
              <a:avLst/>
            </a:prstGeom>
            <a:noFill/>
            <a:ln w="9525">
              <a:noFill/>
            </a:ln>
            <a:effectLst>
              <a:softEdge rad="63500"/>
            </a:effectLst>
          </p:spPr>
        </p:pic>
        <p:pic>
          <p:nvPicPr>
            <p:cNvPr id="5" name="图片 4" descr="IMG_256"/>
            <p:cNvPicPr>
              <a:picLocks noChangeAspect="1"/>
            </p:cNvPicPr>
            <p:nvPr userDrawn="1"/>
          </p:nvPicPr>
          <p:blipFill>
            <a:blip r:embed="rId4"/>
            <a:srcRect l="49183" t="3083" r="1428" b="2466"/>
            <a:stretch>
              <a:fillRect/>
            </a:stretch>
          </p:blipFill>
          <p:spPr>
            <a:xfrm>
              <a:off x="6811" y="7100"/>
              <a:ext cx="7589" cy="1000"/>
            </a:xfrm>
            <a:prstGeom prst="rect">
              <a:avLst/>
            </a:prstGeom>
            <a:noFill/>
            <a:ln w="9525">
              <a:noFill/>
            </a:ln>
            <a:effectLst>
              <a:softEdge rad="6350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6" name="组合 5"/>
          <p:cNvGrpSpPr/>
          <p:nvPr userDrawn="1"/>
        </p:nvGrpSpPr>
        <p:grpSpPr>
          <a:xfrm>
            <a:off x="0" y="4508500"/>
            <a:ext cx="9144000" cy="635000"/>
            <a:chOff x="0" y="7100"/>
            <a:chExt cx="14400" cy="1000"/>
          </a:xfrm>
        </p:grpSpPr>
        <p:pic>
          <p:nvPicPr>
            <p:cNvPr id="10" name="图片 9" descr="IMG_256"/>
            <p:cNvPicPr>
              <a:picLocks noChangeAspect="1"/>
            </p:cNvPicPr>
            <p:nvPr userDrawn="1"/>
          </p:nvPicPr>
          <p:blipFill>
            <a:blip r:embed="rId3"/>
            <a:srcRect l="1428" t="3083" r="51695" b="2466"/>
            <a:stretch>
              <a:fillRect/>
            </a:stretch>
          </p:blipFill>
          <p:spPr>
            <a:xfrm>
              <a:off x="0" y="7100"/>
              <a:ext cx="7045" cy="1000"/>
            </a:xfrm>
            <a:prstGeom prst="rect">
              <a:avLst/>
            </a:prstGeom>
            <a:noFill/>
            <a:ln w="9525">
              <a:noFill/>
            </a:ln>
            <a:effectLst>
              <a:softEdge rad="63500"/>
            </a:effectLst>
          </p:spPr>
        </p:pic>
        <p:pic>
          <p:nvPicPr>
            <p:cNvPr id="5" name="图片 4" descr="IMG_256"/>
            <p:cNvPicPr>
              <a:picLocks noChangeAspect="1"/>
            </p:cNvPicPr>
            <p:nvPr userDrawn="1"/>
          </p:nvPicPr>
          <p:blipFill>
            <a:blip r:embed="rId3"/>
            <a:srcRect l="49183" t="3083" r="1428" b="2466"/>
            <a:stretch>
              <a:fillRect/>
            </a:stretch>
          </p:blipFill>
          <p:spPr>
            <a:xfrm>
              <a:off x="6811" y="7100"/>
              <a:ext cx="7589" cy="1000"/>
            </a:xfrm>
            <a:prstGeom prst="rect">
              <a:avLst/>
            </a:prstGeom>
            <a:noFill/>
            <a:ln w="9525">
              <a:noFill/>
            </a:ln>
            <a:effectLst>
              <a:softEdge rad="6350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hyperlink" Target="&#25945;&#24072;&#22791;&#35838;&#36164;&#26009;&#21253;/2.&#38899;&#35270;&#39057;&#36164;&#26009;&#21253;/19.&#29238;&#29233;&#20043;&#33311;&#65288;&#26391;&#35835;&#35270;&#39057;&#65289;.mp4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13" Type="http://schemas.openxmlformats.org/officeDocument/2006/relationships/slide" Target="slide19.xml"/><Relationship Id="rId18" Type="http://schemas.openxmlformats.org/officeDocument/2006/relationships/image" Target="../media/image16.png"/><Relationship Id="rId3" Type="http://schemas.openxmlformats.org/officeDocument/2006/relationships/slideLayout" Target="../slideLayouts/slideLayout3.xml"/><Relationship Id="rId7" Type="http://schemas.openxmlformats.org/officeDocument/2006/relationships/slide" Target="slide18.xml"/><Relationship Id="rId12" Type="http://schemas.openxmlformats.org/officeDocument/2006/relationships/slide" Target="slide24.xml"/><Relationship Id="rId17" Type="http://schemas.openxmlformats.org/officeDocument/2006/relationships/image" Target="../media/image15.png"/><Relationship Id="rId2" Type="http://schemas.openxmlformats.org/officeDocument/2006/relationships/tags" Target="../tags/tag2.xml"/><Relationship Id="rId16" Type="http://schemas.openxmlformats.org/officeDocument/2006/relationships/slide" Target="slide25.xml"/><Relationship Id="rId1" Type="http://schemas.openxmlformats.org/officeDocument/2006/relationships/tags" Target="../tags/tag1.xml"/><Relationship Id="rId6" Type="http://schemas.openxmlformats.org/officeDocument/2006/relationships/slide" Target="slide15.xml"/><Relationship Id="rId11" Type="http://schemas.openxmlformats.org/officeDocument/2006/relationships/slide" Target="slide23.xml"/><Relationship Id="rId5" Type="http://schemas.openxmlformats.org/officeDocument/2006/relationships/slide" Target="slide16.xml"/><Relationship Id="rId15" Type="http://schemas.openxmlformats.org/officeDocument/2006/relationships/slide" Target="slide20.xml"/><Relationship Id="rId10" Type="http://schemas.openxmlformats.org/officeDocument/2006/relationships/slide" Target="slide22.xml"/><Relationship Id="rId4" Type="http://schemas.openxmlformats.org/officeDocument/2006/relationships/slide" Target="slide14.xml"/><Relationship Id="rId9" Type="http://schemas.openxmlformats.org/officeDocument/2006/relationships/slide" Target="slide21.xml"/><Relationship Id="rId14" Type="http://schemas.openxmlformats.org/officeDocument/2006/relationships/slide" Target="slide2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slide" Target="slide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slide" Target="slide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hyperlink" Target="&#25945;&#24072;&#22791;&#35838;&#36164;&#26009;&#21253;/2.&#38899;&#35270;&#39057;&#36164;&#26009;&#21253;/19.&#29238;&#29233;&#20043;&#33311;&#65288;&#23478;&#38271;&#25195;&#30721;&#25253;&#21548;&#20889;&#65289;.mp4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9422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l="862" t="7466" r="-862" b="7141"/>
          <a:stretch>
            <a:fillRect/>
          </a:stretch>
        </p:blipFill>
        <p:spPr>
          <a:xfrm>
            <a:off x="0" y="-635"/>
            <a:ext cx="9234805" cy="5144135"/>
          </a:xfrm>
          <a:prstGeom prst="rect">
            <a:avLst/>
          </a:prstGeom>
        </p:spPr>
      </p:pic>
      <p:sp>
        <p:nvSpPr>
          <p:cNvPr id="11" name="TextBox 48"/>
          <p:cNvSpPr txBox="1"/>
          <p:nvPr/>
        </p:nvSpPr>
        <p:spPr>
          <a:xfrm>
            <a:off x="2678229" y="1817532"/>
            <a:ext cx="3896360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19 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父爱之舟</a:t>
            </a: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3273" y="2896708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6683" y="2897343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3245573" y="3029979"/>
            <a:ext cx="2929077" cy="7067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初读感知</a:t>
            </a:r>
          </a:p>
        </p:txBody>
      </p:sp>
      <p:grpSp>
        <p:nvGrpSpPr>
          <p:cNvPr id="8198" name="组合 23"/>
          <p:cNvGrpSpPr/>
          <p:nvPr/>
        </p:nvGrpSpPr>
        <p:grpSpPr>
          <a:xfrm>
            <a:off x="5678488" y="-40168"/>
            <a:ext cx="3465512" cy="368300"/>
            <a:chOff x="-36512" y="147808"/>
            <a:chExt cx="3383280" cy="347267"/>
          </a:xfrm>
        </p:grpSpPr>
        <p:sp>
          <p:nvSpPr>
            <p:cNvPr id="3" name="矩形 2"/>
            <p:cNvSpPr/>
            <p:nvPr/>
          </p:nvSpPr>
          <p:spPr>
            <a:xfrm flipH="1">
              <a:off x="-36512" y="195707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文本框 1"/>
            <p:cNvSpPr txBox="1"/>
            <p:nvPr/>
          </p:nvSpPr>
          <p:spPr>
            <a:xfrm>
              <a:off x="193517" y="147808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10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Administrator\Desktop\3333\助读资料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04870" y="198626"/>
            <a:ext cx="2171700" cy="568325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3067530" y="922143"/>
            <a:ext cx="589571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L="0" marR="0" lvl="0" indent="44958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吴冠中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(1919—2010)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，江苏宜兴人，当代著名画家、美术教育家。油画代表作有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《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长江三峡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》《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北国风光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》《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小鸟天堂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》《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黄山松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》《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鲁迅的故乡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》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等。个人文集有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《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吴冠中谈艺集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》《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吴冠中散文选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》《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美丑缘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》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等。</a:t>
            </a:r>
          </a:p>
        </p:txBody>
      </p:sp>
      <p:pic>
        <p:nvPicPr>
          <p:cNvPr id="9" name="图片 71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594995" y="1704975"/>
            <a:ext cx="2018665" cy="25311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矩形 9"/>
          <p:cNvSpPr/>
          <p:nvPr/>
        </p:nvSpPr>
        <p:spPr>
          <a:xfrm>
            <a:off x="435458" y="869811"/>
            <a:ext cx="201168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走近作者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矩形 2"/>
          <p:cNvSpPr/>
          <p:nvPr/>
        </p:nvSpPr>
        <p:spPr>
          <a:xfrm>
            <a:off x="653765" y="854626"/>
            <a:ext cx="7991475" cy="31292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自由朗读课文，圈出生字词，不会读的字查字典解决，难读的地方多读几遍，没把握的</a:t>
            </a: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地方作批注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听范读，注意自己标注的地方，看自己哪些地方读的不准确。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再读一遍，想一想，本文主要讲了什么。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2" name="Picture 2" descr="C:\Users\Administrator\Desktop\3333\初读感知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74173" y="167387"/>
            <a:ext cx="2044700" cy="59213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2" name="组 28"/>
          <p:cNvGrpSpPr/>
          <p:nvPr/>
        </p:nvGrpSpPr>
        <p:grpSpPr>
          <a:xfrm>
            <a:off x="6947778" y="119430"/>
            <a:ext cx="2138363" cy="487997"/>
            <a:chOff x="3508667" y="4641124"/>
            <a:chExt cx="2137740" cy="488220"/>
          </a:xfrm>
        </p:grpSpPr>
        <p:sp>
          <p:nvSpPr>
            <p:cNvPr id="3" name="圆角矩形 2"/>
            <p:cNvSpPr/>
            <p:nvPr/>
          </p:nvSpPr>
          <p:spPr>
            <a:xfrm>
              <a:off x="3508667" y="4656053"/>
              <a:ext cx="2137740" cy="370057"/>
            </a:xfrm>
            <a:prstGeom prst="roundRect">
              <a:avLst>
                <a:gd name="adj" fmla="val 50000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5" name="组 31"/>
            <p:cNvGrpSpPr/>
            <p:nvPr/>
          </p:nvGrpSpPr>
          <p:grpSpPr>
            <a:xfrm>
              <a:off x="3712638" y="4734782"/>
              <a:ext cx="533248" cy="394562"/>
              <a:chOff x="2515209" y="2169965"/>
              <a:chExt cx="533248" cy="394562"/>
            </a:xfrm>
          </p:grpSpPr>
          <p:sp>
            <p:nvSpPr>
              <p:cNvPr id="6" name="椭圆 5"/>
              <p:cNvSpPr/>
              <p:nvPr/>
            </p:nvSpPr>
            <p:spPr>
              <a:xfrm>
                <a:off x="2720694" y="2181765"/>
                <a:ext cx="207902" cy="208057"/>
              </a:xfrm>
              <a:prstGeom prst="ellipse">
                <a:avLst/>
              </a:prstGeom>
              <a:noFill/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7" name="图片 3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2700000">
                <a:off x="2584552" y="2100622"/>
                <a:ext cx="394562" cy="53324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8" name="TextBox 5">
              <a:hlinkClick r:id="rId4" action="ppaction://hlinkfile"/>
            </p:cNvPr>
            <p:cNvSpPr txBox="1"/>
            <p:nvPr/>
          </p:nvSpPr>
          <p:spPr>
            <a:xfrm>
              <a:off x="3785048" y="4641124"/>
              <a:ext cx="1808274" cy="40029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235B23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朗读视频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  <p:bldLst>
      <p:bldP spid="14341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55" name="组合 5"/>
          <p:cNvGrpSpPr/>
          <p:nvPr/>
        </p:nvGrpSpPr>
        <p:grpSpPr>
          <a:xfrm>
            <a:off x="3328988" y="71768"/>
            <a:ext cx="2286000" cy="831850"/>
            <a:chOff x="924035" y="907522"/>
            <a:chExt cx="2287080" cy="832905"/>
          </a:xfrm>
        </p:grpSpPr>
        <p:grpSp>
          <p:nvGrpSpPr>
            <p:cNvPr id="10269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027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027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3" name="圆角矩形 2"/>
            <p:cNvSpPr/>
            <p:nvPr/>
          </p:nvSpPr>
          <p:spPr>
            <a:xfrm>
              <a:off x="1485979" y="1067895"/>
              <a:ext cx="1315403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我会读</a:t>
              </a:r>
            </a:p>
          </p:txBody>
        </p:sp>
      </p:grpSp>
      <p:sp>
        <p:nvSpPr>
          <p:cNvPr id="36" name="TextBox 44"/>
          <p:cNvSpPr txBox="1"/>
          <p:nvPr/>
        </p:nvSpPr>
        <p:spPr>
          <a:xfrm>
            <a:off x="1003268" y="1319310"/>
            <a:ext cx="2251075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茧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子</a:t>
            </a:r>
          </a:p>
        </p:txBody>
      </p:sp>
      <p:sp>
        <p:nvSpPr>
          <p:cNvPr id="37" name="TextBox 44"/>
          <p:cNvSpPr txBox="1"/>
          <p:nvPr/>
        </p:nvSpPr>
        <p:spPr>
          <a:xfrm>
            <a:off x="3000343" y="1411385"/>
            <a:ext cx="134461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客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栈</a:t>
            </a:r>
          </a:p>
        </p:txBody>
      </p:sp>
      <p:sp>
        <p:nvSpPr>
          <p:cNvPr id="38" name="TextBox 44"/>
          <p:cNvSpPr txBox="1"/>
          <p:nvPr/>
        </p:nvSpPr>
        <p:spPr>
          <a:xfrm>
            <a:off x="863885" y="2576610"/>
            <a:ext cx="179705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踩高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跷</a:t>
            </a:r>
          </a:p>
        </p:txBody>
      </p:sp>
      <p:sp>
        <p:nvSpPr>
          <p:cNvPr id="39" name="TextBox 44"/>
          <p:cNvSpPr txBox="1"/>
          <p:nvPr/>
        </p:nvSpPr>
        <p:spPr>
          <a:xfrm>
            <a:off x="6895115" y="1459963"/>
            <a:ext cx="1360488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恍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惚</a:t>
            </a:r>
          </a:p>
        </p:txBody>
      </p:sp>
      <p:sp>
        <p:nvSpPr>
          <p:cNvPr id="40" name="TextBox 44"/>
          <p:cNvSpPr txBox="1"/>
          <p:nvPr/>
        </p:nvSpPr>
        <p:spPr>
          <a:xfrm>
            <a:off x="3174015" y="2567085"/>
            <a:ext cx="1372235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偏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僻</a:t>
            </a:r>
          </a:p>
        </p:txBody>
      </p:sp>
      <p:sp>
        <p:nvSpPr>
          <p:cNvPr id="41" name="TextBox 44"/>
          <p:cNvSpPr txBox="1"/>
          <p:nvPr/>
        </p:nvSpPr>
        <p:spPr>
          <a:xfrm>
            <a:off x="5092668" y="2514698"/>
            <a:ext cx="135096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启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迪</a:t>
            </a:r>
          </a:p>
        </p:txBody>
      </p:sp>
      <p:sp>
        <p:nvSpPr>
          <p:cNvPr id="42" name="TextBox 44"/>
          <p:cNvSpPr txBox="1"/>
          <p:nvPr/>
        </p:nvSpPr>
        <p:spPr>
          <a:xfrm>
            <a:off x="6961155" y="2514698"/>
            <a:ext cx="1228725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出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嫁</a:t>
            </a:r>
          </a:p>
        </p:txBody>
      </p:sp>
      <p:sp>
        <p:nvSpPr>
          <p:cNvPr id="43" name="TextBox 44"/>
          <p:cNvSpPr txBox="1"/>
          <p:nvPr/>
        </p:nvSpPr>
        <p:spPr>
          <a:xfrm>
            <a:off x="863885" y="3595785"/>
            <a:ext cx="179705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缴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饭费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121810" y="3703418"/>
            <a:ext cx="1243013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枕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边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660040" y="3595785"/>
            <a:ext cx="1235075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嘲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笑</a:t>
            </a:r>
          </a:p>
        </p:txBody>
      </p:sp>
      <p:sp>
        <p:nvSpPr>
          <p:cNvPr id="46" name="TextBox 44"/>
          <p:cNvSpPr txBox="1"/>
          <p:nvPr/>
        </p:nvSpPr>
        <p:spPr>
          <a:xfrm>
            <a:off x="5103618" y="1498380"/>
            <a:ext cx="156718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冤 枉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7" name="TextBox 44"/>
          <p:cNvSpPr txBox="1"/>
          <p:nvPr/>
        </p:nvSpPr>
        <p:spPr>
          <a:xfrm>
            <a:off x="2660935" y="3639918"/>
            <a:ext cx="1427163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落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榜</a:t>
            </a:r>
          </a:p>
        </p:txBody>
      </p:sp>
      <p:sp>
        <p:nvSpPr>
          <p:cNvPr id="48" name="TextBox 44"/>
          <p:cNvSpPr txBox="1"/>
          <p:nvPr/>
        </p:nvSpPr>
        <p:spPr>
          <a:xfrm>
            <a:off x="4263993" y="3703735"/>
            <a:ext cx="142716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兼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顾</a:t>
            </a:r>
          </a:p>
        </p:txBody>
      </p:sp>
      <p:sp>
        <p:nvSpPr>
          <p:cNvPr id="49" name="矩形 48"/>
          <p:cNvSpPr/>
          <p:nvPr/>
        </p:nvSpPr>
        <p:spPr>
          <a:xfrm>
            <a:off x="1003585" y="938310"/>
            <a:ext cx="92456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jiǎn</a:t>
            </a:r>
          </a:p>
        </p:txBody>
      </p:sp>
      <p:sp>
        <p:nvSpPr>
          <p:cNvPr id="50" name="矩形 49"/>
          <p:cNvSpPr/>
          <p:nvPr/>
        </p:nvSpPr>
        <p:spPr>
          <a:xfrm>
            <a:off x="3443255" y="976093"/>
            <a:ext cx="90170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zhàn</a:t>
            </a:r>
          </a:p>
        </p:txBody>
      </p:sp>
      <p:sp>
        <p:nvSpPr>
          <p:cNvPr id="51" name="矩形 50"/>
          <p:cNvSpPr/>
          <p:nvPr/>
        </p:nvSpPr>
        <p:spPr>
          <a:xfrm>
            <a:off x="5723054" y="1043085"/>
            <a:ext cx="96837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wǎng</a:t>
            </a:r>
          </a:p>
        </p:txBody>
      </p:sp>
      <p:sp>
        <p:nvSpPr>
          <p:cNvPr id="52" name="矩形 51"/>
          <p:cNvSpPr/>
          <p:nvPr/>
        </p:nvSpPr>
        <p:spPr>
          <a:xfrm>
            <a:off x="7472013" y="1043085"/>
            <a:ext cx="54229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hū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53" name="矩形 52"/>
          <p:cNvSpPr/>
          <p:nvPr/>
        </p:nvSpPr>
        <p:spPr>
          <a:xfrm>
            <a:off x="1717960" y="2165765"/>
            <a:ext cx="96329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qiāo</a:t>
            </a:r>
          </a:p>
        </p:txBody>
      </p:sp>
      <p:sp>
        <p:nvSpPr>
          <p:cNvPr id="54" name="矩形 53"/>
          <p:cNvSpPr/>
          <p:nvPr/>
        </p:nvSpPr>
        <p:spPr>
          <a:xfrm>
            <a:off x="3827430" y="2145445"/>
            <a:ext cx="59182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pì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5690838" y="2145445"/>
            <a:ext cx="54229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dí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56" name="矩形 55"/>
          <p:cNvSpPr/>
          <p:nvPr/>
        </p:nvSpPr>
        <p:spPr>
          <a:xfrm>
            <a:off x="7533608" y="2165448"/>
            <a:ext cx="721995" cy="95313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jià</a:t>
            </a:r>
            <a:endParaRPr lang="en-US" altLang="zh-CN" sz="2800" b="1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57" name="矩形 56"/>
          <p:cNvSpPr/>
          <p:nvPr/>
        </p:nvSpPr>
        <p:spPr>
          <a:xfrm>
            <a:off x="974693" y="3273523"/>
            <a:ext cx="90170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jiǎo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58" name="矩形 57"/>
          <p:cNvSpPr/>
          <p:nvPr/>
        </p:nvSpPr>
        <p:spPr>
          <a:xfrm>
            <a:off x="3174015" y="3296065"/>
            <a:ext cx="115316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bǎng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59" name="矩形 58"/>
          <p:cNvSpPr/>
          <p:nvPr/>
        </p:nvSpPr>
        <p:spPr>
          <a:xfrm>
            <a:off x="4344955" y="3340515"/>
            <a:ext cx="103251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jiān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7121810" y="3296065"/>
            <a:ext cx="103568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zhěn</a:t>
            </a:r>
          </a:p>
        </p:txBody>
      </p:sp>
      <p:sp>
        <p:nvSpPr>
          <p:cNvPr id="61" name="矩形 60"/>
          <p:cNvSpPr/>
          <p:nvPr/>
        </p:nvSpPr>
        <p:spPr>
          <a:xfrm>
            <a:off x="5668930" y="3273840"/>
            <a:ext cx="110109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cháo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62" name="矩形 61"/>
          <p:cNvSpPr/>
          <p:nvPr/>
        </p:nvSpPr>
        <p:spPr>
          <a:xfrm>
            <a:off x="4882275" y="1032452"/>
            <a:ext cx="96837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yuān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7" name="组合 5"/>
          <p:cNvGrpSpPr/>
          <p:nvPr/>
        </p:nvGrpSpPr>
        <p:grpSpPr>
          <a:xfrm>
            <a:off x="3277054" y="113108"/>
            <a:ext cx="2286000" cy="831850"/>
            <a:chOff x="924035" y="907522"/>
            <a:chExt cx="2287080" cy="832905"/>
          </a:xfrm>
        </p:grpSpPr>
        <p:grpSp>
          <p:nvGrpSpPr>
            <p:cNvPr id="11272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1276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1277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9" y="1067895"/>
              <a:ext cx="131131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易错音</a:t>
              </a:r>
            </a:p>
          </p:txBody>
        </p:sp>
      </p:grpSp>
      <p:sp>
        <p:nvSpPr>
          <p:cNvPr id="14" name="矩形 1"/>
          <p:cNvSpPr/>
          <p:nvPr/>
        </p:nvSpPr>
        <p:spPr>
          <a:xfrm>
            <a:off x="989330" y="1209857"/>
            <a:ext cx="6719287" cy="275152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读下面的词语，给加红的字选择正确的读音。</a:t>
            </a:r>
            <a:r>
              <a:rPr lang="en-US" altLang="zh-CN" sz="24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</a:p>
          <a:p>
            <a:pPr algn="just">
              <a:lnSpc>
                <a:spcPct val="19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</a:t>
            </a:r>
            <a:r>
              <a:rPr lang="en-US" altLang="zh-CN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zh-CN" altLang="en-US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客</a:t>
            </a:r>
            <a:r>
              <a:rPr sz="24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栈</a:t>
            </a:r>
            <a:r>
              <a:rPr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4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zhàn   zàn</a:t>
            </a:r>
            <a:r>
              <a:rPr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   </a:t>
            </a:r>
            <a:r>
              <a:rPr sz="24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绸</a:t>
            </a:r>
            <a:r>
              <a:rPr lang="zh-CN" sz="24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缎</a:t>
            </a:r>
            <a:r>
              <a:rPr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4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chóu   cóu</a:t>
            </a:r>
            <a:r>
              <a:rPr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</a:p>
          <a:p>
            <a:pPr algn="just">
              <a:lnSpc>
                <a:spcPct val="190000"/>
              </a:lnSpc>
            </a:pPr>
            <a:r>
              <a:rPr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  <a:r>
              <a:rPr sz="24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枕</a:t>
            </a:r>
            <a:r>
              <a:rPr lang="zh-CN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边</a:t>
            </a:r>
            <a:r>
              <a:rPr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4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zěn   z</a:t>
            </a:r>
            <a:r>
              <a:rPr lang="en-US" sz="24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h</a:t>
            </a:r>
            <a:r>
              <a:rPr sz="24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ěn</a:t>
            </a:r>
            <a:r>
              <a:rPr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   </a:t>
            </a:r>
            <a:r>
              <a:rPr sz="24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兼</a:t>
            </a:r>
            <a:r>
              <a:rPr lang="zh-CN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顾（</a:t>
            </a:r>
            <a:r>
              <a:rPr lang="en-US" altLang="zh-CN" sz="24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jiāng  jiān   </a:t>
            </a:r>
            <a:r>
              <a:rPr lang="zh-CN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</a:p>
          <a:p>
            <a:pPr algn="just">
              <a:lnSpc>
                <a:spcPct val="190000"/>
              </a:lnSpc>
            </a:pPr>
            <a:r>
              <a:rPr lang="zh-CN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落</a:t>
            </a:r>
            <a:r>
              <a:rPr sz="24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榜</a:t>
            </a:r>
            <a:r>
              <a:rPr lang="zh-CN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4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bǎn   bǎng</a:t>
            </a:r>
            <a:r>
              <a:rPr lang="zh-CN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   </a:t>
            </a:r>
            <a:r>
              <a:rPr sz="24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嘲</a:t>
            </a:r>
            <a:r>
              <a:rPr lang="zh-CN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讽（</a:t>
            </a:r>
            <a:r>
              <a:rPr lang="en-US" altLang="zh-CN" sz="24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cháo   cáo</a:t>
            </a:r>
            <a:r>
              <a:rPr lang="zh-CN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</a:p>
        </p:txBody>
      </p:sp>
      <p:sp>
        <p:nvSpPr>
          <p:cNvPr id="15" name="矩形 14"/>
          <p:cNvSpPr/>
          <p:nvPr/>
        </p:nvSpPr>
        <p:spPr>
          <a:xfrm>
            <a:off x="2444223" y="2053991"/>
            <a:ext cx="778953" cy="113877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16" name="矩形 15"/>
          <p:cNvSpPr/>
          <p:nvPr/>
        </p:nvSpPr>
        <p:spPr>
          <a:xfrm>
            <a:off x="5234501" y="1975749"/>
            <a:ext cx="778953" cy="113877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17" name="矩形 16"/>
          <p:cNvSpPr/>
          <p:nvPr/>
        </p:nvSpPr>
        <p:spPr>
          <a:xfrm>
            <a:off x="3149918" y="2670213"/>
            <a:ext cx="778953" cy="113877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18" name="矩形 17"/>
          <p:cNvSpPr/>
          <p:nvPr/>
        </p:nvSpPr>
        <p:spPr>
          <a:xfrm>
            <a:off x="5802289" y="2683848"/>
            <a:ext cx="778953" cy="113877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19" name="矩形 18"/>
          <p:cNvSpPr/>
          <p:nvPr/>
        </p:nvSpPr>
        <p:spPr>
          <a:xfrm>
            <a:off x="3288147" y="3394819"/>
            <a:ext cx="778953" cy="113877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20" name="矩形 19"/>
          <p:cNvSpPr/>
          <p:nvPr/>
        </p:nvSpPr>
        <p:spPr>
          <a:xfrm>
            <a:off x="5372730" y="3373553"/>
            <a:ext cx="778953" cy="113877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文本框 118"/>
          <p:cNvSpPr txBox="1"/>
          <p:nvPr/>
        </p:nvSpPr>
        <p:spPr>
          <a:xfrm>
            <a:off x="1908175" y="3095625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枉</a:t>
            </a:r>
          </a:p>
        </p:txBody>
      </p:sp>
      <p:sp>
        <p:nvSpPr>
          <p:cNvPr id="98" name="矩形 97"/>
          <p:cNvSpPr/>
          <p:nvPr/>
        </p:nvSpPr>
        <p:spPr>
          <a:xfrm>
            <a:off x="2974986" y="433557"/>
            <a:ext cx="2938780" cy="9220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识字开船</a:t>
            </a:r>
          </a:p>
        </p:txBody>
      </p:sp>
      <p:sp>
        <p:nvSpPr>
          <p:cNvPr id="100" name="文本框 102"/>
          <p:cNvSpPr txBox="1"/>
          <p:nvPr/>
        </p:nvSpPr>
        <p:spPr>
          <a:xfrm>
            <a:off x="473075" y="3394075"/>
            <a:ext cx="985838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栈</a:t>
            </a:r>
          </a:p>
        </p:txBody>
      </p:sp>
      <p:sp>
        <p:nvSpPr>
          <p:cNvPr id="102" name="文本框 120"/>
          <p:cNvSpPr txBox="1"/>
          <p:nvPr/>
        </p:nvSpPr>
        <p:spPr>
          <a:xfrm>
            <a:off x="3354388" y="3346450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榜</a:t>
            </a:r>
          </a:p>
        </p:txBody>
      </p:sp>
      <p:sp>
        <p:nvSpPr>
          <p:cNvPr id="105" name="文本框 131"/>
          <p:cNvSpPr txBox="1"/>
          <p:nvPr/>
        </p:nvSpPr>
        <p:spPr>
          <a:xfrm>
            <a:off x="4667885" y="3598545"/>
            <a:ext cx="985838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兼</a:t>
            </a:r>
          </a:p>
        </p:txBody>
      </p:sp>
      <p:sp>
        <p:nvSpPr>
          <p:cNvPr id="106" name="文本框 134"/>
          <p:cNvSpPr txBox="1"/>
          <p:nvPr/>
        </p:nvSpPr>
        <p:spPr>
          <a:xfrm>
            <a:off x="6391593" y="3565843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嘲 </a:t>
            </a:r>
            <a:endParaRPr lang="en-US" altLang="zh-CN" sz="36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7" name="文本框 134"/>
          <p:cNvSpPr txBox="1"/>
          <p:nvPr/>
        </p:nvSpPr>
        <p:spPr>
          <a:xfrm>
            <a:off x="7759700" y="3603625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枕 </a:t>
            </a:r>
            <a:endParaRPr lang="en-US" altLang="zh-CN" sz="36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3" name="图片 1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EEECF7">
                  <a:alpha val="100000"/>
                </a:srgbClr>
              </a:clrFrom>
              <a:clrTo>
                <a:srgbClr val="EEECF7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2263" y="3752850"/>
            <a:ext cx="1260475" cy="609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EEECF7">
                  <a:alpha val="100000"/>
                </a:srgbClr>
              </a:clrFrom>
              <a:clrTo>
                <a:srgbClr val="EEECF7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25943" y="3454400"/>
            <a:ext cx="1260475" cy="609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1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EEECF7">
                  <a:alpha val="100000"/>
                </a:srgbClr>
              </a:clrFrom>
              <a:clrTo>
                <a:srgbClr val="EEECF7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58808" y="3695065"/>
            <a:ext cx="1260475" cy="609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1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EEECF7">
                  <a:alpha val="100000"/>
                </a:srgbClr>
              </a:clrFrom>
              <a:clrTo>
                <a:srgbClr val="EEECF7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40898" y="3931920"/>
            <a:ext cx="1260475" cy="609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1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EEECF7">
                  <a:alpha val="100000"/>
                </a:srgbClr>
              </a:clrFrom>
              <a:clrTo>
                <a:srgbClr val="EEECF7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93168" y="3916680"/>
            <a:ext cx="1260475" cy="609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1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EEECF7">
                  <a:alpha val="100000"/>
                </a:srgbClr>
              </a:clrFrom>
              <a:clrTo>
                <a:srgbClr val="EEECF7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761923" y="3915410"/>
            <a:ext cx="1260475" cy="609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7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54219" y="3581763"/>
            <a:ext cx="8205787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zh-CN" sz="2400" b="1" dirty="0" smtClean="0">
                <a:solidFill>
                  <a:srgbClr val="FF0000"/>
                </a:solidFill>
                <a:latin typeface="+mj-ea"/>
                <a:ea typeface="+mj-ea"/>
              </a:rPr>
              <a:t>运用</a:t>
            </a:r>
            <a:r>
              <a:rPr lang="zh-CN" altLang="zh-CN" sz="2400" b="1" dirty="0">
                <a:solidFill>
                  <a:srgbClr val="FF0000"/>
                </a:solidFill>
                <a:latin typeface="+mj-ea"/>
                <a:ea typeface="+mj-ea"/>
              </a:rPr>
              <a:t>：</a:t>
            </a:r>
            <a:r>
              <a:rPr lang="zh-CN" altLang="zh-CN" sz="2400" b="1" dirty="0">
                <a:latin typeface="+mj-ea"/>
                <a:ea typeface="+mj-ea"/>
              </a:rPr>
              <a:t>班长</a:t>
            </a:r>
            <a:r>
              <a:rPr lang="zh-CN" altLang="zh-CN" sz="2400" b="1" dirty="0">
                <a:solidFill>
                  <a:srgbClr val="FF0000"/>
                </a:solidFill>
                <a:latin typeface="+mj-ea"/>
                <a:ea typeface="+mj-ea"/>
              </a:rPr>
              <a:t>叮嘱</a:t>
            </a:r>
            <a:r>
              <a:rPr lang="zh-CN" altLang="zh-CN" sz="2400" b="1" dirty="0">
                <a:latin typeface="+mj-ea"/>
                <a:ea typeface="+mj-ea"/>
              </a:rPr>
              <a:t>他，要把前方那个碉堡炸掉，班长会掩护他的。他</a:t>
            </a:r>
            <a:r>
              <a:rPr lang="zh-CN" altLang="zh-CN" sz="2400" b="1" dirty="0">
                <a:solidFill>
                  <a:srgbClr val="FF0000"/>
                </a:solidFill>
                <a:latin typeface="+mj-ea"/>
                <a:ea typeface="+mj-ea"/>
              </a:rPr>
              <a:t>斩钉截铁</a:t>
            </a:r>
            <a:r>
              <a:rPr lang="zh-CN" altLang="zh-CN" sz="2400" b="1" dirty="0">
                <a:latin typeface="+mj-ea"/>
                <a:ea typeface="+mj-ea"/>
              </a:rPr>
              <a:t>地说：“保证完成任务！”</a:t>
            </a:r>
          </a:p>
        </p:txBody>
      </p:sp>
      <p:grpSp>
        <p:nvGrpSpPr>
          <p:cNvPr id="12291" name="组合 5"/>
          <p:cNvGrpSpPr/>
          <p:nvPr/>
        </p:nvGrpSpPr>
        <p:grpSpPr>
          <a:xfrm>
            <a:off x="3269162" y="35625"/>
            <a:ext cx="2579687" cy="831850"/>
            <a:chOff x="924035" y="907522"/>
            <a:chExt cx="2581226" cy="832905"/>
          </a:xfrm>
        </p:grpSpPr>
        <p:grpSp>
          <p:nvGrpSpPr>
            <p:cNvPr id="12301" name="组合 4"/>
            <p:cNvGrpSpPr/>
            <p:nvPr/>
          </p:nvGrpSpPr>
          <p:grpSpPr>
            <a:xfrm>
              <a:off x="924035" y="907522"/>
              <a:ext cx="2581225" cy="832905"/>
              <a:chOff x="1314217" y="754602"/>
              <a:chExt cx="2581225" cy="832905"/>
            </a:xfrm>
          </p:grpSpPr>
          <p:pic>
            <p:nvPicPr>
              <p:cNvPr id="12305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8" y="1333230"/>
                <a:ext cx="2581224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2306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5" name="圆角矩形 4"/>
            <p:cNvSpPr/>
            <p:nvPr/>
          </p:nvSpPr>
          <p:spPr>
            <a:xfrm>
              <a:off x="1485979" y="1067895"/>
              <a:ext cx="2019282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同音易混字</a:t>
              </a:r>
            </a:p>
          </p:txBody>
        </p:sp>
      </p:grpSp>
      <p:sp>
        <p:nvSpPr>
          <p:cNvPr id="12294" name="TextBox 7"/>
          <p:cNvSpPr txBox="1"/>
          <p:nvPr/>
        </p:nvSpPr>
        <p:spPr>
          <a:xfrm>
            <a:off x="1258739" y="1304180"/>
            <a:ext cx="630237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钉</a:t>
            </a:r>
          </a:p>
        </p:txBody>
      </p:sp>
      <p:sp>
        <p:nvSpPr>
          <p:cNvPr id="12295" name="TextBox 11"/>
          <p:cNvSpPr txBox="1"/>
          <p:nvPr/>
        </p:nvSpPr>
        <p:spPr>
          <a:xfrm>
            <a:off x="252581" y="2009678"/>
            <a:ext cx="126555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 dīng</a:t>
            </a:r>
            <a:r>
              <a:rPr lang="en-US" altLang="zh-CN" sz="3200" b="1" dirty="0">
                <a:latin typeface="方正姚体" pitchFamily="2" charset="-122"/>
                <a:ea typeface="方正姚体" pitchFamily="2" charset="-122"/>
              </a:rPr>
              <a:t> </a:t>
            </a:r>
            <a:endParaRPr lang="zh-CN" altLang="en-US" sz="3200" b="1" dirty="0"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12296" name="TextBox 12"/>
          <p:cNvSpPr txBox="1"/>
          <p:nvPr/>
        </p:nvSpPr>
        <p:spPr>
          <a:xfrm>
            <a:off x="1228576" y="2917080"/>
            <a:ext cx="630238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叮</a:t>
            </a:r>
          </a:p>
        </p:txBody>
      </p:sp>
      <p:sp>
        <p:nvSpPr>
          <p:cNvPr id="9" name="矩形 8"/>
          <p:cNvSpPr/>
          <p:nvPr/>
        </p:nvSpPr>
        <p:spPr>
          <a:xfrm>
            <a:off x="3695551" y="978296"/>
            <a:ext cx="4825360" cy="83099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字义：</a:t>
            </a:r>
            <a:r>
              <a:rPr lang="zh-CN" altLang="en-US" sz="2400" b="1" dirty="0">
                <a:latin typeface="+mj-ea"/>
                <a:ea typeface="+mj-ea"/>
              </a:rPr>
              <a:t>竹、木、金属制成的可以打</a:t>
            </a:r>
          </a:p>
          <a:p>
            <a:pPr algn="l"/>
            <a:r>
              <a:rPr lang="zh-CN" altLang="en-US" sz="2400" b="1" dirty="0">
                <a:latin typeface="+mj-ea"/>
                <a:ea typeface="+mj-ea"/>
              </a:rPr>
              <a:t>入他物的细条形的东西。</a:t>
            </a:r>
          </a:p>
        </p:txBody>
      </p:sp>
      <p:sp>
        <p:nvSpPr>
          <p:cNvPr id="16" name="矩形 15"/>
          <p:cNvSpPr/>
          <p:nvPr/>
        </p:nvSpPr>
        <p:spPr>
          <a:xfrm>
            <a:off x="3674285" y="1825088"/>
            <a:ext cx="5444119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组词：</a:t>
            </a:r>
            <a:r>
              <a:rPr lang="zh-CN" altLang="en-US" sz="2400" b="1" dirty="0">
                <a:latin typeface="+mj-ea"/>
                <a:ea typeface="+mj-ea"/>
              </a:rPr>
              <a:t>（铁钉）（钉鞋）（斩钉截铁）</a:t>
            </a:r>
          </a:p>
        </p:txBody>
      </p:sp>
      <p:sp>
        <p:nvSpPr>
          <p:cNvPr id="17" name="矩形 16"/>
          <p:cNvSpPr/>
          <p:nvPr/>
        </p:nvSpPr>
        <p:spPr>
          <a:xfrm>
            <a:off x="3653019" y="2526555"/>
            <a:ext cx="5599610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字义</a:t>
            </a:r>
            <a:r>
              <a:rPr lang="zh-CN" altLang="en-US" sz="2400" b="1" dirty="0" smtClean="0">
                <a:solidFill>
                  <a:srgbClr val="FF0000"/>
                </a:solidFill>
                <a:latin typeface="+mj-ea"/>
                <a:ea typeface="+mj-ea"/>
              </a:rPr>
              <a:t>：</a:t>
            </a:r>
            <a:r>
              <a:rPr lang="zh-CN" altLang="zh-CN" sz="2400" b="1" dirty="0" smtClean="0"/>
              <a:t>追问</a:t>
            </a:r>
            <a:r>
              <a:rPr lang="zh-CN" altLang="en-US" sz="2400" b="1" dirty="0"/>
              <a:t>，</a:t>
            </a:r>
            <a:r>
              <a:rPr lang="zh-CN" altLang="en-US" sz="2400" b="1" dirty="0" smtClean="0">
                <a:latin typeface="+mj-ea"/>
                <a:ea typeface="+mj-ea"/>
              </a:rPr>
              <a:t>蚊子</a:t>
            </a:r>
            <a:r>
              <a:rPr lang="zh-CN" altLang="en-US" sz="2400" b="1" dirty="0">
                <a:latin typeface="+mj-ea"/>
                <a:ea typeface="+mj-ea"/>
              </a:rPr>
              <a:t>等 用针形口器吸食。</a:t>
            </a:r>
          </a:p>
        </p:txBody>
      </p:sp>
      <p:sp>
        <p:nvSpPr>
          <p:cNvPr id="18" name="矩形 17"/>
          <p:cNvSpPr/>
          <p:nvPr/>
        </p:nvSpPr>
        <p:spPr>
          <a:xfrm>
            <a:off x="3653019" y="3078856"/>
            <a:ext cx="5444119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组词：</a:t>
            </a:r>
            <a:r>
              <a:rPr lang="zh-CN" altLang="en-US" sz="2400" b="1" dirty="0">
                <a:latin typeface="+mj-ea"/>
                <a:ea typeface="+mj-ea"/>
              </a:rPr>
              <a:t>（叮嘱）（叮问）（千叮万嘱）</a:t>
            </a:r>
          </a:p>
        </p:txBody>
      </p:sp>
      <p:pic>
        <p:nvPicPr>
          <p:cNvPr id="28" name="图片 2" descr="IMG_25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2321" y="1073993"/>
            <a:ext cx="1619250" cy="11131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9" name="图片 3" descr="IMG_25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2321" y="2635775"/>
            <a:ext cx="1619885" cy="84836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6" grpId="0"/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3"/>
          <p:cNvSpPr txBox="1"/>
          <p:nvPr/>
        </p:nvSpPr>
        <p:spPr>
          <a:xfrm>
            <a:off x="2906078" y="2428001"/>
            <a:ext cx="569912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</a:rPr>
              <a:t>挣</a:t>
            </a:r>
          </a:p>
        </p:txBody>
      </p:sp>
      <p:grpSp>
        <p:nvGrpSpPr>
          <p:cNvPr id="2" name="组合 5"/>
          <p:cNvGrpSpPr/>
          <p:nvPr/>
        </p:nvGrpSpPr>
        <p:grpSpPr>
          <a:xfrm>
            <a:off x="3418840" y="2006678"/>
            <a:ext cx="2811463" cy="1200150"/>
            <a:chOff x="2313622" y="4701375"/>
            <a:chExt cx="2811406" cy="1601809"/>
          </a:xfrm>
        </p:grpSpPr>
        <p:sp>
          <p:nvSpPr>
            <p:cNvPr id="15" name="左大括号 14"/>
            <p:cNvSpPr/>
            <p:nvPr/>
          </p:nvSpPr>
          <p:spPr>
            <a:xfrm>
              <a:off x="2313622" y="5046989"/>
              <a:ext cx="238158" cy="1048646"/>
            </a:xfrm>
            <a:prstGeom prst="leftBrac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69" name="TextBox 15"/>
            <p:cNvSpPr txBox="1"/>
            <p:nvPr/>
          </p:nvSpPr>
          <p:spPr>
            <a:xfrm>
              <a:off x="2517987" y="4701375"/>
              <a:ext cx="2607041" cy="160180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400" b="1" dirty="0">
                  <a:solidFill>
                    <a:srgbClr val="FF0000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zhēng</a:t>
              </a:r>
              <a:r>
                <a:rPr lang="en-US" altLang="zh-CN" sz="2400" b="1" dirty="0">
                  <a:solidFill>
                    <a:srgbClr val="FF0000"/>
                  </a:solidFill>
                  <a:latin typeface="宋体" panose="02010600030101010101" pitchFamily="2" charset="-122"/>
                </a:rPr>
                <a:t>(</a:t>
              </a:r>
              <a:r>
                <a:rPr lang="zh-CN" altLang="en-US" sz="2400" b="1" dirty="0">
                  <a:solidFill>
                    <a:srgbClr val="FF0000"/>
                  </a:solidFill>
                  <a:latin typeface="宋体" panose="02010600030101010101" pitchFamily="2" charset="-122"/>
                </a:rPr>
                <a:t>挣扎</a:t>
              </a:r>
              <a:r>
                <a:rPr lang="en-US" altLang="zh-CN" sz="2400" b="1" dirty="0">
                  <a:solidFill>
                    <a:srgbClr val="FF0000"/>
                  </a:solidFill>
                  <a:latin typeface="宋体" panose="02010600030101010101" pitchFamily="2" charset="-122"/>
                </a:rPr>
                <a:t>)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2400" b="1" dirty="0">
                  <a:solidFill>
                    <a:srgbClr val="FF0000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zhèng</a:t>
              </a:r>
              <a:r>
                <a:rPr lang="en-US" altLang="zh-CN" sz="2400" b="1" dirty="0">
                  <a:solidFill>
                    <a:srgbClr val="FF0000"/>
                  </a:solidFill>
                  <a:latin typeface="宋体" panose="02010600030101010101" pitchFamily="2" charset="-122"/>
                </a:rPr>
                <a:t>(</a:t>
              </a:r>
              <a:r>
                <a:rPr lang="zh-CN" altLang="en-US" sz="2400" b="1" dirty="0">
                  <a:solidFill>
                    <a:srgbClr val="FF0000"/>
                  </a:solidFill>
                  <a:latin typeface="宋体" panose="02010600030101010101" pitchFamily="2" charset="-122"/>
                </a:rPr>
                <a:t>挣钱</a:t>
              </a:r>
              <a:r>
                <a:rPr lang="en-US" altLang="zh-CN" sz="2400" b="1" dirty="0">
                  <a:solidFill>
                    <a:srgbClr val="FF0000"/>
                  </a:solidFill>
                  <a:latin typeface="宋体" panose="02010600030101010101" pitchFamily="2" charset="-122"/>
                </a:rPr>
                <a:t>)</a:t>
              </a:r>
            </a:p>
          </p:txBody>
        </p:sp>
      </p:grp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760886" y="948282"/>
            <a:ext cx="7751763" cy="1738313"/>
          </a:xfrm>
          <a:prstGeom prst="rect">
            <a:avLst/>
          </a:prstGeom>
          <a:noFill/>
          <a:ln w="3175" cap="rnd">
            <a:noFill/>
            <a:prstDash val="sysDot"/>
            <a:miter lim="800000"/>
          </a:ln>
        </p:spPr>
        <p:txBody>
          <a:bodyPr lIns="91439" tIns="45719" rIns="91439" bIns="45719"/>
          <a:lstStyle/>
          <a:p>
            <a:pPr marL="0" marR="0" lvl="0" indent="0" algn="just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关注下面句子中加点的字，看看你有什么发现？</a:t>
            </a:r>
            <a:endParaRPr kumimoji="0" lang="en-US" altLang="zh-CN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0" marR="0" lvl="0" indent="0" algn="just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    父亲动心了，但我年纪虽小却早已深深体会到父亲挣钱的艰难。</a:t>
            </a:r>
          </a:p>
        </p:txBody>
      </p:sp>
      <p:sp>
        <p:nvSpPr>
          <p:cNvPr id="23557" name="TextBox 2"/>
          <p:cNvSpPr txBox="1"/>
          <p:nvPr/>
        </p:nvSpPr>
        <p:spPr>
          <a:xfrm>
            <a:off x="7880188" y="1648039"/>
            <a:ext cx="55562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.</a:t>
            </a:r>
            <a:endParaRPr lang="zh-CN" altLang="en-US" sz="28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grpSp>
        <p:nvGrpSpPr>
          <p:cNvPr id="3" name="组合 20"/>
          <p:cNvGrpSpPr/>
          <p:nvPr/>
        </p:nvGrpSpPr>
        <p:grpSpPr>
          <a:xfrm>
            <a:off x="683105" y="3274546"/>
            <a:ext cx="7808912" cy="1120775"/>
            <a:chOff x="674914" y="3826588"/>
            <a:chExt cx="7808913" cy="1121401"/>
          </a:xfrm>
        </p:grpSpPr>
        <p:sp>
          <p:nvSpPr>
            <p:cNvPr id="23565" name="矩形 17"/>
            <p:cNvSpPr/>
            <p:nvPr/>
          </p:nvSpPr>
          <p:spPr>
            <a:xfrm>
              <a:off x="674914" y="3826588"/>
              <a:ext cx="7808913" cy="101602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2000" b="1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读一读</a:t>
              </a:r>
              <a:r>
                <a:rPr lang="zh-CN" altLang="en-US" sz="20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：为了挣</a:t>
              </a:r>
              <a:r>
                <a:rPr lang="en-US" altLang="zh-CN" sz="20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(</a:t>
              </a:r>
              <a:r>
                <a:rPr lang="en-US" altLang="zh-CN" sz="2000" b="1" dirty="0">
                  <a:solidFill>
                    <a:srgbClr val="000000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zhèng</a:t>
              </a:r>
              <a:r>
                <a:rPr lang="en-US" altLang="zh-CN" sz="20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)</a:t>
              </a:r>
              <a:r>
                <a:rPr lang="zh-CN" altLang="en-US" sz="20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钱养家父亲经常到浅海捞取一些海生植物，有时会被海草缠住身体，拼命挣</a:t>
              </a:r>
              <a:r>
                <a:rPr lang="en-US" altLang="zh-CN" sz="20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(</a:t>
              </a:r>
              <a:r>
                <a:rPr lang="en-US" altLang="zh-CN" sz="2000" b="1" dirty="0">
                  <a:solidFill>
                    <a:srgbClr val="000000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zhēng</a:t>
              </a:r>
              <a:r>
                <a:rPr lang="en-US" altLang="zh-CN" sz="20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)</a:t>
              </a:r>
              <a:r>
                <a:rPr lang="zh-CN" altLang="en-US" sz="20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扎才能摆脱困境。</a:t>
              </a:r>
            </a:p>
          </p:txBody>
        </p:sp>
        <p:sp>
          <p:nvSpPr>
            <p:cNvPr id="23566" name="TextBox 17"/>
            <p:cNvSpPr txBox="1"/>
            <p:nvPr/>
          </p:nvSpPr>
          <p:spPr>
            <a:xfrm>
              <a:off x="2282771" y="3981810"/>
              <a:ext cx="555625" cy="52387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28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.</a:t>
              </a:r>
              <a:endParaRPr lang="zh-CN" altLang="en-US" sz="2800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3567" name="TextBox 17"/>
            <p:cNvSpPr txBox="1"/>
            <p:nvPr/>
          </p:nvSpPr>
          <p:spPr>
            <a:xfrm>
              <a:off x="4095430" y="4424769"/>
              <a:ext cx="555625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28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.</a:t>
              </a:r>
              <a:endParaRPr lang="zh-CN" altLang="en-US" sz="2800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5" name="组合 23"/>
          <p:cNvGrpSpPr/>
          <p:nvPr/>
        </p:nvGrpSpPr>
        <p:grpSpPr>
          <a:xfrm>
            <a:off x="6858311" y="2105699"/>
            <a:ext cx="1793875" cy="1360488"/>
            <a:chOff x="6727117" y="1339907"/>
            <a:chExt cx="1793385" cy="1360214"/>
          </a:xfrm>
        </p:grpSpPr>
        <p:pic>
          <p:nvPicPr>
            <p:cNvPr id="25" name="Picture 14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6727117" y="1339907"/>
              <a:ext cx="1793385" cy="1360214"/>
            </a:xfrm>
            <a:prstGeom prst="rect">
              <a:avLst/>
            </a:prstGeom>
            <a:noFill/>
          </p:spPr>
        </p:pic>
        <p:sp>
          <p:nvSpPr>
            <p:cNvPr id="23564" name="矩形 72"/>
            <p:cNvSpPr/>
            <p:nvPr/>
          </p:nvSpPr>
          <p:spPr>
            <a:xfrm>
              <a:off x="6904218" y="1677382"/>
              <a:ext cx="1488266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b="1" dirty="0">
                  <a:latin typeface="Calibri" panose="020F0502020204030204" pitchFamily="34" charset="0"/>
                </a:rPr>
                <a:t>注意加点字的读音！</a:t>
              </a:r>
            </a:p>
          </p:txBody>
        </p:sp>
      </p:grpSp>
      <p:grpSp>
        <p:nvGrpSpPr>
          <p:cNvPr id="6" name="组合 26"/>
          <p:cNvGrpSpPr/>
          <p:nvPr/>
        </p:nvGrpSpPr>
        <p:grpSpPr>
          <a:xfrm>
            <a:off x="6172144" y="89424"/>
            <a:ext cx="2654241" cy="1048661"/>
            <a:chOff x="6712495" y="-330511"/>
            <a:chExt cx="2654241" cy="1048661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15" descr="C:\Users\Administrator\Desktop\1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712495" y="-330511"/>
              <a:ext cx="2654241" cy="1048661"/>
            </a:xfrm>
            <a:prstGeom prst="rect">
              <a:avLst/>
            </a:prstGeom>
            <a:noFill/>
          </p:spPr>
        </p:pic>
        <p:sp>
          <p:nvSpPr>
            <p:cNvPr id="29" name="矩形 28"/>
            <p:cNvSpPr/>
            <p:nvPr/>
          </p:nvSpPr>
          <p:spPr>
            <a:xfrm>
              <a:off x="7022614" y="-221680"/>
              <a:ext cx="1589063" cy="83099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加点的字是多音字！</a:t>
              </a:r>
            </a:p>
          </p:txBody>
        </p:sp>
      </p:grpSp>
      <p:grpSp>
        <p:nvGrpSpPr>
          <p:cNvPr id="14342" name="组合 5"/>
          <p:cNvGrpSpPr/>
          <p:nvPr/>
        </p:nvGrpSpPr>
        <p:grpSpPr>
          <a:xfrm>
            <a:off x="3299499" y="24843"/>
            <a:ext cx="2286000" cy="831850"/>
            <a:chOff x="924035" y="907522"/>
            <a:chExt cx="2287080" cy="832905"/>
          </a:xfrm>
        </p:grpSpPr>
        <p:grpSp>
          <p:nvGrpSpPr>
            <p:cNvPr id="14344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4348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4349" name="Picture 6"/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27" name="圆角矩形 26"/>
            <p:cNvSpPr/>
            <p:nvPr/>
          </p:nvSpPr>
          <p:spPr>
            <a:xfrm>
              <a:off x="1485979" y="1067895"/>
              <a:ext cx="131040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多音字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文本框 6"/>
          <p:cNvSpPr txBox="1"/>
          <p:nvPr/>
        </p:nvSpPr>
        <p:spPr>
          <a:xfrm>
            <a:off x="774402" y="772387"/>
            <a:ext cx="7583170" cy="99187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defTabSz="914400">
              <a:spcBef>
                <a:spcPts val="1800"/>
              </a:spcBef>
              <a:buFont typeface="Wingdings" panose="05000000000000000000" pitchFamily="2" charset="2"/>
            </a:pP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默读课文，说说在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“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我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”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的梦中出现了哪些难忘的场景？</a:t>
            </a:r>
          </a:p>
        </p:txBody>
      </p:sp>
      <p:sp>
        <p:nvSpPr>
          <p:cNvPr id="7" name="矩形 6"/>
          <p:cNvSpPr/>
          <p:nvPr/>
        </p:nvSpPr>
        <p:spPr>
          <a:xfrm>
            <a:off x="2839311" y="154517"/>
            <a:ext cx="2838727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指导朗读</a:t>
            </a:r>
          </a:p>
        </p:txBody>
      </p:sp>
      <p:grpSp>
        <p:nvGrpSpPr>
          <p:cNvPr id="16388" name="组合 4"/>
          <p:cNvGrpSpPr/>
          <p:nvPr/>
        </p:nvGrpSpPr>
        <p:grpSpPr>
          <a:xfrm>
            <a:off x="6730488" y="119925"/>
            <a:ext cx="2162175" cy="644525"/>
            <a:chOff x="2079507" y="2883379"/>
            <a:chExt cx="2161169" cy="643411"/>
          </a:xfrm>
        </p:grpSpPr>
        <p:pic>
          <p:nvPicPr>
            <p:cNvPr id="16390" name="Picture 12" descr="C:\Users\Administrator\Desktop\81c83b3069976615a5dcb33b58b7eb2a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79507" y="2883379"/>
              <a:ext cx="2161169" cy="64341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391" name="矩形 7"/>
            <p:cNvSpPr/>
            <p:nvPr/>
          </p:nvSpPr>
          <p:spPr>
            <a:xfrm>
              <a:off x="2079507" y="3075969"/>
              <a:ext cx="2161169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这是课后第</a:t>
              </a:r>
              <a:r>
                <a:rPr lang="en-US" altLang="zh-CN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1</a:t>
              </a:r>
              <a:r>
                <a:rPr lang="zh-CN" altLang="en-US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题哦！</a:t>
              </a:r>
            </a:p>
          </p:txBody>
        </p:sp>
      </p:grpSp>
      <p:sp>
        <p:nvSpPr>
          <p:cNvPr id="14" name="对角圆角矩形 13"/>
          <p:cNvSpPr/>
          <p:nvPr/>
        </p:nvSpPr>
        <p:spPr>
          <a:xfrm>
            <a:off x="529842" y="1753624"/>
            <a:ext cx="8384087" cy="2758202"/>
          </a:xfrm>
          <a:prstGeom prst="round2Diag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边读边画</a:t>
            </a:r>
          </a:p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</a:rPr>
              <a:t>本文篇幅较长，适合默读。默读时要有一定的速度。根据时间这条线索，边读边把</a:t>
            </a:r>
            <a:r>
              <a:rPr kumimoji="0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</a:rPr>
              <a:t>“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</a:rPr>
              <a:t>我</a:t>
            </a:r>
            <a:r>
              <a:rPr kumimoji="0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</a:rPr>
              <a:t>”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</a:rPr>
              <a:t>梦中出现的难忘场景画下来，也可以给每个场景起个小标题。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文本框 6"/>
          <p:cNvSpPr txBox="1"/>
          <p:nvPr/>
        </p:nvSpPr>
        <p:spPr>
          <a:xfrm>
            <a:off x="340231" y="862363"/>
            <a:ext cx="8520112" cy="4375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defTabSz="914400">
              <a:lnSpc>
                <a:spcPct val="100000"/>
              </a:lnSpc>
              <a:spcBef>
                <a:spcPts val="1800"/>
              </a:spcBef>
              <a:buFont typeface="Wingdings" panose="05000000000000000000" pitchFamily="2" charset="2"/>
            </a:pPr>
            <a:r>
              <a:rPr lang="zh-CN" altLang="en-US" sz="2400" b="1" dirty="0">
                <a:latin typeface="黑体" pitchFamily="49" charset="-122"/>
                <a:ea typeface="黑体" pitchFamily="49" charset="-122"/>
                <a:sym typeface="+mn-ea"/>
              </a:rPr>
              <a:t>默读课文</a:t>
            </a:r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，思考：说说在</a:t>
            </a:r>
            <a:r>
              <a:rPr lang="en-US" altLang="zh-CN" sz="2400" b="1" dirty="0">
                <a:latin typeface="黑体" pitchFamily="49" charset="-122"/>
                <a:ea typeface="黑体" pitchFamily="49" charset="-122"/>
              </a:rPr>
              <a:t>“</a:t>
            </a:r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我</a:t>
            </a:r>
            <a:r>
              <a:rPr lang="en-US" altLang="zh-CN" sz="2400" b="1" dirty="0">
                <a:latin typeface="黑体" pitchFamily="49" charset="-122"/>
                <a:ea typeface="黑体" pitchFamily="49" charset="-122"/>
              </a:rPr>
              <a:t>”</a:t>
            </a:r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的梦中出现了哪些难忘的场景。</a:t>
            </a:r>
          </a:p>
        </p:txBody>
      </p:sp>
      <p:sp>
        <p:nvSpPr>
          <p:cNvPr id="5" name="矩形 4"/>
          <p:cNvSpPr/>
          <p:nvPr/>
        </p:nvSpPr>
        <p:spPr>
          <a:xfrm>
            <a:off x="2976541" y="103405"/>
            <a:ext cx="2838727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整体感知</a:t>
            </a:r>
          </a:p>
        </p:txBody>
      </p:sp>
      <p:sp>
        <p:nvSpPr>
          <p:cNvPr id="6" name="矩形 5"/>
          <p:cNvSpPr/>
          <p:nvPr/>
        </p:nvSpPr>
        <p:spPr>
          <a:xfrm>
            <a:off x="458334" y="1318325"/>
            <a:ext cx="8423275" cy="3133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indent="627063">
              <a:lnSpc>
                <a:spcPct val="140000"/>
              </a:lnSpc>
              <a:defRPr/>
            </a:pPr>
            <a:r>
              <a:rPr lang="zh-CN" altLang="en-US" sz="2400" b="1" dirty="0" smtClean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“我”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梦中出现的难忘的场景有：父母半夜起来喂蚕，父亲卖了茧子后给“我”</a:t>
            </a:r>
            <a:r>
              <a:rPr lang="zh-CN" altLang="en-US" sz="2400" b="1" dirty="0" smtClean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买枇杷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；父亲心疼“我”被虫咬了想为“我”换房间；父亲带“我”逛庙会，给“我”做万花筒；</a:t>
            </a:r>
            <a:r>
              <a:rPr lang="zh-CN" altLang="en-US" sz="2400" b="1" dirty="0" smtClean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父亲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大雨大雪天背“我”上学；父亲努力凑钱供“我”读书；父亲用小渔船送“我”考学、上学；</a:t>
            </a:r>
            <a:r>
              <a:rPr lang="zh-CN" altLang="en-US" sz="2400" b="1" dirty="0" smtClean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父亲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为“我”缝补棉被等。印象最深的场景略。</a:t>
            </a:r>
            <a:endParaRPr lang="zh-CN" altLang="en-US" sz="2400" b="1" noProof="0" dirty="0">
              <a:solidFill>
                <a:srgbClr val="C00000"/>
              </a:solidFill>
              <a:uLnTx/>
              <a:uFillTx/>
              <a:latin typeface="Times New Roman" pitchFamily="18" charset="0"/>
              <a:ea typeface="+mj-ea"/>
              <a:cs typeface="Times New Roman" pitchFamily="18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2881766"/>
              </p:ext>
            </p:extLst>
          </p:nvPr>
        </p:nvGraphicFramePr>
        <p:xfrm>
          <a:off x="757866" y="1264739"/>
          <a:ext cx="900113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3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9476813"/>
              </p:ext>
            </p:extLst>
          </p:nvPr>
        </p:nvGraphicFramePr>
        <p:xfrm>
          <a:off x="1869116" y="1264739"/>
          <a:ext cx="900113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3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1700996"/>
              </p:ext>
            </p:extLst>
          </p:nvPr>
        </p:nvGraphicFramePr>
        <p:xfrm>
          <a:off x="2986716" y="1264739"/>
          <a:ext cx="900113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3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1231069"/>
              </p:ext>
            </p:extLst>
          </p:nvPr>
        </p:nvGraphicFramePr>
        <p:xfrm>
          <a:off x="4091616" y="1264739"/>
          <a:ext cx="900113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3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2177972"/>
              </p:ext>
            </p:extLst>
          </p:nvPr>
        </p:nvGraphicFramePr>
        <p:xfrm>
          <a:off x="5253666" y="1264739"/>
          <a:ext cx="900113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3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2410309"/>
              </p:ext>
            </p:extLst>
          </p:nvPr>
        </p:nvGraphicFramePr>
        <p:xfrm>
          <a:off x="6423654" y="1264739"/>
          <a:ext cx="900112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4228351"/>
              </p:ext>
            </p:extLst>
          </p:nvPr>
        </p:nvGraphicFramePr>
        <p:xfrm>
          <a:off x="1211910" y="2541089"/>
          <a:ext cx="898525" cy="900113"/>
        </p:xfrm>
        <a:graphic>
          <a:graphicData uri="http://schemas.openxmlformats.org/drawingml/2006/table">
            <a:tbl>
              <a:tblPr/>
              <a:tblGrid>
                <a:gridCol w="445443"/>
                <a:gridCol w="453082"/>
              </a:tblGrid>
              <a:tr h="447807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13" marB="343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13" marB="3431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306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13" marB="343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13" marB="3431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8391735"/>
              </p:ext>
            </p:extLst>
          </p:nvPr>
        </p:nvGraphicFramePr>
        <p:xfrm>
          <a:off x="2340623" y="2541089"/>
          <a:ext cx="900112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807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13" marB="343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13" marB="3431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306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13" marB="343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13" marB="3431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8097924"/>
              </p:ext>
            </p:extLst>
          </p:nvPr>
        </p:nvGraphicFramePr>
        <p:xfrm>
          <a:off x="3467748" y="2541089"/>
          <a:ext cx="900112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0966636"/>
              </p:ext>
            </p:extLst>
          </p:nvPr>
        </p:nvGraphicFramePr>
        <p:xfrm>
          <a:off x="4574235" y="2541089"/>
          <a:ext cx="900113" cy="900113"/>
        </p:xfrm>
        <a:graphic>
          <a:graphicData uri="http://schemas.openxmlformats.org/drawingml/2006/table">
            <a:tbl>
              <a:tblPr/>
              <a:tblGrid>
                <a:gridCol w="446405"/>
                <a:gridCol w="453708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6" name="矩形 25">
            <a:hlinkClick r:id="rId4" action="ppaction://hlinksldjump"/>
          </p:cNvPr>
          <p:cNvSpPr/>
          <p:nvPr/>
        </p:nvSpPr>
        <p:spPr>
          <a:xfrm>
            <a:off x="767377" y="1271752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蚕</a:t>
            </a:r>
            <a:endParaRPr kumimoji="0" lang="zh-CN" altLang="en-US" sz="2000" b="0" i="0" u="none" strike="noStrike" kern="1200" cap="none" spc="0" normalizeH="0" baseline="0" noProof="0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" name="矩形 26">
            <a:hlinkClick r:id="rId5" action="ppaction://hlinksldjump"/>
          </p:cNvPr>
          <p:cNvSpPr/>
          <p:nvPr/>
        </p:nvSpPr>
        <p:spPr>
          <a:xfrm>
            <a:off x="2996810" y="1262183"/>
            <a:ext cx="871855" cy="9220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疼</a:t>
            </a:r>
          </a:p>
        </p:txBody>
      </p:sp>
      <p:sp>
        <p:nvSpPr>
          <p:cNvPr id="28" name="矩形 27">
            <a:hlinkClick r:id="rId6" action="ppaction://hlinksldjump"/>
          </p:cNvPr>
          <p:cNvSpPr/>
          <p:nvPr/>
        </p:nvSpPr>
        <p:spPr>
          <a:xfrm>
            <a:off x="1869214" y="1269803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考</a:t>
            </a:r>
          </a:p>
        </p:txBody>
      </p:sp>
      <p:sp>
        <p:nvSpPr>
          <p:cNvPr id="29" name="矩形 28">
            <a:hlinkClick r:id="rId7" action="ppaction://hlinksldjump"/>
          </p:cNvPr>
          <p:cNvSpPr/>
          <p:nvPr/>
        </p:nvSpPr>
        <p:spPr>
          <a:xfrm>
            <a:off x="5253639" y="1274052"/>
            <a:ext cx="871855" cy="9220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糖</a:t>
            </a:r>
          </a:p>
        </p:txBody>
      </p:sp>
      <p:sp>
        <p:nvSpPr>
          <p:cNvPr id="30" name="矩形 29">
            <a:hlinkClick r:id="rId8" action="ppaction://hlinksldjump"/>
          </p:cNvPr>
          <p:cNvSpPr/>
          <p:nvPr/>
        </p:nvSpPr>
        <p:spPr>
          <a:xfrm>
            <a:off x="4101348" y="1269803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席</a:t>
            </a:r>
          </a:p>
        </p:txBody>
      </p:sp>
      <p:sp>
        <p:nvSpPr>
          <p:cNvPr id="34" name="矩形 33">
            <a:hlinkClick r:id="rId9" action="ppaction://hlinksldjump"/>
          </p:cNvPr>
          <p:cNvSpPr/>
          <p:nvPr/>
        </p:nvSpPr>
        <p:spPr>
          <a:xfrm>
            <a:off x="1211960" y="2528249"/>
            <a:ext cx="88036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迪</a:t>
            </a:r>
          </a:p>
        </p:txBody>
      </p:sp>
      <p:sp>
        <p:nvSpPr>
          <p:cNvPr id="35" name="矩形 34">
            <a:hlinkClick r:id="rId10" action="ppaction://hlinksldjump"/>
          </p:cNvPr>
          <p:cNvSpPr/>
          <p:nvPr/>
        </p:nvSpPr>
        <p:spPr>
          <a:xfrm>
            <a:off x="2343475" y="2549344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钉</a:t>
            </a:r>
          </a:p>
        </p:txBody>
      </p:sp>
      <p:graphicFrame>
        <p:nvGraphicFramePr>
          <p:cNvPr id="38" name="Group 47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94483703"/>
              </p:ext>
            </p:extLst>
          </p:nvPr>
        </p:nvGraphicFramePr>
        <p:xfrm>
          <a:off x="5696806" y="2541089"/>
          <a:ext cx="900113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3"/>
              </a:tblGrid>
              <a:tr h="447807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13" marB="343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13" marB="3431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306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13" marB="343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13" marB="3431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矩形 4">
            <a:hlinkClick r:id="rId11" action="ppaction://hlinksldjump"/>
          </p:cNvPr>
          <p:cNvSpPr/>
          <p:nvPr/>
        </p:nvSpPr>
        <p:spPr>
          <a:xfrm>
            <a:off x="3466890" y="2546153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陪</a:t>
            </a:r>
          </a:p>
        </p:txBody>
      </p:sp>
      <p:graphicFrame>
        <p:nvGraphicFramePr>
          <p:cNvPr id="39" name="Group 47"/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237757735"/>
              </p:ext>
            </p:extLst>
          </p:nvPr>
        </p:nvGraphicFramePr>
        <p:xfrm>
          <a:off x="6879494" y="2545852"/>
          <a:ext cx="900112" cy="900112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807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13" marB="343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13" marB="3431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30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13" marB="343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13" marB="3431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0" name="矩形 39">
            <a:hlinkClick r:id="rId12" action="ppaction://hlinksldjump"/>
          </p:cNvPr>
          <p:cNvSpPr/>
          <p:nvPr/>
        </p:nvSpPr>
        <p:spPr>
          <a:xfrm>
            <a:off x="4580072" y="2538549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毕</a:t>
            </a:r>
          </a:p>
        </p:txBody>
      </p:sp>
      <p:graphicFrame>
        <p:nvGraphicFramePr>
          <p:cNvPr id="41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569584"/>
              </p:ext>
            </p:extLst>
          </p:nvPr>
        </p:nvGraphicFramePr>
        <p:xfrm>
          <a:off x="7593641" y="1266327"/>
          <a:ext cx="900113" cy="900112"/>
        </p:xfrm>
        <a:graphic>
          <a:graphicData uri="http://schemas.openxmlformats.org/drawingml/2006/table">
            <a:tbl>
              <a:tblPr/>
              <a:tblGrid>
                <a:gridCol w="446230"/>
                <a:gridCol w="453883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2" name="矩形 31">
            <a:hlinkClick r:id="rId13" action="ppaction://hlinksldjump"/>
          </p:cNvPr>
          <p:cNvSpPr/>
          <p:nvPr/>
        </p:nvSpPr>
        <p:spPr>
          <a:xfrm>
            <a:off x="6424263" y="1269803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屑</a:t>
            </a:r>
          </a:p>
        </p:txBody>
      </p:sp>
      <p:sp>
        <p:nvSpPr>
          <p:cNvPr id="42" name="矩形 41">
            <a:hlinkClick r:id="rId14" action="ppaction://hlinksldjump"/>
          </p:cNvPr>
          <p:cNvSpPr/>
          <p:nvPr/>
        </p:nvSpPr>
        <p:spPr>
          <a:xfrm>
            <a:off x="6888987" y="2549066"/>
            <a:ext cx="871855" cy="9220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枕</a:t>
            </a:r>
          </a:p>
        </p:txBody>
      </p:sp>
      <p:sp>
        <p:nvSpPr>
          <p:cNvPr id="33" name="矩形 32">
            <a:hlinkClick r:id="rId15" action="ppaction://hlinksldjump"/>
          </p:cNvPr>
          <p:cNvSpPr/>
          <p:nvPr/>
        </p:nvSpPr>
        <p:spPr>
          <a:xfrm>
            <a:off x="7589760" y="1265358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启</a:t>
            </a:r>
          </a:p>
        </p:txBody>
      </p:sp>
      <p:sp>
        <p:nvSpPr>
          <p:cNvPr id="37" name="矩形 36">
            <a:hlinkClick r:id="rId16" action="ppaction://hlinksldjump"/>
          </p:cNvPr>
          <p:cNvSpPr/>
          <p:nvPr/>
        </p:nvSpPr>
        <p:spPr>
          <a:xfrm>
            <a:off x="5699754" y="2550858"/>
            <a:ext cx="871855" cy="9220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煮</a:t>
            </a:r>
          </a:p>
        </p:txBody>
      </p:sp>
      <p:sp>
        <p:nvSpPr>
          <p:cNvPr id="43" name="任意多边形 42"/>
          <p:cNvSpPr/>
          <p:nvPr/>
        </p:nvSpPr>
        <p:spPr>
          <a:xfrm>
            <a:off x="5728115" y="39592"/>
            <a:ext cx="3400425" cy="369888"/>
          </a:xfrm>
          <a:custGeom>
            <a:avLst/>
            <a:gdLst>
              <a:gd name="connsiteX0" fmla="*/ 0 w 3400501"/>
              <a:gd name="connsiteY0" fmla="*/ 0 h 369332"/>
              <a:gd name="connsiteX1" fmla="*/ 3400501 w 3400501"/>
              <a:gd name="connsiteY1" fmla="*/ 0 h 369332"/>
              <a:gd name="connsiteX2" fmla="*/ 3400501 w 3400501"/>
              <a:gd name="connsiteY2" fmla="*/ 369332 h 369332"/>
              <a:gd name="connsiteX3" fmla="*/ 0 w 3400501"/>
              <a:gd name="connsiteY3" fmla="*/ 369332 h 369332"/>
              <a:gd name="connsiteX4" fmla="*/ 0 w 3400501"/>
              <a:gd name="connsiteY4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00501" h="369332">
                <a:moveTo>
                  <a:pt x="0" y="0"/>
                </a:moveTo>
                <a:lnTo>
                  <a:pt x="3400501" y="0"/>
                </a:lnTo>
                <a:lnTo>
                  <a:pt x="3400501" y="369332"/>
                </a:lnTo>
                <a:lnTo>
                  <a:pt x="0" y="36933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60960" tIns="60960" rIns="60960" bIns="60960" spcCol="1270" anchor="ctr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711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提示</a:t>
            </a:r>
            <a:r>
              <a:rPr kumimoji="0" 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：</a:t>
            </a:r>
            <a:r>
              <a:rPr kumimoji="0" 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点击生字进入详细讲解。</a:t>
            </a:r>
            <a:endParaRPr kumimoji="0" lang="zh-CN" sz="18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+mn-cs"/>
            </a:endParaRPr>
          </a:p>
        </p:txBody>
      </p:sp>
      <p:grpSp>
        <p:nvGrpSpPr>
          <p:cNvPr id="21662" name="组合 5"/>
          <p:cNvGrpSpPr/>
          <p:nvPr/>
        </p:nvGrpSpPr>
        <p:grpSpPr>
          <a:xfrm>
            <a:off x="3419004" y="26452"/>
            <a:ext cx="2287587" cy="831850"/>
            <a:chOff x="924035" y="907522"/>
            <a:chExt cx="2287080" cy="832905"/>
          </a:xfrm>
        </p:grpSpPr>
        <p:grpSp>
          <p:nvGrpSpPr>
            <p:cNvPr id="21664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21668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1669" name="Picture 6"/>
              <p:cNvPicPr>
                <a:picLocks noChangeAspect="1"/>
              </p:cNvPicPr>
              <p:nvPr/>
            </p:nvPicPr>
            <p:blipFill>
              <a:blip r:embed="rId18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2" name="圆角矩形 1"/>
            <p:cNvSpPr/>
            <p:nvPr/>
          </p:nvSpPr>
          <p:spPr>
            <a:xfrm>
              <a:off x="1485979" y="1067895"/>
              <a:ext cx="131040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我会写</a:t>
              </a:r>
            </a:p>
          </p:txBody>
        </p:sp>
      </p:grpSp>
      <p:sp>
        <p:nvSpPr>
          <p:cNvPr id="7" name="文本框 39"/>
          <p:cNvSpPr txBox="1"/>
          <p:nvPr/>
        </p:nvSpPr>
        <p:spPr>
          <a:xfrm>
            <a:off x="551498" y="3805795"/>
            <a:ext cx="8143875" cy="5175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2800" b="1" dirty="0">
                <a:latin typeface="宋体" panose="02010600030101010101" pitchFamily="2" charset="-122"/>
              </a:rPr>
              <a:t>观察生字在田字格中的位置，讨论书写注意事项。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26262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26262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26262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26262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26262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26262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26262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26262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26262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26262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26262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26262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26262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26262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26262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26262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26262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26262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26262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26262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26262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26262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9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26262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26262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9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26262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26262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30" grpId="0"/>
      <p:bldP spid="34" grpId="0"/>
      <p:bldP spid="35" grpId="0"/>
      <p:bldP spid="5" grpId="0"/>
      <p:bldP spid="32" grpId="0"/>
      <p:bldP spid="33" grpId="0"/>
      <p:bldP spid="37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圆角矩形 33"/>
          <p:cNvSpPr/>
          <p:nvPr/>
        </p:nvSpPr>
        <p:spPr>
          <a:xfrm>
            <a:off x="6824980" y="2605405"/>
            <a:ext cx="2165350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3" name="圆角矩形 32"/>
          <p:cNvSpPr/>
          <p:nvPr/>
        </p:nvSpPr>
        <p:spPr>
          <a:xfrm>
            <a:off x="3835400" y="2605405"/>
            <a:ext cx="2007870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363855" y="2605405"/>
            <a:ext cx="2445385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51" name="直线连接符 75"/>
          <p:cNvCxnSpPr/>
          <p:nvPr/>
        </p:nvCxnSpPr>
        <p:spPr>
          <a:xfrm>
            <a:off x="4124008" y="3135313"/>
            <a:ext cx="1550988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64"/>
          <p:cNvSpPr txBox="1"/>
          <p:nvPr/>
        </p:nvSpPr>
        <p:spPr>
          <a:xfrm>
            <a:off x="4124008" y="2697163"/>
            <a:ext cx="1884363" cy="43815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半包围结构</a:t>
            </a:r>
          </a:p>
        </p:txBody>
      </p:sp>
      <p:cxnSp>
        <p:nvCxnSpPr>
          <p:cNvPr id="54" name="直线连接符 75"/>
          <p:cNvCxnSpPr/>
          <p:nvPr/>
        </p:nvCxnSpPr>
        <p:spPr>
          <a:xfrm flipV="1">
            <a:off x="7199313" y="3148013"/>
            <a:ext cx="1714500" cy="30163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64"/>
          <p:cNvSpPr txBox="1"/>
          <p:nvPr/>
        </p:nvSpPr>
        <p:spPr>
          <a:xfrm>
            <a:off x="749300" y="2697163"/>
            <a:ext cx="1800225" cy="43815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marR="0" algn="ctr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左右结构</a:t>
            </a:r>
          </a:p>
        </p:txBody>
      </p:sp>
      <p:sp>
        <p:nvSpPr>
          <p:cNvPr id="57" name="文本框 64"/>
          <p:cNvSpPr txBox="1"/>
          <p:nvPr/>
        </p:nvSpPr>
        <p:spPr>
          <a:xfrm>
            <a:off x="6532563" y="701675"/>
            <a:ext cx="608012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启</a:t>
            </a:r>
          </a:p>
        </p:txBody>
      </p:sp>
      <p:sp>
        <p:nvSpPr>
          <p:cNvPr id="58" name="文本框 64"/>
          <p:cNvSpPr txBox="1"/>
          <p:nvPr/>
        </p:nvSpPr>
        <p:spPr>
          <a:xfrm>
            <a:off x="2200275" y="676275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蚕</a:t>
            </a:r>
          </a:p>
        </p:txBody>
      </p:sp>
      <p:sp>
        <p:nvSpPr>
          <p:cNvPr id="59" name="文本框 64"/>
          <p:cNvSpPr txBox="1"/>
          <p:nvPr/>
        </p:nvSpPr>
        <p:spPr>
          <a:xfrm>
            <a:off x="5843588" y="657225"/>
            <a:ext cx="608012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屑</a:t>
            </a:r>
          </a:p>
        </p:txBody>
      </p:sp>
      <p:sp>
        <p:nvSpPr>
          <p:cNvPr id="60" name="文本框 64"/>
          <p:cNvSpPr txBox="1"/>
          <p:nvPr/>
        </p:nvSpPr>
        <p:spPr>
          <a:xfrm>
            <a:off x="3640138" y="1301750"/>
            <a:ext cx="608012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陪</a:t>
            </a:r>
          </a:p>
        </p:txBody>
      </p:sp>
      <p:sp>
        <p:nvSpPr>
          <p:cNvPr id="61" name="文本框 64"/>
          <p:cNvSpPr txBox="1"/>
          <p:nvPr/>
        </p:nvSpPr>
        <p:spPr>
          <a:xfrm>
            <a:off x="2200275" y="1298575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迪</a:t>
            </a:r>
          </a:p>
        </p:txBody>
      </p:sp>
      <p:sp>
        <p:nvSpPr>
          <p:cNvPr id="62" name="文本框 64"/>
          <p:cNvSpPr txBox="1"/>
          <p:nvPr/>
        </p:nvSpPr>
        <p:spPr>
          <a:xfrm>
            <a:off x="6966585" y="2740025"/>
            <a:ext cx="1947545" cy="43751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上下结构</a:t>
            </a:r>
          </a:p>
        </p:txBody>
      </p:sp>
      <p:sp>
        <p:nvSpPr>
          <p:cNvPr id="63" name="文本框 64"/>
          <p:cNvSpPr txBox="1"/>
          <p:nvPr/>
        </p:nvSpPr>
        <p:spPr>
          <a:xfrm>
            <a:off x="2955925" y="679450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考</a:t>
            </a:r>
          </a:p>
        </p:txBody>
      </p:sp>
      <p:cxnSp>
        <p:nvCxnSpPr>
          <p:cNvPr id="64" name="直线连接符 5"/>
          <p:cNvCxnSpPr/>
          <p:nvPr/>
        </p:nvCxnSpPr>
        <p:spPr>
          <a:xfrm>
            <a:off x="501650" y="3074988"/>
            <a:ext cx="2192338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本框 64"/>
          <p:cNvSpPr txBox="1"/>
          <p:nvPr/>
        </p:nvSpPr>
        <p:spPr>
          <a:xfrm>
            <a:off x="4359275" y="1301750"/>
            <a:ext cx="609600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毕</a:t>
            </a:r>
          </a:p>
        </p:txBody>
      </p:sp>
      <p:sp>
        <p:nvSpPr>
          <p:cNvPr id="67" name="文本框 64"/>
          <p:cNvSpPr txBox="1"/>
          <p:nvPr/>
        </p:nvSpPr>
        <p:spPr>
          <a:xfrm>
            <a:off x="5187950" y="676275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糖</a:t>
            </a:r>
          </a:p>
        </p:txBody>
      </p:sp>
      <p:sp>
        <p:nvSpPr>
          <p:cNvPr id="71" name="文本框 64"/>
          <p:cNvSpPr txBox="1"/>
          <p:nvPr/>
        </p:nvSpPr>
        <p:spPr>
          <a:xfrm>
            <a:off x="2954338" y="1298575"/>
            <a:ext cx="609600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钉</a:t>
            </a:r>
          </a:p>
        </p:txBody>
      </p:sp>
      <p:sp>
        <p:nvSpPr>
          <p:cNvPr id="72" name="文本框 64"/>
          <p:cNvSpPr txBox="1"/>
          <p:nvPr/>
        </p:nvSpPr>
        <p:spPr>
          <a:xfrm>
            <a:off x="3640138" y="676275"/>
            <a:ext cx="608012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疼</a:t>
            </a:r>
          </a:p>
        </p:txBody>
      </p:sp>
      <p:sp>
        <p:nvSpPr>
          <p:cNvPr id="73" name="文本框 9"/>
          <p:cNvSpPr txBox="1"/>
          <p:nvPr/>
        </p:nvSpPr>
        <p:spPr>
          <a:xfrm>
            <a:off x="4357688" y="625475"/>
            <a:ext cx="641985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席</a:t>
            </a:r>
          </a:p>
        </p:txBody>
      </p:sp>
      <p:sp>
        <p:nvSpPr>
          <p:cNvPr id="74" name="文本框 64"/>
          <p:cNvSpPr txBox="1"/>
          <p:nvPr/>
        </p:nvSpPr>
        <p:spPr>
          <a:xfrm>
            <a:off x="5176404" y="1276830"/>
            <a:ext cx="609600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煮</a:t>
            </a:r>
          </a:p>
        </p:txBody>
      </p:sp>
      <p:sp>
        <p:nvSpPr>
          <p:cNvPr id="2" name="文本框 64"/>
          <p:cNvSpPr txBox="1"/>
          <p:nvPr/>
        </p:nvSpPr>
        <p:spPr>
          <a:xfrm>
            <a:off x="5920151" y="1255564"/>
            <a:ext cx="609600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枕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12153E-6 L 0.53785 0.518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892" y="259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4.66996E-6 L 0.15504 0.4925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43" y="246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-0.000123 L 0.023194 0.499753 " pathEditMode="relative" rAng="0" ptsTypes="">
                                      <p:cBhvr>
                                        <p:cTn id="14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" y="2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41086E-6 L 0.04549 0.5074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74" y="253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3.12153E-6 L -0.45868 0.49969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934" y="249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4.54041E-6 L -0.0717 0.50339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94" y="251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2.10364E-6 L -0.2566 0.57897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830" y="289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1.04874E-7 L 0.3007 0.46299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35" y="231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1.04874E-7 L -0.27847 0.37878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24" y="189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972 -0.09932 L -0.22187 0.37816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80" y="238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3.20173E-6 L 0.35382 0.39913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691" y="199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1.70265E-6 L 0.32152 0.40808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76" y="20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70265E-6 L -0.42135 0.38711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076" y="193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9" grpId="0"/>
      <p:bldP spid="60" grpId="0"/>
      <p:bldP spid="61" grpId="0"/>
      <p:bldP spid="63" grpId="0"/>
      <p:bldP spid="65" grpId="0"/>
      <p:bldP spid="67" grpId="0"/>
      <p:bldP spid="7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10368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0733" name="Rectangle 75"/>
          <p:cNvSpPr/>
          <p:nvPr/>
        </p:nvSpPr>
        <p:spPr>
          <a:xfrm>
            <a:off x="4540250" y="1459230"/>
            <a:ext cx="31750" cy="1524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 algn="just"/>
            <a:r>
              <a:rPr lang="zh-CN" alt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zh-CN" altLang="en-US" dirty="0">
              <a:latin typeface="Calibri" panose="020F0502020204030204" pitchFamily="34" charset="0"/>
            </a:endParaRPr>
          </a:p>
        </p:txBody>
      </p:sp>
      <p:sp>
        <p:nvSpPr>
          <p:cNvPr id="12367" name="Freeform 79"/>
          <p:cNvSpPr/>
          <p:nvPr/>
        </p:nvSpPr>
        <p:spPr>
          <a:xfrm>
            <a:off x="4992688" y="1579880"/>
            <a:ext cx="735012" cy="185738"/>
          </a:xfrm>
          <a:custGeom>
            <a:avLst/>
            <a:gdLst>
              <a:gd name="txL" fmla="*/ 0 w 1157"/>
              <a:gd name="txT" fmla="*/ 0 h 292"/>
              <a:gd name="txR" fmla="*/ 1157 w 1157"/>
              <a:gd name="txB" fmla="*/ 292 h 29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157" h="292">
                <a:moveTo>
                  <a:pt x="687" y="216"/>
                </a:moveTo>
                <a:lnTo>
                  <a:pt x="636" y="216"/>
                </a:lnTo>
                <a:lnTo>
                  <a:pt x="585" y="228"/>
                </a:lnTo>
                <a:lnTo>
                  <a:pt x="534" y="241"/>
                </a:lnTo>
                <a:lnTo>
                  <a:pt x="483" y="241"/>
                </a:lnTo>
                <a:lnTo>
                  <a:pt x="445" y="254"/>
                </a:lnTo>
                <a:lnTo>
                  <a:pt x="407" y="254"/>
                </a:lnTo>
                <a:lnTo>
                  <a:pt x="369" y="267"/>
                </a:lnTo>
                <a:lnTo>
                  <a:pt x="331" y="267"/>
                </a:lnTo>
                <a:lnTo>
                  <a:pt x="305" y="279"/>
                </a:lnTo>
                <a:lnTo>
                  <a:pt x="280" y="279"/>
                </a:lnTo>
                <a:lnTo>
                  <a:pt x="254" y="279"/>
                </a:lnTo>
                <a:lnTo>
                  <a:pt x="229" y="279"/>
                </a:lnTo>
                <a:lnTo>
                  <a:pt x="216" y="292"/>
                </a:lnTo>
                <a:lnTo>
                  <a:pt x="203" y="292"/>
                </a:lnTo>
                <a:lnTo>
                  <a:pt x="191" y="292"/>
                </a:lnTo>
                <a:lnTo>
                  <a:pt x="178" y="292"/>
                </a:lnTo>
                <a:lnTo>
                  <a:pt x="152" y="292"/>
                </a:lnTo>
                <a:lnTo>
                  <a:pt x="127" y="279"/>
                </a:lnTo>
                <a:lnTo>
                  <a:pt x="102" y="267"/>
                </a:lnTo>
                <a:lnTo>
                  <a:pt x="76" y="254"/>
                </a:lnTo>
                <a:lnTo>
                  <a:pt x="38" y="241"/>
                </a:lnTo>
                <a:lnTo>
                  <a:pt x="25" y="228"/>
                </a:lnTo>
                <a:lnTo>
                  <a:pt x="12" y="216"/>
                </a:lnTo>
                <a:lnTo>
                  <a:pt x="0" y="216"/>
                </a:lnTo>
                <a:lnTo>
                  <a:pt x="12" y="203"/>
                </a:lnTo>
                <a:lnTo>
                  <a:pt x="38" y="190"/>
                </a:lnTo>
                <a:lnTo>
                  <a:pt x="63" y="190"/>
                </a:lnTo>
                <a:lnTo>
                  <a:pt x="76" y="178"/>
                </a:lnTo>
                <a:lnTo>
                  <a:pt x="89" y="178"/>
                </a:lnTo>
                <a:lnTo>
                  <a:pt x="102" y="178"/>
                </a:lnTo>
                <a:lnTo>
                  <a:pt x="127" y="178"/>
                </a:lnTo>
                <a:lnTo>
                  <a:pt x="140" y="165"/>
                </a:lnTo>
                <a:lnTo>
                  <a:pt x="165" y="165"/>
                </a:lnTo>
                <a:lnTo>
                  <a:pt x="191" y="152"/>
                </a:lnTo>
                <a:lnTo>
                  <a:pt x="229" y="152"/>
                </a:lnTo>
                <a:lnTo>
                  <a:pt x="254" y="140"/>
                </a:lnTo>
                <a:lnTo>
                  <a:pt x="292" y="127"/>
                </a:lnTo>
                <a:lnTo>
                  <a:pt x="331" y="127"/>
                </a:lnTo>
                <a:lnTo>
                  <a:pt x="369" y="114"/>
                </a:lnTo>
                <a:lnTo>
                  <a:pt x="420" y="102"/>
                </a:lnTo>
                <a:lnTo>
                  <a:pt x="458" y="89"/>
                </a:lnTo>
                <a:lnTo>
                  <a:pt x="509" y="76"/>
                </a:lnTo>
                <a:lnTo>
                  <a:pt x="560" y="64"/>
                </a:lnTo>
                <a:lnTo>
                  <a:pt x="610" y="64"/>
                </a:lnTo>
                <a:lnTo>
                  <a:pt x="661" y="51"/>
                </a:lnTo>
                <a:lnTo>
                  <a:pt x="699" y="38"/>
                </a:lnTo>
                <a:lnTo>
                  <a:pt x="738" y="38"/>
                </a:lnTo>
                <a:lnTo>
                  <a:pt x="776" y="26"/>
                </a:lnTo>
                <a:lnTo>
                  <a:pt x="814" y="26"/>
                </a:lnTo>
                <a:lnTo>
                  <a:pt x="839" y="13"/>
                </a:lnTo>
                <a:lnTo>
                  <a:pt x="865" y="13"/>
                </a:lnTo>
                <a:lnTo>
                  <a:pt x="890" y="0"/>
                </a:lnTo>
                <a:lnTo>
                  <a:pt x="916" y="0"/>
                </a:lnTo>
                <a:lnTo>
                  <a:pt x="941" y="0"/>
                </a:lnTo>
                <a:lnTo>
                  <a:pt x="954" y="0"/>
                </a:lnTo>
                <a:lnTo>
                  <a:pt x="979" y="0"/>
                </a:lnTo>
                <a:lnTo>
                  <a:pt x="992" y="0"/>
                </a:lnTo>
                <a:lnTo>
                  <a:pt x="1005" y="0"/>
                </a:lnTo>
                <a:lnTo>
                  <a:pt x="1030" y="13"/>
                </a:lnTo>
                <a:lnTo>
                  <a:pt x="1056" y="13"/>
                </a:lnTo>
                <a:lnTo>
                  <a:pt x="1107" y="38"/>
                </a:lnTo>
                <a:lnTo>
                  <a:pt x="1132" y="51"/>
                </a:lnTo>
                <a:lnTo>
                  <a:pt x="1145" y="64"/>
                </a:lnTo>
                <a:lnTo>
                  <a:pt x="1157" y="76"/>
                </a:lnTo>
                <a:lnTo>
                  <a:pt x="1157" y="89"/>
                </a:lnTo>
                <a:lnTo>
                  <a:pt x="1145" y="102"/>
                </a:lnTo>
                <a:lnTo>
                  <a:pt x="1132" y="102"/>
                </a:lnTo>
                <a:lnTo>
                  <a:pt x="1119" y="114"/>
                </a:lnTo>
                <a:lnTo>
                  <a:pt x="1107" y="114"/>
                </a:lnTo>
                <a:lnTo>
                  <a:pt x="1094" y="127"/>
                </a:lnTo>
                <a:lnTo>
                  <a:pt x="1068" y="127"/>
                </a:lnTo>
                <a:lnTo>
                  <a:pt x="1043" y="140"/>
                </a:lnTo>
                <a:lnTo>
                  <a:pt x="1005" y="140"/>
                </a:lnTo>
                <a:lnTo>
                  <a:pt x="967" y="152"/>
                </a:lnTo>
                <a:lnTo>
                  <a:pt x="928" y="165"/>
                </a:lnTo>
                <a:lnTo>
                  <a:pt x="890" y="165"/>
                </a:lnTo>
                <a:lnTo>
                  <a:pt x="852" y="178"/>
                </a:lnTo>
                <a:lnTo>
                  <a:pt x="801" y="190"/>
                </a:lnTo>
                <a:lnTo>
                  <a:pt x="750" y="203"/>
                </a:lnTo>
                <a:lnTo>
                  <a:pt x="687" y="21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68" name="Freeform 80"/>
          <p:cNvSpPr/>
          <p:nvPr/>
        </p:nvSpPr>
        <p:spPr>
          <a:xfrm>
            <a:off x="4767263" y="1878330"/>
            <a:ext cx="1169987" cy="200025"/>
          </a:xfrm>
          <a:custGeom>
            <a:avLst/>
            <a:gdLst>
              <a:gd name="txL" fmla="*/ 0 w 1844"/>
              <a:gd name="txT" fmla="*/ 0 h 317"/>
              <a:gd name="txR" fmla="*/ 1844 w 1844"/>
              <a:gd name="txB" fmla="*/ 317 h 31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844" h="317">
                <a:moveTo>
                  <a:pt x="1844" y="89"/>
                </a:moveTo>
                <a:lnTo>
                  <a:pt x="1844" y="102"/>
                </a:lnTo>
                <a:lnTo>
                  <a:pt x="1844" y="127"/>
                </a:lnTo>
                <a:lnTo>
                  <a:pt x="1832" y="140"/>
                </a:lnTo>
                <a:lnTo>
                  <a:pt x="1806" y="152"/>
                </a:lnTo>
                <a:lnTo>
                  <a:pt x="1793" y="152"/>
                </a:lnTo>
                <a:lnTo>
                  <a:pt x="1768" y="152"/>
                </a:lnTo>
                <a:lnTo>
                  <a:pt x="1742" y="165"/>
                </a:lnTo>
                <a:lnTo>
                  <a:pt x="1704" y="165"/>
                </a:lnTo>
                <a:lnTo>
                  <a:pt x="1666" y="165"/>
                </a:lnTo>
                <a:lnTo>
                  <a:pt x="1615" y="165"/>
                </a:lnTo>
                <a:lnTo>
                  <a:pt x="1577" y="165"/>
                </a:lnTo>
                <a:lnTo>
                  <a:pt x="1526" y="165"/>
                </a:lnTo>
                <a:lnTo>
                  <a:pt x="1463" y="178"/>
                </a:lnTo>
                <a:lnTo>
                  <a:pt x="1399" y="178"/>
                </a:lnTo>
                <a:lnTo>
                  <a:pt x="1335" y="178"/>
                </a:lnTo>
                <a:lnTo>
                  <a:pt x="1272" y="178"/>
                </a:lnTo>
                <a:lnTo>
                  <a:pt x="1195" y="190"/>
                </a:lnTo>
                <a:lnTo>
                  <a:pt x="1119" y="190"/>
                </a:lnTo>
                <a:lnTo>
                  <a:pt x="1030" y="203"/>
                </a:lnTo>
                <a:lnTo>
                  <a:pt x="941" y="216"/>
                </a:lnTo>
                <a:lnTo>
                  <a:pt x="865" y="228"/>
                </a:lnTo>
                <a:lnTo>
                  <a:pt x="776" y="241"/>
                </a:lnTo>
                <a:lnTo>
                  <a:pt x="699" y="254"/>
                </a:lnTo>
                <a:lnTo>
                  <a:pt x="636" y="254"/>
                </a:lnTo>
                <a:lnTo>
                  <a:pt x="572" y="266"/>
                </a:lnTo>
                <a:lnTo>
                  <a:pt x="508" y="266"/>
                </a:lnTo>
                <a:lnTo>
                  <a:pt x="458" y="279"/>
                </a:lnTo>
                <a:lnTo>
                  <a:pt x="407" y="279"/>
                </a:lnTo>
                <a:lnTo>
                  <a:pt x="356" y="292"/>
                </a:lnTo>
                <a:lnTo>
                  <a:pt x="318" y="292"/>
                </a:lnTo>
                <a:lnTo>
                  <a:pt x="279" y="304"/>
                </a:lnTo>
                <a:lnTo>
                  <a:pt x="254" y="304"/>
                </a:lnTo>
                <a:lnTo>
                  <a:pt x="229" y="304"/>
                </a:lnTo>
                <a:lnTo>
                  <a:pt x="203" y="317"/>
                </a:lnTo>
                <a:lnTo>
                  <a:pt x="190" y="317"/>
                </a:lnTo>
                <a:lnTo>
                  <a:pt x="178" y="317"/>
                </a:lnTo>
                <a:lnTo>
                  <a:pt x="152" y="317"/>
                </a:lnTo>
                <a:lnTo>
                  <a:pt x="127" y="304"/>
                </a:lnTo>
                <a:lnTo>
                  <a:pt x="101" y="292"/>
                </a:lnTo>
                <a:lnTo>
                  <a:pt x="76" y="266"/>
                </a:lnTo>
                <a:lnTo>
                  <a:pt x="38" y="254"/>
                </a:lnTo>
                <a:lnTo>
                  <a:pt x="25" y="228"/>
                </a:lnTo>
                <a:lnTo>
                  <a:pt x="12" y="216"/>
                </a:lnTo>
                <a:lnTo>
                  <a:pt x="0" y="203"/>
                </a:lnTo>
                <a:lnTo>
                  <a:pt x="12" y="203"/>
                </a:lnTo>
                <a:lnTo>
                  <a:pt x="12" y="190"/>
                </a:lnTo>
                <a:lnTo>
                  <a:pt x="25" y="190"/>
                </a:lnTo>
                <a:lnTo>
                  <a:pt x="50" y="190"/>
                </a:lnTo>
                <a:lnTo>
                  <a:pt x="63" y="190"/>
                </a:lnTo>
                <a:lnTo>
                  <a:pt x="89" y="190"/>
                </a:lnTo>
                <a:lnTo>
                  <a:pt x="101" y="190"/>
                </a:lnTo>
                <a:lnTo>
                  <a:pt x="139" y="190"/>
                </a:lnTo>
                <a:lnTo>
                  <a:pt x="165" y="190"/>
                </a:lnTo>
                <a:lnTo>
                  <a:pt x="203" y="190"/>
                </a:lnTo>
                <a:lnTo>
                  <a:pt x="241" y="190"/>
                </a:lnTo>
                <a:lnTo>
                  <a:pt x="292" y="178"/>
                </a:lnTo>
                <a:lnTo>
                  <a:pt x="343" y="178"/>
                </a:lnTo>
                <a:lnTo>
                  <a:pt x="394" y="178"/>
                </a:lnTo>
                <a:lnTo>
                  <a:pt x="445" y="165"/>
                </a:lnTo>
                <a:lnTo>
                  <a:pt x="496" y="165"/>
                </a:lnTo>
                <a:lnTo>
                  <a:pt x="559" y="152"/>
                </a:lnTo>
                <a:lnTo>
                  <a:pt x="623" y="152"/>
                </a:lnTo>
                <a:lnTo>
                  <a:pt x="687" y="140"/>
                </a:lnTo>
                <a:lnTo>
                  <a:pt x="750" y="127"/>
                </a:lnTo>
                <a:lnTo>
                  <a:pt x="877" y="102"/>
                </a:lnTo>
                <a:lnTo>
                  <a:pt x="1017" y="89"/>
                </a:lnTo>
                <a:lnTo>
                  <a:pt x="1145" y="64"/>
                </a:lnTo>
                <a:lnTo>
                  <a:pt x="1272" y="38"/>
                </a:lnTo>
                <a:lnTo>
                  <a:pt x="1323" y="26"/>
                </a:lnTo>
                <a:lnTo>
                  <a:pt x="1374" y="13"/>
                </a:lnTo>
                <a:lnTo>
                  <a:pt x="1424" y="13"/>
                </a:lnTo>
                <a:lnTo>
                  <a:pt x="1475" y="0"/>
                </a:lnTo>
                <a:lnTo>
                  <a:pt x="1501" y="0"/>
                </a:lnTo>
                <a:lnTo>
                  <a:pt x="1539" y="0"/>
                </a:lnTo>
                <a:lnTo>
                  <a:pt x="1564" y="0"/>
                </a:lnTo>
                <a:lnTo>
                  <a:pt x="1590" y="0"/>
                </a:lnTo>
                <a:lnTo>
                  <a:pt x="1628" y="0"/>
                </a:lnTo>
                <a:lnTo>
                  <a:pt x="1666" y="0"/>
                </a:lnTo>
                <a:lnTo>
                  <a:pt x="1742" y="13"/>
                </a:lnTo>
                <a:lnTo>
                  <a:pt x="1781" y="26"/>
                </a:lnTo>
                <a:lnTo>
                  <a:pt x="1806" y="38"/>
                </a:lnTo>
                <a:lnTo>
                  <a:pt x="1832" y="64"/>
                </a:lnTo>
                <a:lnTo>
                  <a:pt x="1844" y="8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69" name="Freeform 81"/>
          <p:cNvSpPr/>
          <p:nvPr/>
        </p:nvSpPr>
        <p:spPr>
          <a:xfrm>
            <a:off x="4556125" y="1708468"/>
            <a:ext cx="841375" cy="877887"/>
          </a:xfrm>
          <a:custGeom>
            <a:avLst/>
            <a:gdLst>
              <a:gd name="txL" fmla="*/ 0 w 1323"/>
              <a:gd name="txT" fmla="*/ 0 h 1381"/>
              <a:gd name="txR" fmla="*/ 1323 w 1323"/>
              <a:gd name="txB" fmla="*/ 1381 h 138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323" h="1381">
                <a:moveTo>
                  <a:pt x="712" y="1027"/>
                </a:moveTo>
                <a:lnTo>
                  <a:pt x="649" y="1077"/>
                </a:lnTo>
                <a:lnTo>
                  <a:pt x="585" y="1115"/>
                </a:lnTo>
                <a:lnTo>
                  <a:pt x="521" y="1166"/>
                </a:lnTo>
                <a:lnTo>
                  <a:pt x="458" y="1204"/>
                </a:lnTo>
                <a:lnTo>
                  <a:pt x="394" y="1242"/>
                </a:lnTo>
                <a:lnTo>
                  <a:pt x="343" y="1267"/>
                </a:lnTo>
                <a:lnTo>
                  <a:pt x="280" y="1293"/>
                </a:lnTo>
                <a:lnTo>
                  <a:pt x="229" y="1318"/>
                </a:lnTo>
                <a:lnTo>
                  <a:pt x="178" y="1343"/>
                </a:lnTo>
                <a:lnTo>
                  <a:pt x="127" y="1356"/>
                </a:lnTo>
                <a:lnTo>
                  <a:pt x="89" y="1369"/>
                </a:lnTo>
                <a:lnTo>
                  <a:pt x="63" y="1369"/>
                </a:lnTo>
                <a:lnTo>
                  <a:pt x="38" y="1381"/>
                </a:lnTo>
                <a:lnTo>
                  <a:pt x="12" y="1381"/>
                </a:lnTo>
                <a:lnTo>
                  <a:pt x="0" y="1369"/>
                </a:lnTo>
                <a:lnTo>
                  <a:pt x="12" y="1356"/>
                </a:lnTo>
                <a:lnTo>
                  <a:pt x="38" y="1343"/>
                </a:lnTo>
                <a:lnTo>
                  <a:pt x="63" y="1318"/>
                </a:lnTo>
                <a:lnTo>
                  <a:pt x="102" y="1293"/>
                </a:lnTo>
                <a:lnTo>
                  <a:pt x="140" y="1267"/>
                </a:lnTo>
                <a:lnTo>
                  <a:pt x="203" y="1229"/>
                </a:lnTo>
                <a:lnTo>
                  <a:pt x="254" y="1191"/>
                </a:lnTo>
                <a:lnTo>
                  <a:pt x="381" y="1115"/>
                </a:lnTo>
                <a:lnTo>
                  <a:pt x="445" y="1077"/>
                </a:lnTo>
                <a:lnTo>
                  <a:pt x="509" y="1039"/>
                </a:lnTo>
                <a:lnTo>
                  <a:pt x="560" y="989"/>
                </a:lnTo>
                <a:lnTo>
                  <a:pt x="610" y="938"/>
                </a:lnTo>
                <a:lnTo>
                  <a:pt x="661" y="900"/>
                </a:lnTo>
                <a:lnTo>
                  <a:pt x="712" y="849"/>
                </a:lnTo>
                <a:lnTo>
                  <a:pt x="801" y="748"/>
                </a:lnTo>
                <a:lnTo>
                  <a:pt x="839" y="697"/>
                </a:lnTo>
                <a:lnTo>
                  <a:pt x="878" y="634"/>
                </a:lnTo>
                <a:lnTo>
                  <a:pt x="916" y="583"/>
                </a:lnTo>
                <a:lnTo>
                  <a:pt x="941" y="532"/>
                </a:lnTo>
                <a:lnTo>
                  <a:pt x="979" y="469"/>
                </a:lnTo>
                <a:lnTo>
                  <a:pt x="1005" y="418"/>
                </a:lnTo>
                <a:lnTo>
                  <a:pt x="1018" y="368"/>
                </a:lnTo>
                <a:lnTo>
                  <a:pt x="1043" y="317"/>
                </a:lnTo>
                <a:lnTo>
                  <a:pt x="1056" y="266"/>
                </a:lnTo>
                <a:lnTo>
                  <a:pt x="1068" y="228"/>
                </a:lnTo>
                <a:lnTo>
                  <a:pt x="1081" y="190"/>
                </a:lnTo>
                <a:lnTo>
                  <a:pt x="1081" y="152"/>
                </a:lnTo>
                <a:lnTo>
                  <a:pt x="1081" y="127"/>
                </a:lnTo>
                <a:lnTo>
                  <a:pt x="1081" y="102"/>
                </a:lnTo>
                <a:lnTo>
                  <a:pt x="1068" y="76"/>
                </a:lnTo>
                <a:lnTo>
                  <a:pt x="1068" y="38"/>
                </a:lnTo>
                <a:lnTo>
                  <a:pt x="1081" y="25"/>
                </a:lnTo>
                <a:lnTo>
                  <a:pt x="1094" y="13"/>
                </a:lnTo>
                <a:lnTo>
                  <a:pt x="1107" y="0"/>
                </a:lnTo>
                <a:lnTo>
                  <a:pt x="1119" y="0"/>
                </a:lnTo>
                <a:lnTo>
                  <a:pt x="1145" y="0"/>
                </a:lnTo>
                <a:lnTo>
                  <a:pt x="1170" y="13"/>
                </a:lnTo>
                <a:lnTo>
                  <a:pt x="1196" y="13"/>
                </a:lnTo>
                <a:lnTo>
                  <a:pt x="1221" y="25"/>
                </a:lnTo>
                <a:lnTo>
                  <a:pt x="1247" y="51"/>
                </a:lnTo>
                <a:lnTo>
                  <a:pt x="1272" y="64"/>
                </a:lnTo>
                <a:lnTo>
                  <a:pt x="1297" y="89"/>
                </a:lnTo>
                <a:lnTo>
                  <a:pt x="1310" y="102"/>
                </a:lnTo>
                <a:lnTo>
                  <a:pt x="1323" y="127"/>
                </a:lnTo>
                <a:lnTo>
                  <a:pt x="1323" y="140"/>
                </a:lnTo>
                <a:lnTo>
                  <a:pt x="1323" y="152"/>
                </a:lnTo>
                <a:lnTo>
                  <a:pt x="1310" y="178"/>
                </a:lnTo>
                <a:lnTo>
                  <a:pt x="1297" y="190"/>
                </a:lnTo>
                <a:lnTo>
                  <a:pt x="1285" y="216"/>
                </a:lnTo>
                <a:lnTo>
                  <a:pt x="1285" y="228"/>
                </a:lnTo>
                <a:lnTo>
                  <a:pt x="1259" y="254"/>
                </a:lnTo>
                <a:lnTo>
                  <a:pt x="1247" y="279"/>
                </a:lnTo>
                <a:lnTo>
                  <a:pt x="1234" y="317"/>
                </a:lnTo>
                <a:lnTo>
                  <a:pt x="1208" y="368"/>
                </a:lnTo>
                <a:lnTo>
                  <a:pt x="1183" y="406"/>
                </a:lnTo>
                <a:lnTo>
                  <a:pt x="1157" y="469"/>
                </a:lnTo>
                <a:lnTo>
                  <a:pt x="1119" y="532"/>
                </a:lnTo>
                <a:lnTo>
                  <a:pt x="1081" y="608"/>
                </a:lnTo>
                <a:lnTo>
                  <a:pt x="1043" y="672"/>
                </a:lnTo>
                <a:lnTo>
                  <a:pt x="992" y="735"/>
                </a:lnTo>
                <a:lnTo>
                  <a:pt x="941" y="798"/>
                </a:lnTo>
                <a:lnTo>
                  <a:pt x="890" y="849"/>
                </a:lnTo>
                <a:lnTo>
                  <a:pt x="839" y="912"/>
                </a:lnTo>
                <a:lnTo>
                  <a:pt x="776" y="963"/>
                </a:lnTo>
                <a:lnTo>
                  <a:pt x="712" y="102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0" name="Freeform 82"/>
          <p:cNvSpPr/>
          <p:nvPr/>
        </p:nvSpPr>
        <p:spPr>
          <a:xfrm>
            <a:off x="5387975" y="1967230"/>
            <a:ext cx="920750" cy="530225"/>
          </a:xfrm>
          <a:custGeom>
            <a:avLst/>
            <a:gdLst>
              <a:gd name="txL" fmla="*/ 0 w 1450"/>
              <a:gd name="txT" fmla="*/ 0 h 836"/>
              <a:gd name="txR" fmla="*/ 1450 w 1450"/>
              <a:gd name="txB" fmla="*/ 836 h 83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450" h="836">
                <a:moveTo>
                  <a:pt x="687" y="633"/>
                </a:moveTo>
                <a:lnTo>
                  <a:pt x="624" y="583"/>
                </a:lnTo>
                <a:lnTo>
                  <a:pt x="547" y="519"/>
                </a:lnTo>
                <a:lnTo>
                  <a:pt x="471" y="456"/>
                </a:lnTo>
                <a:lnTo>
                  <a:pt x="395" y="392"/>
                </a:lnTo>
                <a:lnTo>
                  <a:pt x="305" y="304"/>
                </a:lnTo>
                <a:lnTo>
                  <a:pt x="204" y="228"/>
                </a:lnTo>
                <a:lnTo>
                  <a:pt x="102" y="126"/>
                </a:lnTo>
                <a:lnTo>
                  <a:pt x="0" y="25"/>
                </a:lnTo>
                <a:lnTo>
                  <a:pt x="89" y="0"/>
                </a:lnTo>
                <a:lnTo>
                  <a:pt x="115" y="25"/>
                </a:lnTo>
                <a:lnTo>
                  <a:pt x="153" y="63"/>
                </a:lnTo>
                <a:lnTo>
                  <a:pt x="204" y="101"/>
                </a:lnTo>
                <a:lnTo>
                  <a:pt x="255" y="139"/>
                </a:lnTo>
                <a:lnTo>
                  <a:pt x="305" y="177"/>
                </a:lnTo>
                <a:lnTo>
                  <a:pt x="369" y="215"/>
                </a:lnTo>
                <a:lnTo>
                  <a:pt x="433" y="266"/>
                </a:lnTo>
                <a:lnTo>
                  <a:pt x="509" y="304"/>
                </a:lnTo>
                <a:lnTo>
                  <a:pt x="585" y="354"/>
                </a:lnTo>
                <a:lnTo>
                  <a:pt x="649" y="392"/>
                </a:lnTo>
                <a:lnTo>
                  <a:pt x="802" y="468"/>
                </a:lnTo>
                <a:lnTo>
                  <a:pt x="967" y="544"/>
                </a:lnTo>
                <a:lnTo>
                  <a:pt x="1132" y="608"/>
                </a:lnTo>
                <a:lnTo>
                  <a:pt x="1171" y="621"/>
                </a:lnTo>
                <a:lnTo>
                  <a:pt x="1209" y="633"/>
                </a:lnTo>
                <a:lnTo>
                  <a:pt x="1234" y="646"/>
                </a:lnTo>
                <a:lnTo>
                  <a:pt x="1272" y="659"/>
                </a:lnTo>
                <a:lnTo>
                  <a:pt x="1298" y="671"/>
                </a:lnTo>
                <a:lnTo>
                  <a:pt x="1323" y="671"/>
                </a:lnTo>
                <a:lnTo>
                  <a:pt x="1349" y="684"/>
                </a:lnTo>
                <a:lnTo>
                  <a:pt x="1374" y="697"/>
                </a:lnTo>
                <a:lnTo>
                  <a:pt x="1387" y="697"/>
                </a:lnTo>
                <a:lnTo>
                  <a:pt x="1400" y="709"/>
                </a:lnTo>
                <a:lnTo>
                  <a:pt x="1412" y="722"/>
                </a:lnTo>
                <a:lnTo>
                  <a:pt x="1425" y="722"/>
                </a:lnTo>
                <a:lnTo>
                  <a:pt x="1438" y="722"/>
                </a:lnTo>
                <a:lnTo>
                  <a:pt x="1450" y="735"/>
                </a:lnTo>
                <a:lnTo>
                  <a:pt x="1450" y="747"/>
                </a:lnTo>
                <a:lnTo>
                  <a:pt x="1438" y="747"/>
                </a:lnTo>
                <a:lnTo>
                  <a:pt x="1425" y="760"/>
                </a:lnTo>
                <a:lnTo>
                  <a:pt x="1412" y="760"/>
                </a:lnTo>
                <a:lnTo>
                  <a:pt x="1400" y="773"/>
                </a:lnTo>
                <a:lnTo>
                  <a:pt x="1387" y="773"/>
                </a:lnTo>
                <a:lnTo>
                  <a:pt x="1361" y="785"/>
                </a:lnTo>
                <a:lnTo>
                  <a:pt x="1323" y="798"/>
                </a:lnTo>
                <a:lnTo>
                  <a:pt x="1272" y="811"/>
                </a:lnTo>
                <a:lnTo>
                  <a:pt x="1171" y="823"/>
                </a:lnTo>
                <a:lnTo>
                  <a:pt x="1120" y="836"/>
                </a:lnTo>
                <a:lnTo>
                  <a:pt x="1082" y="836"/>
                </a:lnTo>
                <a:lnTo>
                  <a:pt x="1043" y="836"/>
                </a:lnTo>
                <a:lnTo>
                  <a:pt x="1005" y="823"/>
                </a:lnTo>
                <a:lnTo>
                  <a:pt x="992" y="823"/>
                </a:lnTo>
                <a:lnTo>
                  <a:pt x="967" y="811"/>
                </a:lnTo>
                <a:lnTo>
                  <a:pt x="929" y="798"/>
                </a:lnTo>
                <a:lnTo>
                  <a:pt x="891" y="773"/>
                </a:lnTo>
                <a:lnTo>
                  <a:pt x="853" y="747"/>
                </a:lnTo>
                <a:lnTo>
                  <a:pt x="802" y="722"/>
                </a:lnTo>
                <a:lnTo>
                  <a:pt x="751" y="684"/>
                </a:lnTo>
                <a:lnTo>
                  <a:pt x="687" y="63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1" name="Freeform 83"/>
          <p:cNvSpPr/>
          <p:nvPr/>
        </p:nvSpPr>
        <p:spPr>
          <a:xfrm>
            <a:off x="4976813" y="2433955"/>
            <a:ext cx="153987" cy="328613"/>
          </a:xfrm>
          <a:custGeom>
            <a:avLst/>
            <a:gdLst>
              <a:gd name="txL" fmla="*/ 0 w 242"/>
              <a:gd name="txT" fmla="*/ 0 h 519"/>
              <a:gd name="txR" fmla="*/ 242 w 242"/>
              <a:gd name="txB" fmla="*/ 519 h 51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</a:cxnLst>
            <a:rect l="txL" t="txT" r="txR" b="txB"/>
            <a:pathLst>
              <a:path w="242" h="519">
                <a:moveTo>
                  <a:pt x="13" y="25"/>
                </a:moveTo>
                <a:lnTo>
                  <a:pt x="26" y="12"/>
                </a:lnTo>
                <a:lnTo>
                  <a:pt x="38" y="0"/>
                </a:lnTo>
                <a:lnTo>
                  <a:pt x="64" y="0"/>
                </a:lnTo>
                <a:lnTo>
                  <a:pt x="102" y="0"/>
                </a:lnTo>
                <a:lnTo>
                  <a:pt x="140" y="12"/>
                </a:lnTo>
                <a:lnTo>
                  <a:pt x="153" y="12"/>
                </a:lnTo>
                <a:lnTo>
                  <a:pt x="178" y="25"/>
                </a:lnTo>
                <a:lnTo>
                  <a:pt x="178" y="38"/>
                </a:lnTo>
                <a:lnTo>
                  <a:pt x="191" y="38"/>
                </a:lnTo>
                <a:lnTo>
                  <a:pt x="191" y="50"/>
                </a:lnTo>
                <a:lnTo>
                  <a:pt x="204" y="76"/>
                </a:lnTo>
                <a:lnTo>
                  <a:pt x="204" y="101"/>
                </a:lnTo>
                <a:lnTo>
                  <a:pt x="204" y="139"/>
                </a:lnTo>
                <a:lnTo>
                  <a:pt x="217" y="177"/>
                </a:lnTo>
                <a:lnTo>
                  <a:pt x="217" y="228"/>
                </a:lnTo>
                <a:lnTo>
                  <a:pt x="229" y="278"/>
                </a:lnTo>
                <a:lnTo>
                  <a:pt x="242" y="329"/>
                </a:lnTo>
                <a:lnTo>
                  <a:pt x="242" y="367"/>
                </a:lnTo>
                <a:lnTo>
                  <a:pt x="242" y="405"/>
                </a:lnTo>
                <a:lnTo>
                  <a:pt x="242" y="443"/>
                </a:lnTo>
                <a:lnTo>
                  <a:pt x="242" y="468"/>
                </a:lnTo>
                <a:lnTo>
                  <a:pt x="242" y="481"/>
                </a:lnTo>
                <a:lnTo>
                  <a:pt x="242" y="494"/>
                </a:lnTo>
                <a:lnTo>
                  <a:pt x="229" y="506"/>
                </a:lnTo>
                <a:lnTo>
                  <a:pt x="217" y="519"/>
                </a:lnTo>
                <a:lnTo>
                  <a:pt x="191" y="519"/>
                </a:lnTo>
                <a:lnTo>
                  <a:pt x="178" y="506"/>
                </a:lnTo>
                <a:lnTo>
                  <a:pt x="166" y="494"/>
                </a:lnTo>
                <a:lnTo>
                  <a:pt x="153" y="481"/>
                </a:lnTo>
                <a:lnTo>
                  <a:pt x="140" y="468"/>
                </a:lnTo>
                <a:lnTo>
                  <a:pt x="140" y="456"/>
                </a:lnTo>
                <a:lnTo>
                  <a:pt x="128" y="430"/>
                </a:lnTo>
                <a:lnTo>
                  <a:pt x="128" y="405"/>
                </a:lnTo>
                <a:lnTo>
                  <a:pt x="115" y="367"/>
                </a:lnTo>
                <a:lnTo>
                  <a:pt x="115" y="329"/>
                </a:lnTo>
                <a:lnTo>
                  <a:pt x="102" y="291"/>
                </a:lnTo>
                <a:lnTo>
                  <a:pt x="102" y="240"/>
                </a:lnTo>
                <a:lnTo>
                  <a:pt x="89" y="202"/>
                </a:lnTo>
                <a:lnTo>
                  <a:pt x="77" y="177"/>
                </a:lnTo>
                <a:lnTo>
                  <a:pt x="77" y="152"/>
                </a:lnTo>
                <a:lnTo>
                  <a:pt x="64" y="126"/>
                </a:lnTo>
                <a:lnTo>
                  <a:pt x="51" y="101"/>
                </a:lnTo>
                <a:lnTo>
                  <a:pt x="38" y="88"/>
                </a:lnTo>
                <a:lnTo>
                  <a:pt x="26" y="76"/>
                </a:lnTo>
                <a:lnTo>
                  <a:pt x="13" y="76"/>
                </a:lnTo>
                <a:lnTo>
                  <a:pt x="13" y="63"/>
                </a:lnTo>
                <a:lnTo>
                  <a:pt x="0" y="50"/>
                </a:lnTo>
                <a:lnTo>
                  <a:pt x="0" y="38"/>
                </a:lnTo>
                <a:lnTo>
                  <a:pt x="13" y="2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2" name="Freeform 84"/>
          <p:cNvSpPr/>
          <p:nvPr/>
        </p:nvSpPr>
        <p:spPr>
          <a:xfrm>
            <a:off x="5049838" y="2345055"/>
            <a:ext cx="750887" cy="296863"/>
          </a:xfrm>
          <a:custGeom>
            <a:avLst/>
            <a:gdLst>
              <a:gd name="txL" fmla="*/ 0 w 1183"/>
              <a:gd name="txT" fmla="*/ 0 h 469"/>
              <a:gd name="txR" fmla="*/ 1183 w 1183"/>
              <a:gd name="txB" fmla="*/ 469 h 46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183" h="469">
                <a:moveTo>
                  <a:pt x="941" y="469"/>
                </a:moveTo>
                <a:lnTo>
                  <a:pt x="852" y="469"/>
                </a:lnTo>
                <a:lnTo>
                  <a:pt x="878" y="406"/>
                </a:lnTo>
                <a:lnTo>
                  <a:pt x="890" y="342"/>
                </a:lnTo>
                <a:lnTo>
                  <a:pt x="903" y="292"/>
                </a:lnTo>
                <a:lnTo>
                  <a:pt x="916" y="241"/>
                </a:lnTo>
                <a:lnTo>
                  <a:pt x="929" y="203"/>
                </a:lnTo>
                <a:lnTo>
                  <a:pt x="929" y="178"/>
                </a:lnTo>
                <a:lnTo>
                  <a:pt x="929" y="165"/>
                </a:lnTo>
                <a:lnTo>
                  <a:pt x="929" y="152"/>
                </a:lnTo>
                <a:lnTo>
                  <a:pt x="929" y="140"/>
                </a:lnTo>
                <a:lnTo>
                  <a:pt x="903" y="140"/>
                </a:lnTo>
                <a:lnTo>
                  <a:pt x="890" y="140"/>
                </a:lnTo>
                <a:lnTo>
                  <a:pt x="865" y="140"/>
                </a:lnTo>
                <a:lnTo>
                  <a:pt x="852" y="140"/>
                </a:lnTo>
                <a:lnTo>
                  <a:pt x="839" y="140"/>
                </a:lnTo>
                <a:lnTo>
                  <a:pt x="814" y="140"/>
                </a:lnTo>
                <a:lnTo>
                  <a:pt x="789" y="152"/>
                </a:lnTo>
                <a:lnTo>
                  <a:pt x="750" y="152"/>
                </a:lnTo>
                <a:lnTo>
                  <a:pt x="712" y="165"/>
                </a:lnTo>
                <a:lnTo>
                  <a:pt x="674" y="165"/>
                </a:lnTo>
                <a:lnTo>
                  <a:pt x="623" y="178"/>
                </a:lnTo>
                <a:lnTo>
                  <a:pt x="560" y="178"/>
                </a:lnTo>
                <a:lnTo>
                  <a:pt x="496" y="190"/>
                </a:lnTo>
                <a:lnTo>
                  <a:pt x="432" y="203"/>
                </a:lnTo>
                <a:lnTo>
                  <a:pt x="356" y="216"/>
                </a:lnTo>
                <a:lnTo>
                  <a:pt x="280" y="228"/>
                </a:lnTo>
                <a:lnTo>
                  <a:pt x="191" y="254"/>
                </a:lnTo>
                <a:lnTo>
                  <a:pt x="102" y="266"/>
                </a:lnTo>
                <a:lnTo>
                  <a:pt x="0" y="279"/>
                </a:lnTo>
                <a:lnTo>
                  <a:pt x="0" y="178"/>
                </a:lnTo>
                <a:lnTo>
                  <a:pt x="102" y="165"/>
                </a:lnTo>
                <a:lnTo>
                  <a:pt x="191" y="152"/>
                </a:lnTo>
                <a:lnTo>
                  <a:pt x="254" y="152"/>
                </a:lnTo>
                <a:lnTo>
                  <a:pt x="305" y="140"/>
                </a:lnTo>
                <a:lnTo>
                  <a:pt x="369" y="127"/>
                </a:lnTo>
                <a:lnTo>
                  <a:pt x="420" y="114"/>
                </a:lnTo>
                <a:lnTo>
                  <a:pt x="483" y="114"/>
                </a:lnTo>
                <a:lnTo>
                  <a:pt x="534" y="102"/>
                </a:lnTo>
                <a:lnTo>
                  <a:pt x="585" y="89"/>
                </a:lnTo>
                <a:lnTo>
                  <a:pt x="623" y="89"/>
                </a:lnTo>
                <a:lnTo>
                  <a:pt x="661" y="76"/>
                </a:lnTo>
                <a:lnTo>
                  <a:pt x="700" y="76"/>
                </a:lnTo>
                <a:lnTo>
                  <a:pt x="725" y="64"/>
                </a:lnTo>
                <a:lnTo>
                  <a:pt x="750" y="64"/>
                </a:lnTo>
                <a:lnTo>
                  <a:pt x="801" y="51"/>
                </a:lnTo>
                <a:lnTo>
                  <a:pt x="827" y="38"/>
                </a:lnTo>
                <a:lnTo>
                  <a:pt x="865" y="26"/>
                </a:lnTo>
                <a:lnTo>
                  <a:pt x="890" y="26"/>
                </a:lnTo>
                <a:lnTo>
                  <a:pt x="916" y="0"/>
                </a:lnTo>
                <a:lnTo>
                  <a:pt x="941" y="0"/>
                </a:lnTo>
                <a:lnTo>
                  <a:pt x="954" y="0"/>
                </a:lnTo>
                <a:lnTo>
                  <a:pt x="979" y="13"/>
                </a:lnTo>
                <a:lnTo>
                  <a:pt x="1005" y="26"/>
                </a:lnTo>
                <a:lnTo>
                  <a:pt x="1043" y="51"/>
                </a:lnTo>
                <a:lnTo>
                  <a:pt x="1094" y="76"/>
                </a:lnTo>
                <a:lnTo>
                  <a:pt x="1107" y="89"/>
                </a:lnTo>
                <a:lnTo>
                  <a:pt x="1132" y="114"/>
                </a:lnTo>
                <a:lnTo>
                  <a:pt x="1145" y="127"/>
                </a:lnTo>
                <a:lnTo>
                  <a:pt x="1158" y="140"/>
                </a:lnTo>
                <a:lnTo>
                  <a:pt x="1170" y="152"/>
                </a:lnTo>
                <a:lnTo>
                  <a:pt x="1183" y="165"/>
                </a:lnTo>
                <a:lnTo>
                  <a:pt x="1183" y="178"/>
                </a:lnTo>
                <a:lnTo>
                  <a:pt x="1183" y="190"/>
                </a:lnTo>
                <a:lnTo>
                  <a:pt x="1170" y="203"/>
                </a:lnTo>
                <a:lnTo>
                  <a:pt x="1158" y="203"/>
                </a:lnTo>
                <a:lnTo>
                  <a:pt x="1132" y="216"/>
                </a:lnTo>
                <a:lnTo>
                  <a:pt x="1119" y="228"/>
                </a:lnTo>
                <a:lnTo>
                  <a:pt x="1107" y="241"/>
                </a:lnTo>
                <a:lnTo>
                  <a:pt x="1081" y="266"/>
                </a:lnTo>
                <a:lnTo>
                  <a:pt x="1056" y="292"/>
                </a:lnTo>
                <a:lnTo>
                  <a:pt x="1030" y="330"/>
                </a:lnTo>
                <a:lnTo>
                  <a:pt x="1005" y="368"/>
                </a:lnTo>
                <a:lnTo>
                  <a:pt x="979" y="418"/>
                </a:lnTo>
                <a:lnTo>
                  <a:pt x="941" y="46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4" name="Freeform 86"/>
          <p:cNvSpPr/>
          <p:nvPr/>
        </p:nvSpPr>
        <p:spPr>
          <a:xfrm>
            <a:off x="5105400" y="2602230"/>
            <a:ext cx="598488" cy="136525"/>
          </a:xfrm>
          <a:custGeom>
            <a:avLst/>
            <a:gdLst>
              <a:gd name="txL" fmla="*/ 0 w 941"/>
              <a:gd name="txT" fmla="*/ 0 h 215"/>
              <a:gd name="txR" fmla="*/ 941 w 941"/>
              <a:gd name="txB" fmla="*/ 215 h 215"/>
            </a:gdLst>
            <a:ahLst/>
            <a:cxnLst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41" h="215">
                <a:moveTo>
                  <a:pt x="25" y="215"/>
                </a:moveTo>
                <a:lnTo>
                  <a:pt x="0" y="114"/>
                </a:lnTo>
                <a:lnTo>
                  <a:pt x="25" y="114"/>
                </a:lnTo>
                <a:lnTo>
                  <a:pt x="63" y="114"/>
                </a:lnTo>
                <a:lnTo>
                  <a:pt x="102" y="114"/>
                </a:lnTo>
                <a:lnTo>
                  <a:pt x="153" y="101"/>
                </a:lnTo>
                <a:lnTo>
                  <a:pt x="216" y="88"/>
                </a:lnTo>
                <a:lnTo>
                  <a:pt x="280" y="88"/>
                </a:lnTo>
                <a:lnTo>
                  <a:pt x="356" y="76"/>
                </a:lnTo>
                <a:lnTo>
                  <a:pt x="432" y="50"/>
                </a:lnTo>
                <a:lnTo>
                  <a:pt x="471" y="50"/>
                </a:lnTo>
                <a:lnTo>
                  <a:pt x="509" y="38"/>
                </a:lnTo>
                <a:lnTo>
                  <a:pt x="547" y="38"/>
                </a:lnTo>
                <a:lnTo>
                  <a:pt x="585" y="25"/>
                </a:lnTo>
                <a:lnTo>
                  <a:pt x="636" y="25"/>
                </a:lnTo>
                <a:lnTo>
                  <a:pt x="687" y="12"/>
                </a:lnTo>
                <a:lnTo>
                  <a:pt x="738" y="12"/>
                </a:lnTo>
                <a:lnTo>
                  <a:pt x="763" y="0"/>
                </a:lnTo>
                <a:lnTo>
                  <a:pt x="789" y="0"/>
                </a:lnTo>
                <a:lnTo>
                  <a:pt x="814" y="0"/>
                </a:lnTo>
                <a:lnTo>
                  <a:pt x="840" y="0"/>
                </a:lnTo>
                <a:lnTo>
                  <a:pt x="852" y="0"/>
                </a:lnTo>
                <a:lnTo>
                  <a:pt x="878" y="0"/>
                </a:lnTo>
                <a:lnTo>
                  <a:pt x="903" y="12"/>
                </a:lnTo>
                <a:lnTo>
                  <a:pt x="916" y="25"/>
                </a:lnTo>
                <a:lnTo>
                  <a:pt x="929" y="38"/>
                </a:lnTo>
                <a:lnTo>
                  <a:pt x="941" y="38"/>
                </a:lnTo>
                <a:lnTo>
                  <a:pt x="941" y="50"/>
                </a:lnTo>
                <a:lnTo>
                  <a:pt x="941" y="63"/>
                </a:lnTo>
                <a:lnTo>
                  <a:pt x="929" y="63"/>
                </a:lnTo>
                <a:lnTo>
                  <a:pt x="916" y="76"/>
                </a:lnTo>
                <a:lnTo>
                  <a:pt x="903" y="76"/>
                </a:lnTo>
                <a:lnTo>
                  <a:pt x="890" y="76"/>
                </a:lnTo>
                <a:lnTo>
                  <a:pt x="865" y="88"/>
                </a:lnTo>
                <a:lnTo>
                  <a:pt x="852" y="88"/>
                </a:lnTo>
                <a:lnTo>
                  <a:pt x="827" y="88"/>
                </a:lnTo>
                <a:lnTo>
                  <a:pt x="801" y="101"/>
                </a:lnTo>
                <a:lnTo>
                  <a:pt x="776" y="101"/>
                </a:lnTo>
                <a:lnTo>
                  <a:pt x="750" y="101"/>
                </a:lnTo>
                <a:lnTo>
                  <a:pt x="712" y="114"/>
                </a:lnTo>
                <a:lnTo>
                  <a:pt x="687" y="114"/>
                </a:lnTo>
                <a:lnTo>
                  <a:pt x="661" y="114"/>
                </a:lnTo>
                <a:lnTo>
                  <a:pt x="636" y="114"/>
                </a:lnTo>
                <a:lnTo>
                  <a:pt x="611" y="126"/>
                </a:lnTo>
                <a:lnTo>
                  <a:pt x="585" y="126"/>
                </a:lnTo>
                <a:lnTo>
                  <a:pt x="547" y="139"/>
                </a:lnTo>
                <a:lnTo>
                  <a:pt x="509" y="139"/>
                </a:lnTo>
                <a:lnTo>
                  <a:pt x="458" y="152"/>
                </a:lnTo>
                <a:lnTo>
                  <a:pt x="420" y="152"/>
                </a:lnTo>
                <a:lnTo>
                  <a:pt x="369" y="164"/>
                </a:lnTo>
                <a:lnTo>
                  <a:pt x="318" y="177"/>
                </a:lnTo>
                <a:lnTo>
                  <a:pt x="267" y="177"/>
                </a:lnTo>
                <a:lnTo>
                  <a:pt x="216" y="190"/>
                </a:lnTo>
                <a:lnTo>
                  <a:pt x="153" y="202"/>
                </a:lnTo>
                <a:lnTo>
                  <a:pt x="89" y="215"/>
                </a:lnTo>
                <a:lnTo>
                  <a:pt x="25" y="21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3" name="Freeform 85"/>
          <p:cNvSpPr/>
          <p:nvPr/>
        </p:nvSpPr>
        <p:spPr>
          <a:xfrm>
            <a:off x="5267325" y="2232343"/>
            <a:ext cx="161925" cy="692150"/>
          </a:xfrm>
          <a:custGeom>
            <a:avLst/>
            <a:gdLst>
              <a:gd name="txL" fmla="*/ 0 w 255"/>
              <a:gd name="txT" fmla="*/ 0 h 1090"/>
              <a:gd name="txR" fmla="*/ 255 w 255"/>
              <a:gd name="txB" fmla="*/ 1090 h 109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55" h="1090">
                <a:moveTo>
                  <a:pt x="217" y="393"/>
                </a:moveTo>
                <a:lnTo>
                  <a:pt x="204" y="431"/>
                </a:lnTo>
                <a:lnTo>
                  <a:pt x="204" y="469"/>
                </a:lnTo>
                <a:lnTo>
                  <a:pt x="204" y="507"/>
                </a:lnTo>
                <a:lnTo>
                  <a:pt x="204" y="545"/>
                </a:lnTo>
                <a:lnTo>
                  <a:pt x="191" y="570"/>
                </a:lnTo>
                <a:lnTo>
                  <a:pt x="191" y="595"/>
                </a:lnTo>
                <a:lnTo>
                  <a:pt x="191" y="621"/>
                </a:lnTo>
                <a:lnTo>
                  <a:pt x="191" y="646"/>
                </a:lnTo>
                <a:lnTo>
                  <a:pt x="191" y="659"/>
                </a:lnTo>
                <a:lnTo>
                  <a:pt x="191" y="671"/>
                </a:lnTo>
                <a:lnTo>
                  <a:pt x="191" y="709"/>
                </a:lnTo>
                <a:lnTo>
                  <a:pt x="191" y="747"/>
                </a:lnTo>
                <a:lnTo>
                  <a:pt x="178" y="798"/>
                </a:lnTo>
                <a:lnTo>
                  <a:pt x="178" y="861"/>
                </a:lnTo>
                <a:lnTo>
                  <a:pt x="178" y="925"/>
                </a:lnTo>
                <a:lnTo>
                  <a:pt x="166" y="1001"/>
                </a:lnTo>
                <a:lnTo>
                  <a:pt x="153" y="1090"/>
                </a:lnTo>
                <a:lnTo>
                  <a:pt x="64" y="1090"/>
                </a:lnTo>
                <a:lnTo>
                  <a:pt x="64" y="988"/>
                </a:lnTo>
                <a:lnTo>
                  <a:pt x="64" y="899"/>
                </a:lnTo>
                <a:lnTo>
                  <a:pt x="64" y="823"/>
                </a:lnTo>
                <a:lnTo>
                  <a:pt x="64" y="747"/>
                </a:lnTo>
                <a:lnTo>
                  <a:pt x="64" y="671"/>
                </a:lnTo>
                <a:lnTo>
                  <a:pt x="64" y="595"/>
                </a:lnTo>
                <a:lnTo>
                  <a:pt x="77" y="532"/>
                </a:lnTo>
                <a:lnTo>
                  <a:pt x="77" y="481"/>
                </a:lnTo>
                <a:lnTo>
                  <a:pt x="77" y="431"/>
                </a:lnTo>
                <a:lnTo>
                  <a:pt x="77" y="380"/>
                </a:lnTo>
                <a:lnTo>
                  <a:pt x="77" y="342"/>
                </a:lnTo>
                <a:lnTo>
                  <a:pt x="77" y="304"/>
                </a:lnTo>
                <a:lnTo>
                  <a:pt x="77" y="266"/>
                </a:lnTo>
                <a:lnTo>
                  <a:pt x="77" y="241"/>
                </a:lnTo>
                <a:lnTo>
                  <a:pt x="77" y="228"/>
                </a:lnTo>
                <a:lnTo>
                  <a:pt x="64" y="203"/>
                </a:lnTo>
                <a:lnTo>
                  <a:pt x="64" y="165"/>
                </a:lnTo>
                <a:lnTo>
                  <a:pt x="51" y="126"/>
                </a:lnTo>
                <a:lnTo>
                  <a:pt x="38" y="101"/>
                </a:lnTo>
                <a:lnTo>
                  <a:pt x="26" y="76"/>
                </a:lnTo>
                <a:lnTo>
                  <a:pt x="13" y="76"/>
                </a:lnTo>
                <a:lnTo>
                  <a:pt x="0" y="63"/>
                </a:lnTo>
                <a:lnTo>
                  <a:pt x="0" y="50"/>
                </a:lnTo>
                <a:lnTo>
                  <a:pt x="0" y="38"/>
                </a:lnTo>
                <a:lnTo>
                  <a:pt x="0" y="25"/>
                </a:lnTo>
                <a:lnTo>
                  <a:pt x="13" y="12"/>
                </a:lnTo>
                <a:lnTo>
                  <a:pt x="26" y="0"/>
                </a:lnTo>
                <a:lnTo>
                  <a:pt x="38" y="0"/>
                </a:lnTo>
                <a:lnTo>
                  <a:pt x="64" y="0"/>
                </a:lnTo>
                <a:lnTo>
                  <a:pt x="89" y="0"/>
                </a:lnTo>
                <a:lnTo>
                  <a:pt x="115" y="0"/>
                </a:lnTo>
                <a:lnTo>
                  <a:pt x="140" y="12"/>
                </a:lnTo>
                <a:lnTo>
                  <a:pt x="166" y="25"/>
                </a:lnTo>
                <a:lnTo>
                  <a:pt x="191" y="38"/>
                </a:lnTo>
                <a:lnTo>
                  <a:pt x="217" y="50"/>
                </a:lnTo>
                <a:lnTo>
                  <a:pt x="229" y="76"/>
                </a:lnTo>
                <a:lnTo>
                  <a:pt x="242" y="88"/>
                </a:lnTo>
                <a:lnTo>
                  <a:pt x="255" y="101"/>
                </a:lnTo>
                <a:lnTo>
                  <a:pt x="255" y="126"/>
                </a:lnTo>
                <a:lnTo>
                  <a:pt x="255" y="152"/>
                </a:lnTo>
                <a:lnTo>
                  <a:pt x="242" y="177"/>
                </a:lnTo>
                <a:lnTo>
                  <a:pt x="242" y="190"/>
                </a:lnTo>
                <a:lnTo>
                  <a:pt x="242" y="203"/>
                </a:lnTo>
                <a:lnTo>
                  <a:pt x="229" y="228"/>
                </a:lnTo>
                <a:lnTo>
                  <a:pt x="229" y="253"/>
                </a:lnTo>
                <a:lnTo>
                  <a:pt x="229" y="291"/>
                </a:lnTo>
                <a:lnTo>
                  <a:pt x="217" y="317"/>
                </a:lnTo>
                <a:lnTo>
                  <a:pt x="217" y="355"/>
                </a:lnTo>
                <a:lnTo>
                  <a:pt x="217" y="39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5" name="Freeform 87"/>
          <p:cNvSpPr/>
          <p:nvPr/>
        </p:nvSpPr>
        <p:spPr>
          <a:xfrm>
            <a:off x="4822825" y="2843530"/>
            <a:ext cx="920750" cy="225425"/>
          </a:xfrm>
          <a:custGeom>
            <a:avLst/>
            <a:gdLst>
              <a:gd name="txL" fmla="*/ 0 w 1450"/>
              <a:gd name="txT" fmla="*/ 0 h 355"/>
              <a:gd name="txR" fmla="*/ 1450 w 1450"/>
              <a:gd name="txB" fmla="*/ 355 h 35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450" h="355">
                <a:moveTo>
                  <a:pt x="152" y="355"/>
                </a:moveTo>
                <a:lnTo>
                  <a:pt x="127" y="342"/>
                </a:lnTo>
                <a:lnTo>
                  <a:pt x="101" y="329"/>
                </a:lnTo>
                <a:lnTo>
                  <a:pt x="89" y="304"/>
                </a:lnTo>
                <a:lnTo>
                  <a:pt x="63" y="279"/>
                </a:lnTo>
                <a:lnTo>
                  <a:pt x="38" y="253"/>
                </a:lnTo>
                <a:lnTo>
                  <a:pt x="25" y="228"/>
                </a:lnTo>
                <a:lnTo>
                  <a:pt x="12" y="203"/>
                </a:lnTo>
                <a:lnTo>
                  <a:pt x="0" y="177"/>
                </a:lnTo>
                <a:lnTo>
                  <a:pt x="12" y="177"/>
                </a:lnTo>
                <a:lnTo>
                  <a:pt x="12" y="165"/>
                </a:lnTo>
                <a:lnTo>
                  <a:pt x="25" y="165"/>
                </a:lnTo>
                <a:lnTo>
                  <a:pt x="25" y="152"/>
                </a:lnTo>
                <a:lnTo>
                  <a:pt x="38" y="152"/>
                </a:lnTo>
                <a:lnTo>
                  <a:pt x="63" y="152"/>
                </a:lnTo>
                <a:lnTo>
                  <a:pt x="76" y="152"/>
                </a:lnTo>
                <a:lnTo>
                  <a:pt x="101" y="165"/>
                </a:lnTo>
                <a:lnTo>
                  <a:pt x="140" y="165"/>
                </a:lnTo>
                <a:lnTo>
                  <a:pt x="178" y="165"/>
                </a:lnTo>
                <a:lnTo>
                  <a:pt x="203" y="165"/>
                </a:lnTo>
                <a:lnTo>
                  <a:pt x="229" y="165"/>
                </a:lnTo>
                <a:lnTo>
                  <a:pt x="254" y="165"/>
                </a:lnTo>
                <a:lnTo>
                  <a:pt x="267" y="165"/>
                </a:lnTo>
                <a:lnTo>
                  <a:pt x="305" y="165"/>
                </a:lnTo>
                <a:lnTo>
                  <a:pt x="343" y="152"/>
                </a:lnTo>
                <a:lnTo>
                  <a:pt x="394" y="152"/>
                </a:lnTo>
                <a:lnTo>
                  <a:pt x="458" y="139"/>
                </a:lnTo>
                <a:lnTo>
                  <a:pt x="521" y="127"/>
                </a:lnTo>
                <a:lnTo>
                  <a:pt x="598" y="114"/>
                </a:lnTo>
                <a:lnTo>
                  <a:pt x="687" y="101"/>
                </a:lnTo>
                <a:lnTo>
                  <a:pt x="776" y="88"/>
                </a:lnTo>
                <a:lnTo>
                  <a:pt x="877" y="76"/>
                </a:lnTo>
                <a:lnTo>
                  <a:pt x="992" y="63"/>
                </a:lnTo>
                <a:lnTo>
                  <a:pt x="1106" y="38"/>
                </a:lnTo>
                <a:lnTo>
                  <a:pt x="1234" y="25"/>
                </a:lnTo>
                <a:lnTo>
                  <a:pt x="1361" y="0"/>
                </a:lnTo>
                <a:lnTo>
                  <a:pt x="1450" y="88"/>
                </a:lnTo>
                <a:lnTo>
                  <a:pt x="1386" y="88"/>
                </a:lnTo>
                <a:lnTo>
                  <a:pt x="1323" y="88"/>
                </a:lnTo>
                <a:lnTo>
                  <a:pt x="1272" y="101"/>
                </a:lnTo>
                <a:lnTo>
                  <a:pt x="1221" y="101"/>
                </a:lnTo>
                <a:lnTo>
                  <a:pt x="1195" y="114"/>
                </a:lnTo>
                <a:lnTo>
                  <a:pt x="1170" y="114"/>
                </a:lnTo>
                <a:lnTo>
                  <a:pt x="1132" y="127"/>
                </a:lnTo>
                <a:lnTo>
                  <a:pt x="1094" y="127"/>
                </a:lnTo>
                <a:lnTo>
                  <a:pt x="1056" y="139"/>
                </a:lnTo>
                <a:lnTo>
                  <a:pt x="1017" y="152"/>
                </a:lnTo>
                <a:lnTo>
                  <a:pt x="966" y="152"/>
                </a:lnTo>
                <a:lnTo>
                  <a:pt x="928" y="165"/>
                </a:lnTo>
                <a:lnTo>
                  <a:pt x="814" y="190"/>
                </a:lnTo>
                <a:lnTo>
                  <a:pt x="699" y="215"/>
                </a:lnTo>
                <a:lnTo>
                  <a:pt x="585" y="253"/>
                </a:lnTo>
                <a:lnTo>
                  <a:pt x="521" y="266"/>
                </a:lnTo>
                <a:lnTo>
                  <a:pt x="458" y="291"/>
                </a:lnTo>
                <a:lnTo>
                  <a:pt x="394" y="304"/>
                </a:lnTo>
                <a:lnTo>
                  <a:pt x="343" y="317"/>
                </a:lnTo>
                <a:lnTo>
                  <a:pt x="292" y="329"/>
                </a:lnTo>
                <a:lnTo>
                  <a:pt x="254" y="342"/>
                </a:lnTo>
                <a:lnTo>
                  <a:pt x="216" y="342"/>
                </a:lnTo>
                <a:lnTo>
                  <a:pt x="190" y="355"/>
                </a:lnTo>
                <a:lnTo>
                  <a:pt x="165" y="355"/>
                </a:lnTo>
                <a:lnTo>
                  <a:pt x="152" y="35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6" name="Freeform 88"/>
          <p:cNvSpPr/>
          <p:nvPr/>
        </p:nvSpPr>
        <p:spPr>
          <a:xfrm>
            <a:off x="5565775" y="2738755"/>
            <a:ext cx="331788" cy="354013"/>
          </a:xfrm>
          <a:custGeom>
            <a:avLst/>
            <a:gdLst>
              <a:gd name="txL" fmla="*/ 0 w 522"/>
              <a:gd name="txT" fmla="*/ 0 h 558"/>
              <a:gd name="txR" fmla="*/ 522 w 522"/>
              <a:gd name="txB" fmla="*/ 558 h 55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22" h="558">
                <a:moveTo>
                  <a:pt x="76" y="13"/>
                </a:moveTo>
                <a:lnTo>
                  <a:pt x="89" y="25"/>
                </a:lnTo>
                <a:lnTo>
                  <a:pt x="102" y="25"/>
                </a:lnTo>
                <a:lnTo>
                  <a:pt x="127" y="38"/>
                </a:lnTo>
                <a:lnTo>
                  <a:pt x="153" y="51"/>
                </a:lnTo>
                <a:lnTo>
                  <a:pt x="178" y="63"/>
                </a:lnTo>
                <a:lnTo>
                  <a:pt x="204" y="76"/>
                </a:lnTo>
                <a:lnTo>
                  <a:pt x="267" y="114"/>
                </a:lnTo>
                <a:lnTo>
                  <a:pt x="331" y="165"/>
                </a:lnTo>
                <a:lnTo>
                  <a:pt x="382" y="215"/>
                </a:lnTo>
                <a:lnTo>
                  <a:pt x="420" y="253"/>
                </a:lnTo>
                <a:lnTo>
                  <a:pt x="458" y="304"/>
                </a:lnTo>
                <a:lnTo>
                  <a:pt x="483" y="342"/>
                </a:lnTo>
                <a:lnTo>
                  <a:pt x="496" y="380"/>
                </a:lnTo>
                <a:lnTo>
                  <a:pt x="509" y="418"/>
                </a:lnTo>
                <a:lnTo>
                  <a:pt x="522" y="456"/>
                </a:lnTo>
                <a:lnTo>
                  <a:pt x="522" y="482"/>
                </a:lnTo>
                <a:lnTo>
                  <a:pt x="509" y="507"/>
                </a:lnTo>
                <a:lnTo>
                  <a:pt x="509" y="532"/>
                </a:lnTo>
                <a:lnTo>
                  <a:pt x="496" y="558"/>
                </a:lnTo>
                <a:lnTo>
                  <a:pt x="483" y="558"/>
                </a:lnTo>
                <a:lnTo>
                  <a:pt x="471" y="558"/>
                </a:lnTo>
                <a:lnTo>
                  <a:pt x="458" y="558"/>
                </a:lnTo>
                <a:lnTo>
                  <a:pt x="433" y="545"/>
                </a:lnTo>
                <a:lnTo>
                  <a:pt x="420" y="532"/>
                </a:lnTo>
                <a:lnTo>
                  <a:pt x="407" y="520"/>
                </a:lnTo>
                <a:lnTo>
                  <a:pt x="382" y="507"/>
                </a:lnTo>
                <a:lnTo>
                  <a:pt x="369" y="494"/>
                </a:lnTo>
                <a:lnTo>
                  <a:pt x="344" y="469"/>
                </a:lnTo>
                <a:lnTo>
                  <a:pt x="318" y="431"/>
                </a:lnTo>
                <a:lnTo>
                  <a:pt x="280" y="406"/>
                </a:lnTo>
                <a:lnTo>
                  <a:pt x="254" y="368"/>
                </a:lnTo>
                <a:lnTo>
                  <a:pt x="216" y="317"/>
                </a:lnTo>
                <a:lnTo>
                  <a:pt x="178" y="279"/>
                </a:lnTo>
                <a:lnTo>
                  <a:pt x="140" y="228"/>
                </a:lnTo>
                <a:lnTo>
                  <a:pt x="102" y="177"/>
                </a:lnTo>
                <a:lnTo>
                  <a:pt x="76" y="139"/>
                </a:lnTo>
                <a:lnTo>
                  <a:pt x="38" y="101"/>
                </a:lnTo>
                <a:lnTo>
                  <a:pt x="25" y="63"/>
                </a:lnTo>
                <a:lnTo>
                  <a:pt x="13" y="38"/>
                </a:lnTo>
                <a:lnTo>
                  <a:pt x="0" y="25"/>
                </a:lnTo>
                <a:lnTo>
                  <a:pt x="0" y="13"/>
                </a:lnTo>
                <a:lnTo>
                  <a:pt x="0" y="0"/>
                </a:lnTo>
                <a:lnTo>
                  <a:pt x="13" y="0"/>
                </a:lnTo>
                <a:lnTo>
                  <a:pt x="25" y="0"/>
                </a:lnTo>
                <a:lnTo>
                  <a:pt x="51" y="13"/>
                </a:lnTo>
                <a:lnTo>
                  <a:pt x="76" y="1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矩形 4"/>
          <p:cNvSpPr/>
          <p:nvPr/>
        </p:nvSpPr>
        <p:spPr>
          <a:xfrm>
            <a:off x="837721" y="1379272"/>
            <a:ext cx="1204912" cy="1311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蚕</a:t>
            </a:r>
          </a:p>
        </p:txBody>
      </p:sp>
      <p:sp>
        <p:nvSpPr>
          <p:cNvPr id="26" name="矩形 25"/>
          <p:cNvSpPr/>
          <p:nvPr/>
        </p:nvSpPr>
        <p:spPr>
          <a:xfrm>
            <a:off x="756207" y="704850"/>
            <a:ext cx="153098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cán</a:t>
            </a:r>
          </a:p>
        </p:txBody>
      </p:sp>
      <p:pic>
        <p:nvPicPr>
          <p:cNvPr id="30753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532027" y="2913128"/>
            <a:ext cx="3500437" cy="1684176"/>
            <a:chOff x="532027" y="2913128"/>
            <a:chExt cx="3500437" cy="1684176"/>
          </a:xfrm>
        </p:grpSpPr>
        <p:sp>
          <p:nvSpPr>
            <p:cNvPr id="27" name="TextBox 26"/>
            <p:cNvSpPr txBox="1"/>
            <p:nvPr/>
          </p:nvSpPr>
          <p:spPr>
            <a:xfrm>
              <a:off x="556468" y="2913128"/>
              <a:ext cx="233997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结构：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上下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35202" y="3714666"/>
              <a:ext cx="3497262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</a:t>
              </a:r>
              <a:r>
                <a:rPr lang="zh-CN" altLang="en-US" sz="2400" b="1" dirty="0" smtClean="0">
                  <a:solidFill>
                    <a:srgbClr val="0000FF"/>
                  </a:solidFill>
                  <a:latin typeface="宋体" panose="02010600030101010101" pitchFamily="2" charset="-122"/>
                </a:rPr>
                <a:t>：</a:t>
              </a:r>
              <a:r>
                <a:rPr lang="zh-CN" altLang="en-US" sz="2400" b="1" dirty="0" smtClean="0">
                  <a:solidFill>
                    <a:srgbClr val="000000"/>
                  </a:solidFill>
                  <a:latin typeface="宋体" panose="02010600030101010101" pitchFamily="2" charset="-122"/>
                </a:rPr>
                <a:t>桑蚕 蚕</a:t>
              </a:r>
              <a:r>
                <a:rPr lang="zh-CN" altLang="en-US" sz="24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豆酱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35202" y="3332228"/>
              <a:ext cx="290512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400" b="1" dirty="0">
                  <a:latin typeface="宋体" panose="02010600030101010101" pitchFamily="2" charset="-122"/>
                </a:rPr>
                <a:t>C  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400" b="1" dirty="0"/>
                <a:t>虫</a:t>
              </a:r>
              <a:r>
                <a:rPr lang="zh-CN" altLang="en-US" sz="2000" dirty="0">
                  <a:latin typeface="Calibri" panose="020F0502020204030204" pitchFamily="34" charset="0"/>
                </a:rPr>
                <a:t> 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532027" y="4135639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十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2321210" y="1402605"/>
            <a:ext cx="1698625" cy="1200468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4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“天”两横要近、撇和捺要舒展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6932969" y="1398335"/>
            <a:ext cx="1837690" cy="1462340"/>
          </a:xfrm>
          <a:prstGeom prst="borderCallout2">
            <a:avLst>
              <a:gd name="adj1" fmla="val 53213"/>
              <a:gd name="adj2" fmla="val -21917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4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“虫”稍扁、下横往上拉、末笔点要重。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961816" y="3137367"/>
            <a:ext cx="1957705" cy="1241425"/>
            <a:chOff x="6397625" y="2122488"/>
            <a:chExt cx="195770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4215"/>
                <a:gd name="adj2" fmla="val -40716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471344" y="2239153"/>
              <a:ext cx="1883986" cy="101566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ea"/>
                  <a:ea typeface="+mj-ea"/>
                </a:rPr>
                <a:t>易错提示：上面是</a:t>
              </a:r>
              <a:r>
                <a:rPr lang="en-US" altLang="zh-CN" sz="2000" b="1" dirty="0">
                  <a:latin typeface="+mj-ea"/>
                  <a:ea typeface="+mj-ea"/>
                </a:rPr>
                <a:t>“</a:t>
              </a:r>
              <a:r>
                <a:rPr lang="zh-CN" altLang="en-US" sz="2000" b="1" dirty="0">
                  <a:latin typeface="+mj-ea"/>
                  <a:ea typeface="+mj-ea"/>
                </a:rPr>
                <a:t>天</a:t>
              </a:r>
              <a:r>
                <a:rPr lang="en-US" altLang="zh-CN" sz="2000" b="1" dirty="0">
                  <a:latin typeface="+mj-ea"/>
                  <a:ea typeface="+mj-ea"/>
                </a:rPr>
                <a:t>”</a:t>
              </a:r>
              <a:r>
                <a:rPr lang="zh-CN" altLang="en-US" sz="2000" b="1" dirty="0">
                  <a:latin typeface="+mj-ea"/>
                  <a:ea typeface="+mj-ea"/>
                </a:rPr>
                <a:t>不是</a:t>
              </a:r>
              <a:r>
                <a:rPr lang="en-US" altLang="zh-CN" sz="2000" b="1" dirty="0">
                  <a:latin typeface="+mj-ea"/>
                  <a:ea typeface="+mj-ea"/>
                </a:rPr>
                <a:t>“</a:t>
              </a:r>
              <a:r>
                <a:rPr lang="zh-CN" altLang="en-US" sz="2000" b="1" dirty="0">
                  <a:latin typeface="+mj-ea"/>
                  <a:ea typeface="+mj-ea"/>
                </a:rPr>
                <a:t>夭</a:t>
              </a:r>
              <a:r>
                <a:rPr lang="en-US" altLang="zh-CN" sz="2000" b="1" dirty="0">
                  <a:latin typeface="+mj-ea"/>
                  <a:ea typeface="+mj-ea"/>
                </a:rPr>
                <a:t>”</a:t>
              </a:r>
              <a:r>
                <a:rPr lang="zh-CN" altLang="en-US" sz="2000" b="1" dirty="0">
                  <a:latin typeface="+mj-ea"/>
                  <a:ea typeface="+mj-ea"/>
                </a:rPr>
                <a:t>哦。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2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2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2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2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2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2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10368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0463" name="Freeform 47"/>
          <p:cNvSpPr/>
          <p:nvPr/>
        </p:nvSpPr>
        <p:spPr>
          <a:xfrm>
            <a:off x="5067300" y="1848168"/>
            <a:ext cx="573088" cy="160337"/>
          </a:xfrm>
          <a:custGeom>
            <a:avLst/>
            <a:gdLst>
              <a:gd name="txL" fmla="*/ 0 w 903"/>
              <a:gd name="txT" fmla="*/ 0 h 253"/>
              <a:gd name="txR" fmla="*/ 903 w 903"/>
              <a:gd name="txB" fmla="*/ 253 h 25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03" h="253">
                <a:moveTo>
                  <a:pt x="496" y="63"/>
                </a:moveTo>
                <a:lnTo>
                  <a:pt x="560" y="51"/>
                </a:lnTo>
                <a:lnTo>
                  <a:pt x="623" y="38"/>
                </a:lnTo>
                <a:lnTo>
                  <a:pt x="661" y="25"/>
                </a:lnTo>
                <a:lnTo>
                  <a:pt x="712" y="13"/>
                </a:lnTo>
                <a:lnTo>
                  <a:pt x="738" y="0"/>
                </a:lnTo>
                <a:lnTo>
                  <a:pt x="763" y="0"/>
                </a:lnTo>
                <a:lnTo>
                  <a:pt x="789" y="0"/>
                </a:lnTo>
                <a:lnTo>
                  <a:pt x="801" y="0"/>
                </a:lnTo>
                <a:lnTo>
                  <a:pt x="814" y="0"/>
                </a:lnTo>
                <a:lnTo>
                  <a:pt x="827" y="0"/>
                </a:lnTo>
                <a:lnTo>
                  <a:pt x="839" y="0"/>
                </a:lnTo>
                <a:lnTo>
                  <a:pt x="865" y="13"/>
                </a:lnTo>
                <a:lnTo>
                  <a:pt x="890" y="13"/>
                </a:lnTo>
                <a:lnTo>
                  <a:pt x="903" y="25"/>
                </a:lnTo>
                <a:lnTo>
                  <a:pt x="903" y="38"/>
                </a:lnTo>
                <a:lnTo>
                  <a:pt x="903" y="51"/>
                </a:lnTo>
                <a:lnTo>
                  <a:pt x="903" y="63"/>
                </a:lnTo>
                <a:lnTo>
                  <a:pt x="890" y="89"/>
                </a:lnTo>
                <a:lnTo>
                  <a:pt x="865" y="101"/>
                </a:lnTo>
                <a:lnTo>
                  <a:pt x="839" y="101"/>
                </a:lnTo>
                <a:lnTo>
                  <a:pt x="814" y="114"/>
                </a:lnTo>
                <a:lnTo>
                  <a:pt x="789" y="127"/>
                </a:lnTo>
                <a:lnTo>
                  <a:pt x="750" y="139"/>
                </a:lnTo>
                <a:lnTo>
                  <a:pt x="712" y="152"/>
                </a:lnTo>
                <a:lnTo>
                  <a:pt x="674" y="152"/>
                </a:lnTo>
                <a:lnTo>
                  <a:pt x="623" y="165"/>
                </a:lnTo>
                <a:lnTo>
                  <a:pt x="560" y="177"/>
                </a:lnTo>
                <a:lnTo>
                  <a:pt x="496" y="190"/>
                </a:lnTo>
                <a:lnTo>
                  <a:pt x="432" y="203"/>
                </a:lnTo>
                <a:lnTo>
                  <a:pt x="381" y="215"/>
                </a:lnTo>
                <a:lnTo>
                  <a:pt x="331" y="228"/>
                </a:lnTo>
                <a:lnTo>
                  <a:pt x="280" y="241"/>
                </a:lnTo>
                <a:lnTo>
                  <a:pt x="242" y="241"/>
                </a:lnTo>
                <a:lnTo>
                  <a:pt x="216" y="241"/>
                </a:lnTo>
                <a:lnTo>
                  <a:pt x="191" y="253"/>
                </a:lnTo>
                <a:lnTo>
                  <a:pt x="165" y="253"/>
                </a:lnTo>
                <a:lnTo>
                  <a:pt x="127" y="253"/>
                </a:lnTo>
                <a:lnTo>
                  <a:pt x="89" y="241"/>
                </a:lnTo>
                <a:lnTo>
                  <a:pt x="63" y="228"/>
                </a:lnTo>
                <a:lnTo>
                  <a:pt x="38" y="215"/>
                </a:lnTo>
                <a:lnTo>
                  <a:pt x="13" y="203"/>
                </a:lnTo>
                <a:lnTo>
                  <a:pt x="0" y="190"/>
                </a:lnTo>
                <a:lnTo>
                  <a:pt x="0" y="177"/>
                </a:lnTo>
                <a:lnTo>
                  <a:pt x="0" y="165"/>
                </a:lnTo>
                <a:lnTo>
                  <a:pt x="13" y="165"/>
                </a:lnTo>
                <a:lnTo>
                  <a:pt x="25" y="165"/>
                </a:lnTo>
                <a:lnTo>
                  <a:pt x="38" y="152"/>
                </a:lnTo>
                <a:lnTo>
                  <a:pt x="63" y="152"/>
                </a:lnTo>
                <a:lnTo>
                  <a:pt x="76" y="152"/>
                </a:lnTo>
                <a:lnTo>
                  <a:pt x="102" y="139"/>
                </a:lnTo>
                <a:lnTo>
                  <a:pt x="127" y="139"/>
                </a:lnTo>
                <a:lnTo>
                  <a:pt x="165" y="139"/>
                </a:lnTo>
                <a:lnTo>
                  <a:pt x="191" y="127"/>
                </a:lnTo>
                <a:lnTo>
                  <a:pt x="229" y="127"/>
                </a:lnTo>
                <a:lnTo>
                  <a:pt x="280" y="114"/>
                </a:lnTo>
                <a:lnTo>
                  <a:pt x="318" y="101"/>
                </a:lnTo>
                <a:lnTo>
                  <a:pt x="381" y="89"/>
                </a:lnTo>
                <a:lnTo>
                  <a:pt x="432" y="76"/>
                </a:lnTo>
                <a:lnTo>
                  <a:pt x="496" y="6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5" name="Freeform 49"/>
          <p:cNvSpPr/>
          <p:nvPr/>
        </p:nvSpPr>
        <p:spPr>
          <a:xfrm>
            <a:off x="5284788" y="1533843"/>
            <a:ext cx="161925" cy="684212"/>
          </a:xfrm>
          <a:custGeom>
            <a:avLst/>
            <a:gdLst>
              <a:gd name="txL" fmla="*/ 0 w 255"/>
              <a:gd name="txT" fmla="*/ 0 h 1077"/>
              <a:gd name="txR" fmla="*/ 255 w 255"/>
              <a:gd name="txB" fmla="*/ 1077 h 107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55" h="1077">
                <a:moveTo>
                  <a:pt x="242" y="101"/>
                </a:moveTo>
                <a:lnTo>
                  <a:pt x="255" y="126"/>
                </a:lnTo>
                <a:lnTo>
                  <a:pt x="255" y="152"/>
                </a:lnTo>
                <a:lnTo>
                  <a:pt x="255" y="164"/>
                </a:lnTo>
                <a:lnTo>
                  <a:pt x="242" y="190"/>
                </a:lnTo>
                <a:lnTo>
                  <a:pt x="242" y="202"/>
                </a:lnTo>
                <a:lnTo>
                  <a:pt x="242" y="228"/>
                </a:lnTo>
                <a:lnTo>
                  <a:pt x="229" y="253"/>
                </a:lnTo>
                <a:lnTo>
                  <a:pt x="229" y="278"/>
                </a:lnTo>
                <a:lnTo>
                  <a:pt x="229" y="316"/>
                </a:lnTo>
                <a:lnTo>
                  <a:pt x="217" y="354"/>
                </a:lnTo>
                <a:lnTo>
                  <a:pt x="217" y="392"/>
                </a:lnTo>
                <a:lnTo>
                  <a:pt x="217" y="443"/>
                </a:lnTo>
                <a:lnTo>
                  <a:pt x="204" y="507"/>
                </a:lnTo>
                <a:lnTo>
                  <a:pt x="204" y="570"/>
                </a:lnTo>
                <a:lnTo>
                  <a:pt x="204" y="633"/>
                </a:lnTo>
                <a:lnTo>
                  <a:pt x="191" y="709"/>
                </a:lnTo>
                <a:lnTo>
                  <a:pt x="191" y="798"/>
                </a:lnTo>
                <a:lnTo>
                  <a:pt x="191" y="874"/>
                </a:lnTo>
                <a:lnTo>
                  <a:pt x="191" y="975"/>
                </a:lnTo>
                <a:lnTo>
                  <a:pt x="191" y="1077"/>
                </a:lnTo>
                <a:lnTo>
                  <a:pt x="64" y="1077"/>
                </a:lnTo>
                <a:lnTo>
                  <a:pt x="64" y="963"/>
                </a:lnTo>
                <a:lnTo>
                  <a:pt x="64" y="849"/>
                </a:lnTo>
                <a:lnTo>
                  <a:pt x="64" y="747"/>
                </a:lnTo>
                <a:lnTo>
                  <a:pt x="64" y="659"/>
                </a:lnTo>
                <a:lnTo>
                  <a:pt x="64" y="570"/>
                </a:lnTo>
                <a:lnTo>
                  <a:pt x="64" y="481"/>
                </a:lnTo>
                <a:lnTo>
                  <a:pt x="64" y="418"/>
                </a:lnTo>
                <a:lnTo>
                  <a:pt x="51" y="342"/>
                </a:lnTo>
                <a:lnTo>
                  <a:pt x="51" y="291"/>
                </a:lnTo>
                <a:lnTo>
                  <a:pt x="51" y="240"/>
                </a:lnTo>
                <a:lnTo>
                  <a:pt x="51" y="190"/>
                </a:lnTo>
                <a:lnTo>
                  <a:pt x="38" y="152"/>
                </a:lnTo>
                <a:lnTo>
                  <a:pt x="38" y="126"/>
                </a:lnTo>
                <a:lnTo>
                  <a:pt x="38" y="101"/>
                </a:lnTo>
                <a:lnTo>
                  <a:pt x="26" y="76"/>
                </a:lnTo>
                <a:lnTo>
                  <a:pt x="13" y="63"/>
                </a:lnTo>
                <a:lnTo>
                  <a:pt x="0" y="50"/>
                </a:lnTo>
                <a:lnTo>
                  <a:pt x="0" y="38"/>
                </a:lnTo>
                <a:lnTo>
                  <a:pt x="0" y="25"/>
                </a:lnTo>
                <a:lnTo>
                  <a:pt x="0" y="0"/>
                </a:lnTo>
                <a:lnTo>
                  <a:pt x="13" y="0"/>
                </a:lnTo>
                <a:lnTo>
                  <a:pt x="26" y="0"/>
                </a:lnTo>
                <a:lnTo>
                  <a:pt x="38" y="0"/>
                </a:lnTo>
                <a:lnTo>
                  <a:pt x="51" y="0"/>
                </a:lnTo>
                <a:lnTo>
                  <a:pt x="77" y="0"/>
                </a:lnTo>
                <a:lnTo>
                  <a:pt x="89" y="12"/>
                </a:lnTo>
                <a:lnTo>
                  <a:pt x="128" y="12"/>
                </a:lnTo>
                <a:lnTo>
                  <a:pt x="153" y="25"/>
                </a:lnTo>
                <a:lnTo>
                  <a:pt x="178" y="38"/>
                </a:lnTo>
                <a:lnTo>
                  <a:pt x="191" y="50"/>
                </a:lnTo>
                <a:lnTo>
                  <a:pt x="204" y="63"/>
                </a:lnTo>
                <a:lnTo>
                  <a:pt x="217" y="76"/>
                </a:lnTo>
                <a:lnTo>
                  <a:pt x="229" y="76"/>
                </a:lnTo>
                <a:lnTo>
                  <a:pt x="242" y="88"/>
                </a:lnTo>
                <a:lnTo>
                  <a:pt x="242" y="10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4" name="Freeform 48"/>
          <p:cNvSpPr/>
          <p:nvPr/>
        </p:nvSpPr>
        <p:spPr>
          <a:xfrm>
            <a:off x="4654550" y="2049780"/>
            <a:ext cx="1568450" cy="304800"/>
          </a:xfrm>
          <a:custGeom>
            <a:avLst/>
            <a:gdLst>
              <a:gd name="txL" fmla="*/ 0 w 2468"/>
              <a:gd name="txT" fmla="*/ 0 h 481"/>
              <a:gd name="txR" fmla="*/ 2468 w 2468"/>
              <a:gd name="txB" fmla="*/ 481 h 48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468" h="481">
                <a:moveTo>
                  <a:pt x="1081" y="316"/>
                </a:moveTo>
                <a:lnTo>
                  <a:pt x="967" y="342"/>
                </a:lnTo>
                <a:lnTo>
                  <a:pt x="865" y="354"/>
                </a:lnTo>
                <a:lnTo>
                  <a:pt x="776" y="380"/>
                </a:lnTo>
                <a:lnTo>
                  <a:pt x="687" y="392"/>
                </a:lnTo>
                <a:lnTo>
                  <a:pt x="598" y="405"/>
                </a:lnTo>
                <a:lnTo>
                  <a:pt x="534" y="418"/>
                </a:lnTo>
                <a:lnTo>
                  <a:pt x="471" y="430"/>
                </a:lnTo>
                <a:lnTo>
                  <a:pt x="420" y="456"/>
                </a:lnTo>
                <a:lnTo>
                  <a:pt x="369" y="456"/>
                </a:lnTo>
                <a:lnTo>
                  <a:pt x="318" y="468"/>
                </a:lnTo>
                <a:lnTo>
                  <a:pt x="280" y="481"/>
                </a:lnTo>
                <a:lnTo>
                  <a:pt x="254" y="481"/>
                </a:lnTo>
                <a:lnTo>
                  <a:pt x="216" y="481"/>
                </a:lnTo>
                <a:lnTo>
                  <a:pt x="191" y="481"/>
                </a:lnTo>
                <a:lnTo>
                  <a:pt x="178" y="481"/>
                </a:lnTo>
                <a:lnTo>
                  <a:pt x="165" y="481"/>
                </a:lnTo>
                <a:lnTo>
                  <a:pt x="140" y="468"/>
                </a:lnTo>
                <a:lnTo>
                  <a:pt x="114" y="468"/>
                </a:lnTo>
                <a:lnTo>
                  <a:pt x="89" y="443"/>
                </a:lnTo>
                <a:lnTo>
                  <a:pt x="64" y="430"/>
                </a:lnTo>
                <a:lnTo>
                  <a:pt x="38" y="405"/>
                </a:lnTo>
                <a:lnTo>
                  <a:pt x="13" y="392"/>
                </a:lnTo>
                <a:lnTo>
                  <a:pt x="0" y="367"/>
                </a:lnTo>
                <a:lnTo>
                  <a:pt x="0" y="354"/>
                </a:lnTo>
                <a:lnTo>
                  <a:pt x="13" y="354"/>
                </a:lnTo>
                <a:lnTo>
                  <a:pt x="25" y="354"/>
                </a:lnTo>
                <a:lnTo>
                  <a:pt x="51" y="354"/>
                </a:lnTo>
                <a:lnTo>
                  <a:pt x="64" y="354"/>
                </a:lnTo>
                <a:lnTo>
                  <a:pt x="89" y="354"/>
                </a:lnTo>
                <a:lnTo>
                  <a:pt x="114" y="354"/>
                </a:lnTo>
                <a:lnTo>
                  <a:pt x="153" y="354"/>
                </a:lnTo>
                <a:lnTo>
                  <a:pt x="191" y="342"/>
                </a:lnTo>
                <a:lnTo>
                  <a:pt x="242" y="342"/>
                </a:lnTo>
                <a:lnTo>
                  <a:pt x="293" y="329"/>
                </a:lnTo>
                <a:lnTo>
                  <a:pt x="356" y="329"/>
                </a:lnTo>
                <a:lnTo>
                  <a:pt x="433" y="316"/>
                </a:lnTo>
                <a:lnTo>
                  <a:pt x="509" y="304"/>
                </a:lnTo>
                <a:lnTo>
                  <a:pt x="560" y="291"/>
                </a:lnTo>
                <a:lnTo>
                  <a:pt x="611" y="278"/>
                </a:lnTo>
                <a:lnTo>
                  <a:pt x="700" y="266"/>
                </a:lnTo>
                <a:lnTo>
                  <a:pt x="789" y="253"/>
                </a:lnTo>
                <a:lnTo>
                  <a:pt x="865" y="240"/>
                </a:lnTo>
                <a:lnTo>
                  <a:pt x="954" y="228"/>
                </a:lnTo>
                <a:lnTo>
                  <a:pt x="1030" y="215"/>
                </a:lnTo>
                <a:lnTo>
                  <a:pt x="1107" y="202"/>
                </a:lnTo>
                <a:lnTo>
                  <a:pt x="1183" y="190"/>
                </a:lnTo>
                <a:lnTo>
                  <a:pt x="1259" y="177"/>
                </a:lnTo>
                <a:lnTo>
                  <a:pt x="1399" y="152"/>
                </a:lnTo>
                <a:lnTo>
                  <a:pt x="1552" y="126"/>
                </a:lnTo>
                <a:lnTo>
                  <a:pt x="1717" y="101"/>
                </a:lnTo>
                <a:lnTo>
                  <a:pt x="1883" y="63"/>
                </a:lnTo>
                <a:lnTo>
                  <a:pt x="1921" y="50"/>
                </a:lnTo>
                <a:lnTo>
                  <a:pt x="1959" y="50"/>
                </a:lnTo>
                <a:lnTo>
                  <a:pt x="1997" y="38"/>
                </a:lnTo>
                <a:lnTo>
                  <a:pt x="2023" y="38"/>
                </a:lnTo>
                <a:lnTo>
                  <a:pt x="2061" y="25"/>
                </a:lnTo>
                <a:lnTo>
                  <a:pt x="2086" y="25"/>
                </a:lnTo>
                <a:lnTo>
                  <a:pt x="2112" y="25"/>
                </a:lnTo>
                <a:lnTo>
                  <a:pt x="2137" y="12"/>
                </a:lnTo>
                <a:lnTo>
                  <a:pt x="2163" y="12"/>
                </a:lnTo>
                <a:lnTo>
                  <a:pt x="2175" y="12"/>
                </a:lnTo>
                <a:lnTo>
                  <a:pt x="2188" y="0"/>
                </a:lnTo>
                <a:lnTo>
                  <a:pt x="2214" y="0"/>
                </a:lnTo>
                <a:lnTo>
                  <a:pt x="2226" y="0"/>
                </a:lnTo>
                <a:lnTo>
                  <a:pt x="2239" y="0"/>
                </a:lnTo>
                <a:lnTo>
                  <a:pt x="2252" y="0"/>
                </a:lnTo>
                <a:lnTo>
                  <a:pt x="2265" y="0"/>
                </a:lnTo>
                <a:lnTo>
                  <a:pt x="2277" y="12"/>
                </a:lnTo>
                <a:lnTo>
                  <a:pt x="2315" y="12"/>
                </a:lnTo>
                <a:lnTo>
                  <a:pt x="2354" y="38"/>
                </a:lnTo>
                <a:lnTo>
                  <a:pt x="2392" y="50"/>
                </a:lnTo>
                <a:lnTo>
                  <a:pt x="2430" y="76"/>
                </a:lnTo>
                <a:lnTo>
                  <a:pt x="2443" y="88"/>
                </a:lnTo>
                <a:lnTo>
                  <a:pt x="2455" y="88"/>
                </a:lnTo>
                <a:lnTo>
                  <a:pt x="2455" y="101"/>
                </a:lnTo>
                <a:lnTo>
                  <a:pt x="2468" y="114"/>
                </a:lnTo>
                <a:lnTo>
                  <a:pt x="2468" y="126"/>
                </a:lnTo>
                <a:lnTo>
                  <a:pt x="2468" y="139"/>
                </a:lnTo>
                <a:lnTo>
                  <a:pt x="2455" y="139"/>
                </a:lnTo>
                <a:lnTo>
                  <a:pt x="2430" y="152"/>
                </a:lnTo>
                <a:lnTo>
                  <a:pt x="2417" y="152"/>
                </a:lnTo>
                <a:lnTo>
                  <a:pt x="2392" y="164"/>
                </a:lnTo>
                <a:lnTo>
                  <a:pt x="2379" y="164"/>
                </a:lnTo>
                <a:lnTo>
                  <a:pt x="2341" y="164"/>
                </a:lnTo>
                <a:lnTo>
                  <a:pt x="2315" y="164"/>
                </a:lnTo>
                <a:lnTo>
                  <a:pt x="2277" y="177"/>
                </a:lnTo>
                <a:lnTo>
                  <a:pt x="2239" y="177"/>
                </a:lnTo>
                <a:lnTo>
                  <a:pt x="2188" y="177"/>
                </a:lnTo>
                <a:lnTo>
                  <a:pt x="2086" y="177"/>
                </a:lnTo>
                <a:lnTo>
                  <a:pt x="1972" y="190"/>
                </a:lnTo>
                <a:lnTo>
                  <a:pt x="1870" y="202"/>
                </a:lnTo>
                <a:lnTo>
                  <a:pt x="1768" y="202"/>
                </a:lnTo>
                <a:lnTo>
                  <a:pt x="1705" y="215"/>
                </a:lnTo>
                <a:lnTo>
                  <a:pt x="1641" y="228"/>
                </a:lnTo>
                <a:lnTo>
                  <a:pt x="1565" y="228"/>
                </a:lnTo>
                <a:lnTo>
                  <a:pt x="1488" y="240"/>
                </a:lnTo>
                <a:lnTo>
                  <a:pt x="1399" y="266"/>
                </a:lnTo>
                <a:lnTo>
                  <a:pt x="1298" y="278"/>
                </a:lnTo>
                <a:lnTo>
                  <a:pt x="1196" y="291"/>
                </a:lnTo>
                <a:lnTo>
                  <a:pt x="1081" y="31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6" name="Freeform 50"/>
          <p:cNvSpPr/>
          <p:nvPr/>
        </p:nvSpPr>
        <p:spPr>
          <a:xfrm>
            <a:off x="4646613" y="1638618"/>
            <a:ext cx="1293812" cy="1239837"/>
          </a:xfrm>
          <a:custGeom>
            <a:avLst/>
            <a:gdLst>
              <a:gd name="txL" fmla="*/ 0 w 2036"/>
              <a:gd name="txT" fmla="*/ 0 h 1952"/>
              <a:gd name="txR" fmla="*/ 2036 w 2036"/>
              <a:gd name="txB" fmla="*/ 1952 h 195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036" h="1952">
                <a:moveTo>
                  <a:pt x="1807" y="203"/>
                </a:moveTo>
                <a:lnTo>
                  <a:pt x="1820" y="165"/>
                </a:lnTo>
                <a:lnTo>
                  <a:pt x="1820" y="127"/>
                </a:lnTo>
                <a:lnTo>
                  <a:pt x="1820" y="89"/>
                </a:lnTo>
                <a:lnTo>
                  <a:pt x="1820" y="64"/>
                </a:lnTo>
                <a:lnTo>
                  <a:pt x="1807" y="51"/>
                </a:lnTo>
                <a:lnTo>
                  <a:pt x="1807" y="26"/>
                </a:lnTo>
                <a:lnTo>
                  <a:pt x="1820" y="13"/>
                </a:lnTo>
                <a:lnTo>
                  <a:pt x="1832" y="13"/>
                </a:lnTo>
                <a:lnTo>
                  <a:pt x="1845" y="0"/>
                </a:lnTo>
                <a:lnTo>
                  <a:pt x="1858" y="0"/>
                </a:lnTo>
                <a:lnTo>
                  <a:pt x="1870" y="13"/>
                </a:lnTo>
                <a:lnTo>
                  <a:pt x="1883" y="13"/>
                </a:lnTo>
                <a:lnTo>
                  <a:pt x="1896" y="26"/>
                </a:lnTo>
                <a:lnTo>
                  <a:pt x="1921" y="38"/>
                </a:lnTo>
                <a:lnTo>
                  <a:pt x="1934" y="51"/>
                </a:lnTo>
                <a:lnTo>
                  <a:pt x="1959" y="64"/>
                </a:lnTo>
                <a:lnTo>
                  <a:pt x="1972" y="76"/>
                </a:lnTo>
                <a:lnTo>
                  <a:pt x="1998" y="89"/>
                </a:lnTo>
                <a:lnTo>
                  <a:pt x="2010" y="102"/>
                </a:lnTo>
                <a:lnTo>
                  <a:pt x="2023" y="127"/>
                </a:lnTo>
                <a:lnTo>
                  <a:pt x="2023" y="140"/>
                </a:lnTo>
                <a:lnTo>
                  <a:pt x="2036" y="152"/>
                </a:lnTo>
                <a:lnTo>
                  <a:pt x="2036" y="165"/>
                </a:lnTo>
                <a:lnTo>
                  <a:pt x="2036" y="178"/>
                </a:lnTo>
                <a:lnTo>
                  <a:pt x="2023" y="203"/>
                </a:lnTo>
                <a:lnTo>
                  <a:pt x="2010" y="241"/>
                </a:lnTo>
                <a:lnTo>
                  <a:pt x="1985" y="279"/>
                </a:lnTo>
                <a:lnTo>
                  <a:pt x="1959" y="330"/>
                </a:lnTo>
                <a:lnTo>
                  <a:pt x="1934" y="355"/>
                </a:lnTo>
                <a:lnTo>
                  <a:pt x="1909" y="393"/>
                </a:lnTo>
                <a:lnTo>
                  <a:pt x="1870" y="431"/>
                </a:lnTo>
                <a:lnTo>
                  <a:pt x="1845" y="482"/>
                </a:lnTo>
                <a:lnTo>
                  <a:pt x="1794" y="533"/>
                </a:lnTo>
                <a:lnTo>
                  <a:pt x="1756" y="596"/>
                </a:lnTo>
                <a:lnTo>
                  <a:pt x="1705" y="659"/>
                </a:lnTo>
                <a:lnTo>
                  <a:pt x="1641" y="723"/>
                </a:lnTo>
                <a:lnTo>
                  <a:pt x="1591" y="799"/>
                </a:lnTo>
                <a:lnTo>
                  <a:pt x="1540" y="862"/>
                </a:lnTo>
                <a:lnTo>
                  <a:pt x="1476" y="925"/>
                </a:lnTo>
                <a:lnTo>
                  <a:pt x="1425" y="989"/>
                </a:lnTo>
                <a:lnTo>
                  <a:pt x="1374" y="1039"/>
                </a:lnTo>
                <a:lnTo>
                  <a:pt x="1323" y="1103"/>
                </a:lnTo>
                <a:lnTo>
                  <a:pt x="1272" y="1153"/>
                </a:lnTo>
                <a:lnTo>
                  <a:pt x="1222" y="1191"/>
                </a:lnTo>
                <a:lnTo>
                  <a:pt x="1183" y="1242"/>
                </a:lnTo>
                <a:lnTo>
                  <a:pt x="1133" y="1293"/>
                </a:lnTo>
                <a:lnTo>
                  <a:pt x="1082" y="1331"/>
                </a:lnTo>
                <a:lnTo>
                  <a:pt x="1018" y="1382"/>
                </a:lnTo>
                <a:lnTo>
                  <a:pt x="967" y="1432"/>
                </a:lnTo>
                <a:lnTo>
                  <a:pt x="904" y="1483"/>
                </a:lnTo>
                <a:lnTo>
                  <a:pt x="776" y="1572"/>
                </a:lnTo>
                <a:lnTo>
                  <a:pt x="713" y="1610"/>
                </a:lnTo>
                <a:lnTo>
                  <a:pt x="649" y="1660"/>
                </a:lnTo>
                <a:lnTo>
                  <a:pt x="509" y="1736"/>
                </a:lnTo>
                <a:lnTo>
                  <a:pt x="395" y="1800"/>
                </a:lnTo>
                <a:lnTo>
                  <a:pt x="267" y="1863"/>
                </a:lnTo>
                <a:lnTo>
                  <a:pt x="204" y="1888"/>
                </a:lnTo>
                <a:lnTo>
                  <a:pt x="153" y="1914"/>
                </a:lnTo>
                <a:lnTo>
                  <a:pt x="115" y="1926"/>
                </a:lnTo>
                <a:lnTo>
                  <a:pt x="77" y="1939"/>
                </a:lnTo>
                <a:lnTo>
                  <a:pt x="38" y="1952"/>
                </a:lnTo>
                <a:lnTo>
                  <a:pt x="26" y="1952"/>
                </a:lnTo>
                <a:lnTo>
                  <a:pt x="0" y="1952"/>
                </a:lnTo>
                <a:lnTo>
                  <a:pt x="0" y="1939"/>
                </a:lnTo>
                <a:lnTo>
                  <a:pt x="13" y="1939"/>
                </a:lnTo>
                <a:lnTo>
                  <a:pt x="38" y="1914"/>
                </a:lnTo>
                <a:lnTo>
                  <a:pt x="64" y="1901"/>
                </a:lnTo>
                <a:lnTo>
                  <a:pt x="102" y="1888"/>
                </a:lnTo>
                <a:lnTo>
                  <a:pt x="140" y="1863"/>
                </a:lnTo>
                <a:lnTo>
                  <a:pt x="191" y="1838"/>
                </a:lnTo>
                <a:lnTo>
                  <a:pt x="229" y="1800"/>
                </a:lnTo>
                <a:lnTo>
                  <a:pt x="280" y="1774"/>
                </a:lnTo>
                <a:lnTo>
                  <a:pt x="344" y="1736"/>
                </a:lnTo>
                <a:lnTo>
                  <a:pt x="407" y="1698"/>
                </a:lnTo>
                <a:lnTo>
                  <a:pt x="471" y="1648"/>
                </a:lnTo>
                <a:lnTo>
                  <a:pt x="535" y="1597"/>
                </a:lnTo>
                <a:lnTo>
                  <a:pt x="611" y="1546"/>
                </a:lnTo>
                <a:lnTo>
                  <a:pt x="687" y="1496"/>
                </a:lnTo>
                <a:lnTo>
                  <a:pt x="764" y="1432"/>
                </a:lnTo>
                <a:lnTo>
                  <a:pt x="840" y="1369"/>
                </a:lnTo>
                <a:lnTo>
                  <a:pt x="904" y="1318"/>
                </a:lnTo>
                <a:lnTo>
                  <a:pt x="980" y="1255"/>
                </a:lnTo>
                <a:lnTo>
                  <a:pt x="1107" y="1128"/>
                </a:lnTo>
                <a:lnTo>
                  <a:pt x="1234" y="1001"/>
                </a:lnTo>
                <a:lnTo>
                  <a:pt x="1349" y="862"/>
                </a:lnTo>
                <a:lnTo>
                  <a:pt x="1400" y="799"/>
                </a:lnTo>
                <a:lnTo>
                  <a:pt x="1451" y="748"/>
                </a:lnTo>
                <a:lnTo>
                  <a:pt x="1501" y="685"/>
                </a:lnTo>
                <a:lnTo>
                  <a:pt x="1540" y="621"/>
                </a:lnTo>
                <a:lnTo>
                  <a:pt x="1591" y="571"/>
                </a:lnTo>
                <a:lnTo>
                  <a:pt x="1629" y="507"/>
                </a:lnTo>
                <a:lnTo>
                  <a:pt x="1654" y="457"/>
                </a:lnTo>
                <a:lnTo>
                  <a:pt x="1692" y="406"/>
                </a:lnTo>
                <a:lnTo>
                  <a:pt x="1718" y="368"/>
                </a:lnTo>
                <a:lnTo>
                  <a:pt x="1743" y="330"/>
                </a:lnTo>
                <a:lnTo>
                  <a:pt x="1769" y="292"/>
                </a:lnTo>
                <a:lnTo>
                  <a:pt x="1781" y="254"/>
                </a:lnTo>
                <a:lnTo>
                  <a:pt x="1794" y="228"/>
                </a:lnTo>
                <a:lnTo>
                  <a:pt x="1807" y="20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7" name="Freeform 51"/>
          <p:cNvSpPr/>
          <p:nvPr/>
        </p:nvSpPr>
        <p:spPr>
          <a:xfrm>
            <a:off x="5268913" y="2378393"/>
            <a:ext cx="630237" cy="138112"/>
          </a:xfrm>
          <a:custGeom>
            <a:avLst/>
            <a:gdLst>
              <a:gd name="txL" fmla="*/ 0 w 992"/>
              <a:gd name="txT" fmla="*/ 0 h 216"/>
              <a:gd name="txR" fmla="*/ 992 w 992"/>
              <a:gd name="txB" fmla="*/ 216 h 216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992" h="216">
                <a:moveTo>
                  <a:pt x="0" y="127"/>
                </a:moveTo>
                <a:lnTo>
                  <a:pt x="51" y="127"/>
                </a:lnTo>
                <a:lnTo>
                  <a:pt x="102" y="127"/>
                </a:lnTo>
                <a:lnTo>
                  <a:pt x="153" y="114"/>
                </a:lnTo>
                <a:lnTo>
                  <a:pt x="216" y="114"/>
                </a:lnTo>
                <a:lnTo>
                  <a:pt x="280" y="102"/>
                </a:lnTo>
                <a:lnTo>
                  <a:pt x="343" y="89"/>
                </a:lnTo>
                <a:lnTo>
                  <a:pt x="420" y="76"/>
                </a:lnTo>
                <a:lnTo>
                  <a:pt x="496" y="51"/>
                </a:lnTo>
                <a:lnTo>
                  <a:pt x="560" y="38"/>
                </a:lnTo>
                <a:lnTo>
                  <a:pt x="623" y="25"/>
                </a:lnTo>
                <a:lnTo>
                  <a:pt x="674" y="13"/>
                </a:lnTo>
                <a:lnTo>
                  <a:pt x="725" y="13"/>
                </a:lnTo>
                <a:lnTo>
                  <a:pt x="776" y="0"/>
                </a:lnTo>
                <a:lnTo>
                  <a:pt x="827" y="0"/>
                </a:lnTo>
                <a:lnTo>
                  <a:pt x="852" y="0"/>
                </a:lnTo>
                <a:lnTo>
                  <a:pt x="890" y="13"/>
                </a:lnTo>
                <a:lnTo>
                  <a:pt x="916" y="13"/>
                </a:lnTo>
                <a:lnTo>
                  <a:pt x="929" y="25"/>
                </a:lnTo>
                <a:lnTo>
                  <a:pt x="954" y="38"/>
                </a:lnTo>
                <a:lnTo>
                  <a:pt x="967" y="38"/>
                </a:lnTo>
                <a:lnTo>
                  <a:pt x="979" y="51"/>
                </a:lnTo>
                <a:lnTo>
                  <a:pt x="979" y="64"/>
                </a:lnTo>
                <a:lnTo>
                  <a:pt x="992" y="64"/>
                </a:lnTo>
                <a:lnTo>
                  <a:pt x="992" y="76"/>
                </a:lnTo>
                <a:lnTo>
                  <a:pt x="992" y="89"/>
                </a:lnTo>
                <a:lnTo>
                  <a:pt x="979" y="102"/>
                </a:lnTo>
                <a:lnTo>
                  <a:pt x="967" y="102"/>
                </a:lnTo>
                <a:lnTo>
                  <a:pt x="954" y="102"/>
                </a:lnTo>
                <a:lnTo>
                  <a:pt x="941" y="114"/>
                </a:lnTo>
                <a:lnTo>
                  <a:pt x="929" y="114"/>
                </a:lnTo>
                <a:lnTo>
                  <a:pt x="903" y="114"/>
                </a:lnTo>
                <a:lnTo>
                  <a:pt x="878" y="127"/>
                </a:lnTo>
                <a:lnTo>
                  <a:pt x="852" y="127"/>
                </a:lnTo>
                <a:lnTo>
                  <a:pt x="814" y="127"/>
                </a:lnTo>
                <a:lnTo>
                  <a:pt x="776" y="140"/>
                </a:lnTo>
                <a:lnTo>
                  <a:pt x="738" y="140"/>
                </a:lnTo>
                <a:lnTo>
                  <a:pt x="712" y="140"/>
                </a:lnTo>
                <a:lnTo>
                  <a:pt x="687" y="140"/>
                </a:lnTo>
                <a:lnTo>
                  <a:pt x="649" y="152"/>
                </a:lnTo>
                <a:lnTo>
                  <a:pt x="623" y="152"/>
                </a:lnTo>
                <a:lnTo>
                  <a:pt x="585" y="152"/>
                </a:lnTo>
                <a:lnTo>
                  <a:pt x="547" y="165"/>
                </a:lnTo>
                <a:lnTo>
                  <a:pt x="509" y="165"/>
                </a:lnTo>
                <a:lnTo>
                  <a:pt x="458" y="165"/>
                </a:lnTo>
                <a:lnTo>
                  <a:pt x="407" y="178"/>
                </a:lnTo>
                <a:lnTo>
                  <a:pt x="369" y="178"/>
                </a:lnTo>
                <a:lnTo>
                  <a:pt x="305" y="190"/>
                </a:lnTo>
                <a:lnTo>
                  <a:pt x="254" y="190"/>
                </a:lnTo>
                <a:lnTo>
                  <a:pt x="191" y="203"/>
                </a:lnTo>
                <a:lnTo>
                  <a:pt x="140" y="203"/>
                </a:lnTo>
                <a:lnTo>
                  <a:pt x="76" y="216"/>
                </a:lnTo>
                <a:lnTo>
                  <a:pt x="0" y="216"/>
                </a:lnTo>
                <a:lnTo>
                  <a:pt x="0" y="12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8" name="Freeform 52"/>
          <p:cNvSpPr/>
          <p:nvPr/>
        </p:nvSpPr>
        <p:spPr>
          <a:xfrm>
            <a:off x="5213350" y="2483168"/>
            <a:ext cx="620713" cy="796925"/>
          </a:xfrm>
          <a:custGeom>
            <a:avLst/>
            <a:gdLst>
              <a:gd name="txL" fmla="*/ 0 w 979"/>
              <a:gd name="txT" fmla="*/ 0 h 1254"/>
              <a:gd name="txR" fmla="*/ 979 w 979"/>
              <a:gd name="txB" fmla="*/ 1254 h 125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79" h="1254">
                <a:moveTo>
                  <a:pt x="318" y="190"/>
                </a:moveTo>
                <a:lnTo>
                  <a:pt x="305" y="215"/>
                </a:lnTo>
                <a:lnTo>
                  <a:pt x="292" y="241"/>
                </a:lnTo>
                <a:lnTo>
                  <a:pt x="292" y="253"/>
                </a:lnTo>
                <a:lnTo>
                  <a:pt x="292" y="266"/>
                </a:lnTo>
                <a:lnTo>
                  <a:pt x="280" y="279"/>
                </a:lnTo>
                <a:lnTo>
                  <a:pt x="280" y="291"/>
                </a:lnTo>
                <a:lnTo>
                  <a:pt x="292" y="304"/>
                </a:lnTo>
                <a:lnTo>
                  <a:pt x="305" y="317"/>
                </a:lnTo>
                <a:lnTo>
                  <a:pt x="318" y="317"/>
                </a:lnTo>
                <a:lnTo>
                  <a:pt x="331" y="317"/>
                </a:lnTo>
                <a:lnTo>
                  <a:pt x="343" y="317"/>
                </a:lnTo>
                <a:lnTo>
                  <a:pt x="356" y="317"/>
                </a:lnTo>
                <a:lnTo>
                  <a:pt x="369" y="317"/>
                </a:lnTo>
                <a:lnTo>
                  <a:pt x="394" y="304"/>
                </a:lnTo>
                <a:lnTo>
                  <a:pt x="420" y="304"/>
                </a:lnTo>
                <a:lnTo>
                  <a:pt x="445" y="304"/>
                </a:lnTo>
                <a:lnTo>
                  <a:pt x="483" y="304"/>
                </a:lnTo>
                <a:lnTo>
                  <a:pt x="509" y="291"/>
                </a:lnTo>
                <a:lnTo>
                  <a:pt x="547" y="291"/>
                </a:lnTo>
                <a:lnTo>
                  <a:pt x="585" y="279"/>
                </a:lnTo>
                <a:lnTo>
                  <a:pt x="610" y="279"/>
                </a:lnTo>
                <a:lnTo>
                  <a:pt x="636" y="266"/>
                </a:lnTo>
                <a:lnTo>
                  <a:pt x="661" y="266"/>
                </a:lnTo>
                <a:lnTo>
                  <a:pt x="674" y="266"/>
                </a:lnTo>
                <a:lnTo>
                  <a:pt x="687" y="253"/>
                </a:lnTo>
                <a:lnTo>
                  <a:pt x="700" y="241"/>
                </a:lnTo>
                <a:lnTo>
                  <a:pt x="712" y="241"/>
                </a:lnTo>
                <a:lnTo>
                  <a:pt x="725" y="228"/>
                </a:lnTo>
                <a:lnTo>
                  <a:pt x="750" y="228"/>
                </a:lnTo>
                <a:lnTo>
                  <a:pt x="763" y="228"/>
                </a:lnTo>
                <a:lnTo>
                  <a:pt x="801" y="241"/>
                </a:lnTo>
                <a:lnTo>
                  <a:pt x="827" y="266"/>
                </a:lnTo>
                <a:lnTo>
                  <a:pt x="878" y="291"/>
                </a:lnTo>
                <a:lnTo>
                  <a:pt x="903" y="304"/>
                </a:lnTo>
                <a:lnTo>
                  <a:pt x="916" y="329"/>
                </a:lnTo>
                <a:lnTo>
                  <a:pt x="941" y="342"/>
                </a:lnTo>
                <a:lnTo>
                  <a:pt x="954" y="355"/>
                </a:lnTo>
                <a:lnTo>
                  <a:pt x="967" y="367"/>
                </a:lnTo>
                <a:lnTo>
                  <a:pt x="979" y="380"/>
                </a:lnTo>
                <a:lnTo>
                  <a:pt x="979" y="393"/>
                </a:lnTo>
                <a:lnTo>
                  <a:pt x="967" y="405"/>
                </a:lnTo>
                <a:lnTo>
                  <a:pt x="954" y="418"/>
                </a:lnTo>
                <a:lnTo>
                  <a:pt x="941" y="431"/>
                </a:lnTo>
                <a:lnTo>
                  <a:pt x="929" y="443"/>
                </a:lnTo>
                <a:lnTo>
                  <a:pt x="916" y="469"/>
                </a:lnTo>
                <a:lnTo>
                  <a:pt x="916" y="494"/>
                </a:lnTo>
                <a:lnTo>
                  <a:pt x="903" y="519"/>
                </a:lnTo>
                <a:lnTo>
                  <a:pt x="890" y="557"/>
                </a:lnTo>
                <a:lnTo>
                  <a:pt x="878" y="608"/>
                </a:lnTo>
                <a:lnTo>
                  <a:pt x="865" y="659"/>
                </a:lnTo>
                <a:lnTo>
                  <a:pt x="852" y="709"/>
                </a:lnTo>
                <a:lnTo>
                  <a:pt x="839" y="773"/>
                </a:lnTo>
                <a:lnTo>
                  <a:pt x="827" y="824"/>
                </a:lnTo>
                <a:lnTo>
                  <a:pt x="814" y="874"/>
                </a:lnTo>
                <a:lnTo>
                  <a:pt x="801" y="925"/>
                </a:lnTo>
                <a:lnTo>
                  <a:pt x="789" y="963"/>
                </a:lnTo>
                <a:lnTo>
                  <a:pt x="776" y="1001"/>
                </a:lnTo>
                <a:lnTo>
                  <a:pt x="763" y="1039"/>
                </a:lnTo>
                <a:lnTo>
                  <a:pt x="750" y="1064"/>
                </a:lnTo>
                <a:lnTo>
                  <a:pt x="725" y="1115"/>
                </a:lnTo>
                <a:lnTo>
                  <a:pt x="687" y="1153"/>
                </a:lnTo>
                <a:lnTo>
                  <a:pt x="661" y="1178"/>
                </a:lnTo>
                <a:lnTo>
                  <a:pt x="623" y="1204"/>
                </a:lnTo>
                <a:lnTo>
                  <a:pt x="585" y="1229"/>
                </a:lnTo>
                <a:lnTo>
                  <a:pt x="560" y="1242"/>
                </a:lnTo>
                <a:lnTo>
                  <a:pt x="534" y="1254"/>
                </a:lnTo>
                <a:lnTo>
                  <a:pt x="521" y="1254"/>
                </a:lnTo>
                <a:lnTo>
                  <a:pt x="509" y="1242"/>
                </a:lnTo>
                <a:lnTo>
                  <a:pt x="496" y="1242"/>
                </a:lnTo>
                <a:lnTo>
                  <a:pt x="483" y="1216"/>
                </a:lnTo>
                <a:lnTo>
                  <a:pt x="483" y="1191"/>
                </a:lnTo>
                <a:lnTo>
                  <a:pt x="471" y="1166"/>
                </a:lnTo>
                <a:lnTo>
                  <a:pt x="471" y="1140"/>
                </a:lnTo>
                <a:lnTo>
                  <a:pt x="458" y="1128"/>
                </a:lnTo>
                <a:lnTo>
                  <a:pt x="432" y="1102"/>
                </a:lnTo>
                <a:lnTo>
                  <a:pt x="420" y="1077"/>
                </a:lnTo>
                <a:lnTo>
                  <a:pt x="394" y="1052"/>
                </a:lnTo>
                <a:lnTo>
                  <a:pt x="369" y="1039"/>
                </a:lnTo>
                <a:lnTo>
                  <a:pt x="343" y="1014"/>
                </a:lnTo>
                <a:lnTo>
                  <a:pt x="318" y="988"/>
                </a:lnTo>
                <a:lnTo>
                  <a:pt x="292" y="963"/>
                </a:lnTo>
                <a:lnTo>
                  <a:pt x="280" y="950"/>
                </a:lnTo>
                <a:lnTo>
                  <a:pt x="267" y="938"/>
                </a:lnTo>
                <a:lnTo>
                  <a:pt x="254" y="925"/>
                </a:lnTo>
                <a:lnTo>
                  <a:pt x="242" y="912"/>
                </a:lnTo>
                <a:lnTo>
                  <a:pt x="242" y="900"/>
                </a:lnTo>
                <a:lnTo>
                  <a:pt x="254" y="900"/>
                </a:lnTo>
                <a:lnTo>
                  <a:pt x="267" y="900"/>
                </a:lnTo>
                <a:lnTo>
                  <a:pt x="280" y="900"/>
                </a:lnTo>
                <a:lnTo>
                  <a:pt x="292" y="900"/>
                </a:lnTo>
                <a:lnTo>
                  <a:pt x="318" y="900"/>
                </a:lnTo>
                <a:lnTo>
                  <a:pt x="343" y="912"/>
                </a:lnTo>
                <a:lnTo>
                  <a:pt x="369" y="925"/>
                </a:lnTo>
                <a:lnTo>
                  <a:pt x="407" y="938"/>
                </a:lnTo>
                <a:lnTo>
                  <a:pt x="432" y="938"/>
                </a:lnTo>
                <a:lnTo>
                  <a:pt x="471" y="950"/>
                </a:lnTo>
                <a:lnTo>
                  <a:pt x="496" y="963"/>
                </a:lnTo>
                <a:lnTo>
                  <a:pt x="521" y="963"/>
                </a:lnTo>
                <a:lnTo>
                  <a:pt x="547" y="963"/>
                </a:lnTo>
                <a:lnTo>
                  <a:pt x="560" y="950"/>
                </a:lnTo>
                <a:lnTo>
                  <a:pt x="572" y="950"/>
                </a:lnTo>
                <a:lnTo>
                  <a:pt x="585" y="938"/>
                </a:lnTo>
                <a:lnTo>
                  <a:pt x="598" y="938"/>
                </a:lnTo>
                <a:lnTo>
                  <a:pt x="610" y="912"/>
                </a:lnTo>
                <a:lnTo>
                  <a:pt x="623" y="900"/>
                </a:lnTo>
                <a:lnTo>
                  <a:pt x="636" y="874"/>
                </a:lnTo>
                <a:lnTo>
                  <a:pt x="649" y="849"/>
                </a:lnTo>
                <a:lnTo>
                  <a:pt x="661" y="811"/>
                </a:lnTo>
                <a:lnTo>
                  <a:pt x="661" y="773"/>
                </a:lnTo>
                <a:lnTo>
                  <a:pt x="674" y="735"/>
                </a:lnTo>
                <a:lnTo>
                  <a:pt x="687" y="697"/>
                </a:lnTo>
                <a:lnTo>
                  <a:pt x="700" y="646"/>
                </a:lnTo>
                <a:lnTo>
                  <a:pt x="700" y="621"/>
                </a:lnTo>
                <a:lnTo>
                  <a:pt x="700" y="583"/>
                </a:lnTo>
                <a:lnTo>
                  <a:pt x="712" y="557"/>
                </a:lnTo>
                <a:lnTo>
                  <a:pt x="712" y="532"/>
                </a:lnTo>
                <a:lnTo>
                  <a:pt x="712" y="507"/>
                </a:lnTo>
                <a:lnTo>
                  <a:pt x="712" y="494"/>
                </a:lnTo>
                <a:lnTo>
                  <a:pt x="712" y="469"/>
                </a:lnTo>
                <a:lnTo>
                  <a:pt x="700" y="443"/>
                </a:lnTo>
                <a:lnTo>
                  <a:pt x="700" y="418"/>
                </a:lnTo>
                <a:lnTo>
                  <a:pt x="687" y="405"/>
                </a:lnTo>
                <a:lnTo>
                  <a:pt x="674" y="405"/>
                </a:lnTo>
                <a:lnTo>
                  <a:pt x="661" y="393"/>
                </a:lnTo>
                <a:lnTo>
                  <a:pt x="649" y="393"/>
                </a:lnTo>
                <a:lnTo>
                  <a:pt x="636" y="393"/>
                </a:lnTo>
                <a:lnTo>
                  <a:pt x="610" y="380"/>
                </a:lnTo>
                <a:lnTo>
                  <a:pt x="585" y="380"/>
                </a:lnTo>
                <a:lnTo>
                  <a:pt x="560" y="380"/>
                </a:lnTo>
                <a:lnTo>
                  <a:pt x="534" y="380"/>
                </a:lnTo>
                <a:lnTo>
                  <a:pt x="471" y="393"/>
                </a:lnTo>
                <a:lnTo>
                  <a:pt x="407" y="405"/>
                </a:lnTo>
                <a:lnTo>
                  <a:pt x="356" y="418"/>
                </a:lnTo>
                <a:lnTo>
                  <a:pt x="292" y="431"/>
                </a:lnTo>
                <a:lnTo>
                  <a:pt x="267" y="443"/>
                </a:lnTo>
                <a:lnTo>
                  <a:pt x="242" y="456"/>
                </a:lnTo>
                <a:lnTo>
                  <a:pt x="216" y="469"/>
                </a:lnTo>
                <a:lnTo>
                  <a:pt x="203" y="481"/>
                </a:lnTo>
                <a:lnTo>
                  <a:pt x="165" y="507"/>
                </a:lnTo>
                <a:lnTo>
                  <a:pt x="140" y="519"/>
                </a:lnTo>
                <a:lnTo>
                  <a:pt x="114" y="545"/>
                </a:lnTo>
                <a:lnTo>
                  <a:pt x="102" y="557"/>
                </a:lnTo>
                <a:lnTo>
                  <a:pt x="76" y="570"/>
                </a:lnTo>
                <a:lnTo>
                  <a:pt x="63" y="570"/>
                </a:lnTo>
                <a:lnTo>
                  <a:pt x="51" y="570"/>
                </a:lnTo>
                <a:lnTo>
                  <a:pt x="38" y="570"/>
                </a:lnTo>
                <a:lnTo>
                  <a:pt x="38" y="545"/>
                </a:lnTo>
                <a:lnTo>
                  <a:pt x="25" y="519"/>
                </a:lnTo>
                <a:lnTo>
                  <a:pt x="13" y="481"/>
                </a:lnTo>
                <a:lnTo>
                  <a:pt x="0" y="456"/>
                </a:lnTo>
                <a:lnTo>
                  <a:pt x="0" y="431"/>
                </a:lnTo>
                <a:lnTo>
                  <a:pt x="13" y="418"/>
                </a:lnTo>
                <a:lnTo>
                  <a:pt x="25" y="405"/>
                </a:lnTo>
                <a:lnTo>
                  <a:pt x="38" y="380"/>
                </a:lnTo>
                <a:lnTo>
                  <a:pt x="76" y="355"/>
                </a:lnTo>
                <a:lnTo>
                  <a:pt x="89" y="342"/>
                </a:lnTo>
                <a:lnTo>
                  <a:pt x="114" y="317"/>
                </a:lnTo>
                <a:lnTo>
                  <a:pt x="140" y="291"/>
                </a:lnTo>
                <a:lnTo>
                  <a:pt x="165" y="266"/>
                </a:lnTo>
                <a:lnTo>
                  <a:pt x="165" y="253"/>
                </a:lnTo>
                <a:lnTo>
                  <a:pt x="165" y="241"/>
                </a:lnTo>
                <a:lnTo>
                  <a:pt x="178" y="215"/>
                </a:lnTo>
                <a:lnTo>
                  <a:pt x="178" y="177"/>
                </a:lnTo>
                <a:lnTo>
                  <a:pt x="191" y="139"/>
                </a:lnTo>
                <a:lnTo>
                  <a:pt x="203" y="101"/>
                </a:lnTo>
                <a:lnTo>
                  <a:pt x="203" y="51"/>
                </a:lnTo>
                <a:lnTo>
                  <a:pt x="216" y="0"/>
                </a:lnTo>
                <a:lnTo>
                  <a:pt x="331" y="0"/>
                </a:lnTo>
                <a:lnTo>
                  <a:pt x="331" y="13"/>
                </a:lnTo>
                <a:lnTo>
                  <a:pt x="343" y="38"/>
                </a:lnTo>
                <a:lnTo>
                  <a:pt x="343" y="63"/>
                </a:lnTo>
                <a:lnTo>
                  <a:pt x="343" y="89"/>
                </a:lnTo>
                <a:lnTo>
                  <a:pt x="343" y="114"/>
                </a:lnTo>
                <a:lnTo>
                  <a:pt x="331" y="139"/>
                </a:lnTo>
                <a:lnTo>
                  <a:pt x="331" y="165"/>
                </a:lnTo>
                <a:lnTo>
                  <a:pt x="318" y="19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矩形 4"/>
          <p:cNvSpPr/>
          <p:nvPr/>
        </p:nvSpPr>
        <p:spPr>
          <a:xfrm>
            <a:off x="727704" y="1326243"/>
            <a:ext cx="1204912" cy="1311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考</a:t>
            </a:r>
          </a:p>
        </p:txBody>
      </p:sp>
      <p:sp>
        <p:nvSpPr>
          <p:cNvPr id="24" name="矩形 23"/>
          <p:cNvSpPr/>
          <p:nvPr/>
        </p:nvSpPr>
        <p:spPr>
          <a:xfrm>
            <a:off x="740954" y="694217"/>
            <a:ext cx="161988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kǎo</a:t>
            </a:r>
          </a:p>
        </p:txBody>
      </p:sp>
      <p:pic>
        <p:nvPicPr>
          <p:cNvPr id="31772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3" name="组合 2"/>
          <p:cNvGrpSpPr/>
          <p:nvPr/>
        </p:nvGrpSpPr>
        <p:grpSpPr>
          <a:xfrm>
            <a:off x="648193" y="2978960"/>
            <a:ext cx="2931471" cy="1603389"/>
            <a:chOff x="648193" y="2978960"/>
            <a:chExt cx="2931471" cy="1603389"/>
          </a:xfrm>
        </p:grpSpPr>
        <p:sp>
          <p:nvSpPr>
            <p:cNvPr id="25" name="TextBox 24"/>
            <p:cNvSpPr txBox="1"/>
            <p:nvPr/>
          </p:nvSpPr>
          <p:spPr>
            <a:xfrm>
              <a:off x="685172" y="2978960"/>
              <a:ext cx="233997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结构：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上下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74539" y="3729997"/>
              <a:ext cx="290512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4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考试　 考察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53273" y="3340910"/>
              <a:ext cx="290512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400" b="1" dirty="0">
                  <a:latin typeface="宋体" panose="02010600030101010101" pitchFamily="2" charset="-122"/>
                </a:rPr>
                <a:t>K  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耂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648193" y="4120684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六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2299944" y="1115513"/>
            <a:ext cx="1698625" cy="1553257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4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“土”宽扁，一撇从右上边起笔、要长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6826638" y="1508138"/>
            <a:ext cx="2211035" cy="1171266"/>
          </a:xfrm>
          <a:prstGeom prst="borderCallout2">
            <a:avLst>
              <a:gd name="adj1" fmla="val 53213"/>
              <a:gd name="adj2" fmla="val -21917"/>
              <a:gd name="adj3" fmla="val 55471"/>
              <a:gd name="adj4" fmla="val -9474"/>
              <a:gd name="adj5" fmla="val 31967"/>
              <a:gd name="adj6" fmla="val -24405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4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 末</a:t>
            </a:r>
            <a:r>
              <a:rPr lang="zh-CN" altLang="en-US" sz="2400" b="1" dirty="0" smtClean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笔竖</a:t>
            </a:r>
            <a:r>
              <a:rPr lang="zh-CN" altLang="en-US" sz="24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折折钩的两竖下方稍向左拉。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940550" y="3105468"/>
            <a:ext cx="1853390" cy="1241425"/>
            <a:chOff x="6397625" y="2122488"/>
            <a:chExt cx="1853390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4215"/>
                <a:gd name="adj2" fmla="val -40716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567041" y="2228520"/>
              <a:ext cx="1683974" cy="101566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ea"/>
                  <a:ea typeface="+mj-ea"/>
                </a:rPr>
                <a:t>易错提示：下面不要写成</a:t>
              </a:r>
              <a:r>
                <a:rPr lang="en-US" altLang="zh-CN" sz="2000" b="1" dirty="0">
                  <a:latin typeface="+mj-ea"/>
                  <a:ea typeface="+mj-ea"/>
                </a:rPr>
                <a:t>“</a:t>
              </a:r>
              <a:r>
                <a:rPr lang="zh-CN" altLang="en-US" sz="2000" b="1" dirty="0">
                  <a:latin typeface="+mj-ea"/>
                  <a:ea typeface="+mj-ea"/>
                </a:rPr>
                <a:t>与</a:t>
              </a:r>
              <a:r>
                <a:rPr lang="en-US" altLang="zh-CN" sz="2000" b="1" dirty="0">
                  <a:latin typeface="+mj-ea"/>
                  <a:ea typeface="+mj-ea"/>
                </a:rPr>
                <a:t>”</a:t>
              </a:r>
              <a:r>
                <a:rPr lang="zh-CN" altLang="en-US" sz="2000" b="1" dirty="0">
                  <a:latin typeface="+mj-ea"/>
                  <a:ea typeface="+mj-ea"/>
                </a:rPr>
                <a:t>哦。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0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0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0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0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0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60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6015" name="表格 126014"/>
          <p:cNvGraphicFramePr/>
          <p:nvPr/>
        </p:nvGraphicFramePr>
        <p:xfrm>
          <a:off x="418496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95400"/>
                <a:gridCol w="1295400"/>
              </a:tblGrid>
              <a:tr h="1135063">
                <a:tc>
                  <a:txBody>
                    <a:bodyPr/>
                    <a:lstStyle>
                      <a:lvl1pPr marL="342900" lvl="0" indent="-342900" algn="l" defTabSz="45720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defTabSz="45720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defTabSz="45720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defTabSz="45720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defTabSz="45720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endParaRPr lang="zh-CN" altLang="en-US" sz="1400" b="1" dirty="0">
                        <a:solidFill>
                          <a:srgbClr val="FFFFFF"/>
                        </a:solidFill>
                      </a:endParaRPr>
                    </a:p>
                  </a:txBody>
                  <a:tcPr marL="91449" marR="91449" marT="34299" marB="34299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chemeClr val="tx1"/>
                      </a:solidFill>
                      <a:prstDash val="sysDot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chemeClr val="tx1"/>
                      </a:solidFill>
                      <a:prstDash val="sys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45720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defTabSz="45720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defTabSz="45720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defTabSz="45720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defTabSz="45720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endParaRPr lang="zh-CN" altLang="en-US" sz="1400" b="1" dirty="0">
                        <a:solidFill>
                          <a:srgbClr val="FFFFFF"/>
                        </a:solidFill>
                      </a:endParaRPr>
                    </a:p>
                  </a:txBody>
                  <a:tcPr marL="91449" marR="91449" marT="34299" marB="34299">
                    <a:lnL w="19050" cap="flat" cmpd="sng">
                      <a:solidFill>
                        <a:schemeClr val="tx1"/>
                      </a:solidFill>
                      <a:prstDash val="sysDot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chemeClr val="tx1"/>
                      </a:solidFill>
                      <a:prstDash val="sys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4587">
                <a:tc>
                  <a:txBody>
                    <a:bodyPr/>
                    <a:lstStyle>
                      <a:lvl1pPr marL="342900" lvl="0" indent="-342900" algn="l" defTabSz="45720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defTabSz="45720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defTabSz="45720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defTabSz="45720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defTabSz="45720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endParaRPr lang="zh-CN" altLang="en-US" sz="1400" dirty="0">
                        <a:solidFill>
                          <a:srgbClr val="000000"/>
                        </a:solidFill>
                      </a:endParaRPr>
                    </a:p>
                  </a:txBody>
                  <a:tcPr marL="91449" marR="91449" marT="34299" marB="34299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chemeClr val="tx1"/>
                      </a:solidFill>
                      <a:prstDash val="sysDot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chemeClr val="tx1"/>
                      </a:solidFill>
                      <a:prstDash val="sysDot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45720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defTabSz="45720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lvl="2" indent="-228600" algn="l" defTabSz="45720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lvl="3" indent="-228600" algn="l" defTabSz="45720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–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lvl="4" indent="-228600" algn="l" defTabSz="457200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endParaRPr lang="zh-CN" altLang="en-US" sz="1400" dirty="0">
                        <a:solidFill>
                          <a:srgbClr val="000000"/>
                        </a:solidFill>
                      </a:endParaRPr>
                    </a:p>
                  </a:txBody>
                  <a:tcPr marL="91449" marR="91449" marT="34299" marB="34299">
                    <a:lnL w="19050" cap="flat" cmpd="sng">
                      <a:solidFill>
                        <a:schemeClr val="tx1"/>
                      </a:solidFill>
                      <a:prstDash val="sysDot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chemeClr val="tx1"/>
                      </a:solidFill>
                      <a:prstDash val="sysDot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2781" name="矩形 125975"/>
          <p:cNvSpPr/>
          <p:nvPr/>
        </p:nvSpPr>
        <p:spPr>
          <a:xfrm>
            <a:off x="4612005" y="1524318"/>
            <a:ext cx="31750" cy="1524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 algn="just"/>
            <a:r>
              <a:rPr lang="zh-CN" alt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zh-CN" altLang="en-US" dirty="0">
              <a:latin typeface="Calibri" panose="020F0502020204030204" pitchFamily="34" charset="0"/>
            </a:endParaRPr>
          </a:p>
        </p:txBody>
      </p:sp>
      <p:sp>
        <p:nvSpPr>
          <p:cNvPr id="125981" name="任意多边形 125980"/>
          <p:cNvSpPr/>
          <p:nvPr/>
        </p:nvSpPr>
        <p:spPr>
          <a:xfrm>
            <a:off x="4756468" y="2013268"/>
            <a:ext cx="193675" cy="249237"/>
          </a:xfrm>
          <a:custGeom>
            <a:avLst/>
            <a:gdLst>
              <a:gd name="txL" fmla="*/ 0 w 305"/>
              <a:gd name="txT" fmla="*/ 0 h 392"/>
              <a:gd name="txR" fmla="*/ 305 w 305"/>
              <a:gd name="txB" fmla="*/ 392 h 39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05" h="392">
                <a:moveTo>
                  <a:pt x="261" y="348"/>
                </a:moveTo>
                <a:lnTo>
                  <a:pt x="250" y="370"/>
                </a:lnTo>
                <a:lnTo>
                  <a:pt x="240" y="381"/>
                </a:lnTo>
                <a:lnTo>
                  <a:pt x="218" y="392"/>
                </a:lnTo>
                <a:lnTo>
                  <a:pt x="207" y="392"/>
                </a:lnTo>
                <a:lnTo>
                  <a:pt x="196" y="392"/>
                </a:lnTo>
                <a:lnTo>
                  <a:pt x="185" y="381"/>
                </a:lnTo>
                <a:lnTo>
                  <a:pt x="174" y="370"/>
                </a:lnTo>
                <a:lnTo>
                  <a:pt x="164" y="348"/>
                </a:lnTo>
                <a:lnTo>
                  <a:pt x="142" y="327"/>
                </a:lnTo>
                <a:lnTo>
                  <a:pt x="131" y="294"/>
                </a:lnTo>
                <a:lnTo>
                  <a:pt x="109" y="250"/>
                </a:lnTo>
                <a:lnTo>
                  <a:pt x="87" y="207"/>
                </a:lnTo>
                <a:lnTo>
                  <a:pt x="66" y="163"/>
                </a:lnTo>
                <a:lnTo>
                  <a:pt x="55" y="131"/>
                </a:lnTo>
                <a:lnTo>
                  <a:pt x="33" y="98"/>
                </a:lnTo>
                <a:lnTo>
                  <a:pt x="22" y="76"/>
                </a:lnTo>
                <a:lnTo>
                  <a:pt x="11" y="55"/>
                </a:lnTo>
                <a:lnTo>
                  <a:pt x="11" y="33"/>
                </a:lnTo>
                <a:lnTo>
                  <a:pt x="0" y="22"/>
                </a:lnTo>
                <a:lnTo>
                  <a:pt x="0" y="11"/>
                </a:lnTo>
                <a:lnTo>
                  <a:pt x="0" y="0"/>
                </a:lnTo>
                <a:lnTo>
                  <a:pt x="11" y="0"/>
                </a:lnTo>
                <a:lnTo>
                  <a:pt x="22" y="0"/>
                </a:lnTo>
                <a:lnTo>
                  <a:pt x="33" y="0"/>
                </a:lnTo>
                <a:lnTo>
                  <a:pt x="44" y="0"/>
                </a:lnTo>
                <a:lnTo>
                  <a:pt x="66" y="0"/>
                </a:lnTo>
                <a:lnTo>
                  <a:pt x="98" y="11"/>
                </a:lnTo>
                <a:lnTo>
                  <a:pt x="131" y="33"/>
                </a:lnTo>
                <a:lnTo>
                  <a:pt x="174" y="55"/>
                </a:lnTo>
                <a:lnTo>
                  <a:pt x="207" y="76"/>
                </a:lnTo>
                <a:lnTo>
                  <a:pt x="240" y="98"/>
                </a:lnTo>
                <a:lnTo>
                  <a:pt x="272" y="131"/>
                </a:lnTo>
                <a:lnTo>
                  <a:pt x="283" y="174"/>
                </a:lnTo>
                <a:lnTo>
                  <a:pt x="305" y="207"/>
                </a:lnTo>
                <a:lnTo>
                  <a:pt x="305" y="250"/>
                </a:lnTo>
                <a:lnTo>
                  <a:pt x="294" y="283"/>
                </a:lnTo>
                <a:lnTo>
                  <a:pt x="283" y="316"/>
                </a:lnTo>
                <a:lnTo>
                  <a:pt x="261" y="34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5982" name="任意多边形 125981"/>
          <p:cNvSpPr/>
          <p:nvPr/>
        </p:nvSpPr>
        <p:spPr>
          <a:xfrm>
            <a:off x="5212080" y="1930718"/>
            <a:ext cx="346075" cy="469900"/>
          </a:xfrm>
          <a:custGeom>
            <a:avLst/>
            <a:gdLst>
              <a:gd name="txL" fmla="*/ 0 w 544"/>
              <a:gd name="txT" fmla="*/ 0 h 740"/>
              <a:gd name="txR" fmla="*/ 544 w 544"/>
              <a:gd name="txB" fmla="*/ 740 h 74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44" h="740">
                <a:moveTo>
                  <a:pt x="304" y="261"/>
                </a:moveTo>
                <a:lnTo>
                  <a:pt x="326" y="217"/>
                </a:lnTo>
                <a:lnTo>
                  <a:pt x="337" y="185"/>
                </a:lnTo>
                <a:lnTo>
                  <a:pt x="348" y="152"/>
                </a:lnTo>
                <a:lnTo>
                  <a:pt x="359" y="119"/>
                </a:lnTo>
                <a:lnTo>
                  <a:pt x="359" y="98"/>
                </a:lnTo>
                <a:lnTo>
                  <a:pt x="359" y="87"/>
                </a:lnTo>
                <a:lnTo>
                  <a:pt x="359" y="65"/>
                </a:lnTo>
                <a:lnTo>
                  <a:pt x="359" y="54"/>
                </a:lnTo>
                <a:lnTo>
                  <a:pt x="348" y="43"/>
                </a:lnTo>
                <a:lnTo>
                  <a:pt x="337" y="32"/>
                </a:lnTo>
                <a:lnTo>
                  <a:pt x="348" y="21"/>
                </a:lnTo>
                <a:lnTo>
                  <a:pt x="359" y="10"/>
                </a:lnTo>
                <a:lnTo>
                  <a:pt x="370" y="0"/>
                </a:lnTo>
                <a:lnTo>
                  <a:pt x="380" y="0"/>
                </a:lnTo>
                <a:lnTo>
                  <a:pt x="402" y="0"/>
                </a:lnTo>
                <a:lnTo>
                  <a:pt x="413" y="10"/>
                </a:lnTo>
                <a:lnTo>
                  <a:pt x="435" y="10"/>
                </a:lnTo>
                <a:lnTo>
                  <a:pt x="446" y="21"/>
                </a:lnTo>
                <a:lnTo>
                  <a:pt x="467" y="32"/>
                </a:lnTo>
                <a:lnTo>
                  <a:pt x="489" y="43"/>
                </a:lnTo>
                <a:lnTo>
                  <a:pt x="500" y="54"/>
                </a:lnTo>
                <a:lnTo>
                  <a:pt x="522" y="65"/>
                </a:lnTo>
                <a:lnTo>
                  <a:pt x="533" y="76"/>
                </a:lnTo>
                <a:lnTo>
                  <a:pt x="533" y="87"/>
                </a:lnTo>
                <a:lnTo>
                  <a:pt x="544" y="98"/>
                </a:lnTo>
                <a:lnTo>
                  <a:pt x="544" y="108"/>
                </a:lnTo>
                <a:lnTo>
                  <a:pt x="544" y="130"/>
                </a:lnTo>
                <a:lnTo>
                  <a:pt x="544" y="152"/>
                </a:lnTo>
                <a:lnTo>
                  <a:pt x="533" y="174"/>
                </a:lnTo>
                <a:lnTo>
                  <a:pt x="511" y="195"/>
                </a:lnTo>
                <a:lnTo>
                  <a:pt x="489" y="228"/>
                </a:lnTo>
                <a:lnTo>
                  <a:pt x="467" y="261"/>
                </a:lnTo>
                <a:lnTo>
                  <a:pt x="446" y="304"/>
                </a:lnTo>
                <a:lnTo>
                  <a:pt x="413" y="348"/>
                </a:lnTo>
                <a:lnTo>
                  <a:pt x="380" y="391"/>
                </a:lnTo>
                <a:lnTo>
                  <a:pt x="337" y="435"/>
                </a:lnTo>
                <a:lnTo>
                  <a:pt x="304" y="478"/>
                </a:lnTo>
                <a:lnTo>
                  <a:pt x="272" y="522"/>
                </a:lnTo>
                <a:lnTo>
                  <a:pt x="239" y="555"/>
                </a:lnTo>
                <a:lnTo>
                  <a:pt x="207" y="587"/>
                </a:lnTo>
                <a:lnTo>
                  <a:pt x="174" y="620"/>
                </a:lnTo>
                <a:lnTo>
                  <a:pt x="152" y="642"/>
                </a:lnTo>
                <a:lnTo>
                  <a:pt x="120" y="674"/>
                </a:lnTo>
                <a:lnTo>
                  <a:pt x="87" y="696"/>
                </a:lnTo>
                <a:lnTo>
                  <a:pt x="65" y="707"/>
                </a:lnTo>
                <a:lnTo>
                  <a:pt x="43" y="729"/>
                </a:lnTo>
                <a:lnTo>
                  <a:pt x="33" y="729"/>
                </a:lnTo>
                <a:lnTo>
                  <a:pt x="22" y="740"/>
                </a:lnTo>
                <a:lnTo>
                  <a:pt x="11" y="740"/>
                </a:lnTo>
                <a:lnTo>
                  <a:pt x="0" y="740"/>
                </a:lnTo>
                <a:lnTo>
                  <a:pt x="0" y="729"/>
                </a:lnTo>
                <a:lnTo>
                  <a:pt x="0" y="718"/>
                </a:lnTo>
                <a:lnTo>
                  <a:pt x="11" y="707"/>
                </a:lnTo>
                <a:lnTo>
                  <a:pt x="22" y="685"/>
                </a:lnTo>
                <a:lnTo>
                  <a:pt x="43" y="663"/>
                </a:lnTo>
                <a:lnTo>
                  <a:pt x="65" y="631"/>
                </a:lnTo>
                <a:lnTo>
                  <a:pt x="87" y="598"/>
                </a:lnTo>
                <a:lnTo>
                  <a:pt x="109" y="565"/>
                </a:lnTo>
                <a:lnTo>
                  <a:pt x="163" y="500"/>
                </a:lnTo>
                <a:lnTo>
                  <a:pt x="217" y="424"/>
                </a:lnTo>
                <a:lnTo>
                  <a:pt x="261" y="348"/>
                </a:lnTo>
                <a:lnTo>
                  <a:pt x="304" y="26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5983" name="任意多边形 125982"/>
          <p:cNvSpPr/>
          <p:nvPr/>
        </p:nvSpPr>
        <p:spPr>
          <a:xfrm>
            <a:off x="5040630" y="1979930"/>
            <a:ext cx="862013" cy="793750"/>
          </a:xfrm>
          <a:custGeom>
            <a:avLst/>
            <a:gdLst>
              <a:gd name="txL" fmla="*/ 0 w 1359"/>
              <a:gd name="txT" fmla="*/ 0 h 1251"/>
              <a:gd name="txR" fmla="*/ 1359 w 1359"/>
              <a:gd name="txB" fmla="*/ 1251 h 125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359" h="1251">
                <a:moveTo>
                  <a:pt x="652" y="968"/>
                </a:moveTo>
                <a:lnTo>
                  <a:pt x="587" y="1001"/>
                </a:lnTo>
                <a:lnTo>
                  <a:pt x="533" y="1034"/>
                </a:lnTo>
                <a:lnTo>
                  <a:pt x="479" y="1066"/>
                </a:lnTo>
                <a:lnTo>
                  <a:pt x="413" y="1099"/>
                </a:lnTo>
                <a:lnTo>
                  <a:pt x="359" y="1132"/>
                </a:lnTo>
                <a:lnTo>
                  <a:pt x="315" y="1153"/>
                </a:lnTo>
                <a:lnTo>
                  <a:pt x="261" y="1175"/>
                </a:lnTo>
                <a:lnTo>
                  <a:pt x="207" y="1197"/>
                </a:lnTo>
                <a:lnTo>
                  <a:pt x="163" y="1208"/>
                </a:lnTo>
                <a:lnTo>
                  <a:pt x="120" y="1229"/>
                </a:lnTo>
                <a:lnTo>
                  <a:pt x="76" y="1240"/>
                </a:lnTo>
                <a:lnTo>
                  <a:pt x="55" y="1240"/>
                </a:lnTo>
                <a:lnTo>
                  <a:pt x="22" y="1251"/>
                </a:lnTo>
                <a:lnTo>
                  <a:pt x="11" y="1251"/>
                </a:lnTo>
                <a:lnTo>
                  <a:pt x="0" y="1240"/>
                </a:lnTo>
                <a:lnTo>
                  <a:pt x="0" y="1229"/>
                </a:lnTo>
                <a:lnTo>
                  <a:pt x="0" y="1219"/>
                </a:lnTo>
                <a:lnTo>
                  <a:pt x="22" y="1208"/>
                </a:lnTo>
                <a:lnTo>
                  <a:pt x="44" y="1197"/>
                </a:lnTo>
                <a:lnTo>
                  <a:pt x="65" y="1175"/>
                </a:lnTo>
                <a:lnTo>
                  <a:pt x="109" y="1153"/>
                </a:lnTo>
                <a:lnTo>
                  <a:pt x="152" y="1132"/>
                </a:lnTo>
                <a:lnTo>
                  <a:pt x="196" y="1099"/>
                </a:lnTo>
                <a:lnTo>
                  <a:pt x="305" y="1044"/>
                </a:lnTo>
                <a:lnTo>
                  <a:pt x="402" y="979"/>
                </a:lnTo>
                <a:lnTo>
                  <a:pt x="457" y="947"/>
                </a:lnTo>
                <a:lnTo>
                  <a:pt x="511" y="914"/>
                </a:lnTo>
                <a:lnTo>
                  <a:pt x="555" y="870"/>
                </a:lnTo>
                <a:lnTo>
                  <a:pt x="609" y="827"/>
                </a:lnTo>
                <a:lnTo>
                  <a:pt x="707" y="740"/>
                </a:lnTo>
                <a:lnTo>
                  <a:pt x="794" y="642"/>
                </a:lnTo>
                <a:lnTo>
                  <a:pt x="881" y="544"/>
                </a:lnTo>
                <a:lnTo>
                  <a:pt x="924" y="489"/>
                </a:lnTo>
                <a:lnTo>
                  <a:pt x="968" y="435"/>
                </a:lnTo>
                <a:lnTo>
                  <a:pt x="1000" y="381"/>
                </a:lnTo>
                <a:lnTo>
                  <a:pt x="1022" y="337"/>
                </a:lnTo>
                <a:lnTo>
                  <a:pt x="1055" y="294"/>
                </a:lnTo>
                <a:lnTo>
                  <a:pt x="1066" y="261"/>
                </a:lnTo>
                <a:lnTo>
                  <a:pt x="1087" y="239"/>
                </a:lnTo>
                <a:lnTo>
                  <a:pt x="1098" y="217"/>
                </a:lnTo>
                <a:lnTo>
                  <a:pt x="1098" y="207"/>
                </a:lnTo>
                <a:lnTo>
                  <a:pt x="1098" y="196"/>
                </a:lnTo>
                <a:lnTo>
                  <a:pt x="1087" y="196"/>
                </a:lnTo>
                <a:lnTo>
                  <a:pt x="1076" y="185"/>
                </a:lnTo>
                <a:lnTo>
                  <a:pt x="1066" y="185"/>
                </a:lnTo>
                <a:lnTo>
                  <a:pt x="1044" y="185"/>
                </a:lnTo>
                <a:lnTo>
                  <a:pt x="1022" y="185"/>
                </a:lnTo>
                <a:lnTo>
                  <a:pt x="1000" y="185"/>
                </a:lnTo>
                <a:lnTo>
                  <a:pt x="968" y="196"/>
                </a:lnTo>
                <a:lnTo>
                  <a:pt x="924" y="196"/>
                </a:lnTo>
                <a:lnTo>
                  <a:pt x="859" y="207"/>
                </a:lnTo>
                <a:lnTo>
                  <a:pt x="794" y="207"/>
                </a:lnTo>
                <a:lnTo>
                  <a:pt x="729" y="217"/>
                </a:lnTo>
                <a:lnTo>
                  <a:pt x="674" y="217"/>
                </a:lnTo>
                <a:lnTo>
                  <a:pt x="674" y="141"/>
                </a:lnTo>
                <a:lnTo>
                  <a:pt x="718" y="130"/>
                </a:lnTo>
                <a:lnTo>
                  <a:pt x="761" y="130"/>
                </a:lnTo>
                <a:lnTo>
                  <a:pt x="805" y="119"/>
                </a:lnTo>
                <a:lnTo>
                  <a:pt x="848" y="119"/>
                </a:lnTo>
                <a:lnTo>
                  <a:pt x="881" y="109"/>
                </a:lnTo>
                <a:lnTo>
                  <a:pt x="913" y="109"/>
                </a:lnTo>
                <a:lnTo>
                  <a:pt x="946" y="98"/>
                </a:lnTo>
                <a:lnTo>
                  <a:pt x="979" y="98"/>
                </a:lnTo>
                <a:lnTo>
                  <a:pt x="1000" y="87"/>
                </a:lnTo>
                <a:lnTo>
                  <a:pt x="1022" y="87"/>
                </a:lnTo>
                <a:lnTo>
                  <a:pt x="1044" y="76"/>
                </a:lnTo>
                <a:lnTo>
                  <a:pt x="1066" y="76"/>
                </a:lnTo>
                <a:lnTo>
                  <a:pt x="1076" y="65"/>
                </a:lnTo>
                <a:lnTo>
                  <a:pt x="1087" y="65"/>
                </a:lnTo>
                <a:lnTo>
                  <a:pt x="1098" y="54"/>
                </a:lnTo>
                <a:lnTo>
                  <a:pt x="1109" y="43"/>
                </a:lnTo>
                <a:lnTo>
                  <a:pt x="1131" y="32"/>
                </a:lnTo>
                <a:lnTo>
                  <a:pt x="1153" y="22"/>
                </a:lnTo>
                <a:lnTo>
                  <a:pt x="1185" y="0"/>
                </a:lnTo>
                <a:lnTo>
                  <a:pt x="1196" y="11"/>
                </a:lnTo>
                <a:lnTo>
                  <a:pt x="1218" y="22"/>
                </a:lnTo>
                <a:lnTo>
                  <a:pt x="1250" y="32"/>
                </a:lnTo>
                <a:lnTo>
                  <a:pt x="1283" y="54"/>
                </a:lnTo>
                <a:lnTo>
                  <a:pt x="1305" y="76"/>
                </a:lnTo>
                <a:lnTo>
                  <a:pt x="1316" y="87"/>
                </a:lnTo>
                <a:lnTo>
                  <a:pt x="1337" y="109"/>
                </a:lnTo>
                <a:lnTo>
                  <a:pt x="1348" y="119"/>
                </a:lnTo>
                <a:lnTo>
                  <a:pt x="1348" y="130"/>
                </a:lnTo>
                <a:lnTo>
                  <a:pt x="1359" y="141"/>
                </a:lnTo>
                <a:lnTo>
                  <a:pt x="1359" y="152"/>
                </a:lnTo>
                <a:lnTo>
                  <a:pt x="1359" y="163"/>
                </a:lnTo>
                <a:lnTo>
                  <a:pt x="1359" y="185"/>
                </a:lnTo>
                <a:lnTo>
                  <a:pt x="1348" y="196"/>
                </a:lnTo>
                <a:lnTo>
                  <a:pt x="1326" y="207"/>
                </a:lnTo>
                <a:lnTo>
                  <a:pt x="1316" y="217"/>
                </a:lnTo>
                <a:lnTo>
                  <a:pt x="1294" y="228"/>
                </a:lnTo>
                <a:lnTo>
                  <a:pt x="1272" y="261"/>
                </a:lnTo>
                <a:lnTo>
                  <a:pt x="1250" y="294"/>
                </a:lnTo>
                <a:lnTo>
                  <a:pt x="1218" y="337"/>
                </a:lnTo>
                <a:lnTo>
                  <a:pt x="1174" y="381"/>
                </a:lnTo>
                <a:lnTo>
                  <a:pt x="1142" y="446"/>
                </a:lnTo>
                <a:lnTo>
                  <a:pt x="1098" y="511"/>
                </a:lnTo>
                <a:lnTo>
                  <a:pt x="1044" y="587"/>
                </a:lnTo>
                <a:lnTo>
                  <a:pt x="989" y="653"/>
                </a:lnTo>
                <a:lnTo>
                  <a:pt x="946" y="707"/>
                </a:lnTo>
                <a:lnTo>
                  <a:pt x="892" y="772"/>
                </a:lnTo>
                <a:lnTo>
                  <a:pt x="826" y="827"/>
                </a:lnTo>
                <a:lnTo>
                  <a:pt x="772" y="870"/>
                </a:lnTo>
                <a:lnTo>
                  <a:pt x="718" y="925"/>
                </a:lnTo>
                <a:lnTo>
                  <a:pt x="652" y="96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5984" name="任意多边形 125983"/>
          <p:cNvSpPr/>
          <p:nvPr/>
        </p:nvSpPr>
        <p:spPr>
          <a:xfrm>
            <a:off x="5378768" y="2165668"/>
            <a:ext cx="973137" cy="546100"/>
          </a:xfrm>
          <a:custGeom>
            <a:avLst/>
            <a:gdLst>
              <a:gd name="txL" fmla="*/ 0 w 1533"/>
              <a:gd name="txT" fmla="*/ 0 h 859"/>
              <a:gd name="txR" fmla="*/ 1533 w 1533"/>
              <a:gd name="txB" fmla="*/ 859 h 85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533" h="859">
                <a:moveTo>
                  <a:pt x="1533" y="718"/>
                </a:moveTo>
                <a:lnTo>
                  <a:pt x="1533" y="729"/>
                </a:lnTo>
                <a:lnTo>
                  <a:pt x="1522" y="740"/>
                </a:lnTo>
                <a:lnTo>
                  <a:pt x="1511" y="750"/>
                </a:lnTo>
                <a:lnTo>
                  <a:pt x="1489" y="761"/>
                </a:lnTo>
                <a:lnTo>
                  <a:pt x="1457" y="772"/>
                </a:lnTo>
                <a:lnTo>
                  <a:pt x="1424" y="783"/>
                </a:lnTo>
                <a:lnTo>
                  <a:pt x="1391" y="794"/>
                </a:lnTo>
                <a:lnTo>
                  <a:pt x="1337" y="805"/>
                </a:lnTo>
                <a:lnTo>
                  <a:pt x="1294" y="816"/>
                </a:lnTo>
                <a:lnTo>
                  <a:pt x="1250" y="827"/>
                </a:lnTo>
                <a:lnTo>
                  <a:pt x="1207" y="838"/>
                </a:lnTo>
                <a:lnTo>
                  <a:pt x="1174" y="848"/>
                </a:lnTo>
                <a:lnTo>
                  <a:pt x="1141" y="848"/>
                </a:lnTo>
                <a:lnTo>
                  <a:pt x="1109" y="859"/>
                </a:lnTo>
                <a:lnTo>
                  <a:pt x="1087" y="859"/>
                </a:lnTo>
                <a:lnTo>
                  <a:pt x="1065" y="848"/>
                </a:lnTo>
                <a:lnTo>
                  <a:pt x="1044" y="848"/>
                </a:lnTo>
                <a:lnTo>
                  <a:pt x="1011" y="838"/>
                </a:lnTo>
                <a:lnTo>
                  <a:pt x="989" y="827"/>
                </a:lnTo>
                <a:lnTo>
                  <a:pt x="957" y="816"/>
                </a:lnTo>
                <a:lnTo>
                  <a:pt x="935" y="794"/>
                </a:lnTo>
                <a:lnTo>
                  <a:pt x="902" y="772"/>
                </a:lnTo>
                <a:lnTo>
                  <a:pt x="870" y="750"/>
                </a:lnTo>
                <a:lnTo>
                  <a:pt x="826" y="718"/>
                </a:lnTo>
                <a:lnTo>
                  <a:pt x="793" y="685"/>
                </a:lnTo>
                <a:lnTo>
                  <a:pt x="750" y="653"/>
                </a:lnTo>
                <a:lnTo>
                  <a:pt x="663" y="587"/>
                </a:lnTo>
                <a:lnTo>
                  <a:pt x="576" y="522"/>
                </a:lnTo>
                <a:lnTo>
                  <a:pt x="489" y="446"/>
                </a:lnTo>
                <a:lnTo>
                  <a:pt x="435" y="413"/>
                </a:lnTo>
                <a:lnTo>
                  <a:pt x="380" y="370"/>
                </a:lnTo>
                <a:lnTo>
                  <a:pt x="326" y="326"/>
                </a:lnTo>
                <a:lnTo>
                  <a:pt x="272" y="283"/>
                </a:lnTo>
                <a:lnTo>
                  <a:pt x="206" y="228"/>
                </a:lnTo>
                <a:lnTo>
                  <a:pt x="141" y="185"/>
                </a:lnTo>
                <a:lnTo>
                  <a:pt x="65" y="119"/>
                </a:lnTo>
                <a:lnTo>
                  <a:pt x="0" y="65"/>
                </a:lnTo>
                <a:lnTo>
                  <a:pt x="32" y="0"/>
                </a:lnTo>
                <a:lnTo>
                  <a:pt x="130" y="65"/>
                </a:lnTo>
                <a:lnTo>
                  <a:pt x="228" y="130"/>
                </a:lnTo>
                <a:lnTo>
                  <a:pt x="315" y="185"/>
                </a:lnTo>
                <a:lnTo>
                  <a:pt x="402" y="239"/>
                </a:lnTo>
                <a:lnTo>
                  <a:pt x="489" y="293"/>
                </a:lnTo>
                <a:lnTo>
                  <a:pt x="576" y="337"/>
                </a:lnTo>
                <a:lnTo>
                  <a:pt x="652" y="380"/>
                </a:lnTo>
                <a:lnTo>
                  <a:pt x="717" y="413"/>
                </a:lnTo>
                <a:lnTo>
                  <a:pt x="793" y="446"/>
                </a:lnTo>
                <a:lnTo>
                  <a:pt x="859" y="478"/>
                </a:lnTo>
                <a:lnTo>
                  <a:pt x="924" y="511"/>
                </a:lnTo>
                <a:lnTo>
                  <a:pt x="978" y="533"/>
                </a:lnTo>
                <a:lnTo>
                  <a:pt x="1033" y="555"/>
                </a:lnTo>
                <a:lnTo>
                  <a:pt x="1087" y="576"/>
                </a:lnTo>
                <a:lnTo>
                  <a:pt x="1141" y="587"/>
                </a:lnTo>
                <a:lnTo>
                  <a:pt x="1185" y="609"/>
                </a:lnTo>
                <a:lnTo>
                  <a:pt x="1228" y="620"/>
                </a:lnTo>
                <a:lnTo>
                  <a:pt x="1261" y="620"/>
                </a:lnTo>
                <a:lnTo>
                  <a:pt x="1304" y="631"/>
                </a:lnTo>
                <a:lnTo>
                  <a:pt x="1337" y="642"/>
                </a:lnTo>
                <a:lnTo>
                  <a:pt x="1370" y="653"/>
                </a:lnTo>
                <a:lnTo>
                  <a:pt x="1391" y="663"/>
                </a:lnTo>
                <a:lnTo>
                  <a:pt x="1424" y="663"/>
                </a:lnTo>
                <a:lnTo>
                  <a:pt x="1446" y="674"/>
                </a:lnTo>
                <a:lnTo>
                  <a:pt x="1468" y="685"/>
                </a:lnTo>
                <a:lnTo>
                  <a:pt x="1478" y="685"/>
                </a:lnTo>
                <a:lnTo>
                  <a:pt x="1500" y="696"/>
                </a:lnTo>
                <a:lnTo>
                  <a:pt x="1511" y="696"/>
                </a:lnTo>
                <a:lnTo>
                  <a:pt x="1511" y="707"/>
                </a:lnTo>
                <a:lnTo>
                  <a:pt x="1522" y="707"/>
                </a:lnTo>
                <a:lnTo>
                  <a:pt x="1522" y="718"/>
                </a:lnTo>
                <a:lnTo>
                  <a:pt x="1533" y="71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5985" name="任意多边形 125984"/>
          <p:cNvSpPr/>
          <p:nvPr/>
        </p:nvSpPr>
        <p:spPr>
          <a:xfrm>
            <a:off x="5447030" y="2919730"/>
            <a:ext cx="338138" cy="249238"/>
          </a:xfrm>
          <a:custGeom>
            <a:avLst/>
            <a:gdLst>
              <a:gd name="txL" fmla="*/ 0 w 532"/>
              <a:gd name="txT" fmla="*/ 0 h 392"/>
              <a:gd name="txR" fmla="*/ 532 w 532"/>
              <a:gd name="txB" fmla="*/ 392 h 39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32" h="392">
                <a:moveTo>
                  <a:pt x="521" y="337"/>
                </a:moveTo>
                <a:lnTo>
                  <a:pt x="511" y="359"/>
                </a:lnTo>
                <a:lnTo>
                  <a:pt x="500" y="381"/>
                </a:lnTo>
                <a:lnTo>
                  <a:pt x="478" y="392"/>
                </a:lnTo>
                <a:lnTo>
                  <a:pt x="467" y="392"/>
                </a:lnTo>
                <a:lnTo>
                  <a:pt x="445" y="392"/>
                </a:lnTo>
                <a:lnTo>
                  <a:pt x="434" y="381"/>
                </a:lnTo>
                <a:lnTo>
                  <a:pt x="413" y="359"/>
                </a:lnTo>
                <a:lnTo>
                  <a:pt x="380" y="337"/>
                </a:lnTo>
                <a:lnTo>
                  <a:pt x="347" y="315"/>
                </a:lnTo>
                <a:lnTo>
                  <a:pt x="304" y="283"/>
                </a:lnTo>
                <a:lnTo>
                  <a:pt x="261" y="250"/>
                </a:lnTo>
                <a:lnTo>
                  <a:pt x="206" y="207"/>
                </a:lnTo>
                <a:lnTo>
                  <a:pt x="163" y="174"/>
                </a:lnTo>
                <a:lnTo>
                  <a:pt x="119" y="130"/>
                </a:lnTo>
                <a:lnTo>
                  <a:pt x="76" y="98"/>
                </a:lnTo>
                <a:lnTo>
                  <a:pt x="54" y="76"/>
                </a:lnTo>
                <a:lnTo>
                  <a:pt x="32" y="54"/>
                </a:lnTo>
                <a:lnTo>
                  <a:pt x="10" y="32"/>
                </a:lnTo>
                <a:lnTo>
                  <a:pt x="0" y="22"/>
                </a:lnTo>
                <a:lnTo>
                  <a:pt x="0" y="11"/>
                </a:lnTo>
                <a:lnTo>
                  <a:pt x="10" y="11"/>
                </a:lnTo>
                <a:lnTo>
                  <a:pt x="21" y="0"/>
                </a:lnTo>
                <a:lnTo>
                  <a:pt x="32" y="0"/>
                </a:lnTo>
                <a:lnTo>
                  <a:pt x="43" y="0"/>
                </a:lnTo>
                <a:lnTo>
                  <a:pt x="54" y="0"/>
                </a:lnTo>
                <a:lnTo>
                  <a:pt x="76" y="0"/>
                </a:lnTo>
                <a:lnTo>
                  <a:pt x="97" y="0"/>
                </a:lnTo>
                <a:lnTo>
                  <a:pt x="119" y="0"/>
                </a:lnTo>
                <a:lnTo>
                  <a:pt x="141" y="11"/>
                </a:lnTo>
                <a:lnTo>
                  <a:pt x="174" y="11"/>
                </a:lnTo>
                <a:lnTo>
                  <a:pt x="195" y="22"/>
                </a:lnTo>
                <a:lnTo>
                  <a:pt x="228" y="32"/>
                </a:lnTo>
                <a:lnTo>
                  <a:pt x="271" y="43"/>
                </a:lnTo>
                <a:lnTo>
                  <a:pt x="315" y="65"/>
                </a:lnTo>
                <a:lnTo>
                  <a:pt x="347" y="87"/>
                </a:lnTo>
                <a:lnTo>
                  <a:pt x="380" y="109"/>
                </a:lnTo>
                <a:lnTo>
                  <a:pt x="413" y="119"/>
                </a:lnTo>
                <a:lnTo>
                  <a:pt x="445" y="141"/>
                </a:lnTo>
                <a:lnTo>
                  <a:pt x="467" y="163"/>
                </a:lnTo>
                <a:lnTo>
                  <a:pt x="489" y="174"/>
                </a:lnTo>
                <a:lnTo>
                  <a:pt x="511" y="196"/>
                </a:lnTo>
                <a:lnTo>
                  <a:pt x="521" y="207"/>
                </a:lnTo>
                <a:lnTo>
                  <a:pt x="532" y="250"/>
                </a:lnTo>
                <a:lnTo>
                  <a:pt x="532" y="283"/>
                </a:lnTo>
                <a:lnTo>
                  <a:pt x="532" y="304"/>
                </a:lnTo>
                <a:lnTo>
                  <a:pt x="521" y="33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5986" name="任意多边形 125985"/>
          <p:cNvSpPr/>
          <p:nvPr/>
        </p:nvSpPr>
        <p:spPr>
          <a:xfrm>
            <a:off x="5129530" y="1730693"/>
            <a:ext cx="925513" cy="179387"/>
          </a:xfrm>
          <a:custGeom>
            <a:avLst/>
            <a:gdLst>
              <a:gd name="txL" fmla="*/ 0 w 1457"/>
              <a:gd name="txT" fmla="*/ 0 h 283"/>
              <a:gd name="txR" fmla="*/ 1457 w 1457"/>
              <a:gd name="txB" fmla="*/ 283 h 28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457" h="283">
                <a:moveTo>
                  <a:pt x="1457" y="87"/>
                </a:moveTo>
                <a:lnTo>
                  <a:pt x="1457" y="87"/>
                </a:lnTo>
                <a:lnTo>
                  <a:pt x="1446" y="98"/>
                </a:lnTo>
                <a:lnTo>
                  <a:pt x="1436" y="98"/>
                </a:lnTo>
                <a:lnTo>
                  <a:pt x="1425" y="98"/>
                </a:lnTo>
                <a:lnTo>
                  <a:pt x="1414" y="109"/>
                </a:lnTo>
                <a:lnTo>
                  <a:pt x="1392" y="109"/>
                </a:lnTo>
                <a:lnTo>
                  <a:pt x="1370" y="120"/>
                </a:lnTo>
                <a:lnTo>
                  <a:pt x="1338" y="120"/>
                </a:lnTo>
                <a:lnTo>
                  <a:pt x="1305" y="120"/>
                </a:lnTo>
                <a:lnTo>
                  <a:pt x="1272" y="131"/>
                </a:lnTo>
                <a:lnTo>
                  <a:pt x="1240" y="141"/>
                </a:lnTo>
                <a:lnTo>
                  <a:pt x="1196" y="141"/>
                </a:lnTo>
                <a:lnTo>
                  <a:pt x="1153" y="152"/>
                </a:lnTo>
                <a:lnTo>
                  <a:pt x="1109" y="152"/>
                </a:lnTo>
                <a:lnTo>
                  <a:pt x="1055" y="163"/>
                </a:lnTo>
                <a:lnTo>
                  <a:pt x="1001" y="163"/>
                </a:lnTo>
                <a:lnTo>
                  <a:pt x="881" y="185"/>
                </a:lnTo>
                <a:lnTo>
                  <a:pt x="772" y="196"/>
                </a:lnTo>
                <a:lnTo>
                  <a:pt x="653" y="218"/>
                </a:lnTo>
                <a:lnTo>
                  <a:pt x="522" y="229"/>
                </a:lnTo>
                <a:lnTo>
                  <a:pt x="403" y="239"/>
                </a:lnTo>
                <a:lnTo>
                  <a:pt x="272" y="250"/>
                </a:lnTo>
                <a:lnTo>
                  <a:pt x="142" y="272"/>
                </a:lnTo>
                <a:lnTo>
                  <a:pt x="0" y="283"/>
                </a:lnTo>
                <a:lnTo>
                  <a:pt x="0" y="174"/>
                </a:lnTo>
                <a:lnTo>
                  <a:pt x="196" y="163"/>
                </a:lnTo>
                <a:lnTo>
                  <a:pt x="294" y="152"/>
                </a:lnTo>
                <a:lnTo>
                  <a:pt x="392" y="131"/>
                </a:lnTo>
                <a:lnTo>
                  <a:pt x="435" y="131"/>
                </a:lnTo>
                <a:lnTo>
                  <a:pt x="490" y="120"/>
                </a:lnTo>
                <a:lnTo>
                  <a:pt x="533" y="109"/>
                </a:lnTo>
                <a:lnTo>
                  <a:pt x="588" y="98"/>
                </a:lnTo>
                <a:lnTo>
                  <a:pt x="642" y="87"/>
                </a:lnTo>
                <a:lnTo>
                  <a:pt x="707" y="76"/>
                </a:lnTo>
                <a:lnTo>
                  <a:pt x="772" y="65"/>
                </a:lnTo>
                <a:lnTo>
                  <a:pt x="838" y="54"/>
                </a:lnTo>
                <a:lnTo>
                  <a:pt x="903" y="44"/>
                </a:lnTo>
                <a:lnTo>
                  <a:pt x="957" y="33"/>
                </a:lnTo>
                <a:lnTo>
                  <a:pt x="1012" y="22"/>
                </a:lnTo>
                <a:lnTo>
                  <a:pt x="1066" y="11"/>
                </a:lnTo>
                <a:lnTo>
                  <a:pt x="1109" y="11"/>
                </a:lnTo>
                <a:lnTo>
                  <a:pt x="1153" y="0"/>
                </a:lnTo>
                <a:lnTo>
                  <a:pt x="1185" y="0"/>
                </a:lnTo>
                <a:lnTo>
                  <a:pt x="1218" y="0"/>
                </a:lnTo>
                <a:lnTo>
                  <a:pt x="1272" y="0"/>
                </a:lnTo>
                <a:lnTo>
                  <a:pt x="1327" y="11"/>
                </a:lnTo>
                <a:lnTo>
                  <a:pt x="1359" y="22"/>
                </a:lnTo>
                <a:lnTo>
                  <a:pt x="1403" y="33"/>
                </a:lnTo>
                <a:lnTo>
                  <a:pt x="1425" y="44"/>
                </a:lnTo>
                <a:lnTo>
                  <a:pt x="1436" y="65"/>
                </a:lnTo>
                <a:lnTo>
                  <a:pt x="1446" y="76"/>
                </a:lnTo>
                <a:lnTo>
                  <a:pt x="1457" y="8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5987" name="任意多边形 125986"/>
          <p:cNvSpPr/>
          <p:nvPr/>
        </p:nvSpPr>
        <p:spPr>
          <a:xfrm>
            <a:off x="5420043" y="1510030"/>
            <a:ext cx="234950" cy="214313"/>
          </a:xfrm>
          <a:custGeom>
            <a:avLst/>
            <a:gdLst>
              <a:gd name="txL" fmla="*/ 0 w 370"/>
              <a:gd name="txT" fmla="*/ 0 h 337"/>
              <a:gd name="txR" fmla="*/ 370 w 370"/>
              <a:gd name="txB" fmla="*/ 337 h 337"/>
            </a:gdLst>
            <a:ahLst/>
            <a:cxnLst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70" h="337">
                <a:moveTo>
                  <a:pt x="11" y="76"/>
                </a:moveTo>
                <a:lnTo>
                  <a:pt x="0" y="54"/>
                </a:lnTo>
                <a:lnTo>
                  <a:pt x="0" y="32"/>
                </a:lnTo>
                <a:lnTo>
                  <a:pt x="0" y="22"/>
                </a:lnTo>
                <a:lnTo>
                  <a:pt x="11" y="11"/>
                </a:lnTo>
                <a:lnTo>
                  <a:pt x="11" y="0"/>
                </a:lnTo>
                <a:lnTo>
                  <a:pt x="22" y="0"/>
                </a:lnTo>
                <a:lnTo>
                  <a:pt x="33" y="0"/>
                </a:lnTo>
                <a:lnTo>
                  <a:pt x="44" y="0"/>
                </a:lnTo>
                <a:lnTo>
                  <a:pt x="54" y="0"/>
                </a:lnTo>
                <a:lnTo>
                  <a:pt x="76" y="0"/>
                </a:lnTo>
                <a:lnTo>
                  <a:pt x="98" y="0"/>
                </a:lnTo>
                <a:lnTo>
                  <a:pt x="120" y="11"/>
                </a:lnTo>
                <a:lnTo>
                  <a:pt x="174" y="22"/>
                </a:lnTo>
                <a:lnTo>
                  <a:pt x="218" y="32"/>
                </a:lnTo>
                <a:lnTo>
                  <a:pt x="261" y="54"/>
                </a:lnTo>
                <a:lnTo>
                  <a:pt x="305" y="87"/>
                </a:lnTo>
                <a:lnTo>
                  <a:pt x="326" y="109"/>
                </a:lnTo>
                <a:lnTo>
                  <a:pt x="348" y="130"/>
                </a:lnTo>
                <a:lnTo>
                  <a:pt x="359" y="141"/>
                </a:lnTo>
                <a:lnTo>
                  <a:pt x="359" y="163"/>
                </a:lnTo>
                <a:lnTo>
                  <a:pt x="370" y="185"/>
                </a:lnTo>
                <a:lnTo>
                  <a:pt x="370" y="207"/>
                </a:lnTo>
                <a:lnTo>
                  <a:pt x="370" y="228"/>
                </a:lnTo>
                <a:lnTo>
                  <a:pt x="370" y="239"/>
                </a:lnTo>
                <a:lnTo>
                  <a:pt x="359" y="261"/>
                </a:lnTo>
                <a:lnTo>
                  <a:pt x="359" y="283"/>
                </a:lnTo>
                <a:lnTo>
                  <a:pt x="348" y="294"/>
                </a:lnTo>
                <a:lnTo>
                  <a:pt x="348" y="315"/>
                </a:lnTo>
                <a:lnTo>
                  <a:pt x="337" y="326"/>
                </a:lnTo>
                <a:lnTo>
                  <a:pt x="326" y="326"/>
                </a:lnTo>
                <a:lnTo>
                  <a:pt x="326" y="337"/>
                </a:lnTo>
                <a:lnTo>
                  <a:pt x="315" y="337"/>
                </a:lnTo>
                <a:lnTo>
                  <a:pt x="294" y="326"/>
                </a:lnTo>
                <a:lnTo>
                  <a:pt x="283" y="315"/>
                </a:lnTo>
                <a:lnTo>
                  <a:pt x="261" y="304"/>
                </a:lnTo>
                <a:lnTo>
                  <a:pt x="239" y="294"/>
                </a:lnTo>
                <a:lnTo>
                  <a:pt x="218" y="283"/>
                </a:lnTo>
                <a:lnTo>
                  <a:pt x="196" y="261"/>
                </a:lnTo>
                <a:lnTo>
                  <a:pt x="163" y="228"/>
                </a:lnTo>
                <a:lnTo>
                  <a:pt x="109" y="185"/>
                </a:lnTo>
                <a:lnTo>
                  <a:pt x="87" y="163"/>
                </a:lnTo>
                <a:lnTo>
                  <a:pt x="65" y="141"/>
                </a:lnTo>
                <a:lnTo>
                  <a:pt x="44" y="119"/>
                </a:lnTo>
                <a:lnTo>
                  <a:pt x="33" y="109"/>
                </a:lnTo>
                <a:lnTo>
                  <a:pt x="22" y="87"/>
                </a:lnTo>
                <a:lnTo>
                  <a:pt x="11" y="7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5989" name="任意多边形 125988"/>
          <p:cNvSpPr/>
          <p:nvPr/>
        </p:nvSpPr>
        <p:spPr>
          <a:xfrm>
            <a:off x="5496243" y="2635568"/>
            <a:ext cx="276225" cy="173037"/>
          </a:xfrm>
          <a:custGeom>
            <a:avLst/>
            <a:gdLst>
              <a:gd name="txL" fmla="*/ 0 w 435"/>
              <a:gd name="txT" fmla="*/ 0 h 272"/>
              <a:gd name="txR" fmla="*/ 435 w 435"/>
              <a:gd name="txB" fmla="*/ 272 h 272"/>
            </a:gdLst>
            <a:ahLst/>
            <a:cxnLst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435" h="272">
                <a:moveTo>
                  <a:pt x="11" y="54"/>
                </a:moveTo>
                <a:lnTo>
                  <a:pt x="0" y="43"/>
                </a:lnTo>
                <a:lnTo>
                  <a:pt x="0" y="32"/>
                </a:lnTo>
                <a:lnTo>
                  <a:pt x="0" y="21"/>
                </a:lnTo>
                <a:lnTo>
                  <a:pt x="0" y="10"/>
                </a:lnTo>
                <a:lnTo>
                  <a:pt x="11" y="0"/>
                </a:lnTo>
                <a:lnTo>
                  <a:pt x="21" y="0"/>
                </a:lnTo>
                <a:lnTo>
                  <a:pt x="43" y="0"/>
                </a:lnTo>
                <a:lnTo>
                  <a:pt x="54" y="0"/>
                </a:lnTo>
                <a:lnTo>
                  <a:pt x="76" y="0"/>
                </a:lnTo>
                <a:lnTo>
                  <a:pt x="98" y="0"/>
                </a:lnTo>
                <a:lnTo>
                  <a:pt x="152" y="0"/>
                </a:lnTo>
                <a:lnTo>
                  <a:pt x="195" y="10"/>
                </a:lnTo>
                <a:lnTo>
                  <a:pt x="282" y="21"/>
                </a:lnTo>
                <a:lnTo>
                  <a:pt x="304" y="43"/>
                </a:lnTo>
                <a:lnTo>
                  <a:pt x="337" y="54"/>
                </a:lnTo>
                <a:lnTo>
                  <a:pt x="369" y="76"/>
                </a:lnTo>
                <a:lnTo>
                  <a:pt x="391" y="98"/>
                </a:lnTo>
                <a:lnTo>
                  <a:pt x="413" y="130"/>
                </a:lnTo>
                <a:lnTo>
                  <a:pt x="424" y="152"/>
                </a:lnTo>
                <a:lnTo>
                  <a:pt x="435" y="174"/>
                </a:lnTo>
                <a:lnTo>
                  <a:pt x="435" y="206"/>
                </a:lnTo>
                <a:lnTo>
                  <a:pt x="435" y="228"/>
                </a:lnTo>
                <a:lnTo>
                  <a:pt x="435" y="250"/>
                </a:lnTo>
                <a:lnTo>
                  <a:pt x="424" y="261"/>
                </a:lnTo>
                <a:lnTo>
                  <a:pt x="424" y="272"/>
                </a:lnTo>
                <a:lnTo>
                  <a:pt x="413" y="272"/>
                </a:lnTo>
                <a:lnTo>
                  <a:pt x="402" y="272"/>
                </a:lnTo>
                <a:lnTo>
                  <a:pt x="391" y="272"/>
                </a:lnTo>
                <a:lnTo>
                  <a:pt x="358" y="261"/>
                </a:lnTo>
                <a:lnTo>
                  <a:pt x="337" y="239"/>
                </a:lnTo>
                <a:lnTo>
                  <a:pt x="304" y="228"/>
                </a:lnTo>
                <a:lnTo>
                  <a:pt x="261" y="206"/>
                </a:lnTo>
                <a:lnTo>
                  <a:pt x="228" y="185"/>
                </a:lnTo>
                <a:lnTo>
                  <a:pt x="185" y="163"/>
                </a:lnTo>
                <a:lnTo>
                  <a:pt x="141" y="141"/>
                </a:lnTo>
                <a:lnTo>
                  <a:pt x="108" y="119"/>
                </a:lnTo>
                <a:lnTo>
                  <a:pt x="76" y="108"/>
                </a:lnTo>
                <a:lnTo>
                  <a:pt x="54" y="87"/>
                </a:lnTo>
                <a:lnTo>
                  <a:pt x="32" y="76"/>
                </a:lnTo>
                <a:lnTo>
                  <a:pt x="21" y="65"/>
                </a:lnTo>
                <a:lnTo>
                  <a:pt x="11" y="5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5980" name="任意多边形 125979"/>
          <p:cNvSpPr/>
          <p:nvPr/>
        </p:nvSpPr>
        <p:spPr>
          <a:xfrm>
            <a:off x="4694555" y="1813243"/>
            <a:ext cx="469900" cy="1292225"/>
          </a:xfrm>
          <a:custGeom>
            <a:avLst/>
            <a:gdLst>
              <a:gd name="txL" fmla="*/ 0 w 739"/>
              <a:gd name="txT" fmla="*/ 0 h 2035"/>
              <a:gd name="txR" fmla="*/ 739 w 739"/>
              <a:gd name="txB" fmla="*/ 2035 h 203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39" h="2035">
                <a:moveTo>
                  <a:pt x="369" y="1393"/>
                </a:moveTo>
                <a:lnTo>
                  <a:pt x="402" y="1327"/>
                </a:lnTo>
                <a:lnTo>
                  <a:pt x="434" y="1251"/>
                </a:lnTo>
                <a:lnTo>
                  <a:pt x="456" y="1186"/>
                </a:lnTo>
                <a:lnTo>
                  <a:pt x="489" y="1110"/>
                </a:lnTo>
                <a:lnTo>
                  <a:pt x="500" y="1044"/>
                </a:lnTo>
                <a:lnTo>
                  <a:pt x="521" y="968"/>
                </a:lnTo>
                <a:lnTo>
                  <a:pt x="543" y="903"/>
                </a:lnTo>
                <a:lnTo>
                  <a:pt x="554" y="838"/>
                </a:lnTo>
                <a:lnTo>
                  <a:pt x="576" y="718"/>
                </a:lnTo>
                <a:lnTo>
                  <a:pt x="587" y="598"/>
                </a:lnTo>
                <a:lnTo>
                  <a:pt x="598" y="478"/>
                </a:lnTo>
                <a:lnTo>
                  <a:pt x="598" y="370"/>
                </a:lnTo>
                <a:lnTo>
                  <a:pt x="598" y="315"/>
                </a:lnTo>
                <a:lnTo>
                  <a:pt x="598" y="261"/>
                </a:lnTo>
                <a:lnTo>
                  <a:pt x="598" y="228"/>
                </a:lnTo>
                <a:lnTo>
                  <a:pt x="598" y="185"/>
                </a:lnTo>
                <a:lnTo>
                  <a:pt x="598" y="152"/>
                </a:lnTo>
                <a:lnTo>
                  <a:pt x="587" y="130"/>
                </a:lnTo>
                <a:lnTo>
                  <a:pt x="587" y="98"/>
                </a:lnTo>
                <a:lnTo>
                  <a:pt x="587" y="87"/>
                </a:lnTo>
                <a:lnTo>
                  <a:pt x="576" y="54"/>
                </a:lnTo>
                <a:lnTo>
                  <a:pt x="576" y="32"/>
                </a:lnTo>
                <a:lnTo>
                  <a:pt x="587" y="10"/>
                </a:lnTo>
                <a:lnTo>
                  <a:pt x="598" y="0"/>
                </a:lnTo>
                <a:lnTo>
                  <a:pt x="608" y="0"/>
                </a:lnTo>
                <a:lnTo>
                  <a:pt x="619" y="0"/>
                </a:lnTo>
                <a:lnTo>
                  <a:pt x="630" y="0"/>
                </a:lnTo>
                <a:lnTo>
                  <a:pt x="652" y="10"/>
                </a:lnTo>
                <a:lnTo>
                  <a:pt x="663" y="10"/>
                </a:lnTo>
                <a:lnTo>
                  <a:pt x="684" y="21"/>
                </a:lnTo>
                <a:lnTo>
                  <a:pt x="717" y="32"/>
                </a:lnTo>
                <a:lnTo>
                  <a:pt x="739" y="43"/>
                </a:lnTo>
                <a:lnTo>
                  <a:pt x="739" y="283"/>
                </a:lnTo>
                <a:lnTo>
                  <a:pt x="739" y="402"/>
                </a:lnTo>
                <a:lnTo>
                  <a:pt x="728" y="522"/>
                </a:lnTo>
                <a:lnTo>
                  <a:pt x="717" y="642"/>
                </a:lnTo>
                <a:lnTo>
                  <a:pt x="706" y="750"/>
                </a:lnTo>
                <a:lnTo>
                  <a:pt x="695" y="870"/>
                </a:lnTo>
                <a:lnTo>
                  <a:pt x="674" y="979"/>
                </a:lnTo>
                <a:lnTo>
                  <a:pt x="652" y="1088"/>
                </a:lnTo>
                <a:lnTo>
                  <a:pt x="619" y="1186"/>
                </a:lnTo>
                <a:lnTo>
                  <a:pt x="576" y="1273"/>
                </a:lnTo>
                <a:lnTo>
                  <a:pt x="543" y="1360"/>
                </a:lnTo>
                <a:lnTo>
                  <a:pt x="500" y="1447"/>
                </a:lnTo>
                <a:lnTo>
                  <a:pt x="456" y="1523"/>
                </a:lnTo>
                <a:lnTo>
                  <a:pt x="413" y="1599"/>
                </a:lnTo>
                <a:lnTo>
                  <a:pt x="358" y="1665"/>
                </a:lnTo>
                <a:lnTo>
                  <a:pt x="315" y="1741"/>
                </a:lnTo>
                <a:lnTo>
                  <a:pt x="261" y="1806"/>
                </a:lnTo>
                <a:lnTo>
                  <a:pt x="195" y="1871"/>
                </a:lnTo>
                <a:lnTo>
                  <a:pt x="141" y="1937"/>
                </a:lnTo>
                <a:lnTo>
                  <a:pt x="108" y="1969"/>
                </a:lnTo>
                <a:lnTo>
                  <a:pt x="87" y="1991"/>
                </a:lnTo>
                <a:lnTo>
                  <a:pt x="65" y="2013"/>
                </a:lnTo>
                <a:lnTo>
                  <a:pt x="43" y="2024"/>
                </a:lnTo>
                <a:lnTo>
                  <a:pt x="32" y="2035"/>
                </a:lnTo>
                <a:lnTo>
                  <a:pt x="10" y="2035"/>
                </a:lnTo>
                <a:lnTo>
                  <a:pt x="0" y="2035"/>
                </a:lnTo>
                <a:lnTo>
                  <a:pt x="0" y="2024"/>
                </a:lnTo>
                <a:lnTo>
                  <a:pt x="0" y="2013"/>
                </a:lnTo>
                <a:lnTo>
                  <a:pt x="0" y="1991"/>
                </a:lnTo>
                <a:lnTo>
                  <a:pt x="10" y="1969"/>
                </a:lnTo>
                <a:lnTo>
                  <a:pt x="32" y="1948"/>
                </a:lnTo>
                <a:lnTo>
                  <a:pt x="54" y="1915"/>
                </a:lnTo>
                <a:lnTo>
                  <a:pt x="76" y="1882"/>
                </a:lnTo>
                <a:lnTo>
                  <a:pt x="108" y="1839"/>
                </a:lnTo>
                <a:lnTo>
                  <a:pt x="141" y="1795"/>
                </a:lnTo>
                <a:lnTo>
                  <a:pt x="174" y="1752"/>
                </a:lnTo>
                <a:lnTo>
                  <a:pt x="206" y="1708"/>
                </a:lnTo>
                <a:lnTo>
                  <a:pt x="239" y="1654"/>
                </a:lnTo>
                <a:lnTo>
                  <a:pt x="271" y="1599"/>
                </a:lnTo>
                <a:lnTo>
                  <a:pt x="304" y="1534"/>
                </a:lnTo>
                <a:lnTo>
                  <a:pt x="337" y="1469"/>
                </a:lnTo>
                <a:lnTo>
                  <a:pt x="369" y="139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5988" name="任意多边形 125987"/>
          <p:cNvSpPr/>
          <p:nvPr/>
        </p:nvSpPr>
        <p:spPr>
          <a:xfrm>
            <a:off x="4626293" y="2400618"/>
            <a:ext cx="449262" cy="298450"/>
          </a:xfrm>
          <a:custGeom>
            <a:avLst/>
            <a:gdLst>
              <a:gd name="txL" fmla="*/ 0 w 707"/>
              <a:gd name="txT" fmla="*/ 0 h 468"/>
              <a:gd name="txR" fmla="*/ 707 w 707"/>
              <a:gd name="txB" fmla="*/ 468 h 468"/>
            </a:gdLst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</a:cxnLst>
            <a:rect l="txL" t="txT" r="txR" b="txB"/>
            <a:pathLst>
              <a:path w="707" h="468">
                <a:moveTo>
                  <a:pt x="696" y="0"/>
                </a:moveTo>
                <a:lnTo>
                  <a:pt x="707" y="54"/>
                </a:lnTo>
                <a:lnTo>
                  <a:pt x="674" y="76"/>
                </a:lnTo>
                <a:lnTo>
                  <a:pt x="641" y="108"/>
                </a:lnTo>
                <a:lnTo>
                  <a:pt x="576" y="163"/>
                </a:lnTo>
                <a:lnTo>
                  <a:pt x="489" y="228"/>
                </a:lnTo>
                <a:lnTo>
                  <a:pt x="446" y="261"/>
                </a:lnTo>
                <a:lnTo>
                  <a:pt x="402" y="304"/>
                </a:lnTo>
                <a:lnTo>
                  <a:pt x="359" y="337"/>
                </a:lnTo>
                <a:lnTo>
                  <a:pt x="326" y="370"/>
                </a:lnTo>
                <a:lnTo>
                  <a:pt x="293" y="391"/>
                </a:lnTo>
                <a:lnTo>
                  <a:pt x="261" y="413"/>
                </a:lnTo>
                <a:lnTo>
                  <a:pt x="239" y="435"/>
                </a:lnTo>
                <a:lnTo>
                  <a:pt x="217" y="446"/>
                </a:lnTo>
                <a:lnTo>
                  <a:pt x="196" y="457"/>
                </a:lnTo>
                <a:lnTo>
                  <a:pt x="185" y="457"/>
                </a:lnTo>
                <a:lnTo>
                  <a:pt x="174" y="468"/>
                </a:lnTo>
                <a:lnTo>
                  <a:pt x="163" y="468"/>
                </a:lnTo>
                <a:lnTo>
                  <a:pt x="141" y="457"/>
                </a:lnTo>
                <a:lnTo>
                  <a:pt x="130" y="457"/>
                </a:lnTo>
                <a:lnTo>
                  <a:pt x="119" y="446"/>
                </a:lnTo>
                <a:lnTo>
                  <a:pt x="109" y="435"/>
                </a:lnTo>
                <a:lnTo>
                  <a:pt x="87" y="424"/>
                </a:lnTo>
                <a:lnTo>
                  <a:pt x="76" y="402"/>
                </a:lnTo>
                <a:lnTo>
                  <a:pt x="43" y="370"/>
                </a:lnTo>
                <a:lnTo>
                  <a:pt x="22" y="348"/>
                </a:lnTo>
                <a:lnTo>
                  <a:pt x="11" y="315"/>
                </a:lnTo>
                <a:lnTo>
                  <a:pt x="11" y="293"/>
                </a:lnTo>
                <a:lnTo>
                  <a:pt x="0" y="283"/>
                </a:lnTo>
                <a:lnTo>
                  <a:pt x="0" y="272"/>
                </a:lnTo>
                <a:lnTo>
                  <a:pt x="11" y="272"/>
                </a:lnTo>
                <a:lnTo>
                  <a:pt x="32" y="261"/>
                </a:lnTo>
                <a:lnTo>
                  <a:pt x="54" y="272"/>
                </a:lnTo>
                <a:lnTo>
                  <a:pt x="76" y="272"/>
                </a:lnTo>
                <a:lnTo>
                  <a:pt x="98" y="272"/>
                </a:lnTo>
                <a:lnTo>
                  <a:pt x="119" y="272"/>
                </a:lnTo>
                <a:lnTo>
                  <a:pt x="141" y="272"/>
                </a:lnTo>
                <a:lnTo>
                  <a:pt x="152" y="261"/>
                </a:lnTo>
                <a:lnTo>
                  <a:pt x="174" y="261"/>
                </a:lnTo>
                <a:lnTo>
                  <a:pt x="185" y="250"/>
                </a:lnTo>
                <a:lnTo>
                  <a:pt x="206" y="239"/>
                </a:lnTo>
                <a:lnTo>
                  <a:pt x="239" y="228"/>
                </a:lnTo>
                <a:lnTo>
                  <a:pt x="261" y="217"/>
                </a:lnTo>
                <a:lnTo>
                  <a:pt x="293" y="206"/>
                </a:lnTo>
                <a:lnTo>
                  <a:pt x="337" y="185"/>
                </a:lnTo>
                <a:lnTo>
                  <a:pt x="370" y="163"/>
                </a:lnTo>
                <a:lnTo>
                  <a:pt x="413" y="141"/>
                </a:lnTo>
                <a:lnTo>
                  <a:pt x="467" y="119"/>
                </a:lnTo>
                <a:lnTo>
                  <a:pt x="522" y="87"/>
                </a:lnTo>
                <a:lnTo>
                  <a:pt x="576" y="65"/>
                </a:lnTo>
                <a:lnTo>
                  <a:pt x="630" y="32"/>
                </a:lnTo>
                <a:lnTo>
                  <a:pt x="696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矩形 4"/>
          <p:cNvSpPr/>
          <p:nvPr/>
        </p:nvSpPr>
        <p:spPr>
          <a:xfrm>
            <a:off x="818638" y="1396268"/>
            <a:ext cx="1203325" cy="13223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疼</a:t>
            </a:r>
          </a:p>
        </p:txBody>
      </p:sp>
      <p:sp>
        <p:nvSpPr>
          <p:cNvPr id="31" name="矩形 30"/>
          <p:cNvSpPr/>
          <p:nvPr/>
        </p:nvSpPr>
        <p:spPr>
          <a:xfrm>
            <a:off x="803508" y="599978"/>
            <a:ext cx="154051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téng</a:t>
            </a:r>
          </a:p>
        </p:txBody>
      </p:sp>
      <p:pic>
        <p:nvPicPr>
          <p:cNvPr id="32801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655489" y="2938165"/>
            <a:ext cx="3427413" cy="1676083"/>
            <a:chOff x="655489" y="2938165"/>
            <a:chExt cx="3427413" cy="1676083"/>
          </a:xfrm>
        </p:grpSpPr>
        <p:sp>
          <p:nvSpPr>
            <p:cNvPr id="32" name="TextBox 31"/>
            <p:cNvSpPr txBox="1">
              <a:spLocks noChangeArrowheads="1"/>
            </p:cNvSpPr>
            <p:nvPr/>
          </p:nvSpPr>
          <p:spPr bwMode="auto">
            <a:xfrm>
              <a:off x="666122" y="2938165"/>
              <a:ext cx="2496312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cs typeface="+mn-cs"/>
                </a:rPr>
                <a:t>半包围</a:t>
              </a:r>
            </a:p>
          </p:txBody>
        </p:sp>
        <p:sp>
          <p:nvSpPr>
            <p:cNvPr id="33" name="TextBox 32"/>
            <p:cNvSpPr txBox="1">
              <a:spLocks noChangeArrowheads="1"/>
            </p:cNvSpPr>
            <p:nvPr/>
          </p:nvSpPr>
          <p:spPr bwMode="auto">
            <a:xfrm>
              <a:off x="687388" y="3744913"/>
              <a:ext cx="3395514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组词：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cs typeface="+mn-cs"/>
                </a:rPr>
                <a:t>头疼  不疼不痒</a:t>
              </a:r>
            </a:p>
          </p:txBody>
        </p:sp>
        <p:sp>
          <p:nvSpPr>
            <p:cNvPr id="35" name="TextBox 34"/>
            <p:cNvSpPr txBox="1">
              <a:spLocks noChangeArrowheads="1"/>
            </p:cNvSpPr>
            <p:nvPr/>
          </p:nvSpPr>
          <p:spPr bwMode="auto">
            <a:xfrm>
              <a:off x="655489" y="3352172"/>
              <a:ext cx="309922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音序：</a:t>
              </a:r>
              <a:r>
                <a:rPr kumimoji="0" lang="en-US" altLang="zh-CN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T  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部首：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疒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669459" y="4152583"/>
              <a:ext cx="2030803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十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2246779" y="1487669"/>
            <a:ext cx="1698625" cy="887095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“疒”左边的点和提要小、居中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cs typeface="+mn-cs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6986134" y="1327377"/>
            <a:ext cx="1837690" cy="1442720"/>
          </a:xfrm>
          <a:prstGeom prst="borderCallout2">
            <a:avLst>
              <a:gd name="adj1" fmla="val 53213"/>
              <a:gd name="adj2" fmla="val -21917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“冬”首撇要短，下边捺舒展，下点稍大。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940550" y="3105468"/>
            <a:ext cx="1853389" cy="1241425"/>
            <a:chOff x="6397625" y="2122488"/>
            <a:chExt cx="1853389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4215"/>
                <a:gd name="adj2" fmla="val -40716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471343" y="2217887"/>
              <a:ext cx="1779671" cy="101566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ea"/>
                  <a:ea typeface="+mj-ea"/>
                </a:rPr>
                <a:t>易错提示：部首是</a:t>
              </a:r>
              <a:r>
                <a:rPr lang="en-US" altLang="zh-CN" sz="2000" b="1" dirty="0">
                  <a:latin typeface="+mj-ea"/>
                  <a:ea typeface="+mj-ea"/>
                </a:rPr>
                <a:t>“疒”</a:t>
              </a:r>
              <a:r>
                <a:rPr lang="zh-CN" altLang="en-US" sz="2000" b="1" dirty="0">
                  <a:latin typeface="+mj-ea"/>
                  <a:ea typeface="+mj-ea"/>
                </a:rPr>
                <a:t>不是</a:t>
              </a:r>
              <a:r>
                <a:rPr lang="en-US" altLang="zh-CN" sz="2000" b="1" dirty="0">
                  <a:latin typeface="+mj-ea"/>
                  <a:ea typeface="+mj-ea"/>
                </a:rPr>
                <a:t>“</a:t>
              </a:r>
              <a:r>
                <a:rPr lang="zh-CN" altLang="en-US" sz="2000" b="1" dirty="0">
                  <a:latin typeface="+mj-ea"/>
                  <a:ea typeface="+mj-ea"/>
                </a:rPr>
                <a:t>广</a:t>
              </a:r>
              <a:r>
                <a:rPr lang="en-US" altLang="zh-CN" sz="2000" b="1" dirty="0">
                  <a:latin typeface="+mj-ea"/>
                  <a:ea typeface="+mj-ea"/>
                </a:rPr>
                <a:t>”</a:t>
              </a:r>
              <a:r>
                <a:rPr lang="zh-CN" altLang="en-US" sz="2000" b="1" dirty="0">
                  <a:latin typeface="+mj-ea"/>
                  <a:ea typeface="+mj-ea"/>
                </a:rPr>
                <a:t>哦。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25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5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25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25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25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25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25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25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5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25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12908" y="1217930"/>
          <a:ext cx="2590800" cy="2279373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490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4552" name="Freeform 40"/>
          <p:cNvSpPr/>
          <p:nvPr/>
        </p:nvSpPr>
        <p:spPr>
          <a:xfrm>
            <a:off x="5152708" y="1649730"/>
            <a:ext cx="960437" cy="209550"/>
          </a:xfrm>
          <a:custGeom>
            <a:avLst/>
            <a:gdLst>
              <a:gd name="txL" fmla="*/ 0 w 1514"/>
              <a:gd name="txT" fmla="*/ 0 h 330"/>
              <a:gd name="txR" fmla="*/ 1514 w 1514"/>
              <a:gd name="txB" fmla="*/ 330 h 33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514" h="330">
                <a:moveTo>
                  <a:pt x="814" y="229"/>
                </a:moveTo>
                <a:lnTo>
                  <a:pt x="738" y="241"/>
                </a:lnTo>
                <a:lnTo>
                  <a:pt x="648" y="254"/>
                </a:lnTo>
                <a:lnTo>
                  <a:pt x="572" y="267"/>
                </a:lnTo>
                <a:lnTo>
                  <a:pt x="509" y="267"/>
                </a:lnTo>
                <a:lnTo>
                  <a:pt x="445" y="279"/>
                </a:lnTo>
                <a:lnTo>
                  <a:pt x="381" y="292"/>
                </a:lnTo>
                <a:lnTo>
                  <a:pt x="318" y="292"/>
                </a:lnTo>
                <a:lnTo>
                  <a:pt x="267" y="305"/>
                </a:lnTo>
                <a:lnTo>
                  <a:pt x="216" y="305"/>
                </a:lnTo>
                <a:lnTo>
                  <a:pt x="178" y="317"/>
                </a:lnTo>
                <a:lnTo>
                  <a:pt x="127" y="317"/>
                </a:lnTo>
                <a:lnTo>
                  <a:pt x="101" y="317"/>
                </a:lnTo>
                <a:lnTo>
                  <a:pt x="63" y="330"/>
                </a:lnTo>
                <a:lnTo>
                  <a:pt x="38" y="330"/>
                </a:lnTo>
                <a:lnTo>
                  <a:pt x="12" y="330"/>
                </a:lnTo>
                <a:lnTo>
                  <a:pt x="0" y="330"/>
                </a:lnTo>
                <a:lnTo>
                  <a:pt x="0" y="229"/>
                </a:lnTo>
                <a:lnTo>
                  <a:pt x="12" y="229"/>
                </a:lnTo>
                <a:lnTo>
                  <a:pt x="38" y="229"/>
                </a:lnTo>
                <a:lnTo>
                  <a:pt x="63" y="229"/>
                </a:lnTo>
                <a:lnTo>
                  <a:pt x="101" y="216"/>
                </a:lnTo>
                <a:lnTo>
                  <a:pt x="152" y="216"/>
                </a:lnTo>
                <a:lnTo>
                  <a:pt x="203" y="203"/>
                </a:lnTo>
                <a:lnTo>
                  <a:pt x="267" y="190"/>
                </a:lnTo>
                <a:lnTo>
                  <a:pt x="330" y="178"/>
                </a:lnTo>
                <a:lnTo>
                  <a:pt x="483" y="152"/>
                </a:lnTo>
                <a:lnTo>
                  <a:pt x="623" y="127"/>
                </a:lnTo>
                <a:lnTo>
                  <a:pt x="776" y="102"/>
                </a:lnTo>
                <a:lnTo>
                  <a:pt x="852" y="76"/>
                </a:lnTo>
                <a:lnTo>
                  <a:pt x="928" y="64"/>
                </a:lnTo>
                <a:lnTo>
                  <a:pt x="1005" y="51"/>
                </a:lnTo>
                <a:lnTo>
                  <a:pt x="1068" y="38"/>
                </a:lnTo>
                <a:lnTo>
                  <a:pt x="1132" y="26"/>
                </a:lnTo>
                <a:lnTo>
                  <a:pt x="1183" y="13"/>
                </a:lnTo>
                <a:lnTo>
                  <a:pt x="1221" y="0"/>
                </a:lnTo>
                <a:lnTo>
                  <a:pt x="1259" y="0"/>
                </a:lnTo>
                <a:lnTo>
                  <a:pt x="1297" y="0"/>
                </a:lnTo>
                <a:lnTo>
                  <a:pt x="1323" y="0"/>
                </a:lnTo>
                <a:lnTo>
                  <a:pt x="1361" y="0"/>
                </a:lnTo>
                <a:lnTo>
                  <a:pt x="1399" y="0"/>
                </a:lnTo>
                <a:lnTo>
                  <a:pt x="1425" y="13"/>
                </a:lnTo>
                <a:lnTo>
                  <a:pt x="1450" y="38"/>
                </a:lnTo>
                <a:lnTo>
                  <a:pt x="1475" y="64"/>
                </a:lnTo>
                <a:lnTo>
                  <a:pt x="1501" y="76"/>
                </a:lnTo>
                <a:lnTo>
                  <a:pt x="1501" y="102"/>
                </a:lnTo>
                <a:lnTo>
                  <a:pt x="1514" y="102"/>
                </a:lnTo>
                <a:lnTo>
                  <a:pt x="1501" y="114"/>
                </a:lnTo>
                <a:lnTo>
                  <a:pt x="1475" y="114"/>
                </a:lnTo>
                <a:lnTo>
                  <a:pt x="1463" y="114"/>
                </a:lnTo>
                <a:lnTo>
                  <a:pt x="1437" y="127"/>
                </a:lnTo>
                <a:lnTo>
                  <a:pt x="1412" y="127"/>
                </a:lnTo>
                <a:lnTo>
                  <a:pt x="1374" y="140"/>
                </a:lnTo>
                <a:lnTo>
                  <a:pt x="1335" y="140"/>
                </a:lnTo>
                <a:lnTo>
                  <a:pt x="1285" y="152"/>
                </a:lnTo>
                <a:lnTo>
                  <a:pt x="1234" y="165"/>
                </a:lnTo>
                <a:lnTo>
                  <a:pt x="1170" y="178"/>
                </a:lnTo>
                <a:lnTo>
                  <a:pt x="1119" y="178"/>
                </a:lnTo>
                <a:lnTo>
                  <a:pt x="1043" y="190"/>
                </a:lnTo>
                <a:lnTo>
                  <a:pt x="979" y="203"/>
                </a:lnTo>
                <a:lnTo>
                  <a:pt x="903" y="216"/>
                </a:lnTo>
                <a:lnTo>
                  <a:pt x="814" y="22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3" name="Freeform 41"/>
          <p:cNvSpPr/>
          <p:nvPr/>
        </p:nvSpPr>
        <p:spPr>
          <a:xfrm>
            <a:off x="5435283" y="1489393"/>
            <a:ext cx="241300" cy="201612"/>
          </a:xfrm>
          <a:custGeom>
            <a:avLst/>
            <a:gdLst>
              <a:gd name="txL" fmla="*/ 0 w 382"/>
              <a:gd name="txT" fmla="*/ 0 h 317"/>
              <a:gd name="txR" fmla="*/ 382 w 382"/>
              <a:gd name="txB" fmla="*/ 317 h 317"/>
            </a:gdLst>
            <a:ahLst/>
            <a:cxnLst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382" h="317">
                <a:moveTo>
                  <a:pt x="0" y="38"/>
                </a:moveTo>
                <a:lnTo>
                  <a:pt x="0" y="25"/>
                </a:lnTo>
                <a:lnTo>
                  <a:pt x="13" y="25"/>
                </a:lnTo>
                <a:lnTo>
                  <a:pt x="13" y="13"/>
                </a:lnTo>
                <a:lnTo>
                  <a:pt x="25" y="13"/>
                </a:lnTo>
                <a:lnTo>
                  <a:pt x="38" y="13"/>
                </a:lnTo>
                <a:lnTo>
                  <a:pt x="51" y="13"/>
                </a:lnTo>
                <a:lnTo>
                  <a:pt x="64" y="0"/>
                </a:lnTo>
                <a:lnTo>
                  <a:pt x="89" y="0"/>
                </a:lnTo>
                <a:lnTo>
                  <a:pt x="127" y="13"/>
                </a:lnTo>
                <a:lnTo>
                  <a:pt x="165" y="25"/>
                </a:lnTo>
                <a:lnTo>
                  <a:pt x="229" y="38"/>
                </a:lnTo>
                <a:lnTo>
                  <a:pt x="293" y="63"/>
                </a:lnTo>
                <a:lnTo>
                  <a:pt x="318" y="76"/>
                </a:lnTo>
                <a:lnTo>
                  <a:pt x="343" y="101"/>
                </a:lnTo>
                <a:lnTo>
                  <a:pt x="356" y="114"/>
                </a:lnTo>
                <a:lnTo>
                  <a:pt x="369" y="139"/>
                </a:lnTo>
                <a:lnTo>
                  <a:pt x="382" y="152"/>
                </a:lnTo>
                <a:lnTo>
                  <a:pt x="382" y="177"/>
                </a:lnTo>
                <a:lnTo>
                  <a:pt x="382" y="190"/>
                </a:lnTo>
                <a:lnTo>
                  <a:pt x="382" y="215"/>
                </a:lnTo>
                <a:lnTo>
                  <a:pt x="369" y="241"/>
                </a:lnTo>
                <a:lnTo>
                  <a:pt x="369" y="253"/>
                </a:lnTo>
                <a:lnTo>
                  <a:pt x="356" y="279"/>
                </a:lnTo>
                <a:lnTo>
                  <a:pt x="343" y="291"/>
                </a:lnTo>
                <a:lnTo>
                  <a:pt x="343" y="304"/>
                </a:lnTo>
                <a:lnTo>
                  <a:pt x="331" y="304"/>
                </a:lnTo>
                <a:lnTo>
                  <a:pt x="331" y="317"/>
                </a:lnTo>
                <a:lnTo>
                  <a:pt x="318" y="317"/>
                </a:lnTo>
                <a:lnTo>
                  <a:pt x="305" y="304"/>
                </a:lnTo>
                <a:lnTo>
                  <a:pt x="280" y="291"/>
                </a:lnTo>
                <a:lnTo>
                  <a:pt x="267" y="279"/>
                </a:lnTo>
                <a:lnTo>
                  <a:pt x="242" y="266"/>
                </a:lnTo>
                <a:lnTo>
                  <a:pt x="216" y="241"/>
                </a:lnTo>
                <a:lnTo>
                  <a:pt x="191" y="215"/>
                </a:lnTo>
                <a:lnTo>
                  <a:pt x="153" y="190"/>
                </a:lnTo>
                <a:lnTo>
                  <a:pt x="114" y="165"/>
                </a:lnTo>
                <a:lnTo>
                  <a:pt x="89" y="139"/>
                </a:lnTo>
                <a:lnTo>
                  <a:pt x="64" y="114"/>
                </a:lnTo>
                <a:lnTo>
                  <a:pt x="38" y="89"/>
                </a:lnTo>
                <a:lnTo>
                  <a:pt x="25" y="76"/>
                </a:lnTo>
                <a:lnTo>
                  <a:pt x="13" y="63"/>
                </a:lnTo>
                <a:lnTo>
                  <a:pt x="13" y="51"/>
                </a:lnTo>
                <a:lnTo>
                  <a:pt x="0" y="3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8" name="Freeform 46"/>
          <p:cNvSpPr/>
          <p:nvPr/>
        </p:nvSpPr>
        <p:spPr>
          <a:xfrm>
            <a:off x="5249545" y="2462530"/>
            <a:ext cx="112713" cy="466725"/>
          </a:xfrm>
          <a:custGeom>
            <a:avLst/>
            <a:gdLst>
              <a:gd name="txL" fmla="*/ 0 w 178"/>
              <a:gd name="txT" fmla="*/ 0 h 735"/>
              <a:gd name="txR" fmla="*/ 178 w 178"/>
              <a:gd name="txB" fmla="*/ 735 h 73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78" h="735">
                <a:moveTo>
                  <a:pt x="178" y="38"/>
                </a:moveTo>
                <a:lnTo>
                  <a:pt x="178" y="102"/>
                </a:lnTo>
                <a:lnTo>
                  <a:pt x="178" y="152"/>
                </a:lnTo>
                <a:lnTo>
                  <a:pt x="178" y="203"/>
                </a:lnTo>
                <a:lnTo>
                  <a:pt x="178" y="254"/>
                </a:lnTo>
                <a:lnTo>
                  <a:pt x="178" y="304"/>
                </a:lnTo>
                <a:lnTo>
                  <a:pt x="178" y="342"/>
                </a:lnTo>
                <a:lnTo>
                  <a:pt x="178" y="393"/>
                </a:lnTo>
                <a:lnTo>
                  <a:pt x="178" y="431"/>
                </a:lnTo>
                <a:lnTo>
                  <a:pt x="178" y="469"/>
                </a:lnTo>
                <a:lnTo>
                  <a:pt x="178" y="507"/>
                </a:lnTo>
                <a:lnTo>
                  <a:pt x="178" y="545"/>
                </a:lnTo>
                <a:lnTo>
                  <a:pt x="178" y="570"/>
                </a:lnTo>
                <a:lnTo>
                  <a:pt x="178" y="596"/>
                </a:lnTo>
                <a:lnTo>
                  <a:pt x="166" y="621"/>
                </a:lnTo>
                <a:lnTo>
                  <a:pt x="166" y="646"/>
                </a:lnTo>
                <a:lnTo>
                  <a:pt x="166" y="659"/>
                </a:lnTo>
                <a:lnTo>
                  <a:pt x="153" y="684"/>
                </a:lnTo>
                <a:lnTo>
                  <a:pt x="140" y="697"/>
                </a:lnTo>
                <a:lnTo>
                  <a:pt x="140" y="710"/>
                </a:lnTo>
                <a:lnTo>
                  <a:pt x="127" y="722"/>
                </a:lnTo>
                <a:lnTo>
                  <a:pt x="115" y="735"/>
                </a:lnTo>
                <a:lnTo>
                  <a:pt x="102" y="735"/>
                </a:lnTo>
                <a:lnTo>
                  <a:pt x="89" y="735"/>
                </a:lnTo>
                <a:lnTo>
                  <a:pt x="77" y="735"/>
                </a:lnTo>
                <a:lnTo>
                  <a:pt x="77" y="722"/>
                </a:lnTo>
                <a:lnTo>
                  <a:pt x="64" y="710"/>
                </a:lnTo>
                <a:lnTo>
                  <a:pt x="51" y="697"/>
                </a:lnTo>
                <a:lnTo>
                  <a:pt x="51" y="672"/>
                </a:lnTo>
                <a:lnTo>
                  <a:pt x="38" y="646"/>
                </a:lnTo>
                <a:lnTo>
                  <a:pt x="26" y="621"/>
                </a:lnTo>
                <a:lnTo>
                  <a:pt x="13" y="596"/>
                </a:lnTo>
                <a:lnTo>
                  <a:pt x="13" y="583"/>
                </a:lnTo>
                <a:lnTo>
                  <a:pt x="13" y="570"/>
                </a:lnTo>
                <a:lnTo>
                  <a:pt x="13" y="558"/>
                </a:lnTo>
                <a:lnTo>
                  <a:pt x="26" y="545"/>
                </a:lnTo>
                <a:lnTo>
                  <a:pt x="26" y="532"/>
                </a:lnTo>
                <a:lnTo>
                  <a:pt x="26" y="520"/>
                </a:lnTo>
                <a:lnTo>
                  <a:pt x="26" y="494"/>
                </a:lnTo>
                <a:lnTo>
                  <a:pt x="38" y="469"/>
                </a:lnTo>
                <a:lnTo>
                  <a:pt x="38" y="431"/>
                </a:lnTo>
                <a:lnTo>
                  <a:pt x="51" y="380"/>
                </a:lnTo>
                <a:lnTo>
                  <a:pt x="51" y="330"/>
                </a:lnTo>
                <a:lnTo>
                  <a:pt x="51" y="279"/>
                </a:lnTo>
                <a:lnTo>
                  <a:pt x="38" y="216"/>
                </a:lnTo>
                <a:lnTo>
                  <a:pt x="26" y="178"/>
                </a:lnTo>
                <a:lnTo>
                  <a:pt x="26" y="127"/>
                </a:lnTo>
                <a:lnTo>
                  <a:pt x="13" y="89"/>
                </a:lnTo>
                <a:lnTo>
                  <a:pt x="13" y="64"/>
                </a:lnTo>
                <a:lnTo>
                  <a:pt x="13" y="51"/>
                </a:lnTo>
                <a:lnTo>
                  <a:pt x="0" y="38"/>
                </a:lnTo>
                <a:lnTo>
                  <a:pt x="0" y="26"/>
                </a:lnTo>
                <a:lnTo>
                  <a:pt x="0" y="13"/>
                </a:lnTo>
                <a:lnTo>
                  <a:pt x="13" y="0"/>
                </a:lnTo>
                <a:lnTo>
                  <a:pt x="26" y="0"/>
                </a:lnTo>
                <a:lnTo>
                  <a:pt x="38" y="0"/>
                </a:lnTo>
                <a:lnTo>
                  <a:pt x="64" y="13"/>
                </a:lnTo>
                <a:lnTo>
                  <a:pt x="89" y="13"/>
                </a:lnTo>
                <a:lnTo>
                  <a:pt x="115" y="26"/>
                </a:lnTo>
                <a:lnTo>
                  <a:pt x="140" y="26"/>
                </a:lnTo>
                <a:lnTo>
                  <a:pt x="178" y="3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60" name="Freeform 48"/>
          <p:cNvSpPr/>
          <p:nvPr/>
        </p:nvSpPr>
        <p:spPr>
          <a:xfrm>
            <a:off x="5305108" y="2375218"/>
            <a:ext cx="831850" cy="530225"/>
          </a:xfrm>
          <a:custGeom>
            <a:avLst/>
            <a:gdLst>
              <a:gd name="txL" fmla="*/ 0 w 1311"/>
              <a:gd name="txT" fmla="*/ 0 h 836"/>
              <a:gd name="txR" fmla="*/ 1311 w 1311"/>
              <a:gd name="txB" fmla="*/ 836 h 83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311" h="836">
                <a:moveTo>
                  <a:pt x="955" y="152"/>
                </a:moveTo>
                <a:lnTo>
                  <a:pt x="942" y="152"/>
                </a:lnTo>
                <a:lnTo>
                  <a:pt x="916" y="152"/>
                </a:lnTo>
                <a:lnTo>
                  <a:pt x="891" y="152"/>
                </a:lnTo>
                <a:lnTo>
                  <a:pt x="865" y="152"/>
                </a:lnTo>
                <a:lnTo>
                  <a:pt x="827" y="165"/>
                </a:lnTo>
                <a:lnTo>
                  <a:pt x="789" y="165"/>
                </a:lnTo>
                <a:lnTo>
                  <a:pt x="738" y="177"/>
                </a:lnTo>
                <a:lnTo>
                  <a:pt x="675" y="177"/>
                </a:lnTo>
                <a:lnTo>
                  <a:pt x="611" y="190"/>
                </a:lnTo>
                <a:lnTo>
                  <a:pt x="547" y="203"/>
                </a:lnTo>
                <a:lnTo>
                  <a:pt x="471" y="215"/>
                </a:lnTo>
                <a:lnTo>
                  <a:pt x="395" y="228"/>
                </a:lnTo>
                <a:lnTo>
                  <a:pt x="306" y="241"/>
                </a:lnTo>
                <a:lnTo>
                  <a:pt x="204" y="253"/>
                </a:lnTo>
                <a:lnTo>
                  <a:pt x="115" y="279"/>
                </a:lnTo>
                <a:lnTo>
                  <a:pt x="0" y="291"/>
                </a:lnTo>
                <a:lnTo>
                  <a:pt x="0" y="177"/>
                </a:lnTo>
                <a:lnTo>
                  <a:pt x="26" y="177"/>
                </a:lnTo>
                <a:lnTo>
                  <a:pt x="64" y="177"/>
                </a:lnTo>
                <a:lnTo>
                  <a:pt x="102" y="177"/>
                </a:lnTo>
                <a:lnTo>
                  <a:pt x="140" y="177"/>
                </a:lnTo>
                <a:lnTo>
                  <a:pt x="191" y="165"/>
                </a:lnTo>
                <a:lnTo>
                  <a:pt x="242" y="152"/>
                </a:lnTo>
                <a:lnTo>
                  <a:pt x="306" y="152"/>
                </a:lnTo>
                <a:lnTo>
                  <a:pt x="369" y="139"/>
                </a:lnTo>
                <a:lnTo>
                  <a:pt x="433" y="127"/>
                </a:lnTo>
                <a:lnTo>
                  <a:pt x="497" y="114"/>
                </a:lnTo>
                <a:lnTo>
                  <a:pt x="560" y="101"/>
                </a:lnTo>
                <a:lnTo>
                  <a:pt x="611" y="101"/>
                </a:lnTo>
                <a:lnTo>
                  <a:pt x="662" y="89"/>
                </a:lnTo>
                <a:lnTo>
                  <a:pt x="713" y="76"/>
                </a:lnTo>
                <a:lnTo>
                  <a:pt x="764" y="76"/>
                </a:lnTo>
                <a:lnTo>
                  <a:pt x="802" y="76"/>
                </a:lnTo>
                <a:lnTo>
                  <a:pt x="840" y="63"/>
                </a:lnTo>
                <a:lnTo>
                  <a:pt x="878" y="63"/>
                </a:lnTo>
                <a:lnTo>
                  <a:pt x="904" y="51"/>
                </a:lnTo>
                <a:lnTo>
                  <a:pt x="929" y="51"/>
                </a:lnTo>
                <a:lnTo>
                  <a:pt x="955" y="38"/>
                </a:lnTo>
                <a:lnTo>
                  <a:pt x="967" y="38"/>
                </a:lnTo>
                <a:lnTo>
                  <a:pt x="980" y="25"/>
                </a:lnTo>
                <a:lnTo>
                  <a:pt x="993" y="13"/>
                </a:lnTo>
                <a:lnTo>
                  <a:pt x="1005" y="13"/>
                </a:lnTo>
                <a:lnTo>
                  <a:pt x="1031" y="0"/>
                </a:lnTo>
                <a:lnTo>
                  <a:pt x="1044" y="0"/>
                </a:lnTo>
                <a:lnTo>
                  <a:pt x="1056" y="0"/>
                </a:lnTo>
                <a:lnTo>
                  <a:pt x="1069" y="13"/>
                </a:lnTo>
                <a:lnTo>
                  <a:pt x="1082" y="13"/>
                </a:lnTo>
                <a:lnTo>
                  <a:pt x="1094" y="25"/>
                </a:lnTo>
                <a:lnTo>
                  <a:pt x="1120" y="25"/>
                </a:lnTo>
                <a:lnTo>
                  <a:pt x="1145" y="38"/>
                </a:lnTo>
                <a:lnTo>
                  <a:pt x="1171" y="51"/>
                </a:lnTo>
                <a:lnTo>
                  <a:pt x="1196" y="63"/>
                </a:lnTo>
                <a:lnTo>
                  <a:pt x="1234" y="76"/>
                </a:lnTo>
                <a:lnTo>
                  <a:pt x="1247" y="89"/>
                </a:lnTo>
                <a:lnTo>
                  <a:pt x="1273" y="101"/>
                </a:lnTo>
                <a:lnTo>
                  <a:pt x="1285" y="114"/>
                </a:lnTo>
                <a:lnTo>
                  <a:pt x="1298" y="127"/>
                </a:lnTo>
                <a:lnTo>
                  <a:pt x="1311" y="139"/>
                </a:lnTo>
                <a:lnTo>
                  <a:pt x="1311" y="152"/>
                </a:lnTo>
                <a:lnTo>
                  <a:pt x="1311" y="165"/>
                </a:lnTo>
                <a:lnTo>
                  <a:pt x="1298" y="177"/>
                </a:lnTo>
                <a:lnTo>
                  <a:pt x="1285" y="190"/>
                </a:lnTo>
                <a:lnTo>
                  <a:pt x="1273" y="203"/>
                </a:lnTo>
                <a:lnTo>
                  <a:pt x="1260" y="203"/>
                </a:lnTo>
                <a:lnTo>
                  <a:pt x="1260" y="228"/>
                </a:lnTo>
                <a:lnTo>
                  <a:pt x="1260" y="241"/>
                </a:lnTo>
                <a:lnTo>
                  <a:pt x="1247" y="266"/>
                </a:lnTo>
                <a:lnTo>
                  <a:pt x="1247" y="291"/>
                </a:lnTo>
                <a:lnTo>
                  <a:pt x="1247" y="317"/>
                </a:lnTo>
                <a:lnTo>
                  <a:pt x="1247" y="342"/>
                </a:lnTo>
                <a:lnTo>
                  <a:pt x="1234" y="481"/>
                </a:lnTo>
                <a:lnTo>
                  <a:pt x="1222" y="545"/>
                </a:lnTo>
                <a:lnTo>
                  <a:pt x="1196" y="595"/>
                </a:lnTo>
                <a:lnTo>
                  <a:pt x="1184" y="659"/>
                </a:lnTo>
                <a:lnTo>
                  <a:pt x="1158" y="709"/>
                </a:lnTo>
                <a:lnTo>
                  <a:pt x="1145" y="722"/>
                </a:lnTo>
                <a:lnTo>
                  <a:pt x="1133" y="747"/>
                </a:lnTo>
                <a:lnTo>
                  <a:pt x="1120" y="760"/>
                </a:lnTo>
                <a:lnTo>
                  <a:pt x="1094" y="773"/>
                </a:lnTo>
                <a:lnTo>
                  <a:pt x="1082" y="798"/>
                </a:lnTo>
                <a:lnTo>
                  <a:pt x="1056" y="811"/>
                </a:lnTo>
                <a:lnTo>
                  <a:pt x="1044" y="823"/>
                </a:lnTo>
                <a:lnTo>
                  <a:pt x="1031" y="823"/>
                </a:lnTo>
                <a:lnTo>
                  <a:pt x="1018" y="836"/>
                </a:lnTo>
                <a:lnTo>
                  <a:pt x="1005" y="836"/>
                </a:lnTo>
                <a:lnTo>
                  <a:pt x="993" y="836"/>
                </a:lnTo>
                <a:lnTo>
                  <a:pt x="980" y="836"/>
                </a:lnTo>
                <a:lnTo>
                  <a:pt x="967" y="823"/>
                </a:lnTo>
                <a:lnTo>
                  <a:pt x="955" y="811"/>
                </a:lnTo>
                <a:lnTo>
                  <a:pt x="942" y="798"/>
                </a:lnTo>
                <a:lnTo>
                  <a:pt x="955" y="773"/>
                </a:lnTo>
                <a:lnTo>
                  <a:pt x="955" y="747"/>
                </a:lnTo>
                <a:lnTo>
                  <a:pt x="942" y="735"/>
                </a:lnTo>
                <a:lnTo>
                  <a:pt x="942" y="722"/>
                </a:lnTo>
                <a:lnTo>
                  <a:pt x="929" y="709"/>
                </a:lnTo>
                <a:lnTo>
                  <a:pt x="916" y="697"/>
                </a:lnTo>
                <a:lnTo>
                  <a:pt x="891" y="684"/>
                </a:lnTo>
                <a:lnTo>
                  <a:pt x="878" y="659"/>
                </a:lnTo>
                <a:lnTo>
                  <a:pt x="865" y="646"/>
                </a:lnTo>
                <a:lnTo>
                  <a:pt x="840" y="633"/>
                </a:lnTo>
                <a:lnTo>
                  <a:pt x="815" y="608"/>
                </a:lnTo>
                <a:lnTo>
                  <a:pt x="802" y="595"/>
                </a:lnTo>
                <a:lnTo>
                  <a:pt x="789" y="583"/>
                </a:lnTo>
                <a:lnTo>
                  <a:pt x="776" y="583"/>
                </a:lnTo>
                <a:lnTo>
                  <a:pt x="764" y="570"/>
                </a:lnTo>
                <a:lnTo>
                  <a:pt x="764" y="557"/>
                </a:lnTo>
                <a:lnTo>
                  <a:pt x="776" y="545"/>
                </a:lnTo>
                <a:lnTo>
                  <a:pt x="789" y="545"/>
                </a:lnTo>
                <a:lnTo>
                  <a:pt x="802" y="545"/>
                </a:lnTo>
                <a:lnTo>
                  <a:pt x="827" y="545"/>
                </a:lnTo>
                <a:lnTo>
                  <a:pt x="853" y="557"/>
                </a:lnTo>
                <a:lnTo>
                  <a:pt x="865" y="557"/>
                </a:lnTo>
                <a:lnTo>
                  <a:pt x="916" y="570"/>
                </a:lnTo>
                <a:lnTo>
                  <a:pt x="955" y="570"/>
                </a:lnTo>
                <a:lnTo>
                  <a:pt x="980" y="570"/>
                </a:lnTo>
                <a:lnTo>
                  <a:pt x="1005" y="557"/>
                </a:lnTo>
                <a:lnTo>
                  <a:pt x="1018" y="545"/>
                </a:lnTo>
                <a:lnTo>
                  <a:pt x="1031" y="532"/>
                </a:lnTo>
                <a:lnTo>
                  <a:pt x="1031" y="519"/>
                </a:lnTo>
                <a:lnTo>
                  <a:pt x="1044" y="481"/>
                </a:lnTo>
                <a:lnTo>
                  <a:pt x="1056" y="443"/>
                </a:lnTo>
                <a:lnTo>
                  <a:pt x="1056" y="405"/>
                </a:lnTo>
                <a:lnTo>
                  <a:pt x="1069" y="367"/>
                </a:lnTo>
                <a:lnTo>
                  <a:pt x="1069" y="329"/>
                </a:lnTo>
                <a:lnTo>
                  <a:pt x="1069" y="291"/>
                </a:lnTo>
                <a:lnTo>
                  <a:pt x="1069" y="266"/>
                </a:lnTo>
                <a:lnTo>
                  <a:pt x="1069" y="228"/>
                </a:lnTo>
                <a:lnTo>
                  <a:pt x="1056" y="203"/>
                </a:lnTo>
                <a:lnTo>
                  <a:pt x="1056" y="177"/>
                </a:lnTo>
                <a:lnTo>
                  <a:pt x="1044" y="165"/>
                </a:lnTo>
                <a:lnTo>
                  <a:pt x="1018" y="152"/>
                </a:lnTo>
                <a:lnTo>
                  <a:pt x="993" y="152"/>
                </a:lnTo>
                <a:lnTo>
                  <a:pt x="955" y="15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1" name="Freeform 39"/>
          <p:cNvSpPr/>
          <p:nvPr/>
        </p:nvSpPr>
        <p:spPr>
          <a:xfrm>
            <a:off x="4658995" y="1770380"/>
            <a:ext cx="533400" cy="1247775"/>
          </a:xfrm>
          <a:custGeom>
            <a:avLst/>
            <a:gdLst>
              <a:gd name="txL" fmla="*/ 0 w 839"/>
              <a:gd name="txT" fmla="*/ 0 h 1965"/>
              <a:gd name="txR" fmla="*/ 839 w 839"/>
              <a:gd name="txB" fmla="*/ 1965 h 1965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839" h="1965">
                <a:moveTo>
                  <a:pt x="0" y="1965"/>
                </a:moveTo>
                <a:lnTo>
                  <a:pt x="0" y="1952"/>
                </a:lnTo>
                <a:lnTo>
                  <a:pt x="0" y="1939"/>
                </a:lnTo>
                <a:lnTo>
                  <a:pt x="12" y="1914"/>
                </a:lnTo>
                <a:lnTo>
                  <a:pt x="38" y="1889"/>
                </a:lnTo>
                <a:lnTo>
                  <a:pt x="63" y="1850"/>
                </a:lnTo>
                <a:lnTo>
                  <a:pt x="89" y="1812"/>
                </a:lnTo>
                <a:lnTo>
                  <a:pt x="127" y="1774"/>
                </a:lnTo>
                <a:lnTo>
                  <a:pt x="178" y="1724"/>
                </a:lnTo>
                <a:lnTo>
                  <a:pt x="229" y="1660"/>
                </a:lnTo>
                <a:lnTo>
                  <a:pt x="267" y="1597"/>
                </a:lnTo>
                <a:lnTo>
                  <a:pt x="305" y="1546"/>
                </a:lnTo>
                <a:lnTo>
                  <a:pt x="343" y="1470"/>
                </a:lnTo>
                <a:lnTo>
                  <a:pt x="381" y="1407"/>
                </a:lnTo>
                <a:lnTo>
                  <a:pt x="419" y="1331"/>
                </a:lnTo>
                <a:lnTo>
                  <a:pt x="458" y="1255"/>
                </a:lnTo>
                <a:lnTo>
                  <a:pt x="483" y="1166"/>
                </a:lnTo>
                <a:lnTo>
                  <a:pt x="508" y="1078"/>
                </a:lnTo>
                <a:lnTo>
                  <a:pt x="534" y="1002"/>
                </a:lnTo>
                <a:lnTo>
                  <a:pt x="559" y="925"/>
                </a:lnTo>
                <a:lnTo>
                  <a:pt x="585" y="862"/>
                </a:lnTo>
                <a:lnTo>
                  <a:pt x="610" y="786"/>
                </a:lnTo>
                <a:lnTo>
                  <a:pt x="623" y="723"/>
                </a:lnTo>
                <a:lnTo>
                  <a:pt x="636" y="659"/>
                </a:lnTo>
                <a:lnTo>
                  <a:pt x="648" y="596"/>
                </a:lnTo>
                <a:lnTo>
                  <a:pt x="648" y="533"/>
                </a:lnTo>
                <a:lnTo>
                  <a:pt x="648" y="469"/>
                </a:lnTo>
                <a:lnTo>
                  <a:pt x="661" y="419"/>
                </a:lnTo>
                <a:lnTo>
                  <a:pt x="661" y="368"/>
                </a:lnTo>
                <a:lnTo>
                  <a:pt x="661" y="317"/>
                </a:lnTo>
                <a:lnTo>
                  <a:pt x="661" y="267"/>
                </a:lnTo>
                <a:lnTo>
                  <a:pt x="661" y="178"/>
                </a:lnTo>
                <a:lnTo>
                  <a:pt x="648" y="140"/>
                </a:lnTo>
                <a:lnTo>
                  <a:pt x="648" y="115"/>
                </a:lnTo>
                <a:lnTo>
                  <a:pt x="648" y="77"/>
                </a:lnTo>
                <a:lnTo>
                  <a:pt x="636" y="51"/>
                </a:lnTo>
                <a:lnTo>
                  <a:pt x="636" y="39"/>
                </a:lnTo>
                <a:lnTo>
                  <a:pt x="636" y="26"/>
                </a:lnTo>
                <a:lnTo>
                  <a:pt x="636" y="13"/>
                </a:lnTo>
                <a:lnTo>
                  <a:pt x="648" y="0"/>
                </a:lnTo>
                <a:lnTo>
                  <a:pt x="661" y="0"/>
                </a:lnTo>
                <a:lnTo>
                  <a:pt x="674" y="0"/>
                </a:lnTo>
                <a:lnTo>
                  <a:pt x="699" y="0"/>
                </a:lnTo>
                <a:lnTo>
                  <a:pt x="725" y="13"/>
                </a:lnTo>
                <a:lnTo>
                  <a:pt x="763" y="13"/>
                </a:lnTo>
                <a:lnTo>
                  <a:pt x="788" y="26"/>
                </a:lnTo>
                <a:lnTo>
                  <a:pt x="839" y="39"/>
                </a:lnTo>
                <a:lnTo>
                  <a:pt x="839" y="64"/>
                </a:lnTo>
                <a:lnTo>
                  <a:pt x="839" y="89"/>
                </a:lnTo>
                <a:lnTo>
                  <a:pt x="839" y="115"/>
                </a:lnTo>
                <a:lnTo>
                  <a:pt x="839" y="165"/>
                </a:lnTo>
                <a:lnTo>
                  <a:pt x="839" y="216"/>
                </a:lnTo>
                <a:lnTo>
                  <a:pt x="839" y="267"/>
                </a:lnTo>
                <a:lnTo>
                  <a:pt x="826" y="343"/>
                </a:lnTo>
                <a:lnTo>
                  <a:pt x="826" y="419"/>
                </a:lnTo>
                <a:lnTo>
                  <a:pt x="814" y="571"/>
                </a:lnTo>
                <a:lnTo>
                  <a:pt x="788" y="710"/>
                </a:lnTo>
                <a:lnTo>
                  <a:pt x="750" y="862"/>
                </a:lnTo>
                <a:lnTo>
                  <a:pt x="712" y="1002"/>
                </a:lnTo>
                <a:lnTo>
                  <a:pt x="674" y="1141"/>
                </a:lnTo>
                <a:lnTo>
                  <a:pt x="623" y="1268"/>
                </a:lnTo>
                <a:lnTo>
                  <a:pt x="559" y="1382"/>
                </a:lnTo>
                <a:lnTo>
                  <a:pt x="496" y="1496"/>
                </a:lnTo>
                <a:lnTo>
                  <a:pt x="458" y="1546"/>
                </a:lnTo>
                <a:lnTo>
                  <a:pt x="419" y="1597"/>
                </a:lnTo>
                <a:lnTo>
                  <a:pt x="381" y="1648"/>
                </a:lnTo>
                <a:lnTo>
                  <a:pt x="343" y="1686"/>
                </a:lnTo>
                <a:lnTo>
                  <a:pt x="305" y="1724"/>
                </a:lnTo>
                <a:lnTo>
                  <a:pt x="267" y="1774"/>
                </a:lnTo>
                <a:lnTo>
                  <a:pt x="178" y="1838"/>
                </a:lnTo>
                <a:lnTo>
                  <a:pt x="139" y="1876"/>
                </a:lnTo>
                <a:lnTo>
                  <a:pt x="101" y="1901"/>
                </a:lnTo>
                <a:lnTo>
                  <a:pt x="76" y="1927"/>
                </a:lnTo>
                <a:lnTo>
                  <a:pt x="50" y="1939"/>
                </a:lnTo>
                <a:lnTo>
                  <a:pt x="25" y="1952"/>
                </a:lnTo>
                <a:lnTo>
                  <a:pt x="12" y="1965"/>
                </a:lnTo>
                <a:lnTo>
                  <a:pt x="0" y="196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6" name="Freeform 44"/>
          <p:cNvSpPr/>
          <p:nvPr/>
        </p:nvSpPr>
        <p:spPr>
          <a:xfrm>
            <a:off x="5160645" y="1940243"/>
            <a:ext cx="1122363" cy="217487"/>
          </a:xfrm>
          <a:custGeom>
            <a:avLst/>
            <a:gdLst>
              <a:gd name="txL" fmla="*/ 0 w 1769"/>
              <a:gd name="txT" fmla="*/ 0 h 342"/>
              <a:gd name="txR" fmla="*/ 1769 w 1769"/>
              <a:gd name="txB" fmla="*/ 342 h 34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769" h="342">
                <a:moveTo>
                  <a:pt x="369" y="304"/>
                </a:moveTo>
                <a:lnTo>
                  <a:pt x="318" y="316"/>
                </a:lnTo>
                <a:lnTo>
                  <a:pt x="267" y="316"/>
                </a:lnTo>
                <a:lnTo>
                  <a:pt x="217" y="329"/>
                </a:lnTo>
                <a:lnTo>
                  <a:pt x="178" y="342"/>
                </a:lnTo>
                <a:lnTo>
                  <a:pt x="153" y="342"/>
                </a:lnTo>
                <a:lnTo>
                  <a:pt x="128" y="342"/>
                </a:lnTo>
                <a:lnTo>
                  <a:pt x="115" y="342"/>
                </a:lnTo>
                <a:lnTo>
                  <a:pt x="102" y="342"/>
                </a:lnTo>
                <a:lnTo>
                  <a:pt x="89" y="342"/>
                </a:lnTo>
                <a:lnTo>
                  <a:pt x="77" y="329"/>
                </a:lnTo>
                <a:lnTo>
                  <a:pt x="51" y="316"/>
                </a:lnTo>
                <a:lnTo>
                  <a:pt x="26" y="291"/>
                </a:lnTo>
                <a:lnTo>
                  <a:pt x="13" y="278"/>
                </a:lnTo>
                <a:lnTo>
                  <a:pt x="0" y="266"/>
                </a:lnTo>
                <a:lnTo>
                  <a:pt x="0" y="253"/>
                </a:lnTo>
                <a:lnTo>
                  <a:pt x="0" y="240"/>
                </a:lnTo>
                <a:lnTo>
                  <a:pt x="13" y="240"/>
                </a:lnTo>
                <a:lnTo>
                  <a:pt x="26" y="228"/>
                </a:lnTo>
                <a:lnTo>
                  <a:pt x="38" y="228"/>
                </a:lnTo>
                <a:lnTo>
                  <a:pt x="64" y="228"/>
                </a:lnTo>
                <a:lnTo>
                  <a:pt x="89" y="215"/>
                </a:lnTo>
                <a:lnTo>
                  <a:pt x="128" y="215"/>
                </a:lnTo>
                <a:lnTo>
                  <a:pt x="178" y="215"/>
                </a:lnTo>
                <a:lnTo>
                  <a:pt x="204" y="202"/>
                </a:lnTo>
                <a:lnTo>
                  <a:pt x="229" y="202"/>
                </a:lnTo>
                <a:lnTo>
                  <a:pt x="267" y="202"/>
                </a:lnTo>
                <a:lnTo>
                  <a:pt x="306" y="190"/>
                </a:lnTo>
                <a:lnTo>
                  <a:pt x="331" y="190"/>
                </a:lnTo>
                <a:lnTo>
                  <a:pt x="382" y="177"/>
                </a:lnTo>
                <a:lnTo>
                  <a:pt x="420" y="177"/>
                </a:lnTo>
                <a:lnTo>
                  <a:pt x="458" y="164"/>
                </a:lnTo>
                <a:lnTo>
                  <a:pt x="624" y="139"/>
                </a:lnTo>
                <a:lnTo>
                  <a:pt x="802" y="114"/>
                </a:lnTo>
                <a:lnTo>
                  <a:pt x="955" y="88"/>
                </a:lnTo>
                <a:lnTo>
                  <a:pt x="1120" y="63"/>
                </a:lnTo>
                <a:lnTo>
                  <a:pt x="1196" y="50"/>
                </a:lnTo>
                <a:lnTo>
                  <a:pt x="1273" y="38"/>
                </a:lnTo>
                <a:lnTo>
                  <a:pt x="1336" y="25"/>
                </a:lnTo>
                <a:lnTo>
                  <a:pt x="1400" y="12"/>
                </a:lnTo>
                <a:lnTo>
                  <a:pt x="1451" y="12"/>
                </a:lnTo>
                <a:lnTo>
                  <a:pt x="1489" y="12"/>
                </a:lnTo>
                <a:lnTo>
                  <a:pt x="1540" y="0"/>
                </a:lnTo>
                <a:lnTo>
                  <a:pt x="1565" y="0"/>
                </a:lnTo>
                <a:lnTo>
                  <a:pt x="1591" y="0"/>
                </a:lnTo>
                <a:lnTo>
                  <a:pt x="1616" y="0"/>
                </a:lnTo>
                <a:lnTo>
                  <a:pt x="1642" y="12"/>
                </a:lnTo>
                <a:lnTo>
                  <a:pt x="1667" y="12"/>
                </a:lnTo>
                <a:lnTo>
                  <a:pt x="1692" y="25"/>
                </a:lnTo>
                <a:lnTo>
                  <a:pt x="1731" y="50"/>
                </a:lnTo>
                <a:lnTo>
                  <a:pt x="1743" y="63"/>
                </a:lnTo>
                <a:lnTo>
                  <a:pt x="1756" y="88"/>
                </a:lnTo>
                <a:lnTo>
                  <a:pt x="1769" y="88"/>
                </a:lnTo>
                <a:lnTo>
                  <a:pt x="1769" y="101"/>
                </a:lnTo>
                <a:lnTo>
                  <a:pt x="1769" y="114"/>
                </a:lnTo>
                <a:lnTo>
                  <a:pt x="1769" y="126"/>
                </a:lnTo>
                <a:lnTo>
                  <a:pt x="1756" y="139"/>
                </a:lnTo>
                <a:lnTo>
                  <a:pt x="1743" y="139"/>
                </a:lnTo>
                <a:lnTo>
                  <a:pt x="1718" y="139"/>
                </a:lnTo>
                <a:lnTo>
                  <a:pt x="1692" y="139"/>
                </a:lnTo>
                <a:lnTo>
                  <a:pt x="1667" y="152"/>
                </a:lnTo>
                <a:lnTo>
                  <a:pt x="1629" y="152"/>
                </a:lnTo>
                <a:lnTo>
                  <a:pt x="1591" y="152"/>
                </a:lnTo>
                <a:lnTo>
                  <a:pt x="1527" y="152"/>
                </a:lnTo>
                <a:lnTo>
                  <a:pt x="1476" y="152"/>
                </a:lnTo>
                <a:lnTo>
                  <a:pt x="1425" y="152"/>
                </a:lnTo>
                <a:lnTo>
                  <a:pt x="1387" y="152"/>
                </a:lnTo>
                <a:lnTo>
                  <a:pt x="1336" y="152"/>
                </a:lnTo>
                <a:lnTo>
                  <a:pt x="1298" y="152"/>
                </a:lnTo>
                <a:lnTo>
                  <a:pt x="1273" y="152"/>
                </a:lnTo>
                <a:lnTo>
                  <a:pt x="1234" y="152"/>
                </a:lnTo>
                <a:lnTo>
                  <a:pt x="1196" y="152"/>
                </a:lnTo>
                <a:lnTo>
                  <a:pt x="1171" y="164"/>
                </a:lnTo>
                <a:lnTo>
                  <a:pt x="1133" y="164"/>
                </a:lnTo>
                <a:lnTo>
                  <a:pt x="1094" y="177"/>
                </a:lnTo>
                <a:lnTo>
                  <a:pt x="1056" y="177"/>
                </a:lnTo>
                <a:lnTo>
                  <a:pt x="1005" y="190"/>
                </a:lnTo>
                <a:lnTo>
                  <a:pt x="955" y="202"/>
                </a:lnTo>
                <a:lnTo>
                  <a:pt x="904" y="202"/>
                </a:lnTo>
                <a:lnTo>
                  <a:pt x="853" y="215"/>
                </a:lnTo>
                <a:lnTo>
                  <a:pt x="738" y="240"/>
                </a:lnTo>
                <a:lnTo>
                  <a:pt x="624" y="253"/>
                </a:lnTo>
                <a:lnTo>
                  <a:pt x="497" y="278"/>
                </a:lnTo>
                <a:lnTo>
                  <a:pt x="369" y="30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4" name="Freeform 42"/>
          <p:cNvSpPr/>
          <p:nvPr/>
        </p:nvSpPr>
        <p:spPr>
          <a:xfrm>
            <a:off x="5362258" y="1908493"/>
            <a:ext cx="161925" cy="449262"/>
          </a:xfrm>
          <a:custGeom>
            <a:avLst/>
            <a:gdLst>
              <a:gd name="txL" fmla="*/ 0 w 255"/>
              <a:gd name="txT" fmla="*/ 0 h 709"/>
              <a:gd name="txR" fmla="*/ 255 w 255"/>
              <a:gd name="txB" fmla="*/ 709 h 70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55" h="709">
                <a:moveTo>
                  <a:pt x="26" y="63"/>
                </a:moveTo>
                <a:lnTo>
                  <a:pt x="13" y="51"/>
                </a:lnTo>
                <a:lnTo>
                  <a:pt x="0" y="38"/>
                </a:lnTo>
                <a:lnTo>
                  <a:pt x="0" y="25"/>
                </a:lnTo>
                <a:lnTo>
                  <a:pt x="13" y="13"/>
                </a:lnTo>
                <a:lnTo>
                  <a:pt x="26" y="13"/>
                </a:lnTo>
                <a:lnTo>
                  <a:pt x="26" y="0"/>
                </a:lnTo>
                <a:lnTo>
                  <a:pt x="39" y="0"/>
                </a:lnTo>
                <a:lnTo>
                  <a:pt x="64" y="0"/>
                </a:lnTo>
                <a:lnTo>
                  <a:pt x="77" y="0"/>
                </a:lnTo>
                <a:lnTo>
                  <a:pt x="102" y="0"/>
                </a:lnTo>
                <a:lnTo>
                  <a:pt x="140" y="0"/>
                </a:lnTo>
                <a:lnTo>
                  <a:pt x="166" y="0"/>
                </a:lnTo>
                <a:lnTo>
                  <a:pt x="191" y="13"/>
                </a:lnTo>
                <a:lnTo>
                  <a:pt x="217" y="25"/>
                </a:lnTo>
                <a:lnTo>
                  <a:pt x="229" y="38"/>
                </a:lnTo>
                <a:lnTo>
                  <a:pt x="242" y="76"/>
                </a:lnTo>
                <a:lnTo>
                  <a:pt x="242" y="114"/>
                </a:lnTo>
                <a:lnTo>
                  <a:pt x="255" y="152"/>
                </a:lnTo>
                <a:lnTo>
                  <a:pt x="255" y="215"/>
                </a:lnTo>
                <a:lnTo>
                  <a:pt x="255" y="279"/>
                </a:lnTo>
                <a:lnTo>
                  <a:pt x="255" y="317"/>
                </a:lnTo>
                <a:lnTo>
                  <a:pt x="255" y="355"/>
                </a:lnTo>
                <a:lnTo>
                  <a:pt x="255" y="393"/>
                </a:lnTo>
                <a:lnTo>
                  <a:pt x="255" y="443"/>
                </a:lnTo>
                <a:lnTo>
                  <a:pt x="255" y="481"/>
                </a:lnTo>
                <a:lnTo>
                  <a:pt x="255" y="519"/>
                </a:lnTo>
                <a:lnTo>
                  <a:pt x="255" y="557"/>
                </a:lnTo>
                <a:lnTo>
                  <a:pt x="255" y="583"/>
                </a:lnTo>
                <a:lnTo>
                  <a:pt x="255" y="608"/>
                </a:lnTo>
                <a:lnTo>
                  <a:pt x="255" y="633"/>
                </a:lnTo>
                <a:lnTo>
                  <a:pt x="255" y="646"/>
                </a:lnTo>
                <a:lnTo>
                  <a:pt x="242" y="659"/>
                </a:lnTo>
                <a:lnTo>
                  <a:pt x="242" y="684"/>
                </a:lnTo>
                <a:lnTo>
                  <a:pt x="229" y="697"/>
                </a:lnTo>
                <a:lnTo>
                  <a:pt x="217" y="709"/>
                </a:lnTo>
                <a:lnTo>
                  <a:pt x="204" y="709"/>
                </a:lnTo>
                <a:lnTo>
                  <a:pt x="191" y="697"/>
                </a:lnTo>
                <a:lnTo>
                  <a:pt x="179" y="697"/>
                </a:lnTo>
                <a:lnTo>
                  <a:pt x="179" y="671"/>
                </a:lnTo>
                <a:lnTo>
                  <a:pt x="179" y="646"/>
                </a:lnTo>
                <a:lnTo>
                  <a:pt x="166" y="621"/>
                </a:lnTo>
                <a:lnTo>
                  <a:pt x="166" y="583"/>
                </a:lnTo>
                <a:lnTo>
                  <a:pt x="153" y="532"/>
                </a:lnTo>
                <a:lnTo>
                  <a:pt x="153" y="481"/>
                </a:lnTo>
                <a:lnTo>
                  <a:pt x="153" y="431"/>
                </a:lnTo>
                <a:lnTo>
                  <a:pt x="140" y="380"/>
                </a:lnTo>
                <a:lnTo>
                  <a:pt x="140" y="342"/>
                </a:lnTo>
                <a:lnTo>
                  <a:pt x="128" y="291"/>
                </a:lnTo>
                <a:lnTo>
                  <a:pt x="128" y="253"/>
                </a:lnTo>
                <a:lnTo>
                  <a:pt x="115" y="228"/>
                </a:lnTo>
                <a:lnTo>
                  <a:pt x="115" y="190"/>
                </a:lnTo>
                <a:lnTo>
                  <a:pt x="102" y="165"/>
                </a:lnTo>
                <a:lnTo>
                  <a:pt x="89" y="127"/>
                </a:lnTo>
                <a:lnTo>
                  <a:pt x="77" y="101"/>
                </a:lnTo>
                <a:lnTo>
                  <a:pt x="51" y="76"/>
                </a:lnTo>
                <a:lnTo>
                  <a:pt x="26" y="6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5" name="Freeform 43"/>
          <p:cNvSpPr/>
          <p:nvPr/>
        </p:nvSpPr>
        <p:spPr>
          <a:xfrm>
            <a:off x="5757545" y="1795780"/>
            <a:ext cx="146050" cy="449263"/>
          </a:xfrm>
          <a:custGeom>
            <a:avLst/>
            <a:gdLst>
              <a:gd name="txL" fmla="*/ 0 w 229"/>
              <a:gd name="txT" fmla="*/ 0 h 709"/>
              <a:gd name="txR" fmla="*/ 229 w 229"/>
              <a:gd name="txB" fmla="*/ 709 h 70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29" h="709">
                <a:moveTo>
                  <a:pt x="25" y="63"/>
                </a:moveTo>
                <a:lnTo>
                  <a:pt x="13" y="50"/>
                </a:lnTo>
                <a:lnTo>
                  <a:pt x="0" y="38"/>
                </a:lnTo>
                <a:lnTo>
                  <a:pt x="0" y="25"/>
                </a:lnTo>
                <a:lnTo>
                  <a:pt x="13" y="12"/>
                </a:lnTo>
                <a:lnTo>
                  <a:pt x="25" y="0"/>
                </a:lnTo>
                <a:lnTo>
                  <a:pt x="38" y="0"/>
                </a:lnTo>
                <a:lnTo>
                  <a:pt x="51" y="0"/>
                </a:lnTo>
                <a:lnTo>
                  <a:pt x="89" y="12"/>
                </a:lnTo>
                <a:lnTo>
                  <a:pt x="127" y="25"/>
                </a:lnTo>
                <a:lnTo>
                  <a:pt x="165" y="38"/>
                </a:lnTo>
                <a:lnTo>
                  <a:pt x="191" y="63"/>
                </a:lnTo>
                <a:lnTo>
                  <a:pt x="216" y="76"/>
                </a:lnTo>
                <a:lnTo>
                  <a:pt x="229" y="88"/>
                </a:lnTo>
                <a:lnTo>
                  <a:pt x="229" y="101"/>
                </a:lnTo>
                <a:lnTo>
                  <a:pt x="229" y="114"/>
                </a:lnTo>
                <a:lnTo>
                  <a:pt x="229" y="139"/>
                </a:lnTo>
                <a:lnTo>
                  <a:pt x="216" y="164"/>
                </a:lnTo>
                <a:lnTo>
                  <a:pt x="216" y="190"/>
                </a:lnTo>
                <a:lnTo>
                  <a:pt x="203" y="228"/>
                </a:lnTo>
                <a:lnTo>
                  <a:pt x="203" y="266"/>
                </a:lnTo>
                <a:lnTo>
                  <a:pt x="191" y="304"/>
                </a:lnTo>
                <a:lnTo>
                  <a:pt x="178" y="342"/>
                </a:lnTo>
                <a:lnTo>
                  <a:pt x="165" y="392"/>
                </a:lnTo>
                <a:lnTo>
                  <a:pt x="152" y="443"/>
                </a:lnTo>
                <a:lnTo>
                  <a:pt x="140" y="506"/>
                </a:lnTo>
                <a:lnTo>
                  <a:pt x="127" y="570"/>
                </a:lnTo>
                <a:lnTo>
                  <a:pt x="102" y="633"/>
                </a:lnTo>
                <a:lnTo>
                  <a:pt x="89" y="709"/>
                </a:lnTo>
                <a:lnTo>
                  <a:pt x="0" y="709"/>
                </a:lnTo>
                <a:lnTo>
                  <a:pt x="13" y="633"/>
                </a:lnTo>
                <a:lnTo>
                  <a:pt x="25" y="557"/>
                </a:lnTo>
                <a:lnTo>
                  <a:pt x="25" y="494"/>
                </a:lnTo>
                <a:lnTo>
                  <a:pt x="38" y="430"/>
                </a:lnTo>
                <a:lnTo>
                  <a:pt x="38" y="380"/>
                </a:lnTo>
                <a:lnTo>
                  <a:pt x="51" y="329"/>
                </a:lnTo>
                <a:lnTo>
                  <a:pt x="51" y="278"/>
                </a:lnTo>
                <a:lnTo>
                  <a:pt x="51" y="240"/>
                </a:lnTo>
                <a:lnTo>
                  <a:pt x="51" y="202"/>
                </a:lnTo>
                <a:lnTo>
                  <a:pt x="51" y="177"/>
                </a:lnTo>
                <a:lnTo>
                  <a:pt x="51" y="152"/>
                </a:lnTo>
                <a:lnTo>
                  <a:pt x="51" y="126"/>
                </a:lnTo>
                <a:lnTo>
                  <a:pt x="38" y="101"/>
                </a:lnTo>
                <a:lnTo>
                  <a:pt x="38" y="88"/>
                </a:lnTo>
                <a:lnTo>
                  <a:pt x="25" y="76"/>
                </a:lnTo>
                <a:lnTo>
                  <a:pt x="25" y="6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7" name="Freeform 45"/>
          <p:cNvSpPr/>
          <p:nvPr/>
        </p:nvSpPr>
        <p:spPr>
          <a:xfrm>
            <a:off x="5490845" y="2197418"/>
            <a:ext cx="363538" cy="120650"/>
          </a:xfrm>
          <a:custGeom>
            <a:avLst/>
            <a:gdLst>
              <a:gd name="txL" fmla="*/ 0 w 572"/>
              <a:gd name="txT" fmla="*/ 0 h 190"/>
              <a:gd name="txR" fmla="*/ 572 w 572"/>
              <a:gd name="txB" fmla="*/ 190 h 190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572" h="190">
                <a:moveTo>
                  <a:pt x="0" y="101"/>
                </a:moveTo>
                <a:lnTo>
                  <a:pt x="51" y="89"/>
                </a:lnTo>
                <a:lnTo>
                  <a:pt x="114" y="76"/>
                </a:lnTo>
                <a:lnTo>
                  <a:pt x="165" y="63"/>
                </a:lnTo>
                <a:lnTo>
                  <a:pt x="204" y="51"/>
                </a:lnTo>
                <a:lnTo>
                  <a:pt x="254" y="38"/>
                </a:lnTo>
                <a:lnTo>
                  <a:pt x="293" y="38"/>
                </a:lnTo>
                <a:lnTo>
                  <a:pt x="331" y="25"/>
                </a:lnTo>
                <a:lnTo>
                  <a:pt x="369" y="25"/>
                </a:lnTo>
                <a:lnTo>
                  <a:pt x="394" y="13"/>
                </a:lnTo>
                <a:lnTo>
                  <a:pt x="420" y="13"/>
                </a:lnTo>
                <a:lnTo>
                  <a:pt x="445" y="13"/>
                </a:lnTo>
                <a:lnTo>
                  <a:pt x="471" y="0"/>
                </a:lnTo>
                <a:lnTo>
                  <a:pt x="483" y="0"/>
                </a:lnTo>
                <a:lnTo>
                  <a:pt x="496" y="0"/>
                </a:lnTo>
                <a:lnTo>
                  <a:pt x="509" y="0"/>
                </a:lnTo>
                <a:lnTo>
                  <a:pt x="522" y="13"/>
                </a:lnTo>
                <a:lnTo>
                  <a:pt x="547" y="13"/>
                </a:lnTo>
                <a:lnTo>
                  <a:pt x="560" y="25"/>
                </a:lnTo>
                <a:lnTo>
                  <a:pt x="560" y="51"/>
                </a:lnTo>
                <a:lnTo>
                  <a:pt x="572" y="63"/>
                </a:lnTo>
                <a:lnTo>
                  <a:pt x="560" y="89"/>
                </a:lnTo>
                <a:lnTo>
                  <a:pt x="547" y="101"/>
                </a:lnTo>
                <a:lnTo>
                  <a:pt x="534" y="101"/>
                </a:lnTo>
                <a:lnTo>
                  <a:pt x="509" y="101"/>
                </a:lnTo>
                <a:lnTo>
                  <a:pt x="496" y="101"/>
                </a:lnTo>
                <a:lnTo>
                  <a:pt x="483" y="101"/>
                </a:lnTo>
                <a:lnTo>
                  <a:pt x="471" y="114"/>
                </a:lnTo>
                <a:lnTo>
                  <a:pt x="445" y="114"/>
                </a:lnTo>
                <a:lnTo>
                  <a:pt x="433" y="114"/>
                </a:lnTo>
                <a:lnTo>
                  <a:pt x="407" y="114"/>
                </a:lnTo>
                <a:lnTo>
                  <a:pt x="382" y="127"/>
                </a:lnTo>
                <a:lnTo>
                  <a:pt x="343" y="127"/>
                </a:lnTo>
                <a:lnTo>
                  <a:pt x="318" y="139"/>
                </a:lnTo>
                <a:lnTo>
                  <a:pt x="280" y="139"/>
                </a:lnTo>
                <a:lnTo>
                  <a:pt x="242" y="152"/>
                </a:lnTo>
                <a:lnTo>
                  <a:pt x="191" y="152"/>
                </a:lnTo>
                <a:lnTo>
                  <a:pt x="153" y="165"/>
                </a:lnTo>
                <a:lnTo>
                  <a:pt x="102" y="177"/>
                </a:lnTo>
                <a:lnTo>
                  <a:pt x="51" y="190"/>
                </a:lnTo>
                <a:lnTo>
                  <a:pt x="0" y="190"/>
                </a:lnTo>
                <a:lnTo>
                  <a:pt x="0" y="10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9" name="Freeform 47"/>
          <p:cNvSpPr/>
          <p:nvPr/>
        </p:nvSpPr>
        <p:spPr>
          <a:xfrm>
            <a:off x="5571808" y="2260918"/>
            <a:ext cx="136525" cy="982662"/>
          </a:xfrm>
          <a:custGeom>
            <a:avLst/>
            <a:gdLst>
              <a:gd name="txL" fmla="*/ 0 w 216"/>
              <a:gd name="txT" fmla="*/ 0 h 1546"/>
              <a:gd name="txR" fmla="*/ 216 w 216"/>
              <a:gd name="txB" fmla="*/ 1546 h 154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16" h="1546">
                <a:moveTo>
                  <a:pt x="51" y="1432"/>
                </a:moveTo>
                <a:lnTo>
                  <a:pt x="51" y="1420"/>
                </a:lnTo>
                <a:lnTo>
                  <a:pt x="51" y="1394"/>
                </a:lnTo>
                <a:lnTo>
                  <a:pt x="51" y="1369"/>
                </a:lnTo>
                <a:lnTo>
                  <a:pt x="38" y="1344"/>
                </a:lnTo>
                <a:lnTo>
                  <a:pt x="38" y="1318"/>
                </a:lnTo>
                <a:lnTo>
                  <a:pt x="38" y="1293"/>
                </a:lnTo>
                <a:lnTo>
                  <a:pt x="38" y="1255"/>
                </a:lnTo>
                <a:lnTo>
                  <a:pt x="38" y="1217"/>
                </a:lnTo>
                <a:lnTo>
                  <a:pt x="38" y="1166"/>
                </a:lnTo>
                <a:lnTo>
                  <a:pt x="38" y="1128"/>
                </a:lnTo>
                <a:lnTo>
                  <a:pt x="26" y="1077"/>
                </a:lnTo>
                <a:lnTo>
                  <a:pt x="26" y="1027"/>
                </a:lnTo>
                <a:lnTo>
                  <a:pt x="26" y="976"/>
                </a:lnTo>
                <a:lnTo>
                  <a:pt x="26" y="913"/>
                </a:lnTo>
                <a:lnTo>
                  <a:pt x="26" y="849"/>
                </a:lnTo>
                <a:lnTo>
                  <a:pt x="26" y="786"/>
                </a:lnTo>
                <a:lnTo>
                  <a:pt x="26" y="659"/>
                </a:lnTo>
                <a:lnTo>
                  <a:pt x="26" y="545"/>
                </a:lnTo>
                <a:lnTo>
                  <a:pt x="26" y="444"/>
                </a:lnTo>
                <a:lnTo>
                  <a:pt x="26" y="330"/>
                </a:lnTo>
                <a:lnTo>
                  <a:pt x="13" y="241"/>
                </a:lnTo>
                <a:lnTo>
                  <a:pt x="13" y="152"/>
                </a:lnTo>
                <a:lnTo>
                  <a:pt x="13" y="76"/>
                </a:lnTo>
                <a:lnTo>
                  <a:pt x="0" y="0"/>
                </a:lnTo>
                <a:lnTo>
                  <a:pt x="51" y="26"/>
                </a:lnTo>
                <a:lnTo>
                  <a:pt x="102" y="38"/>
                </a:lnTo>
                <a:lnTo>
                  <a:pt x="127" y="64"/>
                </a:lnTo>
                <a:lnTo>
                  <a:pt x="166" y="76"/>
                </a:lnTo>
                <a:lnTo>
                  <a:pt x="191" y="89"/>
                </a:lnTo>
                <a:lnTo>
                  <a:pt x="204" y="102"/>
                </a:lnTo>
                <a:lnTo>
                  <a:pt x="216" y="114"/>
                </a:lnTo>
                <a:lnTo>
                  <a:pt x="216" y="127"/>
                </a:lnTo>
                <a:lnTo>
                  <a:pt x="216" y="152"/>
                </a:lnTo>
                <a:lnTo>
                  <a:pt x="204" y="165"/>
                </a:lnTo>
                <a:lnTo>
                  <a:pt x="204" y="191"/>
                </a:lnTo>
                <a:lnTo>
                  <a:pt x="204" y="203"/>
                </a:lnTo>
                <a:lnTo>
                  <a:pt x="191" y="216"/>
                </a:lnTo>
                <a:lnTo>
                  <a:pt x="191" y="229"/>
                </a:lnTo>
                <a:lnTo>
                  <a:pt x="191" y="241"/>
                </a:lnTo>
                <a:lnTo>
                  <a:pt x="191" y="267"/>
                </a:lnTo>
                <a:lnTo>
                  <a:pt x="191" y="292"/>
                </a:lnTo>
                <a:lnTo>
                  <a:pt x="191" y="317"/>
                </a:lnTo>
                <a:lnTo>
                  <a:pt x="178" y="355"/>
                </a:lnTo>
                <a:lnTo>
                  <a:pt x="178" y="381"/>
                </a:lnTo>
                <a:lnTo>
                  <a:pt x="178" y="419"/>
                </a:lnTo>
                <a:lnTo>
                  <a:pt x="178" y="469"/>
                </a:lnTo>
                <a:lnTo>
                  <a:pt x="178" y="507"/>
                </a:lnTo>
                <a:lnTo>
                  <a:pt x="178" y="558"/>
                </a:lnTo>
                <a:lnTo>
                  <a:pt x="178" y="609"/>
                </a:lnTo>
                <a:lnTo>
                  <a:pt x="178" y="659"/>
                </a:lnTo>
                <a:lnTo>
                  <a:pt x="178" y="723"/>
                </a:lnTo>
                <a:lnTo>
                  <a:pt x="178" y="786"/>
                </a:lnTo>
                <a:lnTo>
                  <a:pt x="178" y="837"/>
                </a:lnTo>
                <a:lnTo>
                  <a:pt x="178" y="887"/>
                </a:lnTo>
                <a:lnTo>
                  <a:pt x="178" y="951"/>
                </a:lnTo>
                <a:lnTo>
                  <a:pt x="178" y="989"/>
                </a:lnTo>
                <a:lnTo>
                  <a:pt x="178" y="1039"/>
                </a:lnTo>
                <a:lnTo>
                  <a:pt x="166" y="1090"/>
                </a:lnTo>
                <a:lnTo>
                  <a:pt x="166" y="1128"/>
                </a:lnTo>
                <a:lnTo>
                  <a:pt x="166" y="1166"/>
                </a:lnTo>
                <a:lnTo>
                  <a:pt x="166" y="1204"/>
                </a:lnTo>
                <a:lnTo>
                  <a:pt x="166" y="1242"/>
                </a:lnTo>
                <a:lnTo>
                  <a:pt x="166" y="1268"/>
                </a:lnTo>
                <a:lnTo>
                  <a:pt x="166" y="1306"/>
                </a:lnTo>
                <a:lnTo>
                  <a:pt x="153" y="1331"/>
                </a:lnTo>
                <a:lnTo>
                  <a:pt x="153" y="1356"/>
                </a:lnTo>
                <a:lnTo>
                  <a:pt x="153" y="1382"/>
                </a:lnTo>
                <a:lnTo>
                  <a:pt x="153" y="1420"/>
                </a:lnTo>
                <a:lnTo>
                  <a:pt x="140" y="1445"/>
                </a:lnTo>
                <a:lnTo>
                  <a:pt x="140" y="1483"/>
                </a:lnTo>
                <a:lnTo>
                  <a:pt x="127" y="1496"/>
                </a:lnTo>
                <a:lnTo>
                  <a:pt x="127" y="1521"/>
                </a:lnTo>
                <a:lnTo>
                  <a:pt x="115" y="1534"/>
                </a:lnTo>
                <a:lnTo>
                  <a:pt x="102" y="1546"/>
                </a:lnTo>
                <a:lnTo>
                  <a:pt x="102" y="1534"/>
                </a:lnTo>
                <a:lnTo>
                  <a:pt x="89" y="1521"/>
                </a:lnTo>
                <a:lnTo>
                  <a:pt x="77" y="1496"/>
                </a:lnTo>
                <a:lnTo>
                  <a:pt x="64" y="1483"/>
                </a:lnTo>
                <a:lnTo>
                  <a:pt x="64" y="1458"/>
                </a:lnTo>
                <a:lnTo>
                  <a:pt x="51" y="143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矩形 4"/>
          <p:cNvSpPr/>
          <p:nvPr/>
        </p:nvSpPr>
        <p:spPr>
          <a:xfrm>
            <a:off x="715963" y="1259309"/>
            <a:ext cx="1204912" cy="1311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席</a:t>
            </a:r>
          </a:p>
        </p:txBody>
      </p:sp>
      <p:sp>
        <p:nvSpPr>
          <p:cNvPr id="25" name="矩形 24"/>
          <p:cNvSpPr/>
          <p:nvPr/>
        </p:nvSpPr>
        <p:spPr>
          <a:xfrm>
            <a:off x="895259" y="545355"/>
            <a:ext cx="926893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xí</a:t>
            </a:r>
          </a:p>
        </p:txBody>
      </p:sp>
      <p:pic>
        <p:nvPicPr>
          <p:cNvPr id="33823" name="Picture 37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2" name="组合 1"/>
          <p:cNvGrpSpPr/>
          <p:nvPr/>
        </p:nvGrpSpPr>
        <p:grpSpPr>
          <a:xfrm>
            <a:off x="694697" y="2913128"/>
            <a:ext cx="3497262" cy="1716075"/>
            <a:chOff x="694697" y="2913128"/>
            <a:chExt cx="3497262" cy="1716075"/>
          </a:xfrm>
        </p:grpSpPr>
        <p:sp>
          <p:nvSpPr>
            <p:cNvPr id="26" name="TextBox 25"/>
            <p:cNvSpPr txBox="1"/>
            <p:nvPr/>
          </p:nvSpPr>
          <p:spPr>
            <a:xfrm>
              <a:off x="694697" y="2913128"/>
              <a:ext cx="233997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结构：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半包围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94697" y="3746565"/>
              <a:ext cx="3497262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4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草席   一席之地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94697" y="3332228"/>
              <a:ext cx="290512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400" b="1" dirty="0">
                  <a:latin typeface="宋体" panose="02010600030101010101" pitchFamily="2" charset="-122"/>
                </a:rPr>
                <a:t>X  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广</a:t>
              </a:r>
            </a:p>
          </p:txBody>
        </p:sp>
        <p:sp>
          <p:nvSpPr>
            <p:cNvPr id="3" name="TextBox 34"/>
            <p:cNvSpPr txBox="1">
              <a:spLocks noChangeArrowheads="1"/>
            </p:cNvSpPr>
            <p:nvPr/>
          </p:nvSpPr>
          <p:spPr bwMode="auto">
            <a:xfrm>
              <a:off x="694697" y="4167538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十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8" name="组合 7"/>
          <p:cNvGrpSpPr/>
          <p:nvPr/>
        </p:nvGrpSpPr>
        <p:grpSpPr>
          <a:xfrm>
            <a:off x="2214880" y="1562100"/>
            <a:ext cx="1698625" cy="1242695"/>
            <a:chOff x="2214880" y="1562100"/>
            <a:chExt cx="1698625" cy="1242695"/>
          </a:xfrm>
        </p:grpSpPr>
        <p:pic>
          <p:nvPicPr>
            <p:cNvPr id="33827" name="Picture 36"/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biLevel thresh="50000"/>
              <a:grayscl/>
            </a:blip>
            <a:stretch>
              <a:fillRect/>
            </a:stretch>
          </p:blipFill>
          <p:spPr>
            <a:xfrm>
              <a:off x="2771451" y="1585433"/>
              <a:ext cx="306070" cy="22098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5" name="线形标注 2 4"/>
            <p:cNvSpPr/>
            <p:nvPr/>
          </p:nvSpPr>
          <p:spPr>
            <a:xfrm>
              <a:off x="2214880" y="1562100"/>
              <a:ext cx="1698625" cy="1242695"/>
            </a:xfrm>
            <a:prstGeom prst="borderCallout2">
              <a:avLst>
                <a:gd name="adj1" fmla="val 14170"/>
                <a:gd name="adj2" fmla="val 105332"/>
                <a:gd name="adj3" fmla="val 12170"/>
                <a:gd name="adj4" fmla="val 103325"/>
                <a:gd name="adj5" fmla="val 55995"/>
                <a:gd name="adj6" fmla="val 143187"/>
              </a:avLst>
            </a:prstGeom>
            <a:grpFill/>
            <a:ln w="31750">
              <a:solidFill>
                <a:srgbClr val="FF0000"/>
              </a:soli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2000" b="1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  </a:t>
              </a:r>
              <a:r>
                <a:rPr lang="zh-CN" altLang="en-US" sz="2000" b="1" dirty="0">
                  <a:solidFill>
                    <a:srgbClr val="0000FF"/>
                  </a:solidFill>
                  <a:latin typeface="宋体" panose="02010600030101010101" pitchFamily="2" charset="-122"/>
                  <a:sym typeface="+mn-ea"/>
                </a:rPr>
                <a:t>“  ”要扁、不要写成“艹”、一横要长</a:t>
              </a:r>
              <a:r>
                <a:rPr kumimoji="0" lang="zh-CN" alt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n-ea"/>
                  <a:cs typeface="+mn-cs"/>
                </a:rPr>
                <a:t>。</a:t>
              </a:r>
            </a:p>
          </p:txBody>
        </p:sp>
      </p:grpSp>
      <p:sp>
        <p:nvSpPr>
          <p:cNvPr id="11" name="线形标注 2 10"/>
          <p:cNvSpPr/>
          <p:nvPr/>
        </p:nvSpPr>
        <p:spPr>
          <a:xfrm>
            <a:off x="7060565" y="1617209"/>
            <a:ext cx="1837690" cy="984250"/>
          </a:xfrm>
          <a:prstGeom prst="borderCallout2">
            <a:avLst>
              <a:gd name="adj1" fmla="val 53213"/>
              <a:gd name="adj2" fmla="val -21917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下框不封闭、中竖稍长。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079615" y="2825115"/>
            <a:ext cx="1800225" cy="1561148"/>
            <a:chOff x="10075" y="3375"/>
            <a:chExt cx="2835" cy="2053"/>
          </a:xfrm>
        </p:grpSpPr>
        <p:grpSp>
          <p:nvGrpSpPr>
            <p:cNvPr id="6" name="组合 5"/>
            <p:cNvGrpSpPr/>
            <p:nvPr/>
          </p:nvGrpSpPr>
          <p:grpSpPr>
            <a:xfrm>
              <a:off x="10075" y="3375"/>
              <a:ext cx="2835" cy="2053"/>
              <a:chOff x="6397625" y="2143752"/>
              <a:chExt cx="1800225" cy="1304501"/>
            </a:xfrm>
          </p:grpSpPr>
          <p:sp>
            <p:nvSpPr>
              <p:cNvPr id="60" name="云形标注 59"/>
              <p:cNvSpPr/>
              <p:nvPr/>
            </p:nvSpPr>
            <p:spPr>
              <a:xfrm>
                <a:off x="6397625" y="2143752"/>
                <a:ext cx="1800225" cy="1241425"/>
              </a:xfrm>
              <a:prstGeom prst="cloudCallout">
                <a:avLst>
                  <a:gd name="adj1" fmla="val -126290"/>
                  <a:gd name="adj2" fmla="val -24151"/>
                </a:avLst>
              </a:prstGeom>
              <a:gradFill>
                <a:gsLst>
                  <a:gs pos="0">
                    <a:schemeClr val="bg1"/>
                  </a:gs>
                  <a:gs pos="100000">
                    <a:schemeClr val="accent1">
                      <a:tint val="50000"/>
                      <a:shade val="100000"/>
                      <a:satMod val="350000"/>
                    </a:schemeClr>
                  </a:gs>
                </a:gsLst>
              </a:gra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3592" name="TextBox 3"/>
              <p:cNvSpPr txBox="1"/>
              <p:nvPr/>
            </p:nvSpPr>
            <p:spPr>
              <a:xfrm>
                <a:off x="6676241" y="2249331"/>
                <a:ext cx="1345565" cy="119892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zh-CN" altLang="en-US" b="1" dirty="0">
                    <a:latin typeface="+mj-ea"/>
                    <a:ea typeface="+mj-ea"/>
                  </a:rPr>
                  <a:t>易错提示：</a:t>
                </a:r>
                <a:r>
                  <a:rPr lang="en-US" altLang="zh-CN" b="1" dirty="0">
                    <a:latin typeface="+mj-ea"/>
                    <a:ea typeface="+mj-ea"/>
                  </a:rPr>
                  <a:t>“   ”</a:t>
                </a:r>
                <a:r>
                  <a:rPr lang="zh-CN" altLang="en-US" b="1" dirty="0">
                    <a:latin typeface="+mj-ea"/>
                    <a:ea typeface="+mj-ea"/>
                  </a:rPr>
                  <a:t>千万不要少一横哦！</a:t>
                </a:r>
              </a:p>
            </p:txBody>
          </p:sp>
        </p:grpSp>
        <p:pic>
          <p:nvPicPr>
            <p:cNvPr id="7" name="Picture 36"/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biLevel thresh="50000"/>
              <a:grayscl/>
            </a:blip>
            <a:stretch>
              <a:fillRect/>
            </a:stretch>
          </p:blipFill>
          <p:spPr>
            <a:xfrm>
              <a:off x="11033" y="4002"/>
              <a:ext cx="482" cy="348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4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4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4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4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64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64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4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64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64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64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203383" y="118491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344" name="Freeform 56"/>
          <p:cNvSpPr/>
          <p:nvPr/>
        </p:nvSpPr>
        <p:spPr>
          <a:xfrm>
            <a:off x="4828858" y="1945323"/>
            <a:ext cx="165100" cy="200025"/>
          </a:xfrm>
          <a:custGeom>
            <a:avLst/>
            <a:gdLst>
              <a:gd name="txL" fmla="*/ 0 w 261"/>
              <a:gd name="txT" fmla="*/ 0 h 315"/>
              <a:gd name="txR" fmla="*/ 261 w 261"/>
              <a:gd name="txB" fmla="*/ 315 h 315"/>
            </a:gdLst>
            <a:ahLst/>
            <a:cxnLst>
              <a:cxn ang="0">
                <a:pos x="69624757" y="17338675"/>
              </a:cxn>
              <a:cxn ang="0">
                <a:pos x="82429180" y="30645100"/>
              </a:cxn>
              <a:cxn ang="0">
                <a:pos x="91231983" y="35080575"/>
              </a:cxn>
              <a:cxn ang="0">
                <a:pos x="95634017" y="39516050"/>
              </a:cxn>
              <a:cxn ang="0">
                <a:pos x="100035418" y="48387000"/>
              </a:cxn>
              <a:cxn ang="0">
                <a:pos x="104436820" y="52419250"/>
              </a:cxn>
              <a:cxn ang="0">
                <a:pos x="104436820" y="61290200"/>
              </a:cxn>
              <a:cxn ang="0">
                <a:pos x="104436820" y="65725675"/>
              </a:cxn>
              <a:cxn ang="0">
                <a:pos x="104436820" y="83467575"/>
              </a:cxn>
              <a:cxn ang="0">
                <a:pos x="104436820" y="96370775"/>
              </a:cxn>
              <a:cxn ang="0">
                <a:pos x="100035418" y="105241725"/>
              </a:cxn>
              <a:cxn ang="0">
                <a:pos x="95634017" y="114112675"/>
              </a:cxn>
              <a:cxn ang="0">
                <a:pos x="91231983" y="118548150"/>
              </a:cxn>
              <a:cxn ang="0">
                <a:pos x="86830581" y="122983625"/>
              </a:cxn>
              <a:cxn ang="0">
                <a:pos x="82429180" y="127015875"/>
              </a:cxn>
              <a:cxn ang="0">
                <a:pos x="78027778" y="127015875"/>
              </a:cxn>
              <a:cxn ang="0">
                <a:pos x="73625744" y="127015875"/>
              </a:cxn>
              <a:cxn ang="0">
                <a:pos x="69624757" y="122983625"/>
              </a:cxn>
              <a:cxn ang="0">
                <a:pos x="65222723" y="118548150"/>
              </a:cxn>
              <a:cxn ang="0">
                <a:pos x="60821322" y="114112675"/>
              </a:cxn>
              <a:cxn ang="0">
                <a:pos x="56419920" y="105241725"/>
              </a:cxn>
              <a:cxn ang="0">
                <a:pos x="47616485" y="96370775"/>
              </a:cxn>
              <a:cxn ang="0">
                <a:pos x="43215083" y="83467575"/>
              </a:cxn>
              <a:cxn ang="0">
                <a:pos x="34812062" y="70161150"/>
              </a:cxn>
              <a:cxn ang="0">
                <a:pos x="26009259" y="56854725"/>
              </a:cxn>
              <a:cxn ang="0">
                <a:pos x="21607858" y="48387000"/>
              </a:cxn>
              <a:cxn ang="0">
                <a:pos x="12804422" y="35080575"/>
              </a:cxn>
              <a:cxn ang="0">
                <a:pos x="8403021" y="26209625"/>
              </a:cxn>
              <a:cxn ang="0">
                <a:pos x="4401402" y="21774150"/>
              </a:cxn>
              <a:cxn ang="0">
                <a:pos x="0" y="13306425"/>
              </a:cxn>
              <a:cxn ang="0">
                <a:pos x="0" y="13306425"/>
              </a:cxn>
              <a:cxn ang="0">
                <a:pos x="0" y="8870950"/>
              </a:cxn>
              <a:cxn ang="0">
                <a:pos x="0" y="4435475"/>
              </a:cxn>
              <a:cxn ang="0">
                <a:pos x="4401402" y="4435475"/>
              </a:cxn>
              <a:cxn ang="0">
                <a:pos x="8403021" y="0"/>
              </a:cxn>
              <a:cxn ang="0">
                <a:pos x="17205824" y="0"/>
              </a:cxn>
              <a:cxn ang="0">
                <a:pos x="21607858" y="0"/>
              </a:cxn>
              <a:cxn ang="0">
                <a:pos x="26009259" y="0"/>
              </a:cxn>
              <a:cxn ang="0">
                <a:pos x="34812062" y="0"/>
              </a:cxn>
              <a:cxn ang="0">
                <a:pos x="39214097" y="0"/>
              </a:cxn>
              <a:cxn ang="0">
                <a:pos x="52018519" y="8870950"/>
              </a:cxn>
              <a:cxn ang="0">
                <a:pos x="69624757" y="17338675"/>
              </a:cxn>
              <a:cxn ang="0">
                <a:pos x="69624757" y="17338675"/>
              </a:cxn>
            </a:cxnLst>
            <a:rect l="txL" t="txT" r="txR" b="txB"/>
            <a:pathLst>
              <a:path w="261" h="315">
                <a:moveTo>
                  <a:pt x="174" y="43"/>
                </a:moveTo>
                <a:lnTo>
                  <a:pt x="206" y="76"/>
                </a:lnTo>
                <a:lnTo>
                  <a:pt x="228" y="87"/>
                </a:lnTo>
                <a:lnTo>
                  <a:pt x="239" y="98"/>
                </a:lnTo>
                <a:lnTo>
                  <a:pt x="250" y="120"/>
                </a:lnTo>
                <a:lnTo>
                  <a:pt x="261" y="130"/>
                </a:lnTo>
                <a:lnTo>
                  <a:pt x="261" y="152"/>
                </a:lnTo>
                <a:lnTo>
                  <a:pt x="261" y="163"/>
                </a:lnTo>
                <a:lnTo>
                  <a:pt x="261" y="207"/>
                </a:lnTo>
                <a:lnTo>
                  <a:pt x="261" y="239"/>
                </a:lnTo>
                <a:lnTo>
                  <a:pt x="250" y="261"/>
                </a:lnTo>
                <a:lnTo>
                  <a:pt x="239" y="283"/>
                </a:lnTo>
                <a:lnTo>
                  <a:pt x="228" y="294"/>
                </a:lnTo>
                <a:lnTo>
                  <a:pt x="217" y="305"/>
                </a:lnTo>
                <a:lnTo>
                  <a:pt x="206" y="315"/>
                </a:lnTo>
                <a:lnTo>
                  <a:pt x="195" y="315"/>
                </a:lnTo>
                <a:lnTo>
                  <a:pt x="184" y="315"/>
                </a:lnTo>
                <a:lnTo>
                  <a:pt x="174" y="305"/>
                </a:lnTo>
                <a:lnTo>
                  <a:pt x="163" y="294"/>
                </a:lnTo>
                <a:lnTo>
                  <a:pt x="152" y="283"/>
                </a:lnTo>
                <a:lnTo>
                  <a:pt x="141" y="261"/>
                </a:lnTo>
                <a:lnTo>
                  <a:pt x="119" y="239"/>
                </a:lnTo>
                <a:lnTo>
                  <a:pt x="108" y="207"/>
                </a:lnTo>
                <a:lnTo>
                  <a:pt x="87" y="174"/>
                </a:lnTo>
                <a:lnTo>
                  <a:pt x="65" y="141"/>
                </a:lnTo>
                <a:lnTo>
                  <a:pt x="54" y="120"/>
                </a:lnTo>
                <a:lnTo>
                  <a:pt x="32" y="87"/>
                </a:lnTo>
                <a:lnTo>
                  <a:pt x="21" y="65"/>
                </a:lnTo>
                <a:lnTo>
                  <a:pt x="11" y="54"/>
                </a:lnTo>
                <a:lnTo>
                  <a:pt x="0" y="33"/>
                </a:lnTo>
                <a:lnTo>
                  <a:pt x="0" y="22"/>
                </a:lnTo>
                <a:lnTo>
                  <a:pt x="0" y="11"/>
                </a:lnTo>
                <a:lnTo>
                  <a:pt x="11" y="11"/>
                </a:lnTo>
                <a:lnTo>
                  <a:pt x="21" y="0"/>
                </a:lnTo>
                <a:lnTo>
                  <a:pt x="43" y="0"/>
                </a:lnTo>
                <a:lnTo>
                  <a:pt x="54" y="0"/>
                </a:lnTo>
                <a:lnTo>
                  <a:pt x="65" y="0"/>
                </a:lnTo>
                <a:lnTo>
                  <a:pt x="87" y="0"/>
                </a:lnTo>
                <a:lnTo>
                  <a:pt x="98" y="0"/>
                </a:lnTo>
                <a:lnTo>
                  <a:pt x="130" y="22"/>
                </a:lnTo>
                <a:lnTo>
                  <a:pt x="174" y="4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45" name="Freeform 57"/>
          <p:cNvSpPr/>
          <p:nvPr/>
        </p:nvSpPr>
        <p:spPr>
          <a:xfrm>
            <a:off x="4768533" y="2145348"/>
            <a:ext cx="677862" cy="215900"/>
          </a:xfrm>
          <a:custGeom>
            <a:avLst/>
            <a:gdLst>
              <a:gd name="txL" fmla="*/ 0 w 1066"/>
              <a:gd name="txT" fmla="*/ 0 h 338"/>
              <a:gd name="txR" fmla="*/ 1066 w 1066"/>
              <a:gd name="txB" fmla="*/ 338 h 338"/>
            </a:gdLst>
            <a:ahLst/>
            <a:cxnLst>
              <a:cxn ang="0">
                <a:pos x="48523092" y="133419812"/>
              </a:cxn>
              <a:cxn ang="0">
                <a:pos x="35179512" y="124443355"/>
              </a:cxn>
              <a:cxn ang="0">
                <a:pos x="17791652" y="119955445"/>
              </a:cxn>
              <a:cxn ang="0">
                <a:pos x="4448072" y="111387154"/>
              </a:cxn>
              <a:cxn ang="0">
                <a:pos x="0" y="106898605"/>
              </a:cxn>
              <a:cxn ang="0">
                <a:pos x="4448072" y="102410696"/>
              </a:cxn>
              <a:cxn ang="0">
                <a:pos x="26283368" y="97922786"/>
              </a:cxn>
              <a:cxn ang="0">
                <a:pos x="52971164" y="93434238"/>
              </a:cxn>
              <a:cxn ang="0">
                <a:pos x="88150675" y="84458419"/>
              </a:cxn>
              <a:cxn ang="0">
                <a:pos x="131821267" y="71402218"/>
              </a:cxn>
              <a:cxn ang="0">
                <a:pos x="180344358" y="57937851"/>
              </a:cxn>
              <a:cxn ang="0">
                <a:pos x="237359166" y="44473484"/>
              </a:cxn>
              <a:cxn ang="0">
                <a:pos x="290330329" y="26928734"/>
              </a:cxn>
              <a:cxn ang="0">
                <a:pos x="338448993" y="13464367"/>
              </a:cxn>
              <a:cxn ang="0">
                <a:pos x="369180433" y="4487909"/>
              </a:cxn>
              <a:cxn ang="0">
                <a:pos x="391420157" y="0"/>
              </a:cxn>
              <a:cxn ang="0">
                <a:pos x="408808016" y="0"/>
              </a:cxn>
              <a:cxn ang="0">
                <a:pos x="431047740" y="8976458"/>
              </a:cxn>
              <a:cxn ang="0">
                <a:pos x="431047740" y="17952277"/>
              </a:cxn>
              <a:cxn ang="0">
                <a:pos x="426599668" y="26928734"/>
              </a:cxn>
              <a:cxn ang="0">
                <a:pos x="417704160" y="35905192"/>
              </a:cxn>
              <a:cxn ang="0">
                <a:pos x="408808016" y="44473484"/>
              </a:cxn>
              <a:cxn ang="0">
                <a:pos x="395868229" y="48961393"/>
              </a:cxn>
              <a:cxn ang="0">
                <a:pos x="378076577" y="53449303"/>
              </a:cxn>
              <a:cxn ang="0">
                <a:pos x="360689353" y="62425760"/>
              </a:cxn>
              <a:cxn ang="0">
                <a:pos x="338448993" y="66913670"/>
              </a:cxn>
              <a:cxn ang="0">
                <a:pos x="307718189" y="75481962"/>
              </a:cxn>
              <a:cxn ang="0">
                <a:pos x="276986750" y="84458419"/>
              </a:cxn>
              <a:cxn ang="0">
                <a:pos x="246255310" y="93434238"/>
              </a:cxn>
              <a:cxn ang="0">
                <a:pos x="206627726" y="102410696"/>
              </a:cxn>
              <a:cxn ang="0">
                <a:pos x="171448850" y="111387154"/>
              </a:cxn>
              <a:cxn ang="0">
                <a:pos x="140717411" y="115466897"/>
              </a:cxn>
              <a:cxn ang="0">
                <a:pos x="114434043" y="124443355"/>
              </a:cxn>
              <a:cxn ang="0">
                <a:pos x="92598747" y="128931264"/>
              </a:cxn>
              <a:cxn ang="0">
                <a:pos x="74806459" y="133419812"/>
              </a:cxn>
              <a:cxn ang="0">
                <a:pos x="61462879" y="133419812"/>
              </a:cxn>
              <a:cxn ang="0">
                <a:pos x="52971164" y="137907722"/>
              </a:cxn>
              <a:cxn ang="0">
                <a:pos x="52971164" y="137907722"/>
              </a:cxn>
            </a:cxnLst>
            <a:rect l="txL" t="txT" r="txR" b="txB"/>
            <a:pathLst>
              <a:path w="1066" h="338">
                <a:moveTo>
                  <a:pt x="131" y="338"/>
                </a:moveTo>
                <a:lnTo>
                  <a:pt x="120" y="327"/>
                </a:lnTo>
                <a:lnTo>
                  <a:pt x="109" y="316"/>
                </a:lnTo>
                <a:lnTo>
                  <a:pt x="87" y="305"/>
                </a:lnTo>
                <a:lnTo>
                  <a:pt x="65" y="305"/>
                </a:lnTo>
                <a:lnTo>
                  <a:pt x="44" y="294"/>
                </a:lnTo>
                <a:lnTo>
                  <a:pt x="22" y="283"/>
                </a:lnTo>
                <a:lnTo>
                  <a:pt x="11" y="273"/>
                </a:lnTo>
                <a:lnTo>
                  <a:pt x="0" y="273"/>
                </a:lnTo>
                <a:lnTo>
                  <a:pt x="0" y="262"/>
                </a:lnTo>
                <a:lnTo>
                  <a:pt x="11" y="251"/>
                </a:lnTo>
                <a:lnTo>
                  <a:pt x="33" y="251"/>
                </a:lnTo>
                <a:lnTo>
                  <a:pt x="65" y="240"/>
                </a:lnTo>
                <a:lnTo>
                  <a:pt x="87" y="229"/>
                </a:lnTo>
                <a:lnTo>
                  <a:pt x="131" y="229"/>
                </a:lnTo>
                <a:lnTo>
                  <a:pt x="174" y="207"/>
                </a:lnTo>
                <a:lnTo>
                  <a:pt x="218" y="207"/>
                </a:lnTo>
                <a:lnTo>
                  <a:pt x="272" y="196"/>
                </a:lnTo>
                <a:lnTo>
                  <a:pt x="326" y="175"/>
                </a:lnTo>
                <a:lnTo>
                  <a:pt x="381" y="164"/>
                </a:lnTo>
                <a:lnTo>
                  <a:pt x="446" y="142"/>
                </a:lnTo>
                <a:lnTo>
                  <a:pt x="511" y="131"/>
                </a:lnTo>
                <a:lnTo>
                  <a:pt x="587" y="109"/>
                </a:lnTo>
                <a:lnTo>
                  <a:pt x="653" y="88"/>
                </a:lnTo>
                <a:lnTo>
                  <a:pt x="718" y="66"/>
                </a:lnTo>
                <a:lnTo>
                  <a:pt x="783" y="55"/>
                </a:lnTo>
                <a:lnTo>
                  <a:pt x="837" y="33"/>
                </a:lnTo>
                <a:lnTo>
                  <a:pt x="881" y="22"/>
                </a:lnTo>
                <a:lnTo>
                  <a:pt x="913" y="11"/>
                </a:lnTo>
                <a:lnTo>
                  <a:pt x="946" y="0"/>
                </a:lnTo>
                <a:lnTo>
                  <a:pt x="968" y="0"/>
                </a:lnTo>
                <a:lnTo>
                  <a:pt x="990" y="0"/>
                </a:lnTo>
                <a:lnTo>
                  <a:pt x="1011" y="0"/>
                </a:lnTo>
                <a:lnTo>
                  <a:pt x="1033" y="0"/>
                </a:lnTo>
                <a:lnTo>
                  <a:pt x="1066" y="22"/>
                </a:lnTo>
                <a:lnTo>
                  <a:pt x="1066" y="33"/>
                </a:lnTo>
                <a:lnTo>
                  <a:pt x="1066" y="44"/>
                </a:lnTo>
                <a:lnTo>
                  <a:pt x="1066" y="55"/>
                </a:lnTo>
                <a:lnTo>
                  <a:pt x="1055" y="66"/>
                </a:lnTo>
                <a:lnTo>
                  <a:pt x="1044" y="77"/>
                </a:lnTo>
                <a:lnTo>
                  <a:pt x="1033" y="88"/>
                </a:lnTo>
                <a:lnTo>
                  <a:pt x="1022" y="98"/>
                </a:lnTo>
                <a:lnTo>
                  <a:pt x="1011" y="109"/>
                </a:lnTo>
                <a:lnTo>
                  <a:pt x="990" y="109"/>
                </a:lnTo>
                <a:lnTo>
                  <a:pt x="979" y="120"/>
                </a:lnTo>
                <a:lnTo>
                  <a:pt x="957" y="131"/>
                </a:lnTo>
                <a:lnTo>
                  <a:pt x="935" y="131"/>
                </a:lnTo>
                <a:lnTo>
                  <a:pt x="913" y="142"/>
                </a:lnTo>
                <a:lnTo>
                  <a:pt x="892" y="153"/>
                </a:lnTo>
                <a:lnTo>
                  <a:pt x="859" y="153"/>
                </a:lnTo>
                <a:lnTo>
                  <a:pt x="837" y="164"/>
                </a:lnTo>
                <a:lnTo>
                  <a:pt x="805" y="175"/>
                </a:lnTo>
                <a:lnTo>
                  <a:pt x="761" y="185"/>
                </a:lnTo>
                <a:lnTo>
                  <a:pt x="729" y="196"/>
                </a:lnTo>
                <a:lnTo>
                  <a:pt x="685" y="207"/>
                </a:lnTo>
                <a:lnTo>
                  <a:pt x="653" y="218"/>
                </a:lnTo>
                <a:lnTo>
                  <a:pt x="609" y="229"/>
                </a:lnTo>
                <a:lnTo>
                  <a:pt x="555" y="229"/>
                </a:lnTo>
                <a:lnTo>
                  <a:pt x="511" y="251"/>
                </a:lnTo>
                <a:lnTo>
                  <a:pt x="468" y="262"/>
                </a:lnTo>
                <a:lnTo>
                  <a:pt x="424" y="273"/>
                </a:lnTo>
                <a:lnTo>
                  <a:pt x="381" y="283"/>
                </a:lnTo>
                <a:lnTo>
                  <a:pt x="348" y="283"/>
                </a:lnTo>
                <a:lnTo>
                  <a:pt x="316" y="294"/>
                </a:lnTo>
                <a:lnTo>
                  <a:pt x="283" y="305"/>
                </a:lnTo>
                <a:lnTo>
                  <a:pt x="250" y="316"/>
                </a:lnTo>
                <a:lnTo>
                  <a:pt x="229" y="316"/>
                </a:lnTo>
                <a:lnTo>
                  <a:pt x="207" y="327"/>
                </a:lnTo>
                <a:lnTo>
                  <a:pt x="185" y="327"/>
                </a:lnTo>
                <a:lnTo>
                  <a:pt x="163" y="327"/>
                </a:lnTo>
                <a:lnTo>
                  <a:pt x="152" y="327"/>
                </a:lnTo>
                <a:lnTo>
                  <a:pt x="142" y="338"/>
                </a:lnTo>
                <a:lnTo>
                  <a:pt x="131" y="33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46" name="Freeform 58"/>
          <p:cNvSpPr/>
          <p:nvPr/>
        </p:nvSpPr>
        <p:spPr>
          <a:xfrm>
            <a:off x="5228908" y="1821498"/>
            <a:ext cx="179387" cy="290512"/>
          </a:xfrm>
          <a:custGeom>
            <a:avLst/>
            <a:gdLst>
              <a:gd name="txL" fmla="*/ 0 w 283"/>
              <a:gd name="txT" fmla="*/ 0 h 457"/>
              <a:gd name="txR" fmla="*/ 283 w 283"/>
              <a:gd name="txB" fmla="*/ 457 h 457"/>
            </a:gdLst>
            <a:ahLst/>
            <a:cxnLst>
              <a:cxn ang="0">
                <a:pos x="4420020" y="184676635"/>
              </a:cxn>
              <a:cxn ang="0">
                <a:pos x="0" y="180231229"/>
              </a:cxn>
              <a:cxn ang="0">
                <a:pos x="0" y="175786459"/>
              </a:cxn>
              <a:cxn ang="0">
                <a:pos x="0" y="175786459"/>
              </a:cxn>
              <a:cxn ang="0">
                <a:pos x="4420020" y="167299949"/>
              </a:cxn>
              <a:cxn ang="0">
                <a:pos x="4420020" y="162855179"/>
              </a:cxn>
              <a:cxn ang="0">
                <a:pos x="8839405" y="153964367"/>
              </a:cxn>
              <a:cxn ang="0">
                <a:pos x="13259425" y="149519597"/>
              </a:cxn>
              <a:cxn ang="0">
                <a:pos x="17679445" y="136184016"/>
              </a:cxn>
              <a:cxn ang="0">
                <a:pos x="26116972" y="118807330"/>
              </a:cxn>
              <a:cxn ang="0">
                <a:pos x="34956378" y="101026343"/>
              </a:cxn>
              <a:cxn ang="0">
                <a:pos x="43796417" y="83650292"/>
              </a:cxn>
              <a:cxn ang="0">
                <a:pos x="48215803" y="65869305"/>
              </a:cxn>
              <a:cxn ang="0">
                <a:pos x="48215803" y="52938025"/>
              </a:cxn>
              <a:cxn ang="0">
                <a:pos x="48215803" y="39602443"/>
              </a:cxn>
              <a:cxn ang="0">
                <a:pos x="48215803" y="30712268"/>
              </a:cxn>
              <a:cxn ang="0">
                <a:pos x="48215803" y="21821456"/>
              </a:cxn>
              <a:cxn ang="0">
                <a:pos x="43796417" y="21821456"/>
              </a:cxn>
              <a:cxn ang="0">
                <a:pos x="43796417" y="13335581"/>
              </a:cxn>
              <a:cxn ang="0">
                <a:pos x="43796417" y="8890176"/>
              </a:cxn>
              <a:cxn ang="0">
                <a:pos x="48215803" y="4445406"/>
              </a:cxn>
              <a:cxn ang="0">
                <a:pos x="52635822" y="4445406"/>
              </a:cxn>
              <a:cxn ang="0">
                <a:pos x="52635822" y="0"/>
              </a:cxn>
              <a:cxn ang="0">
                <a:pos x="61073350" y="0"/>
              </a:cxn>
              <a:cxn ang="0">
                <a:pos x="69912755" y="0"/>
              </a:cxn>
              <a:cxn ang="0">
                <a:pos x="78752795" y="4445406"/>
              </a:cxn>
              <a:cxn ang="0">
                <a:pos x="87592200" y="13335581"/>
              </a:cxn>
              <a:cxn ang="0">
                <a:pos x="96029728" y="17780987"/>
              </a:cxn>
              <a:cxn ang="0">
                <a:pos x="104869767" y="30712268"/>
              </a:cxn>
              <a:cxn ang="0">
                <a:pos x="109289153" y="35157038"/>
              </a:cxn>
              <a:cxn ang="0">
                <a:pos x="113709172" y="39602443"/>
              </a:cxn>
              <a:cxn ang="0">
                <a:pos x="113709172" y="44047849"/>
              </a:cxn>
              <a:cxn ang="0">
                <a:pos x="113709172" y="48492619"/>
              </a:cxn>
              <a:cxn ang="0">
                <a:pos x="113709172" y="56979129"/>
              </a:cxn>
              <a:cxn ang="0">
                <a:pos x="113709172" y="65869305"/>
              </a:cxn>
              <a:cxn ang="0">
                <a:pos x="109289153" y="70314711"/>
              </a:cxn>
              <a:cxn ang="0">
                <a:pos x="104869767" y="79204887"/>
              </a:cxn>
              <a:cxn ang="0">
                <a:pos x="100449747" y="83650292"/>
              </a:cxn>
              <a:cxn ang="0">
                <a:pos x="92012220" y="92540468"/>
              </a:cxn>
              <a:cxn ang="0">
                <a:pos x="83172180" y="105471748"/>
              </a:cxn>
              <a:cxn ang="0">
                <a:pos x="74332775" y="114361924"/>
              </a:cxn>
              <a:cxn ang="0">
                <a:pos x="65493370" y="127697506"/>
              </a:cxn>
              <a:cxn ang="0">
                <a:pos x="57055208" y="136184016"/>
              </a:cxn>
              <a:cxn ang="0">
                <a:pos x="43796417" y="149519597"/>
              </a:cxn>
              <a:cxn ang="0">
                <a:pos x="34956378" y="158409773"/>
              </a:cxn>
              <a:cxn ang="0">
                <a:pos x="26116972" y="167299949"/>
              </a:cxn>
              <a:cxn ang="0">
                <a:pos x="17679445" y="175786459"/>
              </a:cxn>
              <a:cxn ang="0">
                <a:pos x="13259425" y="180231229"/>
              </a:cxn>
              <a:cxn ang="0">
                <a:pos x="8839405" y="180231229"/>
              </a:cxn>
              <a:cxn ang="0">
                <a:pos x="4420020" y="184676635"/>
              </a:cxn>
              <a:cxn ang="0">
                <a:pos x="4420020" y="184676635"/>
              </a:cxn>
              <a:cxn ang="0">
                <a:pos x="4420020" y="184676635"/>
              </a:cxn>
            </a:cxnLst>
            <a:rect l="txL" t="txT" r="txR" b="txB"/>
            <a:pathLst>
              <a:path w="283" h="457">
                <a:moveTo>
                  <a:pt x="11" y="457"/>
                </a:moveTo>
                <a:lnTo>
                  <a:pt x="0" y="446"/>
                </a:lnTo>
                <a:lnTo>
                  <a:pt x="0" y="435"/>
                </a:lnTo>
                <a:lnTo>
                  <a:pt x="11" y="414"/>
                </a:lnTo>
                <a:lnTo>
                  <a:pt x="11" y="403"/>
                </a:lnTo>
                <a:lnTo>
                  <a:pt x="22" y="381"/>
                </a:lnTo>
                <a:lnTo>
                  <a:pt x="33" y="370"/>
                </a:lnTo>
                <a:lnTo>
                  <a:pt x="44" y="337"/>
                </a:lnTo>
                <a:lnTo>
                  <a:pt x="65" y="294"/>
                </a:lnTo>
                <a:lnTo>
                  <a:pt x="87" y="250"/>
                </a:lnTo>
                <a:lnTo>
                  <a:pt x="109" y="207"/>
                </a:lnTo>
                <a:lnTo>
                  <a:pt x="120" y="163"/>
                </a:lnTo>
                <a:lnTo>
                  <a:pt x="120" y="131"/>
                </a:lnTo>
                <a:lnTo>
                  <a:pt x="120" y="98"/>
                </a:lnTo>
                <a:lnTo>
                  <a:pt x="120" y="76"/>
                </a:lnTo>
                <a:lnTo>
                  <a:pt x="120" y="54"/>
                </a:lnTo>
                <a:lnTo>
                  <a:pt x="109" y="54"/>
                </a:lnTo>
                <a:lnTo>
                  <a:pt x="109" y="33"/>
                </a:lnTo>
                <a:lnTo>
                  <a:pt x="109" y="22"/>
                </a:lnTo>
                <a:lnTo>
                  <a:pt x="120" y="11"/>
                </a:lnTo>
                <a:lnTo>
                  <a:pt x="131" y="11"/>
                </a:lnTo>
                <a:lnTo>
                  <a:pt x="131" y="0"/>
                </a:lnTo>
                <a:lnTo>
                  <a:pt x="152" y="0"/>
                </a:lnTo>
                <a:lnTo>
                  <a:pt x="174" y="0"/>
                </a:lnTo>
                <a:lnTo>
                  <a:pt x="196" y="11"/>
                </a:lnTo>
                <a:lnTo>
                  <a:pt x="218" y="33"/>
                </a:lnTo>
                <a:lnTo>
                  <a:pt x="239" y="44"/>
                </a:lnTo>
                <a:lnTo>
                  <a:pt x="261" y="76"/>
                </a:lnTo>
                <a:lnTo>
                  <a:pt x="272" y="87"/>
                </a:lnTo>
                <a:lnTo>
                  <a:pt x="283" y="98"/>
                </a:lnTo>
                <a:lnTo>
                  <a:pt x="283" y="109"/>
                </a:lnTo>
                <a:lnTo>
                  <a:pt x="283" y="120"/>
                </a:lnTo>
                <a:lnTo>
                  <a:pt x="283" y="141"/>
                </a:lnTo>
                <a:lnTo>
                  <a:pt x="283" y="163"/>
                </a:lnTo>
                <a:lnTo>
                  <a:pt x="272" y="174"/>
                </a:lnTo>
                <a:lnTo>
                  <a:pt x="261" y="196"/>
                </a:lnTo>
                <a:lnTo>
                  <a:pt x="250" y="207"/>
                </a:lnTo>
                <a:lnTo>
                  <a:pt x="229" y="229"/>
                </a:lnTo>
                <a:lnTo>
                  <a:pt x="207" y="261"/>
                </a:lnTo>
                <a:lnTo>
                  <a:pt x="185" y="283"/>
                </a:lnTo>
                <a:lnTo>
                  <a:pt x="163" y="316"/>
                </a:lnTo>
                <a:lnTo>
                  <a:pt x="142" y="337"/>
                </a:lnTo>
                <a:lnTo>
                  <a:pt x="109" y="370"/>
                </a:lnTo>
                <a:lnTo>
                  <a:pt x="87" y="392"/>
                </a:lnTo>
                <a:lnTo>
                  <a:pt x="65" y="414"/>
                </a:lnTo>
                <a:lnTo>
                  <a:pt x="44" y="435"/>
                </a:lnTo>
                <a:lnTo>
                  <a:pt x="33" y="446"/>
                </a:lnTo>
                <a:lnTo>
                  <a:pt x="22" y="446"/>
                </a:lnTo>
                <a:lnTo>
                  <a:pt x="11" y="45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50" name="Freeform 62"/>
          <p:cNvSpPr/>
          <p:nvPr/>
        </p:nvSpPr>
        <p:spPr>
          <a:xfrm>
            <a:off x="5532120" y="1780223"/>
            <a:ext cx="635000" cy="158750"/>
          </a:xfrm>
          <a:custGeom>
            <a:avLst/>
            <a:gdLst>
              <a:gd name="txL" fmla="*/ 0 w 1000"/>
              <a:gd name="txT" fmla="*/ 0 h 250"/>
              <a:gd name="txR" fmla="*/ 1000 w 1000"/>
              <a:gd name="txB" fmla="*/ 250 h 250"/>
            </a:gdLst>
            <a:ahLst/>
            <a:cxnLst>
              <a:cxn ang="0">
                <a:pos x="0" y="100806250"/>
              </a:cxn>
              <a:cxn ang="0">
                <a:pos x="0" y="74596625"/>
              </a:cxn>
              <a:cxn ang="0">
                <a:pos x="35080575" y="65725675"/>
              </a:cxn>
              <a:cxn ang="0">
                <a:pos x="65725675" y="56854725"/>
              </a:cxn>
              <a:cxn ang="0">
                <a:pos x="96370775" y="47983775"/>
              </a:cxn>
              <a:cxn ang="0">
                <a:pos x="127015875" y="39516050"/>
              </a:cxn>
              <a:cxn ang="0">
                <a:pos x="153225500" y="35080575"/>
              </a:cxn>
              <a:cxn ang="0">
                <a:pos x="179435125" y="26209625"/>
              </a:cxn>
              <a:cxn ang="0">
                <a:pos x="201612500" y="21774150"/>
              </a:cxn>
              <a:cxn ang="0">
                <a:pos x="218951175" y="17338675"/>
              </a:cxn>
              <a:cxn ang="0">
                <a:pos x="240725325" y="12903200"/>
              </a:cxn>
              <a:cxn ang="0">
                <a:pos x="254031750" y="8467725"/>
              </a:cxn>
              <a:cxn ang="0">
                <a:pos x="271773650" y="8467725"/>
              </a:cxn>
              <a:cxn ang="0">
                <a:pos x="284676850" y="4435475"/>
              </a:cxn>
              <a:cxn ang="0">
                <a:pos x="293547800" y="4435475"/>
              </a:cxn>
              <a:cxn ang="0">
                <a:pos x="302418750" y="0"/>
              </a:cxn>
              <a:cxn ang="0">
                <a:pos x="310886475" y="0"/>
              </a:cxn>
              <a:cxn ang="0">
                <a:pos x="315321950" y="0"/>
              </a:cxn>
              <a:cxn ang="0">
                <a:pos x="341934800" y="0"/>
              </a:cxn>
              <a:cxn ang="0">
                <a:pos x="359273475" y="4435475"/>
              </a:cxn>
              <a:cxn ang="0">
                <a:pos x="372579900" y="4435475"/>
              </a:cxn>
              <a:cxn ang="0">
                <a:pos x="381047625" y="8467725"/>
              </a:cxn>
              <a:cxn ang="0">
                <a:pos x="385483100" y="8467725"/>
              </a:cxn>
              <a:cxn ang="0">
                <a:pos x="394354050" y="12903200"/>
              </a:cxn>
              <a:cxn ang="0">
                <a:pos x="398789525" y="12903200"/>
              </a:cxn>
              <a:cxn ang="0">
                <a:pos x="398789525" y="17338675"/>
              </a:cxn>
              <a:cxn ang="0">
                <a:pos x="403225000" y="17338675"/>
              </a:cxn>
              <a:cxn ang="0">
                <a:pos x="403225000" y="21774150"/>
              </a:cxn>
              <a:cxn ang="0">
                <a:pos x="403225000" y="21774150"/>
              </a:cxn>
              <a:cxn ang="0">
                <a:pos x="403225000" y="26209625"/>
              </a:cxn>
              <a:cxn ang="0">
                <a:pos x="398789525" y="26209625"/>
              </a:cxn>
              <a:cxn ang="0">
                <a:pos x="394354050" y="30645100"/>
              </a:cxn>
              <a:cxn ang="0">
                <a:pos x="385483100" y="30645100"/>
              </a:cxn>
              <a:cxn ang="0">
                <a:pos x="377015375" y="35080575"/>
              </a:cxn>
              <a:cxn ang="0">
                <a:pos x="368144425" y="39516050"/>
              </a:cxn>
              <a:cxn ang="0">
                <a:pos x="354838000" y="43951525"/>
              </a:cxn>
              <a:cxn ang="0">
                <a:pos x="341934800" y="43951525"/>
              </a:cxn>
              <a:cxn ang="0">
                <a:pos x="324192900" y="47983775"/>
              </a:cxn>
              <a:cxn ang="0">
                <a:pos x="306854225" y="52419250"/>
              </a:cxn>
              <a:cxn ang="0">
                <a:pos x="289112325" y="56854725"/>
              </a:cxn>
              <a:cxn ang="0">
                <a:pos x="267338175" y="61290200"/>
              </a:cxn>
              <a:cxn ang="0">
                <a:pos x="245160800" y="65725675"/>
              </a:cxn>
              <a:cxn ang="0">
                <a:pos x="218951175" y="70161150"/>
              </a:cxn>
              <a:cxn ang="0">
                <a:pos x="188306075" y="79032100"/>
              </a:cxn>
              <a:cxn ang="0">
                <a:pos x="162096450" y="83064350"/>
              </a:cxn>
              <a:cxn ang="0">
                <a:pos x="131451350" y="87499825"/>
              </a:cxn>
              <a:cxn ang="0">
                <a:pos x="100806250" y="91935300"/>
              </a:cxn>
              <a:cxn ang="0">
                <a:pos x="78628875" y="96370775"/>
              </a:cxn>
              <a:cxn ang="0">
                <a:pos x="56854725" y="96370775"/>
              </a:cxn>
              <a:cxn ang="0">
                <a:pos x="39112825" y="100806250"/>
              </a:cxn>
              <a:cxn ang="0">
                <a:pos x="21774150" y="100806250"/>
              </a:cxn>
              <a:cxn ang="0">
                <a:pos x="8467725" y="100806250"/>
              </a:cxn>
              <a:cxn ang="0">
                <a:pos x="0" y="100806250"/>
              </a:cxn>
              <a:cxn ang="0">
                <a:pos x="0" y="100806250"/>
              </a:cxn>
            </a:cxnLst>
            <a:rect l="txL" t="txT" r="txR" b="txB"/>
            <a:pathLst>
              <a:path w="1000" h="250">
                <a:moveTo>
                  <a:pt x="0" y="250"/>
                </a:moveTo>
                <a:lnTo>
                  <a:pt x="0" y="185"/>
                </a:lnTo>
                <a:lnTo>
                  <a:pt x="87" y="163"/>
                </a:lnTo>
                <a:lnTo>
                  <a:pt x="163" y="141"/>
                </a:lnTo>
                <a:lnTo>
                  <a:pt x="239" y="119"/>
                </a:lnTo>
                <a:lnTo>
                  <a:pt x="315" y="98"/>
                </a:lnTo>
                <a:lnTo>
                  <a:pt x="380" y="87"/>
                </a:lnTo>
                <a:lnTo>
                  <a:pt x="445" y="65"/>
                </a:lnTo>
                <a:lnTo>
                  <a:pt x="500" y="54"/>
                </a:lnTo>
                <a:lnTo>
                  <a:pt x="543" y="43"/>
                </a:lnTo>
                <a:lnTo>
                  <a:pt x="597" y="32"/>
                </a:lnTo>
                <a:lnTo>
                  <a:pt x="630" y="21"/>
                </a:lnTo>
                <a:lnTo>
                  <a:pt x="674" y="21"/>
                </a:lnTo>
                <a:lnTo>
                  <a:pt x="706" y="11"/>
                </a:lnTo>
                <a:lnTo>
                  <a:pt x="728" y="11"/>
                </a:lnTo>
                <a:lnTo>
                  <a:pt x="750" y="0"/>
                </a:lnTo>
                <a:lnTo>
                  <a:pt x="771" y="0"/>
                </a:lnTo>
                <a:lnTo>
                  <a:pt x="782" y="0"/>
                </a:lnTo>
                <a:lnTo>
                  <a:pt x="848" y="0"/>
                </a:lnTo>
                <a:lnTo>
                  <a:pt x="891" y="11"/>
                </a:lnTo>
                <a:lnTo>
                  <a:pt x="924" y="11"/>
                </a:lnTo>
                <a:lnTo>
                  <a:pt x="945" y="21"/>
                </a:lnTo>
                <a:lnTo>
                  <a:pt x="956" y="21"/>
                </a:lnTo>
                <a:lnTo>
                  <a:pt x="978" y="32"/>
                </a:lnTo>
                <a:lnTo>
                  <a:pt x="989" y="32"/>
                </a:lnTo>
                <a:lnTo>
                  <a:pt x="989" y="43"/>
                </a:lnTo>
                <a:lnTo>
                  <a:pt x="1000" y="43"/>
                </a:lnTo>
                <a:lnTo>
                  <a:pt x="1000" y="54"/>
                </a:lnTo>
                <a:lnTo>
                  <a:pt x="1000" y="65"/>
                </a:lnTo>
                <a:lnTo>
                  <a:pt x="989" y="65"/>
                </a:lnTo>
                <a:lnTo>
                  <a:pt x="978" y="76"/>
                </a:lnTo>
                <a:lnTo>
                  <a:pt x="956" y="76"/>
                </a:lnTo>
                <a:lnTo>
                  <a:pt x="935" y="87"/>
                </a:lnTo>
                <a:lnTo>
                  <a:pt x="913" y="98"/>
                </a:lnTo>
                <a:lnTo>
                  <a:pt x="880" y="109"/>
                </a:lnTo>
                <a:lnTo>
                  <a:pt x="848" y="109"/>
                </a:lnTo>
                <a:lnTo>
                  <a:pt x="804" y="119"/>
                </a:lnTo>
                <a:lnTo>
                  <a:pt x="761" y="130"/>
                </a:lnTo>
                <a:lnTo>
                  <a:pt x="717" y="141"/>
                </a:lnTo>
                <a:lnTo>
                  <a:pt x="663" y="152"/>
                </a:lnTo>
                <a:lnTo>
                  <a:pt x="608" y="163"/>
                </a:lnTo>
                <a:lnTo>
                  <a:pt x="543" y="174"/>
                </a:lnTo>
                <a:lnTo>
                  <a:pt x="467" y="196"/>
                </a:lnTo>
                <a:lnTo>
                  <a:pt x="402" y="206"/>
                </a:lnTo>
                <a:lnTo>
                  <a:pt x="326" y="217"/>
                </a:lnTo>
                <a:lnTo>
                  <a:pt x="250" y="228"/>
                </a:lnTo>
                <a:lnTo>
                  <a:pt x="195" y="239"/>
                </a:lnTo>
                <a:lnTo>
                  <a:pt x="141" y="239"/>
                </a:lnTo>
                <a:lnTo>
                  <a:pt x="97" y="250"/>
                </a:lnTo>
                <a:lnTo>
                  <a:pt x="54" y="250"/>
                </a:lnTo>
                <a:lnTo>
                  <a:pt x="21" y="250"/>
                </a:lnTo>
                <a:lnTo>
                  <a:pt x="0" y="25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51" name="Freeform 63"/>
          <p:cNvSpPr/>
          <p:nvPr/>
        </p:nvSpPr>
        <p:spPr>
          <a:xfrm>
            <a:off x="5676583" y="1572260"/>
            <a:ext cx="228600" cy="187325"/>
          </a:xfrm>
          <a:custGeom>
            <a:avLst/>
            <a:gdLst>
              <a:gd name="txL" fmla="*/ 0 w 359"/>
              <a:gd name="txT" fmla="*/ 0 h 294"/>
              <a:gd name="txR" fmla="*/ 359 w 359"/>
              <a:gd name="txB" fmla="*/ 294 h 294"/>
            </a:gdLst>
            <a:ahLst/>
            <a:cxnLst>
              <a:cxn ang="0">
                <a:pos x="132184925" y="119355972"/>
              </a:cxn>
              <a:cxn ang="0">
                <a:pos x="127724360" y="119355972"/>
              </a:cxn>
              <a:cxn ang="0">
                <a:pos x="123264431" y="114890118"/>
              </a:cxn>
              <a:cxn ang="0">
                <a:pos x="118803866" y="110424265"/>
              </a:cxn>
              <a:cxn ang="0">
                <a:pos x="110288993" y="105959048"/>
              </a:cxn>
              <a:cxn ang="0">
                <a:pos x="96908570" y="97433212"/>
              </a:cxn>
              <a:cxn ang="0">
                <a:pos x="87988076" y="92967996"/>
              </a:cxn>
              <a:cxn ang="0">
                <a:pos x="75012638" y="79570435"/>
              </a:cxn>
              <a:cxn ang="0">
                <a:pos x="61632216" y="70639365"/>
              </a:cxn>
              <a:cxn ang="0">
                <a:pos x="44196849" y="57648313"/>
              </a:cxn>
              <a:cxn ang="0">
                <a:pos x="30815789" y="48716606"/>
              </a:cxn>
              <a:cxn ang="0">
                <a:pos x="21895932" y="39785536"/>
              </a:cxn>
              <a:cxn ang="0">
                <a:pos x="12975438" y="30853829"/>
              </a:cxn>
              <a:cxn ang="0">
                <a:pos x="4459929" y="22328630"/>
              </a:cxn>
              <a:cxn ang="0">
                <a:pos x="4459929" y="17862777"/>
              </a:cxn>
              <a:cxn ang="0">
                <a:pos x="0" y="13396923"/>
              </a:cxn>
              <a:cxn ang="0">
                <a:pos x="0" y="8931707"/>
              </a:cxn>
              <a:cxn ang="0">
                <a:pos x="4459929" y="8931707"/>
              </a:cxn>
              <a:cxn ang="0">
                <a:pos x="8920494" y="4465853"/>
              </a:cxn>
              <a:cxn ang="0">
                <a:pos x="12975438" y="4465853"/>
              </a:cxn>
              <a:cxn ang="0">
                <a:pos x="17435367" y="4465853"/>
              </a:cxn>
              <a:cxn ang="0">
                <a:pos x="26355861" y="4465853"/>
              </a:cxn>
              <a:cxn ang="0">
                <a:pos x="35276355" y="0"/>
              </a:cxn>
              <a:cxn ang="0">
                <a:pos x="48251156" y="0"/>
              </a:cxn>
              <a:cxn ang="0">
                <a:pos x="61632216" y="0"/>
              </a:cxn>
              <a:cxn ang="0">
                <a:pos x="70552710" y="4465853"/>
              </a:cxn>
              <a:cxn ang="0">
                <a:pos x="83527511" y="4465853"/>
              </a:cxn>
              <a:cxn ang="0">
                <a:pos x="92448005" y="8931707"/>
              </a:cxn>
              <a:cxn ang="0">
                <a:pos x="105829065" y="13396923"/>
              </a:cxn>
              <a:cxn ang="0">
                <a:pos x="110288993" y="17862777"/>
              </a:cxn>
              <a:cxn ang="0">
                <a:pos x="118803866" y="22328630"/>
              </a:cxn>
              <a:cxn ang="0">
                <a:pos x="123264431" y="30853829"/>
              </a:cxn>
              <a:cxn ang="0">
                <a:pos x="132184925" y="35319683"/>
              </a:cxn>
              <a:cxn ang="0">
                <a:pos x="141105419" y="53182460"/>
              </a:cxn>
              <a:cxn ang="0">
                <a:pos x="145565348" y="70639365"/>
              </a:cxn>
              <a:cxn ang="0">
                <a:pos x="145565348" y="84036289"/>
              </a:cxn>
              <a:cxn ang="0">
                <a:pos x="145565348" y="97433212"/>
              </a:cxn>
              <a:cxn ang="0">
                <a:pos x="141105419" y="105959048"/>
              </a:cxn>
              <a:cxn ang="0">
                <a:pos x="136644854" y="114890118"/>
              </a:cxn>
              <a:cxn ang="0">
                <a:pos x="132184925" y="119355972"/>
              </a:cxn>
              <a:cxn ang="0">
                <a:pos x="132184925" y="119355972"/>
              </a:cxn>
              <a:cxn ang="0">
                <a:pos x="132184925" y="119355972"/>
              </a:cxn>
            </a:cxnLst>
            <a:rect l="txL" t="txT" r="txR" b="txB"/>
            <a:pathLst>
              <a:path w="359" h="294">
                <a:moveTo>
                  <a:pt x="326" y="294"/>
                </a:moveTo>
                <a:lnTo>
                  <a:pt x="315" y="294"/>
                </a:lnTo>
                <a:lnTo>
                  <a:pt x="304" y="283"/>
                </a:lnTo>
                <a:lnTo>
                  <a:pt x="293" y="272"/>
                </a:lnTo>
                <a:lnTo>
                  <a:pt x="272" y="261"/>
                </a:lnTo>
                <a:lnTo>
                  <a:pt x="239" y="240"/>
                </a:lnTo>
                <a:lnTo>
                  <a:pt x="217" y="229"/>
                </a:lnTo>
                <a:lnTo>
                  <a:pt x="185" y="196"/>
                </a:lnTo>
                <a:lnTo>
                  <a:pt x="152" y="174"/>
                </a:lnTo>
                <a:lnTo>
                  <a:pt x="109" y="142"/>
                </a:lnTo>
                <a:lnTo>
                  <a:pt x="76" y="120"/>
                </a:lnTo>
                <a:lnTo>
                  <a:pt x="54" y="98"/>
                </a:lnTo>
                <a:lnTo>
                  <a:pt x="32" y="76"/>
                </a:lnTo>
                <a:lnTo>
                  <a:pt x="11" y="55"/>
                </a:lnTo>
                <a:lnTo>
                  <a:pt x="11" y="44"/>
                </a:lnTo>
                <a:lnTo>
                  <a:pt x="0" y="33"/>
                </a:lnTo>
                <a:lnTo>
                  <a:pt x="0" y="22"/>
                </a:lnTo>
                <a:lnTo>
                  <a:pt x="11" y="22"/>
                </a:lnTo>
                <a:lnTo>
                  <a:pt x="22" y="11"/>
                </a:lnTo>
                <a:lnTo>
                  <a:pt x="32" y="11"/>
                </a:lnTo>
                <a:lnTo>
                  <a:pt x="43" y="11"/>
                </a:lnTo>
                <a:lnTo>
                  <a:pt x="65" y="11"/>
                </a:lnTo>
                <a:lnTo>
                  <a:pt x="87" y="0"/>
                </a:lnTo>
                <a:lnTo>
                  <a:pt x="119" y="0"/>
                </a:lnTo>
                <a:lnTo>
                  <a:pt x="152" y="0"/>
                </a:lnTo>
                <a:lnTo>
                  <a:pt x="174" y="11"/>
                </a:lnTo>
                <a:lnTo>
                  <a:pt x="206" y="11"/>
                </a:lnTo>
                <a:lnTo>
                  <a:pt x="228" y="22"/>
                </a:lnTo>
                <a:lnTo>
                  <a:pt x="261" y="33"/>
                </a:lnTo>
                <a:lnTo>
                  <a:pt x="272" y="44"/>
                </a:lnTo>
                <a:lnTo>
                  <a:pt x="293" y="55"/>
                </a:lnTo>
                <a:lnTo>
                  <a:pt x="304" y="76"/>
                </a:lnTo>
                <a:lnTo>
                  <a:pt x="326" y="87"/>
                </a:lnTo>
                <a:lnTo>
                  <a:pt x="348" y="131"/>
                </a:lnTo>
                <a:lnTo>
                  <a:pt x="359" y="174"/>
                </a:lnTo>
                <a:lnTo>
                  <a:pt x="359" y="207"/>
                </a:lnTo>
                <a:lnTo>
                  <a:pt x="359" y="240"/>
                </a:lnTo>
                <a:lnTo>
                  <a:pt x="348" y="261"/>
                </a:lnTo>
                <a:lnTo>
                  <a:pt x="337" y="283"/>
                </a:lnTo>
                <a:lnTo>
                  <a:pt x="326" y="29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55" name="Freeform 67"/>
          <p:cNvSpPr/>
          <p:nvPr/>
        </p:nvSpPr>
        <p:spPr>
          <a:xfrm>
            <a:off x="5464039" y="2620671"/>
            <a:ext cx="138113" cy="387350"/>
          </a:xfrm>
          <a:custGeom>
            <a:avLst/>
            <a:gdLst>
              <a:gd name="txL" fmla="*/ 0 w 218"/>
              <a:gd name="txT" fmla="*/ 0 h 609"/>
              <a:gd name="txR" fmla="*/ 218 w 218"/>
              <a:gd name="txB" fmla="*/ 609 h 609"/>
            </a:gdLst>
            <a:ahLst/>
            <a:cxnLst>
              <a:cxn ang="0">
                <a:pos x="65826683" y="21845522"/>
              </a:cxn>
              <a:cxn ang="0">
                <a:pos x="69840196" y="39645813"/>
              </a:cxn>
              <a:cxn ang="0">
                <a:pos x="69840196" y="61491335"/>
              </a:cxn>
              <a:cxn ang="0">
                <a:pos x="74255377" y="79291626"/>
              </a:cxn>
              <a:cxn ang="0">
                <a:pos x="74255377" y="96687394"/>
              </a:cxn>
              <a:cxn ang="0">
                <a:pos x="78670559" y="110037930"/>
              </a:cxn>
              <a:cxn ang="0">
                <a:pos x="78670559" y="127837585"/>
              </a:cxn>
              <a:cxn ang="0">
                <a:pos x="83085740" y="140783598"/>
              </a:cxn>
              <a:cxn ang="0">
                <a:pos x="83085740" y="154133498"/>
              </a:cxn>
              <a:cxn ang="0">
                <a:pos x="83085740" y="167079511"/>
              </a:cxn>
              <a:cxn ang="0">
                <a:pos x="87500921" y="175979656"/>
              </a:cxn>
              <a:cxn ang="0">
                <a:pos x="87500921" y="184879802"/>
              </a:cxn>
              <a:cxn ang="0">
                <a:pos x="87500921" y="193779311"/>
              </a:cxn>
              <a:cxn ang="0">
                <a:pos x="87500921" y="202679456"/>
              </a:cxn>
              <a:cxn ang="0">
                <a:pos x="87500921" y="211175079"/>
              </a:cxn>
              <a:cxn ang="0">
                <a:pos x="87500921" y="215625469"/>
              </a:cxn>
              <a:cxn ang="0">
                <a:pos x="87500921" y="220075224"/>
              </a:cxn>
              <a:cxn ang="0">
                <a:pos x="87500921" y="233425760"/>
              </a:cxn>
              <a:cxn ang="0">
                <a:pos x="87500921" y="241921382"/>
              </a:cxn>
              <a:cxn ang="0">
                <a:pos x="83085740" y="246371137"/>
              </a:cxn>
              <a:cxn ang="0">
                <a:pos x="74255377" y="246371137"/>
              </a:cxn>
              <a:cxn ang="0">
                <a:pos x="69840196" y="246371137"/>
              </a:cxn>
              <a:cxn ang="0">
                <a:pos x="65826683" y="241921382"/>
              </a:cxn>
              <a:cxn ang="0">
                <a:pos x="61411502" y="237875515"/>
              </a:cxn>
              <a:cxn ang="0">
                <a:pos x="56996321" y="228975369"/>
              </a:cxn>
              <a:cxn ang="0">
                <a:pos x="56996321" y="224525615"/>
              </a:cxn>
              <a:cxn ang="0">
                <a:pos x="52581140" y="215625469"/>
              </a:cxn>
              <a:cxn ang="0">
                <a:pos x="52581140" y="206725324"/>
              </a:cxn>
              <a:cxn ang="0">
                <a:pos x="48165958" y="198229702"/>
              </a:cxn>
              <a:cxn ang="0">
                <a:pos x="43750777" y="184879802"/>
              </a:cxn>
              <a:cxn ang="0">
                <a:pos x="43750777" y="171529266"/>
              </a:cxn>
              <a:cxn ang="0">
                <a:pos x="39334963" y="154133498"/>
              </a:cxn>
              <a:cxn ang="0">
                <a:pos x="34919781" y="136333207"/>
              </a:cxn>
              <a:cxn ang="0">
                <a:pos x="30906268" y="118938075"/>
              </a:cxn>
              <a:cxn ang="0">
                <a:pos x="30906268" y="105587539"/>
              </a:cxn>
              <a:cxn ang="0">
                <a:pos x="26491087" y="88191772"/>
              </a:cxn>
              <a:cxn ang="0">
                <a:pos x="22075906" y="74841872"/>
              </a:cxn>
              <a:cxn ang="0">
                <a:pos x="17660725" y="61491335"/>
              </a:cxn>
              <a:cxn ang="0">
                <a:pos x="17660725" y="52996349"/>
              </a:cxn>
              <a:cxn ang="0">
                <a:pos x="13245544" y="44096204"/>
              </a:cxn>
              <a:cxn ang="0">
                <a:pos x="8830362" y="35196058"/>
              </a:cxn>
              <a:cxn ang="0">
                <a:pos x="4415181" y="26295913"/>
              </a:cxn>
              <a:cxn ang="0">
                <a:pos x="0" y="21845522"/>
              </a:cxn>
              <a:cxn ang="0">
                <a:pos x="0" y="17395768"/>
              </a:cxn>
              <a:cxn ang="0">
                <a:pos x="0" y="13349900"/>
              </a:cxn>
              <a:cxn ang="0">
                <a:pos x="0" y="8900145"/>
              </a:cxn>
              <a:cxn ang="0">
                <a:pos x="0" y="4449755"/>
              </a:cxn>
              <a:cxn ang="0">
                <a:pos x="4415181" y="4449755"/>
              </a:cxn>
              <a:cxn ang="0">
                <a:pos x="8830362" y="0"/>
              </a:cxn>
              <a:cxn ang="0">
                <a:pos x="13245544" y="0"/>
              </a:cxn>
              <a:cxn ang="0">
                <a:pos x="17660725" y="0"/>
              </a:cxn>
              <a:cxn ang="0">
                <a:pos x="22075906" y="0"/>
              </a:cxn>
              <a:cxn ang="0">
                <a:pos x="30906268" y="4449755"/>
              </a:cxn>
              <a:cxn ang="0">
                <a:pos x="39334963" y="8900145"/>
              </a:cxn>
              <a:cxn ang="0">
                <a:pos x="48165958" y="8900145"/>
              </a:cxn>
              <a:cxn ang="0">
                <a:pos x="56996321" y="13349900"/>
              </a:cxn>
              <a:cxn ang="0">
                <a:pos x="65826683" y="21845522"/>
              </a:cxn>
              <a:cxn ang="0">
                <a:pos x="65826683" y="21845522"/>
              </a:cxn>
            </a:cxnLst>
            <a:rect l="txL" t="txT" r="txR" b="txB"/>
            <a:pathLst>
              <a:path w="218" h="609">
                <a:moveTo>
                  <a:pt x="164" y="54"/>
                </a:moveTo>
                <a:lnTo>
                  <a:pt x="174" y="98"/>
                </a:lnTo>
                <a:lnTo>
                  <a:pt x="174" y="152"/>
                </a:lnTo>
                <a:lnTo>
                  <a:pt x="185" y="196"/>
                </a:lnTo>
                <a:lnTo>
                  <a:pt x="185" y="239"/>
                </a:lnTo>
                <a:lnTo>
                  <a:pt x="196" y="272"/>
                </a:lnTo>
                <a:lnTo>
                  <a:pt x="196" y="316"/>
                </a:lnTo>
                <a:lnTo>
                  <a:pt x="207" y="348"/>
                </a:lnTo>
                <a:lnTo>
                  <a:pt x="207" y="381"/>
                </a:lnTo>
                <a:lnTo>
                  <a:pt x="207" y="413"/>
                </a:lnTo>
                <a:lnTo>
                  <a:pt x="218" y="435"/>
                </a:lnTo>
                <a:lnTo>
                  <a:pt x="218" y="457"/>
                </a:lnTo>
                <a:lnTo>
                  <a:pt x="218" y="479"/>
                </a:lnTo>
                <a:lnTo>
                  <a:pt x="218" y="501"/>
                </a:lnTo>
                <a:lnTo>
                  <a:pt x="218" y="522"/>
                </a:lnTo>
                <a:lnTo>
                  <a:pt x="218" y="533"/>
                </a:lnTo>
                <a:lnTo>
                  <a:pt x="218" y="544"/>
                </a:lnTo>
                <a:lnTo>
                  <a:pt x="218" y="577"/>
                </a:lnTo>
                <a:lnTo>
                  <a:pt x="218" y="598"/>
                </a:lnTo>
                <a:lnTo>
                  <a:pt x="207" y="609"/>
                </a:lnTo>
                <a:lnTo>
                  <a:pt x="185" y="609"/>
                </a:lnTo>
                <a:lnTo>
                  <a:pt x="174" y="609"/>
                </a:lnTo>
                <a:lnTo>
                  <a:pt x="164" y="598"/>
                </a:lnTo>
                <a:lnTo>
                  <a:pt x="153" y="588"/>
                </a:lnTo>
                <a:lnTo>
                  <a:pt x="142" y="566"/>
                </a:lnTo>
                <a:lnTo>
                  <a:pt x="142" y="555"/>
                </a:lnTo>
                <a:lnTo>
                  <a:pt x="131" y="533"/>
                </a:lnTo>
                <a:lnTo>
                  <a:pt x="131" y="511"/>
                </a:lnTo>
                <a:lnTo>
                  <a:pt x="120" y="490"/>
                </a:lnTo>
                <a:lnTo>
                  <a:pt x="109" y="457"/>
                </a:lnTo>
                <a:lnTo>
                  <a:pt x="109" y="424"/>
                </a:lnTo>
                <a:lnTo>
                  <a:pt x="98" y="381"/>
                </a:lnTo>
                <a:lnTo>
                  <a:pt x="87" y="337"/>
                </a:lnTo>
                <a:lnTo>
                  <a:pt x="77" y="294"/>
                </a:lnTo>
                <a:lnTo>
                  <a:pt x="77" y="261"/>
                </a:lnTo>
                <a:lnTo>
                  <a:pt x="66" y="218"/>
                </a:lnTo>
                <a:lnTo>
                  <a:pt x="55" y="185"/>
                </a:lnTo>
                <a:lnTo>
                  <a:pt x="44" y="152"/>
                </a:lnTo>
                <a:lnTo>
                  <a:pt x="44" y="131"/>
                </a:lnTo>
                <a:lnTo>
                  <a:pt x="33" y="109"/>
                </a:lnTo>
                <a:lnTo>
                  <a:pt x="22" y="87"/>
                </a:lnTo>
                <a:lnTo>
                  <a:pt x="11" y="65"/>
                </a:lnTo>
                <a:lnTo>
                  <a:pt x="0" y="54"/>
                </a:lnTo>
                <a:lnTo>
                  <a:pt x="0" y="43"/>
                </a:lnTo>
                <a:lnTo>
                  <a:pt x="0" y="33"/>
                </a:lnTo>
                <a:lnTo>
                  <a:pt x="0" y="22"/>
                </a:lnTo>
                <a:lnTo>
                  <a:pt x="0" y="11"/>
                </a:lnTo>
                <a:lnTo>
                  <a:pt x="11" y="11"/>
                </a:lnTo>
                <a:lnTo>
                  <a:pt x="22" y="0"/>
                </a:lnTo>
                <a:lnTo>
                  <a:pt x="33" y="0"/>
                </a:lnTo>
                <a:lnTo>
                  <a:pt x="44" y="0"/>
                </a:lnTo>
                <a:lnTo>
                  <a:pt x="55" y="0"/>
                </a:lnTo>
                <a:lnTo>
                  <a:pt x="77" y="11"/>
                </a:lnTo>
                <a:lnTo>
                  <a:pt x="98" y="22"/>
                </a:lnTo>
                <a:lnTo>
                  <a:pt x="120" y="22"/>
                </a:lnTo>
                <a:lnTo>
                  <a:pt x="142" y="33"/>
                </a:lnTo>
                <a:lnTo>
                  <a:pt x="164" y="5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2000"/>
          </a:p>
        </p:txBody>
      </p:sp>
      <p:sp>
        <p:nvSpPr>
          <p:cNvPr id="12356" name="Freeform 68"/>
          <p:cNvSpPr/>
          <p:nvPr/>
        </p:nvSpPr>
        <p:spPr>
          <a:xfrm>
            <a:off x="5614670" y="2650173"/>
            <a:ext cx="593725" cy="331787"/>
          </a:xfrm>
          <a:custGeom>
            <a:avLst/>
            <a:gdLst>
              <a:gd name="txL" fmla="*/ 0 w 935"/>
              <a:gd name="txT" fmla="*/ 0 h 522"/>
              <a:gd name="txR" fmla="*/ 935 w 935"/>
              <a:gd name="txB" fmla="*/ 522 h 522"/>
            </a:gdLst>
            <a:ahLst/>
            <a:cxnLst>
              <a:cxn ang="0">
                <a:pos x="271773650" y="8887697"/>
              </a:cxn>
              <a:cxn ang="0">
                <a:pos x="285080075" y="0"/>
              </a:cxn>
              <a:cxn ang="0">
                <a:pos x="302418750" y="4444166"/>
              </a:cxn>
              <a:cxn ang="0">
                <a:pos x="328628375" y="21815949"/>
              </a:cxn>
              <a:cxn ang="0">
                <a:pos x="355241225" y="39591977"/>
              </a:cxn>
              <a:cxn ang="0">
                <a:pos x="368144425" y="52519594"/>
              </a:cxn>
              <a:cxn ang="0">
                <a:pos x="377015375" y="61407291"/>
              </a:cxn>
              <a:cxn ang="0">
                <a:pos x="377015375" y="65851457"/>
              </a:cxn>
              <a:cxn ang="0">
                <a:pos x="372579900" y="74739153"/>
              </a:cxn>
              <a:cxn ang="0">
                <a:pos x="359273475" y="83627485"/>
              </a:cxn>
              <a:cxn ang="0">
                <a:pos x="350805750" y="92110936"/>
              </a:cxn>
              <a:cxn ang="0">
                <a:pos x="333063850" y="118775297"/>
              </a:cxn>
              <a:cxn ang="0">
                <a:pos x="320160650" y="145034776"/>
              </a:cxn>
              <a:cxn ang="0">
                <a:pos x="306854225" y="166850725"/>
              </a:cxn>
              <a:cxn ang="0">
                <a:pos x="297983275" y="193514450"/>
              </a:cxn>
              <a:cxn ang="0">
                <a:pos x="241128550" y="210886233"/>
              </a:cxn>
              <a:cxn ang="0">
                <a:pos x="254434975" y="162810805"/>
              </a:cxn>
              <a:cxn ang="0">
                <a:pos x="258467225" y="123218827"/>
              </a:cxn>
              <a:cxn ang="0">
                <a:pos x="267338175" y="96555102"/>
              </a:cxn>
              <a:cxn ang="0">
                <a:pos x="267338175" y="83627485"/>
              </a:cxn>
              <a:cxn ang="0">
                <a:pos x="267338175" y="70295623"/>
              </a:cxn>
              <a:cxn ang="0">
                <a:pos x="262902700" y="65851457"/>
              </a:cxn>
              <a:cxn ang="0">
                <a:pos x="258467225" y="61407291"/>
              </a:cxn>
              <a:cxn ang="0">
                <a:pos x="245564025" y="65851457"/>
              </a:cxn>
              <a:cxn ang="0">
                <a:pos x="223386650" y="65851457"/>
              </a:cxn>
              <a:cxn ang="0">
                <a:pos x="192741550" y="70295623"/>
              </a:cxn>
              <a:cxn ang="0">
                <a:pos x="157660975" y="74739153"/>
              </a:cxn>
              <a:cxn ang="0">
                <a:pos x="114112675" y="79183319"/>
              </a:cxn>
              <a:cxn ang="0">
                <a:pos x="61290200" y="88071016"/>
              </a:cxn>
              <a:cxn ang="0">
                <a:pos x="0" y="96555102"/>
              </a:cxn>
              <a:cxn ang="0">
                <a:pos x="21774150" y="52519594"/>
              </a:cxn>
              <a:cxn ang="0">
                <a:pos x="52419250" y="52519594"/>
              </a:cxn>
              <a:cxn ang="0">
                <a:pos x="91935300" y="48479674"/>
              </a:cxn>
              <a:cxn ang="0">
                <a:pos x="135886825" y="39591977"/>
              </a:cxn>
              <a:cxn ang="0">
                <a:pos x="184273825" y="35147811"/>
              </a:cxn>
              <a:cxn ang="0">
                <a:pos x="223386650" y="26259479"/>
              </a:cxn>
              <a:cxn ang="0">
                <a:pos x="249999500" y="21815949"/>
              </a:cxn>
              <a:cxn ang="0">
                <a:pos x="262902700" y="17371783"/>
              </a:cxn>
              <a:cxn ang="0">
                <a:pos x="267338175" y="13331863"/>
              </a:cxn>
            </a:cxnLst>
            <a:rect l="txL" t="txT" r="txR" b="txB"/>
            <a:pathLst>
              <a:path w="935" h="522">
                <a:moveTo>
                  <a:pt x="663" y="33"/>
                </a:moveTo>
                <a:lnTo>
                  <a:pt x="674" y="22"/>
                </a:lnTo>
                <a:lnTo>
                  <a:pt x="685" y="11"/>
                </a:lnTo>
                <a:lnTo>
                  <a:pt x="707" y="0"/>
                </a:lnTo>
                <a:lnTo>
                  <a:pt x="728" y="0"/>
                </a:lnTo>
                <a:lnTo>
                  <a:pt x="750" y="11"/>
                </a:lnTo>
                <a:lnTo>
                  <a:pt x="783" y="33"/>
                </a:lnTo>
                <a:lnTo>
                  <a:pt x="815" y="54"/>
                </a:lnTo>
                <a:lnTo>
                  <a:pt x="859" y="76"/>
                </a:lnTo>
                <a:lnTo>
                  <a:pt x="881" y="98"/>
                </a:lnTo>
                <a:lnTo>
                  <a:pt x="902" y="109"/>
                </a:lnTo>
                <a:lnTo>
                  <a:pt x="913" y="130"/>
                </a:lnTo>
                <a:lnTo>
                  <a:pt x="924" y="141"/>
                </a:lnTo>
                <a:lnTo>
                  <a:pt x="935" y="152"/>
                </a:lnTo>
                <a:lnTo>
                  <a:pt x="935" y="163"/>
                </a:lnTo>
                <a:lnTo>
                  <a:pt x="935" y="174"/>
                </a:lnTo>
                <a:lnTo>
                  <a:pt x="924" y="185"/>
                </a:lnTo>
                <a:lnTo>
                  <a:pt x="913" y="196"/>
                </a:lnTo>
                <a:lnTo>
                  <a:pt x="891" y="207"/>
                </a:lnTo>
                <a:lnTo>
                  <a:pt x="881" y="218"/>
                </a:lnTo>
                <a:lnTo>
                  <a:pt x="870" y="228"/>
                </a:lnTo>
                <a:lnTo>
                  <a:pt x="848" y="250"/>
                </a:lnTo>
                <a:lnTo>
                  <a:pt x="826" y="294"/>
                </a:lnTo>
                <a:lnTo>
                  <a:pt x="805" y="337"/>
                </a:lnTo>
                <a:lnTo>
                  <a:pt x="794" y="359"/>
                </a:lnTo>
                <a:lnTo>
                  <a:pt x="783" y="381"/>
                </a:lnTo>
                <a:lnTo>
                  <a:pt x="761" y="413"/>
                </a:lnTo>
                <a:lnTo>
                  <a:pt x="750" y="446"/>
                </a:lnTo>
                <a:lnTo>
                  <a:pt x="739" y="479"/>
                </a:lnTo>
                <a:lnTo>
                  <a:pt x="718" y="522"/>
                </a:lnTo>
                <a:lnTo>
                  <a:pt x="598" y="522"/>
                </a:lnTo>
                <a:lnTo>
                  <a:pt x="609" y="457"/>
                </a:lnTo>
                <a:lnTo>
                  <a:pt x="631" y="403"/>
                </a:lnTo>
                <a:lnTo>
                  <a:pt x="641" y="348"/>
                </a:lnTo>
                <a:lnTo>
                  <a:pt x="641" y="305"/>
                </a:lnTo>
                <a:lnTo>
                  <a:pt x="652" y="272"/>
                </a:lnTo>
                <a:lnTo>
                  <a:pt x="663" y="239"/>
                </a:lnTo>
                <a:lnTo>
                  <a:pt x="663" y="218"/>
                </a:lnTo>
                <a:lnTo>
                  <a:pt x="663" y="207"/>
                </a:lnTo>
                <a:lnTo>
                  <a:pt x="663" y="185"/>
                </a:lnTo>
                <a:lnTo>
                  <a:pt x="663" y="174"/>
                </a:lnTo>
                <a:lnTo>
                  <a:pt x="663" y="163"/>
                </a:lnTo>
                <a:lnTo>
                  <a:pt x="652" y="163"/>
                </a:lnTo>
                <a:lnTo>
                  <a:pt x="652" y="152"/>
                </a:lnTo>
                <a:lnTo>
                  <a:pt x="641" y="152"/>
                </a:lnTo>
                <a:lnTo>
                  <a:pt x="620" y="152"/>
                </a:lnTo>
                <a:lnTo>
                  <a:pt x="609" y="163"/>
                </a:lnTo>
                <a:lnTo>
                  <a:pt x="576" y="163"/>
                </a:lnTo>
                <a:lnTo>
                  <a:pt x="554" y="163"/>
                </a:lnTo>
                <a:lnTo>
                  <a:pt x="522" y="163"/>
                </a:lnTo>
                <a:lnTo>
                  <a:pt x="478" y="174"/>
                </a:lnTo>
                <a:lnTo>
                  <a:pt x="435" y="174"/>
                </a:lnTo>
                <a:lnTo>
                  <a:pt x="391" y="185"/>
                </a:lnTo>
                <a:lnTo>
                  <a:pt x="337" y="196"/>
                </a:lnTo>
                <a:lnTo>
                  <a:pt x="283" y="196"/>
                </a:lnTo>
                <a:lnTo>
                  <a:pt x="217" y="207"/>
                </a:lnTo>
                <a:lnTo>
                  <a:pt x="152" y="218"/>
                </a:lnTo>
                <a:lnTo>
                  <a:pt x="76" y="228"/>
                </a:lnTo>
                <a:lnTo>
                  <a:pt x="0" y="239"/>
                </a:lnTo>
                <a:lnTo>
                  <a:pt x="11" y="141"/>
                </a:lnTo>
                <a:lnTo>
                  <a:pt x="54" y="130"/>
                </a:lnTo>
                <a:lnTo>
                  <a:pt x="98" y="130"/>
                </a:lnTo>
                <a:lnTo>
                  <a:pt x="130" y="130"/>
                </a:lnTo>
                <a:lnTo>
                  <a:pt x="185" y="130"/>
                </a:lnTo>
                <a:lnTo>
                  <a:pt x="228" y="120"/>
                </a:lnTo>
                <a:lnTo>
                  <a:pt x="283" y="109"/>
                </a:lnTo>
                <a:lnTo>
                  <a:pt x="337" y="98"/>
                </a:lnTo>
                <a:lnTo>
                  <a:pt x="402" y="87"/>
                </a:lnTo>
                <a:lnTo>
                  <a:pt x="457" y="87"/>
                </a:lnTo>
                <a:lnTo>
                  <a:pt x="511" y="76"/>
                </a:lnTo>
                <a:lnTo>
                  <a:pt x="554" y="65"/>
                </a:lnTo>
                <a:lnTo>
                  <a:pt x="587" y="54"/>
                </a:lnTo>
                <a:lnTo>
                  <a:pt x="620" y="54"/>
                </a:lnTo>
                <a:lnTo>
                  <a:pt x="641" y="43"/>
                </a:lnTo>
                <a:lnTo>
                  <a:pt x="652" y="43"/>
                </a:lnTo>
                <a:lnTo>
                  <a:pt x="663" y="3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57" name="Freeform 69"/>
          <p:cNvSpPr/>
          <p:nvPr/>
        </p:nvSpPr>
        <p:spPr>
          <a:xfrm>
            <a:off x="5643245" y="2926398"/>
            <a:ext cx="476250" cy="90487"/>
          </a:xfrm>
          <a:custGeom>
            <a:avLst/>
            <a:gdLst>
              <a:gd name="txL" fmla="*/ 0 w 750"/>
              <a:gd name="txT" fmla="*/ 0 h 142"/>
              <a:gd name="txR" fmla="*/ 750 w 750"/>
              <a:gd name="txB" fmla="*/ 142 h 142"/>
            </a:gdLst>
            <a:ahLst/>
            <a:cxnLst>
              <a:cxn ang="0">
                <a:pos x="0" y="26394166"/>
              </a:cxn>
              <a:cxn ang="0">
                <a:pos x="30645100" y="22333721"/>
              </a:cxn>
              <a:cxn ang="0">
                <a:pos x="61290200" y="17866722"/>
              </a:cxn>
              <a:cxn ang="0">
                <a:pos x="87499825" y="13400360"/>
              </a:cxn>
              <a:cxn ang="0">
                <a:pos x="109273975" y="13400360"/>
              </a:cxn>
              <a:cxn ang="0">
                <a:pos x="131451350" y="8933361"/>
              </a:cxn>
              <a:cxn ang="0">
                <a:pos x="153225500" y="8933361"/>
              </a:cxn>
              <a:cxn ang="0">
                <a:pos x="174999650" y="4466999"/>
              </a:cxn>
              <a:cxn ang="0">
                <a:pos x="188306075" y="4466999"/>
              </a:cxn>
              <a:cxn ang="0">
                <a:pos x="205644750" y="4466999"/>
              </a:cxn>
              <a:cxn ang="0">
                <a:pos x="218951175" y="0"/>
              </a:cxn>
              <a:cxn ang="0">
                <a:pos x="232257600" y="0"/>
              </a:cxn>
              <a:cxn ang="0">
                <a:pos x="240725325" y="0"/>
              </a:cxn>
              <a:cxn ang="0">
                <a:pos x="249596275" y="0"/>
              </a:cxn>
              <a:cxn ang="0">
                <a:pos x="254031750" y="0"/>
              </a:cxn>
              <a:cxn ang="0">
                <a:pos x="258467225" y="0"/>
              </a:cxn>
              <a:cxn ang="0">
                <a:pos x="262902700" y="0"/>
              </a:cxn>
              <a:cxn ang="0">
                <a:pos x="267338175" y="4466999"/>
              </a:cxn>
              <a:cxn ang="0">
                <a:pos x="271773650" y="8933361"/>
              </a:cxn>
              <a:cxn ang="0">
                <a:pos x="280241375" y="8933361"/>
              </a:cxn>
              <a:cxn ang="0">
                <a:pos x="284676850" y="8933361"/>
              </a:cxn>
              <a:cxn ang="0">
                <a:pos x="289112325" y="13400360"/>
              </a:cxn>
              <a:cxn ang="0">
                <a:pos x="293547800" y="13400360"/>
              </a:cxn>
              <a:cxn ang="0">
                <a:pos x="302418750" y="22333721"/>
              </a:cxn>
              <a:cxn ang="0">
                <a:pos x="302418750" y="22333721"/>
              </a:cxn>
              <a:cxn ang="0">
                <a:pos x="302418750" y="26394166"/>
              </a:cxn>
              <a:cxn ang="0">
                <a:pos x="297983275" y="30861165"/>
              </a:cxn>
              <a:cxn ang="0">
                <a:pos x="289112325" y="35327527"/>
              </a:cxn>
              <a:cxn ang="0">
                <a:pos x="280241375" y="35327527"/>
              </a:cxn>
              <a:cxn ang="0">
                <a:pos x="271773650" y="39794526"/>
              </a:cxn>
              <a:cxn ang="0">
                <a:pos x="258467225" y="39794526"/>
              </a:cxn>
              <a:cxn ang="0">
                <a:pos x="245160800" y="44260888"/>
              </a:cxn>
              <a:cxn ang="0">
                <a:pos x="227822125" y="44260888"/>
              </a:cxn>
              <a:cxn ang="0">
                <a:pos x="205644750" y="48727887"/>
              </a:cxn>
              <a:cxn ang="0">
                <a:pos x="179435125" y="53194249"/>
              </a:cxn>
              <a:cxn ang="0">
                <a:pos x="153225500" y="53194249"/>
              </a:cxn>
              <a:cxn ang="0">
                <a:pos x="118144925" y="53194249"/>
              </a:cxn>
              <a:cxn ang="0">
                <a:pos x="83064350" y="57661248"/>
              </a:cxn>
              <a:cxn ang="0">
                <a:pos x="43548300" y="57661248"/>
              </a:cxn>
              <a:cxn ang="0">
                <a:pos x="21774150" y="57661248"/>
              </a:cxn>
              <a:cxn ang="0">
                <a:pos x="0" y="57661248"/>
              </a:cxn>
              <a:cxn ang="0">
                <a:pos x="0" y="26394166"/>
              </a:cxn>
              <a:cxn ang="0">
                <a:pos x="0" y="26394166"/>
              </a:cxn>
            </a:cxnLst>
            <a:rect l="txL" t="txT" r="txR" b="txB"/>
            <a:pathLst>
              <a:path w="750" h="142">
                <a:moveTo>
                  <a:pt x="0" y="65"/>
                </a:moveTo>
                <a:lnTo>
                  <a:pt x="76" y="55"/>
                </a:lnTo>
                <a:lnTo>
                  <a:pt x="152" y="44"/>
                </a:lnTo>
                <a:lnTo>
                  <a:pt x="217" y="33"/>
                </a:lnTo>
                <a:lnTo>
                  <a:pt x="271" y="33"/>
                </a:lnTo>
                <a:lnTo>
                  <a:pt x="326" y="22"/>
                </a:lnTo>
                <a:lnTo>
                  <a:pt x="380" y="22"/>
                </a:lnTo>
                <a:lnTo>
                  <a:pt x="434" y="11"/>
                </a:lnTo>
                <a:lnTo>
                  <a:pt x="467" y="11"/>
                </a:lnTo>
                <a:lnTo>
                  <a:pt x="510" y="11"/>
                </a:lnTo>
                <a:lnTo>
                  <a:pt x="543" y="0"/>
                </a:lnTo>
                <a:lnTo>
                  <a:pt x="576" y="0"/>
                </a:lnTo>
                <a:lnTo>
                  <a:pt x="597" y="0"/>
                </a:lnTo>
                <a:lnTo>
                  <a:pt x="619" y="0"/>
                </a:lnTo>
                <a:lnTo>
                  <a:pt x="630" y="0"/>
                </a:lnTo>
                <a:lnTo>
                  <a:pt x="641" y="0"/>
                </a:lnTo>
                <a:lnTo>
                  <a:pt x="652" y="0"/>
                </a:lnTo>
                <a:lnTo>
                  <a:pt x="663" y="11"/>
                </a:lnTo>
                <a:lnTo>
                  <a:pt x="674" y="22"/>
                </a:lnTo>
                <a:lnTo>
                  <a:pt x="695" y="22"/>
                </a:lnTo>
                <a:lnTo>
                  <a:pt x="706" y="22"/>
                </a:lnTo>
                <a:lnTo>
                  <a:pt x="717" y="33"/>
                </a:lnTo>
                <a:lnTo>
                  <a:pt x="728" y="33"/>
                </a:lnTo>
                <a:lnTo>
                  <a:pt x="750" y="55"/>
                </a:lnTo>
                <a:lnTo>
                  <a:pt x="750" y="65"/>
                </a:lnTo>
                <a:lnTo>
                  <a:pt x="739" y="76"/>
                </a:lnTo>
                <a:lnTo>
                  <a:pt x="717" y="87"/>
                </a:lnTo>
                <a:lnTo>
                  <a:pt x="695" y="87"/>
                </a:lnTo>
                <a:lnTo>
                  <a:pt x="674" y="98"/>
                </a:lnTo>
                <a:lnTo>
                  <a:pt x="641" y="98"/>
                </a:lnTo>
                <a:lnTo>
                  <a:pt x="608" y="109"/>
                </a:lnTo>
                <a:lnTo>
                  <a:pt x="565" y="109"/>
                </a:lnTo>
                <a:lnTo>
                  <a:pt x="510" y="120"/>
                </a:lnTo>
                <a:lnTo>
                  <a:pt x="445" y="131"/>
                </a:lnTo>
                <a:lnTo>
                  <a:pt x="380" y="131"/>
                </a:lnTo>
                <a:lnTo>
                  <a:pt x="293" y="131"/>
                </a:lnTo>
                <a:lnTo>
                  <a:pt x="206" y="142"/>
                </a:lnTo>
                <a:lnTo>
                  <a:pt x="108" y="142"/>
                </a:lnTo>
                <a:lnTo>
                  <a:pt x="54" y="142"/>
                </a:lnTo>
                <a:lnTo>
                  <a:pt x="0" y="142"/>
                </a:lnTo>
                <a:lnTo>
                  <a:pt x="0" y="6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58" name="Freeform 70"/>
          <p:cNvSpPr/>
          <p:nvPr/>
        </p:nvSpPr>
        <p:spPr>
          <a:xfrm>
            <a:off x="5594033" y="2035810"/>
            <a:ext cx="585787" cy="461963"/>
          </a:xfrm>
          <a:custGeom>
            <a:avLst/>
            <a:gdLst>
              <a:gd name="txL" fmla="*/ 0 w 924"/>
              <a:gd name="txT" fmla="*/ 0 h 729"/>
              <a:gd name="txR" fmla="*/ 924 w 924"/>
              <a:gd name="txB" fmla="*/ 729 h 729"/>
            </a:gdLst>
            <a:ahLst/>
            <a:cxnLst>
              <a:cxn ang="0">
                <a:pos x="349667291" y="83124824"/>
              </a:cxn>
              <a:cxn ang="0">
                <a:pos x="336805970" y="105210964"/>
              </a:cxn>
              <a:cxn ang="0">
                <a:pos x="327963376" y="135730306"/>
              </a:cxn>
              <a:cxn ang="0">
                <a:pos x="319121416" y="170666495"/>
              </a:cxn>
              <a:cxn ang="0">
                <a:pos x="305858158" y="214437648"/>
              </a:cxn>
              <a:cxn ang="0">
                <a:pos x="292996837" y="266641368"/>
              </a:cxn>
              <a:cxn ang="0">
                <a:pos x="244767041" y="292743228"/>
              </a:cxn>
              <a:cxn ang="0">
                <a:pos x="253609001" y="240539508"/>
              </a:cxn>
              <a:cxn ang="0">
                <a:pos x="258030298" y="196768355"/>
              </a:cxn>
              <a:cxn ang="0">
                <a:pos x="266872258" y="157414684"/>
              </a:cxn>
              <a:cxn ang="0">
                <a:pos x="270891619" y="126895343"/>
              </a:cxn>
              <a:cxn ang="0">
                <a:pos x="270891619" y="100793483"/>
              </a:cxn>
              <a:cxn ang="0">
                <a:pos x="275312916" y="83124824"/>
              </a:cxn>
              <a:cxn ang="0">
                <a:pos x="275312916" y="69873013"/>
              </a:cxn>
              <a:cxn ang="0">
                <a:pos x="275312916" y="65857293"/>
              </a:cxn>
              <a:cxn ang="0">
                <a:pos x="270891619" y="61439812"/>
              </a:cxn>
              <a:cxn ang="0">
                <a:pos x="258030298" y="61439812"/>
              </a:cxn>
              <a:cxn ang="0">
                <a:pos x="244767041" y="61439812"/>
              </a:cxn>
              <a:cxn ang="0">
                <a:pos x="227484422" y="65857293"/>
              </a:cxn>
              <a:cxn ang="0">
                <a:pos x="174833329" y="74289861"/>
              </a:cxn>
              <a:cxn ang="0">
                <a:pos x="118163508" y="87541672"/>
              </a:cxn>
              <a:cxn ang="0">
                <a:pos x="87617632" y="91959153"/>
              </a:cxn>
              <a:cxn ang="0">
                <a:pos x="61493054" y="96376635"/>
              </a:cxn>
              <a:cxn ang="0">
                <a:pos x="48229796" y="96376635"/>
              </a:cxn>
              <a:cxn ang="0">
                <a:pos x="34966539" y="96376635"/>
              </a:cxn>
              <a:cxn ang="0">
                <a:pos x="22105218" y="87541672"/>
              </a:cxn>
              <a:cxn ang="0">
                <a:pos x="0" y="69873013"/>
              </a:cxn>
              <a:cxn ang="0">
                <a:pos x="43809133" y="61439812"/>
              </a:cxn>
              <a:cxn ang="0">
                <a:pos x="87617632" y="52605482"/>
              </a:cxn>
              <a:cxn ang="0">
                <a:pos x="161972007" y="39353671"/>
              </a:cxn>
              <a:cxn ang="0">
                <a:pos x="200957907" y="30920470"/>
              </a:cxn>
              <a:cxn ang="0">
                <a:pos x="223063759" y="26503622"/>
              </a:cxn>
              <a:cxn ang="0">
                <a:pos x="235925080" y="22086141"/>
              </a:cxn>
              <a:cxn ang="0">
                <a:pos x="249188338" y="13251811"/>
              </a:cxn>
              <a:cxn ang="0">
                <a:pos x="258030298" y="8834329"/>
              </a:cxn>
              <a:cxn ang="0">
                <a:pos x="275312916" y="0"/>
              </a:cxn>
              <a:cxn ang="0">
                <a:pos x="292996837" y="4417482"/>
              </a:cxn>
              <a:cxn ang="0">
                <a:pos x="323542713" y="13251811"/>
              </a:cxn>
              <a:cxn ang="0">
                <a:pos x="354087955" y="34936190"/>
              </a:cxn>
              <a:cxn ang="0">
                <a:pos x="362930549" y="39353671"/>
              </a:cxn>
              <a:cxn ang="0">
                <a:pos x="371370573" y="48188001"/>
              </a:cxn>
              <a:cxn ang="0">
                <a:pos x="371370573" y="52605482"/>
              </a:cxn>
              <a:cxn ang="0">
                <a:pos x="367351212" y="65857293"/>
              </a:cxn>
              <a:cxn ang="0">
                <a:pos x="354087955" y="78707342"/>
              </a:cxn>
            </a:cxnLst>
            <a:rect l="txL" t="txT" r="txR" b="txB"/>
            <a:pathLst>
              <a:path w="924" h="729">
                <a:moveTo>
                  <a:pt x="881" y="196"/>
                </a:moveTo>
                <a:lnTo>
                  <a:pt x="870" y="207"/>
                </a:lnTo>
                <a:lnTo>
                  <a:pt x="848" y="229"/>
                </a:lnTo>
                <a:lnTo>
                  <a:pt x="838" y="262"/>
                </a:lnTo>
                <a:lnTo>
                  <a:pt x="827" y="294"/>
                </a:lnTo>
                <a:lnTo>
                  <a:pt x="816" y="338"/>
                </a:lnTo>
                <a:lnTo>
                  <a:pt x="805" y="381"/>
                </a:lnTo>
                <a:lnTo>
                  <a:pt x="794" y="425"/>
                </a:lnTo>
                <a:lnTo>
                  <a:pt x="772" y="479"/>
                </a:lnTo>
                <a:lnTo>
                  <a:pt x="761" y="534"/>
                </a:lnTo>
                <a:lnTo>
                  <a:pt x="740" y="588"/>
                </a:lnTo>
                <a:lnTo>
                  <a:pt x="729" y="664"/>
                </a:lnTo>
                <a:lnTo>
                  <a:pt x="707" y="729"/>
                </a:lnTo>
                <a:lnTo>
                  <a:pt x="609" y="729"/>
                </a:lnTo>
                <a:lnTo>
                  <a:pt x="620" y="664"/>
                </a:lnTo>
                <a:lnTo>
                  <a:pt x="631" y="599"/>
                </a:lnTo>
                <a:lnTo>
                  <a:pt x="631" y="544"/>
                </a:lnTo>
                <a:lnTo>
                  <a:pt x="642" y="490"/>
                </a:lnTo>
                <a:lnTo>
                  <a:pt x="653" y="436"/>
                </a:lnTo>
                <a:lnTo>
                  <a:pt x="664" y="392"/>
                </a:lnTo>
                <a:lnTo>
                  <a:pt x="664" y="349"/>
                </a:lnTo>
                <a:lnTo>
                  <a:pt x="674" y="316"/>
                </a:lnTo>
                <a:lnTo>
                  <a:pt x="674" y="283"/>
                </a:lnTo>
                <a:lnTo>
                  <a:pt x="674" y="251"/>
                </a:lnTo>
                <a:lnTo>
                  <a:pt x="685" y="229"/>
                </a:lnTo>
                <a:lnTo>
                  <a:pt x="685" y="207"/>
                </a:lnTo>
                <a:lnTo>
                  <a:pt x="685" y="185"/>
                </a:lnTo>
                <a:lnTo>
                  <a:pt x="685" y="174"/>
                </a:lnTo>
                <a:lnTo>
                  <a:pt x="685" y="164"/>
                </a:lnTo>
                <a:lnTo>
                  <a:pt x="674" y="153"/>
                </a:lnTo>
                <a:lnTo>
                  <a:pt x="664" y="153"/>
                </a:lnTo>
                <a:lnTo>
                  <a:pt x="642" y="153"/>
                </a:lnTo>
                <a:lnTo>
                  <a:pt x="631" y="153"/>
                </a:lnTo>
                <a:lnTo>
                  <a:pt x="609" y="153"/>
                </a:lnTo>
                <a:lnTo>
                  <a:pt x="587" y="153"/>
                </a:lnTo>
                <a:lnTo>
                  <a:pt x="566" y="164"/>
                </a:lnTo>
                <a:lnTo>
                  <a:pt x="500" y="174"/>
                </a:lnTo>
                <a:lnTo>
                  <a:pt x="435" y="185"/>
                </a:lnTo>
                <a:lnTo>
                  <a:pt x="370" y="196"/>
                </a:lnTo>
                <a:lnTo>
                  <a:pt x="294" y="218"/>
                </a:lnTo>
                <a:lnTo>
                  <a:pt x="250" y="229"/>
                </a:lnTo>
                <a:lnTo>
                  <a:pt x="218" y="229"/>
                </a:lnTo>
                <a:lnTo>
                  <a:pt x="185" y="240"/>
                </a:lnTo>
                <a:lnTo>
                  <a:pt x="153" y="240"/>
                </a:lnTo>
                <a:lnTo>
                  <a:pt x="131" y="240"/>
                </a:lnTo>
                <a:lnTo>
                  <a:pt x="120" y="240"/>
                </a:lnTo>
                <a:lnTo>
                  <a:pt x="98" y="240"/>
                </a:lnTo>
                <a:lnTo>
                  <a:pt x="87" y="240"/>
                </a:lnTo>
                <a:lnTo>
                  <a:pt x="77" y="240"/>
                </a:lnTo>
                <a:lnTo>
                  <a:pt x="55" y="218"/>
                </a:lnTo>
                <a:lnTo>
                  <a:pt x="22" y="207"/>
                </a:lnTo>
                <a:lnTo>
                  <a:pt x="0" y="174"/>
                </a:lnTo>
                <a:lnTo>
                  <a:pt x="55" y="164"/>
                </a:lnTo>
                <a:lnTo>
                  <a:pt x="109" y="153"/>
                </a:lnTo>
                <a:lnTo>
                  <a:pt x="163" y="142"/>
                </a:lnTo>
                <a:lnTo>
                  <a:pt x="218" y="131"/>
                </a:lnTo>
                <a:lnTo>
                  <a:pt x="337" y="109"/>
                </a:lnTo>
                <a:lnTo>
                  <a:pt x="403" y="98"/>
                </a:lnTo>
                <a:lnTo>
                  <a:pt x="468" y="87"/>
                </a:lnTo>
                <a:lnTo>
                  <a:pt x="500" y="77"/>
                </a:lnTo>
                <a:lnTo>
                  <a:pt x="522" y="77"/>
                </a:lnTo>
                <a:lnTo>
                  <a:pt x="555" y="66"/>
                </a:lnTo>
                <a:lnTo>
                  <a:pt x="577" y="55"/>
                </a:lnTo>
                <a:lnTo>
                  <a:pt x="587" y="55"/>
                </a:lnTo>
                <a:lnTo>
                  <a:pt x="609" y="44"/>
                </a:lnTo>
                <a:lnTo>
                  <a:pt x="620" y="33"/>
                </a:lnTo>
                <a:lnTo>
                  <a:pt x="631" y="22"/>
                </a:lnTo>
                <a:lnTo>
                  <a:pt x="642" y="22"/>
                </a:lnTo>
                <a:lnTo>
                  <a:pt x="664" y="11"/>
                </a:lnTo>
                <a:lnTo>
                  <a:pt x="685" y="0"/>
                </a:lnTo>
                <a:lnTo>
                  <a:pt x="707" y="0"/>
                </a:lnTo>
                <a:lnTo>
                  <a:pt x="729" y="11"/>
                </a:lnTo>
                <a:lnTo>
                  <a:pt x="761" y="22"/>
                </a:lnTo>
                <a:lnTo>
                  <a:pt x="805" y="33"/>
                </a:lnTo>
                <a:lnTo>
                  <a:pt x="838" y="55"/>
                </a:lnTo>
                <a:lnTo>
                  <a:pt x="881" y="87"/>
                </a:lnTo>
                <a:lnTo>
                  <a:pt x="892" y="98"/>
                </a:lnTo>
                <a:lnTo>
                  <a:pt x="903" y="98"/>
                </a:lnTo>
                <a:lnTo>
                  <a:pt x="914" y="109"/>
                </a:lnTo>
                <a:lnTo>
                  <a:pt x="924" y="120"/>
                </a:lnTo>
                <a:lnTo>
                  <a:pt x="924" y="131"/>
                </a:lnTo>
                <a:lnTo>
                  <a:pt x="924" y="142"/>
                </a:lnTo>
                <a:lnTo>
                  <a:pt x="914" y="164"/>
                </a:lnTo>
                <a:lnTo>
                  <a:pt x="903" y="174"/>
                </a:lnTo>
                <a:lnTo>
                  <a:pt x="881" y="19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43" name="Freeform 55"/>
          <p:cNvSpPr/>
          <p:nvPr/>
        </p:nvSpPr>
        <p:spPr>
          <a:xfrm>
            <a:off x="5049520" y="1565910"/>
            <a:ext cx="158750" cy="1547813"/>
          </a:xfrm>
          <a:custGeom>
            <a:avLst/>
            <a:gdLst>
              <a:gd name="txL" fmla="*/ 0 w 250"/>
              <a:gd name="txT" fmla="*/ 0 h 2438"/>
              <a:gd name="txR" fmla="*/ 250 w 250"/>
              <a:gd name="txB" fmla="*/ 2438 h 2438"/>
            </a:gdLst>
            <a:ahLst/>
            <a:cxnLst>
              <a:cxn ang="0">
                <a:pos x="61290200" y="758961661"/>
              </a:cxn>
              <a:cxn ang="0">
                <a:pos x="56854725" y="811762527"/>
              </a:cxn>
              <a:cxn ang="0">
                <a:pos x="56854725" y="859726954"/>
              </a:cxn>
              <a:cxn ang="0">
                <a:pos x="52419250" y="903659956"/>
              </a:cxn>
              <a:cxn ang="0">
                <a:pos x="47983775" y="934293067"/>
              </a:cxn>
              <a:cxn ang="0">
                <a:pos x="47983775" y="960894754"/>
              </a:cxn>
              <a:cxn ang="0">
                <a:pos x="43548300" y="973792772"/>
              </a:cxn>
              <a:cxn ang="0">
                <a:pos x="43548300" y="982660001"/>
              </a:cxn>
              <a:cxn ang="0">
                <a:pos x="39112825" y="982660001"/>
              </a:cxn>
              <a:cxn ang="0">
                <a:pos x="35080575" y="978226069"/>
              </a:cxn>
              <a:cxn ang="0">
                <a:pos x="26209625" y="969358840"/>
              </a:cxn>
              <a:cxn ang="0">
                <a:pos x="17338675" y="952027525"/>
              </a:cxn>
              <a:cxn ang="0">
                <a:pos x="4032250" y="921395049"/>
              </a:cxn>
              <a:cxn ang="0">
                <a:pos x="0" y="886328640"/>
              </a:cxn>
              <a:cxn ang="0">
                <a:pos x="0" y="868594182"/>
              </a:cxn>
              <a:cxn ang="0">
                <a:pos x="4032250" y="855293022"/>
              </a:cxn>
              <a:cxn ang="0">
                <a:pos x="4032250" y="837961706"/>
              </a:cxn>
              <a:cxn ang="0">
                <a:pos x="8467725" y="811762527"/>
              </a:cxn>
              <a:cxn ang="0">
                <a:pos x="8467725" y="780726908"/>
              </a:cxn>
              <a:cxn ang="0">
                <a:pos x="12903200" y="741227203"/>
              </a:cxn>
              <a:cxn ang="0">
                <a:pos x="17338675" y="697696708"/>
              </a:cxn>
              <a:cxn ang="0">
                <a:pos x="21774150" y="644895842"/>
              </a:cxn>
              <a:cxn ang="0">
                <a:pos x="26209625" y="561462500"/>
              </a:cxn>
              <a:cxn ang="0">
                <a:pos x="30645100" y="456263910"/>
              </a:cxn>
              <a:cxn ang="0">
                <a:pos x="35080575" y="355498617"/>
              </a:cxn>
              <a:cxn ang="0">
                <a:pos x="35080575" y="263198046"/>
              </a:cxn>
              <a:cxn ang="0">
                <a:pos x="30645100" y="197499161"/>
              </a:cxn>
              <a:cxn ang="0">
                <a:pos x="30645100" y="157999456"/>
              </a:cxn>
              <a:cxn ang="0">
                <a:pos x="26209625" y="127366980"/>
              </a:cxn>
              <a:cxn ang="0">
                <a:pos x="26209625" y="96734503"/>
              </a:cxn>
              <a:cxn ang="0">
                <a:pos x="21774150" y="74566113"/>
              </a:cxn>
              <a:cxn ang="0">
                <a:pos x="21774150" y="57234798"/>
              </a:cxn>
              <a:cxn ang="0">
                <a:pos x="17338675" y="43933637"/>
              </a:cxn>
              <a:cxn ang="0">
                <a:pos x="17338675" y="35066408"/>
              </a:cxn>
              <a:cxn ang="0">
                <a:pos x="4032250" y="26601687"/>
              </a:cxn>
              <a:cxn ang="0">
                <a:pos x="0" y="13301161"/>
              </a:cxn>
              <a:cxn ang="0">
                <a:pos x="0" y="0"/>
              </a:cxn>
              <a:cxn ang="0">
                <a:pos x="8467725" y="0"/>
              </a:cxn>
              <a:cxn ang="0">
                <a:pos x="21774150" y="0"/>
              </a:cxn>
              <a:cxn ang="0">
                <a:pos x="39112825" y="0"/>
              </a:cxn>
              <a:cxn ang="0">
                <a:pos x="61290200" y="8867229"/>
              </a:cxn>
              <a:cxn ang="0">
                <a:pos x="78628875" y="17734458"/>
              </a:cxn>
              <a:cxn ang="0">
                <a:pos x="87499825" y="26601687"/>
              </a:cxn>
              <a:cxn ang="0">
                <a:pos x="96370775" y="35066408"/>
              </a:cxn>
              <a:cxn ang="0">
                <a:pos x="100806250" y="43933637"/>
              </a:cxn>
              <a:cxn ang="0">
                <a:pos x="96370775" y="57234798"/>
              </a:cxn>
              <a:cxn ang="0">
                <a:pos x="91935300" y="70132182"/>
              </a:cxn>
              <a:cxn ang="0">
                <a:pos x="91935300" y="83433342"/>
              </a:cxn>
              <a:cxn ang="0">
                <a:pos x="91935300" y="96734503"/>
              </a:cxn>
              <a:cxn ang="0">
                <a:pos x="87499825" y="118499751"/>
              </a:cxn>
              <a:cxn ang="0">
                <a:pos x="87499825" y="144698295"/>
              </a:cxn>
              <a:cxn ang="0">
                <a:pos x="83064350" y="175733914"/>
              </a:cxn>
              <a:cxn ang="0">
                <a:pos x="83064350" y="210800322"/>
              </a:cxn>
              <a:cxn ang="0">
                <a:pos x="83064350" y="250300027"/>
              </a:cxn>
              <a:cxn ang="0">
                <a:pos x="78628875" y="320432844"/>
              </a:cxn>
              <a:cxn ang="0">
                <a:pos x="74193400" y="425631434"/>
              </a:cxn>
              <a:cxn ang="0">
                <a:pos x="69757925" y="539697252"/>
              </a:cxn>
              <a:cxn ang="0">
                <a:pos x="65725675" y="662630300"/>
              </a:cxn>
              <a:cxn ang="0">
                <a:pos x="61290200" y="723895253"/>
              </a:cxn>
            </a:cxnLst>
            <a:rect l="txL" t="txT" r="txR" b="txB"/>
            <a:pathLst>
              <a:path w="250" h="2438">
                <a:moveTo>
                  <a:pt x="152" y="1796"/>
                </a:moveTo>
                <a:lnTo>
                  <a:pt x="152" y="1883"/>
                </a:lnTo>
                <a:lnTo>
                  <a:pt x="152" y="1948"/>
                </a:lnTo>
                <a:lnTo>
                  <a:pt x="141" y="2014"/>
                </a:lnTo>
                <a:lnTo>
                  <a:pt x="141" y="2079"/>
                </a:lnTo>
                <a:lnTo>
                  <a:pt x="141" y="2133"/>
                </a:lnTo>
                <a:lnTo>
                  <a:pt x="130" y="2188"/>
                </a:lnTo>
                <a:lnTo>
                  <a:pt x="130" y="2242"/>
                </a:lnTo>
                <a:lnTo>
                  <a:pt x="130" y="2286"/>
                </a:lnTo>
                <a:lnTo>
                  <a:pt x="119" y="2318"/>
                </a:lnTo>
                <a:lnTo>
                  <a:pt x="119" y="2351"/>
                </a:lnTo>
                <a:lnTo>
                  <a:pt x="119" y="2384"/>
                </a:lnTo>
                <a:lnTo>
                  <a:pt x="108" y="2405"/>
                </a:lnTo>
                <a:lnTo>
                  <a:pt x="108" y="2416"/>
                </a:lnTo>
                <a:lnTo>
                  <a:pt x="108" y="2427"/>
                </a:lnTo>
                <a:lnTo>
                  <a:pt x="108" y="2438"/>
                </a:lnTo>
                <a:lnTo>
                  <a:pt x="97" y="2438"/>
                </a:lnTo>
                <a:lnTo>
                  <a:pt x="87" y="2438"/>
                </a:lnTo>
                <a:lnTo>
                  <a:pt x="87" y="2427"/>
                </a:lnTo>
                <a:lnTo>
                  <a:pt x="76" y="2416"/>
                </a:lnTo>
                <a:lnTo>
                  <a:pt x="65" y="2405"/>
                </a:lnTo>
                <a:lnTo>
                  <a:pt x="54" y="2384"/>
                </a:lnTo>
                <a:lnTo>
                  <a:pt x="43" y="2362"/>
                </a:lnTo>
                <a:lnTo>
                  <a:pt x="32" y="2340"/>
                </a:lnTo>
                <a:lnTo>
                  <a:pt x="10" y="2286"/>
                </a:lnTo>
                <a:lnTo>
                  <a:pt x="0" y="2242"/>
                </a:lnTo>
                <a:lnTo>
                  <a:pt x="0" y="2199"/>
                </a:lnTo>
                <a:lnTo>
                  <a:pt x="0" y="2155"/>
                </a:lnTo>
                <a:lnTo>
                  <a:pt x="10" y="2144"/>
                </a:lnTo>
                <a:lnTo>
                  <a:pt x="10" y="2122"/>
                </a:lnTo>
                <a:lnTo>
                  <a:pt x="10" y="2101"/>
                </a:lnTo>
                <a:lnTo>
                  <a:pt x="10" y="2079"/>
                </a:lnTo>
                <a:lnTo>
                  <a:pt x="21" y="2046"/>
                </a:lnTo>
                <a:lnTo>
                  <a:pt x="21" y="2014"/>
                </a:lnTo>
                <a:lnTo>
                  <a:pt x="21" y="1981"/>
                </a:lnTo>
                <a:lnTo>
                  <a:pt x="21" y="1937"/>
                </a:lnTo>
                <a:lnTo>
                  <a:pt x="32" y="1894"/>
                </a:lnTo>
                <a:lnTo>
                  <a:pt x="32" y="1839"/>
                </a:lnTo>
                <a:lnTo>
                  <a:pt x="32" y="1785"/>
                </a:lnTo>
                <a:lnTo>
                  <a:pt x="43" y="1731"/>
                </a:lnTo>
                <a:lnTo>
                  <a:pt x="43" y="1665"/>
                </a:lnTo>
                <a:lnTo>
                  <a:pt x="54" y="1600"/>
                </a:lnTo>
                <a:lnTo>
                  <a:pt x="54" y="1535"/>
                </a:lnTo>
                <a:lnTo>
                  <a:pt x="65" y="1393"/>
                </a:lnTo>
                <a:lnTo>
                  <a:pt x="76" y="1263"/>
                </a:lnTo>
                <a:lnTo>
                  <a:pt x="76" y="1132"/>
                </a:lnTo>
                <a:lnTo>
                  <a:pt x="76" y="1002"/>
                </a:lnTo>
                <a:lnTo>
                  <a:pt x="87" y="882"/>
                </a:lnTo>
                <a:lnTo>
                  <a:pt x="87" y="762"/>
                </a:lnTo>
                <a:lnTo>
                  <a:pt x="87" y="653"/>
                </a:lnTo>
                <a:lnTo>
                  <a:pt x="76" y="544"/>
                </a:lnTo>
                <a:lnTo>
                  <a:pt x="76" y="490"/>
                </a:lnTo>
                <a:lnTo>
                  <a:pt x="76" y="447"/>
                </a:lnTo>
                <a:lnTo>
                  <a:pt x="76" y="392"/>
                </a:lnTo>
                <a:lnTo>
                  <a:pt x="76" y="349"/>
                </a:lnTo>
                <a:lnTo>
                  <a:pt x="65" y="316"/>
                </a:lnTo>
                <a:lnTo>
                  <a:pt x="65" y="283"/>
                </a:lnTo>
                <a:lnTo>
                  <a:pt x="65" y="240"/>
                </a:lnTo>
                <a:lnTo>
                  <a:pt x="65" y="218"/>
                </a:lnTo>
                <a:lnTo>
                  <a:pt x="54" y="185"/>
                </a:lnTo>
                <a:lnTo>
                  <a:pt x="54" y="164"/>
                </a:lnTo>
                <a:lnTo>
                  <a:pt x="54" y="142"/>
                </a:lnTo>
                <a:lnTo>
                  <a:pt x="54" y="120"/>
                </a:lnTo>
                <a:lnTo>
                  <a:pt x="43" y="109"/>
                </a:lnTo>
                <a:lnTo>
                  <a:pt x="43" y="98"/>
                </a:lnTo>
                <a:lnTo>
                  <a:pt x="43" y="87"/>
                </a:lnTo>
                <a:lnTo>
                  <a:pt x="32" y="77"/>
                </a:lnTo>
                <a:lnTo>
                  <a:pt x="10" y="66"/>
                </a:lnTo>
                <a:lnTo>
                  <a:pt x="0" y="55"/>
                </a:lnTo>
                <a:lnTo>
                  <a:pt x="0" y="33"/>
                </a:lnTo>
                <a:lnTo>
                  <a:pt x="0" y="11"/>
                </a:lnTo>
                <a:lnTo>
                  <a:pt x="0" y="0"/>
                </a:lnTo>
                <a:lnTo>
                  <a:pt x="10" y="0"/>
                </a:lnTo>
                <a:lnTo>
                  <a:pt x="21" y="0"/>
                </a:lnTo>
                <a:lnTo>
                  <a:pt x="32" y="0"/>
                </a:lnTo>
                <a:lnTo>
                  <a:pt x="54" y="0"/>
                </a:lnTo>
                <a:lnTo>
                  <a:pt x="76" y="0"/>
                </a:lnTo>
                <a:lnTo>
                  <a:pt x="97" y="0"/>
                </a:lnTo>
                <a:lnTo>
                  <a:pt x="119" y="11"/>
                </a:lnTo>
                <a:lnTo>
                  <a:pt x="152" y="22"/>
                </a:lnTo>
                <a:lnTo>
                  <a:pt x="173" y="33"/>
                </a:lnTo>
                <a:lnTo>
                  <a:pt x="195" y="44"/>
                </a:lnTo>
                <a:lnTo>
                  <a:pt x="206" y="55"/>
                </a:lnTo>
                <a:lnTo>
                  <a:pt x="217" y="66"/>
                </a:lnTo>
                <a:lnTo>
                  <a:pt x="228" y="77"/>
                </a:lnTo>
                <a:lnTo>
                  <a:pt x="239" y="87"/>
                </a:lnTo>
                <a:lnTo>
                  <a:pt x="250" y="87"/>
                </a:lnTo>
                <a:lnTo>
                  <a:pt x="250" y="109"/>
                </a:lnTo>
                <a:lnTo>
                  <a:pt x="250" y="131"/>
                </a:lnTo>
                <a:lnTo>
                  <a:pt x="239" y="142"/>
                </a:lnTo>
                <a:lnTo>
                  <a:pt x="239" y="174"/>
                </a:lnTo>
                <a:lnTo>
                  <a:pt x="228" y="174"/>
                </a:lnTo>
                <a:lnTo>
                  <a:pt x="228" y="185"/>
                </a:lnTo>
                <a:lnTo>
                  <a:pt x="228" y="207"/>
                </a:lnTo>
                <a:lnTo>
                  <a:pt x="228" y="218"/>
                </a:lnTo>
                <a:lnTo>
                  <a:pt x="228" y="240"/>
                </a:lnTo>
                <a:lnTo>
                  <a:pt x="217" y="262"/>
                </a:lnTo>
                <a:lnTo>
                  <a:pt x="217" y="294"/>
                </a:lnTo>
                <a:lnTo>
                  <a:pt x="217" y="327"/>
                </a:lnTo>
                <a:lnTo>
                  <a:pt x="217" y="359"/>
                </a:lnTo>
                <a:lnTo>
                  <a:pt x="217" y="392"/>
                </a:lnTo>
                <a:lnTo>
                  <a:pt x="206" y="436"/>
                </a:lnTo>
                <a:lnTo>
                  <a:pt x="206" y="479"/>
                </a:lnTo>
                <a:lnTo>
                  <a:pt x="206" y="523"/>
                </a:lnTo>
                <a:lnTo>
                  <a:pt x="206" y="566"/>
                </a:lnTo>
                <a:lnTo>
                  <a:pt x="206" y="621"/>
                </a:lnTo>
                <a:lnTo>
                  <a:pt x="195" y="675"/>
                </a:lnTo>
                <a:lnTo>
                  <a:pt x="195" y="795"/>
                </a:lnTo>
                <a:lnTo>
                  <a:pt x="195" y="925"/>
                </a:lnTo>
                <a:lnTo>
                  <a:pt x="184" y="1056"/>
                </a:lnTo>
                <a:lnTo>
                  <a:pt x="184" y="1197"/>
                </a:lnTo>
                <a:lnTo>
                  <a:pt x="173" y="1339"/>
                </a:lnTo>
                <a:lnTo>
                  <a:pt x="173" y="1480"/>
                </a:lnTo>
                <a:lnTo>
                  <a:pt x="163" y="1644"/>
                </a:lnTo>
                <a:lnTo>
                  <a:pt x="152" y="179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47" name="Freeform 59"/>
          <p:cNvSpPr/>
          <p:nvPr/>
        </p:nvSpPr>
        <p:spPr>
          <a:xfrm>
            <a:off x="4655820" y="2235835"/>
            <a:ext cx="461963" cy="595313"/>
          </a:xfrm>
          <a:custGeom>
            <a:avLst/>
            <a:gdLst>
              <a:gd name="txL" fmla="*/ 0 w 728"/>
              <a:gd name="txT" fmla="*/ 0 h 936"/>
              <a:gd name="txR" fmla="*/ 728 w 728"/>
              <a:gd name="txB" fmla="*/ 936 h 936"/>
            </a:gdLst>
            <a:ahLst/>
            <a:cxnLst>
              <a:cxn ang="0">
                <a:pos x="113956373" y="250801678"/>
              </a:cxn>
              <a:cxn ang="0">
                <a:pos x="126841841" y="233407217"/>
              </a:cxn>
              <a:cxn ang="0">
                <a:pos x="144559518" y="211158666"/>
              </a:cxn>
              <a:cxn ang="0">
                <a:pos x="161874247" y="184865039"/>
              </a:cxn>
              <a:cxn ang="0">
                <a:pos x="183618236" y="154121829"/>
              </a:cxn>
              <a:cxn ang="0">
                <a:pos x="205765173" y="123378619"/>
              </a:cxn>
              <a:cxn ang="0">
                <a:pos x="214624329" y="105579651"/>
              </a:cxn>
              <a:cxn ang="0">
                <a:pos x="227509797" y="83735607"/>
              </a:cxn>
              <a:cxn ang="0">
                <a:pos x="236368319" y="65936639"/>
              </a:cxn>
              <a:cxn ang="0">
                <a:pos x="249656735" y="44092595"/>
              </a:cxn>
              <a:cxn ang="0">
                <a:pos x="262542203" y="21844044"/>
              </a:cxn>
              <a:cxn ang="0">
                <a:pos x="271401359" y="0"/>
              </a:cxn>
              <a:cxn ang="0">
                <a:pos x="293145348" y="74835805"/>
              </a:cxn>
              <a:cxn ang="0">
                <a:pos x="280259880" y="101130068"/>
              </a:cxn>
              <a:cxn ang="0">
                <a:pos x="262542203" y="123378619"/>
              </a:cxn>
              <a:cxn ang="0">
                <a:pos x="249656735" y="149672246"/>
              </a:cxn>
              <a:cxn ang="0">
                <a:pos x="231939058" y="167066707"/>
              </a:cxn>
              <a:cxn ang="0">
                <a:pos x="218651276" y="189315258"/>
              </a:cxn>
              <a:cxn ang="0">
                <a:pos x="205765173" y="206709083"/>
              </a:cxn>
              <a:cxn ang="0">
                <a:pos x="192477392" y="224508051"/>
              </a:cxn>
              <a:cxn ang="0">
                <a:pos x="179591924" y="237857436"/>
              </a:cxn>
              <a:cxn ang="0">
                <a:pos x="166303507" y="250801678"/>
              </a:cxn>
              <a:cxn ang="0">
                <a:pos x="153015725" y="268600646"/>
              </a:cxn>
              <a:cxn ang="0">
                <a:pos x="126841841" y="294894273"/>
              </a:cxn>
              <a:cxn ang="0">
                <a:pos x="100667956" y="316738317"/>
              </a:cxn>
              <a:cxn ang="0">
                <a:pos x="70064811" y="343436451"/>
              </a:cxn>
              <a:cxn ang="0">
                <a:pos x="56777029" y="352336253"/>
              </a:cxn>
              <a:cxn ang="0">
                <a:pos x="43891562" y="360830912"/>
              </a:cxn>
              <a:cxn ang="0">
                <a:pos x="30603145" y="369730714"/>
              </a:cxn>
              <a:cxn ang="0">
                <a:pos x="21743989" y="374180297"/>
              </a:cxn>
              <a:cxn ang="0">
                <a:pos x="12885468" y="378629880"/>
              </a:cxn>
              <a:cxn ang="0">
                <a:pos x="8858521" y="378629880"/>
              </a:cxn>
              <a:cxn ang="0">
                <a:pos x="4429261" y="378629880"/>
              </a:cxn>
              <a:cxn ang="0">
                <a:pos x="4429261" y="378629880"/>
              </a:cxn>
              <a:cxn ang="0">
                <a:pos x="0" y="374180297"/>
              </a:cxn>
              <a:cxn ang="0">
                <a:pos x="0" y="374180297"/>
              </a:cxn>
              <a:cxn ang="0">
                <a:pos x="0" y="369730714"/>
              </a:cxn>
              <a:cxn ang="0">
                <a:pos x="4429261" y="365280495"/>
              </a:cxn>
              <a:cxn ang="0">
                <a:pos x="8858521" y="360830912"/>
              </a:cxn>
              <a:cxn ang="0">
                <a:pos x="12885468" y="356381329"/>
              </a:cxn>
              <a:cxn ang="0">
                <a:pos x="17314729" y="347886670"/>
              </a:cxn>
              <a:cxn ang="0">
                <a:pos x="26173884" y="343436451"/>
              </a:cxn>
              <a:cxn ang="0">
                <a:pos x="30603145" y="334537285"/>
              </a:cxn>
              <a:cxn ang="0">
                <a:pos x="39461666" y="325638119"/>
              </a:cxn>
              <a:cxn ang="0">
                <a:pos x="47917874" y="316738317"/>
              </a:cxn>
              <a:cxn ang="0">
                <a:pos x="61206290" y="303794075"/>
              </a:cxn>
              <a:cxn ang="0">
                <a:pos x="74494072" y="294894273"/>
              </a:cxn>
              <a:cxn ang="0">
                <a:pos x="82950279" y="281545524"/>
              </a:cxn>
              <a:cxn ang="0">
                <a:pos x="100667956" y="264151063"/>
              </a:cxn>
              <a:cxn ang="0">
                <a:pos x="113956373" y="250801678"/>
              </a:cxn>
              <a:cxn ang="0">
                <a:pos x="113956373" y="250801678"/>
              </a:cxn>
            </a:cxnLst>
            <a:rect l="txL" t="txT" r="txR" b="txB"/>
            <a:pathLst>
              <a:path w="728" h="936">
                <a:moveTo>
                  <a:pt x="283" y="620"/>
                </a:moveTo>
                <a:lnTo>
                  <a:pt x="315" y="577"/>
                </a:lnTo>
                <a:lnTo>
                  <a:pt x="359" y="522"/>
                </a:lnTo>
                <a:lnTo>
                  <a:pt x="402" y="457"/>
                </a:lnTo>
                <a:lnTo>
                  <a:pt x="456" y="381"/>
                </a:lnTo>
                <a:lnTo>
                  <a:pt x="511" y="305"/>
                </a:lnTo>
                <a:lnTo>
                  <a:pt x="533" y="261"/>
                </a:lnTo>
                <a:lnTo>
                  <a:pt x="565" y="207"/>
                </a:lnTo>
                <a:lnTo>
                  <a:pt x="587" y="163"/>
                </a:lnTo>
                <a:lnTo>
                  <a:pt x="620" y="109"/>
                </a:lnTo>
                <a:lnTo>
                  <a:pt x="652" y="54"/>
                </a:lnTo>
                <a:lnTo>
                  <a:pt x="674" y="0"/>
                </a:lnTo>
                <a:lnTo>
                  <a:pt x="728" y="185"/>
                </a:lnTo>
                <a:lnTo>
                  <a:pt x="696" y="250"/>
                </a:lnTo>
                <a:lnTo>
                  <a:pt x="652" y="305"/>
                </a:lnTo>
                <a:lnTo>
                  <a:pt x="620" y="370"/>
                </a:lnTo>
                <a:lnTo>
                  <a:pt x="576" y="413"/>
                </a:lnTo>
                <a:lnTo>
                  <a:pt x="543" y="468"/>
                </a:lnTo>
                <a:lnTo>
                  <a:pt x="511" y="511"/>
                </a:lnTo>
                <a:lnTo>
                  <a:pt x="478" y="555"/>
                </a:lnTo>
                <a:lnTo>
                  <a:pt x="446" y="588"/>
                </a:lnTo>
                <a:lnTo>
                  <a:pt x="413" y="620"/>
                </a:lnTo>
                <a:lnTo>
                  <a:pt x="380" y="664"/>
                </a:lnTo>
                <a:lnTo>
                  <a:pt x="315" y="729"/>
                </a:lnTo>
                <a:lnTo>
                  <a:pt x="250" y="783"/>
                </a:lnTo>
                <a:lnTo>
                  <a:pt x="174" y="849"/>
                </a:lnTo>
                <a:lnTo>
                  <a:pt x="141" y="871"/>
                </a:lnTo>
                <a:lnTo>
                  <a:pt x="109" y="892"/>
                </a:lnTo>
                <a:lnTo>
                  <a:pt x="76" y="914"/>
                </a:lnTo>
                <a:lnTo>
                  <a:pt x="54" y="925"/>
                </a:lnTo>
                <a:lnTo>
                  <a:pt x="32" y="936"/>
                </a:lnTo>
                <a:lnTo>
                  <a:pt x="22" y="936"/>
                </a:lnTo>
                <a:lnTo>
                  <a:pt x="11" y="936"/>
                </a:lnTo>
                <a:lnTo>
                  <a:pt x="0" y="925"/>
                </a:lnTo>
                <a:lnTo>
                  <a:pt x="0" y="914"/>
                </a:lnTo>
                <a:lnTo>
                  <a:pt x="11" y="903"/>
                </a:lnTo>
                <a:lnTo>
                  <a:pt x="22" y="892"/>
                </a:lnTo>
                <a:lnTo>
                  <a:pt x="32" y="881"/>
                </a:lnTo>
                <a:lnTo>
                  <a:pt x="43" y="860"/>
                </a:lnTo>
                <a:lnTo>
                  <a:pt x="65" y="849"/>
                </a:lnTo>
                <a:lnTo>
                  <a:pt x="76" y="827"/>
                </a:lnTo>
                <a:lnTo>
                  <a:pt x="98" y="805"/>
                </a:lnTo>
                <a:lnTo>
                  <a:pt x="119" y="783"/>
                </a:lnTo>
                <a:lnTo>
                  <a:pt x="152" y="751"/>
                </a:lnTo>
                <a:lnTo>
                  <a:pt x="185" y="729"/>
                </a:lnTo>
                <a:lnTo>
                  <a:pt x="206" y="696"/>
                </a:lnTo>
                <a:lnTo>
                  <a:pt x="250" y="653"/>
                </a:lnTo>
                <a:lnTo>
                  <a:pt x="283" y="62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48" name="Freeform 60"/>
          <p:cNvSpPr/>
          <p:nvPr/>
        </p:nvSpPr>
        <p:spPr>
          <a:xfrm>
            <a:off x="5117783" y="2388235"/>
            <a:ext cx="206375" cy="152400"/>
          </a:xfrm>
          <a:custGeom>
            <a:avLst/>
            <a:gdLst>
              <a:gd name="txL" fmla="*/ 0 w 326"/>
              <a:gd name="txT" fmla="*/ 0 h 240"/>
              <a:gd name="txR" fmla="*/ 326 w 326"/>
              <a:gd name="txB" fmla="*/ 240 h 240"/>
            </a:gdLst>
            <a:ahLst/>
            <a:cxnLst>
              <a:cxn ang="0">
                <a:pos x="0" y="0"/>
              </a:cxn>
              <a:cxn ang="0">
                <a:pos x="30457405" y="0"/>
              </a:cxn>
              <a:cxn ang="0">
                <a:pos x="56906957" y="0"/>
              </a:cxn>
              <a:cxn ang="0">
                <a:pos x="69731327" y="0"/>
              </a:cxn>
              <a:cxn ang="0">
                <a:pos x="78547844" y="4435475"/>
              </a:cxn>
              <a:cxn ang="0">
                <a:pos x="91772937" y="8870950"/>
              </a:cxn>
              <a:cxn ang="0">
                <a:pos x="100188732" y="13306425"/>
              </a:cxn>
              <a:cxn ang="0">
                <a:pos x="104597307" y="17741900"/>
              </a:cxn>
              <a:cxn ang="0">
                <a:pos x="113413824" y="26612850"/>
              </a:cxn>
              <a:cxn ang="0">
                <a:pos x="117821766" y="31048325"/>
              </a:cxn>
              <a:cxn ang="0">
                <a:pos x="122230342" y="35080575"/>
              </a:cxn>
              <a:cxn ang="0">
                <a:pos x="126638284" y="43951525"/>
              </a:cxn>
              <a:cxn ang="0">
                <a:pos x="126638284" y="48387000"/>
              </a:cxn>
              <a:cxn ang="0">
                <a:pos x="130646137" y="57257950"/>
              </a:cxn>
              <a:cxn ang="0">
                <a:pos x="130646137" y="61693425"/>
              </a:cxn>
              <a:cxn ang="0">
                <a:pos x="130646137" y="70161150"/>
              </a:cxn>
              <a:cxn ang="0">
                <a:pos x="130646137" y="79032100"/>
              </a:cxn>
              <a:cxn ang="0">
                <a:pos x="126638284" y="83467575"/>
              </a:cxn>
              <a:cxn ang="0">
                <a:pos x="126638284" y="87903050"/>
              </a:cxn>
              <a:cxn ang="0">
                <a:pos x="122230342" y="92338525"/>
              </a:cxn>
              <a:cxn ang="0">
                <a:pos x="122230342" y="92338525"/>
              </a:cxn>
              <a:cxn ang="0">
                <a:pos x="117821766" y="96774000"/>
              </a:cxn>
              <a:cxn ang="0">
                <a:pos x="113413824" y="96774000"/>
              </a:cxn>
              <a:cxn ang="0">
                <a:pos x="104597307" y="92338525"/>
              </a:cxn>
              <a:cxn ang="0">
                <a:pos x="95780157" y="87903050"/>
              </a:cxn>
              <a:cxn ang="0">
                <a:pos x="87364362" y="83467575"/>
              </a:cxn>
              <a:cxn ang="0">
                <a:pos x="74139902" y="70161150"/>
              </a:cxn>
              <a:cxn ang="0">
                <a:pos x="60914810" y="57257950"/>
              </a:cxn>
              <a:cxn ang="0">
                <a:pos x="43682497" y="39516050"/>
              </a:cxn>
              <a:cxn ang="0">
                <a:pos x="22041610" y="22177375"/>
              </a:cxn>
              <a:cxn ang="0">
                <a:pos x="0" y="0"/>
              </a:cxn>
              <a:cxn ang="0">
                <a:pos x="0" y="0"/>
              </a:cxn>
            </a:cxnLst>
            <a:rect l="txL" t="txT" r="txR" b="txB"/>
            <a:pathLst>
              <a:path w="326" h="240">
                <a:moveTo>
                  <a:pt x="0" y="0"/>
                </a:moveTo>
                <a:lnTo>
                  <a:pt x="76" y="0"/>
                </a:lnTo>
                <a:lnTo>
                  <a:pt x="142" y="0"/>
                </a:lnTo>
                <a:lnTo>
                  <a:pt x="174" y="0"/>
                </a:lnTo>
                <a:lnTo>
                  <a:pt x="196" y="11"/>
                </a:lnTo>
                <a:lnTo>
                  <a:pt x="229" y="22"/>
                </a:lnTo>
                <a:lnTo>
                  <a:pt x="250" y="33"/>
                </a:lnTo>
                <a:lnTo>
                  <a:pt x="261" y="44"/>
                </a:lnTo>
                <a:lnTo>
                  <a:pt x="283" y="66"/>
                </a:lnTo>
                <a:lnTo>
                  <a:pt x="294" y="77"/>
                </a:lnTo>
                <a:lnTo>
                  <a:pt x="305" y="87"/>
                </a:lnTo>
                <a:lnTo>
                  <a:pt x="316" y="109"/>
                </a:lnTo>
                <a:lnTo>
                  <a:pt x="316" y="120"/>
                </a:lnTo>
                <a:lnTo>
                  <a:pt x="326" y="142"/>
                </a:lnTo>
                <a:lnTo>
                  <a:pt x="326" y="153"/>
                </a:lnTo>
                <a:lnTo>
                  <a:pt x="326" y="174"/>
                </a:lnTo>
                <a:lnTo>
                  <a:pt x="326" y="196"/>
                </a:lnTo>
                <a:lnTo>
                  <a:pt x="316" y="207"/>
                </a:lnTo>
                <a:lnTo>
                  <a:pt x="316" y="218"/>
                </a:lnTo>
                <a:lnTo>
                  <a:pt x="305" y="229"/>
                </a:lnTo>
                <a:lnTo>
                  <a:pt x="294" y="240"/>
                </a:lnTo>
                <a:lnTo>
                  <a:pt x="283" y="240"/>
                </a:lnTo>
                <a:lnTo>
                  <a:pt x="261" y="229"/>
                </a:lnTo>
                <a:lnTo>
                  <a:pt x="239" y="218"/>
                </a:lnTo>
                <a:lnTo>
                  <a:pt x="218" y="207"/>
                </a:lnTo>
                <a:lnTo>
                  <a:pt x="185" y="174"/>
                </a:lnTo>
                <a:lnTo>
                  <a:pt x="152" y="142"/>
                </a:lnTo>
                <a:lnTo>
                  <a:pt x="109" y="98"/>
                </a:lnTo>
                <a:lnTo>
                  <a:pt x="55" y="55"/>
                </a:lnTo>
                <a:lnTo>
                  <a:pt x="0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49" name="Freeform 61"/>
          <p:cNvSpPr/>
          <p:nvPr/>
        </p:nvSpPr>
        <p:spPr>
          <a:xfrm>
            <a:off x="5187633" y="1862773"/>
            <a:ext cx="400050" cy="1162050"/>
          </a:xfrm>
          <a:custGeom>
            <a:avLst/>
            <a:gdLst>
              <a:gd name="txL" fmla="*/ 0 w 631"/>
              <a:gd name="txT" fmla="*/ 0 h 1829"/>
              <a:gd name="txR" fmla="*/ 631 w 631"/>
              <a:gd name="txB" fmla="*/ 1829 h 1829"/>
            </a:gdLst>
            <a:ahLst/>
            <a:cxnLst>
              <a:cxn ang="0">
                <a:pos x="78781954" y="588949050"/>
              </a:cxn>
              <a:cxn ang="0">
                <a:pos x="126613606" y="487628329"/>
              </a:cxn>
              <a:cxn ang="0">
                <a:pos x="144299493" y="435151828"/>
              </a:cxn>
              <a:cxn ang="0">
                <a:pos x="170425738" y="325354940"/>
              </a:cxn>
              <a:cxn ang="0">
                <a:pos x="187709673" y="215557416"/>
              </a:cxn>
              <a:cxn ang="0">
                <a:pos x="192131145" y="162677470"/>
              </a:cxn>
              <a:cxn ang="0">
                <a:pos x="192131145" y="123118213"/>
              </a:cxn>
              <a:cxn ang="0">
                <a:pos x="192131145" y="83558956"/>
              </a:cxn>
              <a:cxn ang="0">
                <a:pos x="192131145" y="57320388"/>
              </a:cxn>
              <a:cxn ang="0">
                <a:pos x="187709673" y="35118816"/>
              </a:cxn>
              <a:cxn ang="0">
                <a:pos x="187709673" y="17761131"/>
              </a:cxn>
              <a:cxn ang="0">
                <a:pos x="187709673" y="8880883"/>
              </a:cxn>
              <a:cxn ang="0">
                <a:pos x="187709673" y="4440441"/>
              </a:cxn>
              <a:cxn ang="0">
                <a:pos x="196552617" y="0"/>
              </a:cxn>
              <a:cxn ang="0">
                <a:pos x="209817032" y="4440441"/>
              </a:cxn>
              <a:cxn ang="0">
                <a:pos x="227100333" y="13320689"/>
              </a:cxn>
              <a:cxn ang="0">
                <a:pos x="253629164" y="22201572"/>
              </a:cxn>
              <a:cxn ang="0">
                <a:pos x="249207692" y="118677771"/>
              </a:cxn>
              <a:cxn ang="0">
                <a:pos x="240364749" y="202236727"/>
              </a:cxn>
              <a:cxn ang="0">
                <a:pos x="227100333" y="276914800"/>
              </a:cxn>
              <a:cxn ang="0">
                <a:pos x="218659976" y="333831742"/>
              </a:cxn>
              <a:cxn ang="0">
                <a:pos x="192131145" y="430711386"/>
              </a:cxn>
              <a:cxn ang="0">
                <a:pos x="157161957" y="522747780"/>
              </a:cxn>
              <a:cxn ang="0">
                <a:pos x="113751143" y="606306100"/>
              </a:cxn>
              <a:cxn ang="0">
                <a:pos x="91644418" y="645865357"/>
              </a:cxn>
              <a:cxn ang="0">
                <a:pos x="65517539" y="676544366"/>
              </a:cxn>
              <a:cxn ang="0">
                <a:pos x="39390660" y="707222741"/>
              </a:cxn>
              <a:cxn ang="0">
                <a:pos x="21705407" y="724984506"/>
              </a:cxn>
              <a:cxn ang="0">
                <a:pos x="8842944" y="738305195"/>
              </a:cxn>
              <a:cxn ang="0">
                <a:pos x="4421472" y="738305195"/>
              </a:cxn>
              <a:cxn ang="0">
                <a:pos x="4421472" y="729424313"/>
              </a:cxn>
              <a:cxn ang="0">
                <a:pos x="8842944" y="711663182"/>
              </a:cxn>
              <a:cxn ang="0">
                <a:pos x="26126879" y="680984808"/>
              </a:cxn>
              <a:cxn ang="0">
                <a:pos x="52253124" y="636985109"/>
              </a:cxn>
            </a:cxnLst>
            <a:rect l="txL" t="txT" r="txR" b="txB"/>
            <a:pathLst>
              <a:path w="631" h="1829">
                <a:moveTo>
                  <a:pt x="130" y="1578"/>
                </a:moveTo>
                <a:lnTo>
                  <a:pt x="196" y="1459"/>
                </a:lnTo>
                <a:lnTo>
                  <a:pt x="261" y="1339"/>
                </a:lnTo>
                <a:lnTo>
                  <a:pt x="315" y="1208"/>
                </a:lnTo>
                <a:lnTo>
                  <a:pt x="337" y="1143"/>
                </a:lnTo>
                <a:lnTo>
                  <a:pt x="359" y="1078"/>
                </a:lnTo>
                <a:lnTo>
                  <a:pt x="391" y="936"/>
                </a:lnTo>
                <a:lnTo>
                  <a:pt x="424" y="806"/>
                </a:lnTo>
                <a:lnTo>
                  <a:pt x="446" y="664"/>
                </a:lnTo>
                <a:lnTo>
                  <a:pt x="467" y="534"/>
                </a:lnTo>
                <a:lnTo>
                  <a:pt x="467" y="468"/>
                </a:lnTo>
                <a:lnTo>
                  <a:pt x="478" y="403"/>
                </a:lnTo>
                <a:lnTo>
                  <a:pt x="478" y="349"/>
                </a:lnTo>
                <a:lnTo>
                  <a:pt x="478" y="305"/>
                </a:lnTo>
                <a:lnTo>
                  <a:pt x="478" y="251"/>
                </a:lnTo>
                <a:lnTo>
                  <a:pt x="478" y="207"/>
                </a:lnTo>
                <a:lnTo>
                  <a:pt x="478" y="174"/>
                </a:lnTo>
                <a:lnTo>
                  <a:pt x="478" y="142"/>
                </a:lnTo>
                <a:lnTo>
                  <a:pt x="478" y="109"/>
                </a:lnTo>
                <a:lnTo>
                  <a:pt x="467" y="87"/>
                </a:lnTo>
                <a:lnTo>
                  <a:pt x="467" y="66"/>
                </a:lnTo>
                <a:lnTo>
                  <a:pt x="467" y="44"/>
                </a:lnTo>
                <a:lnTo>
                  <a:pt x="467" y="33"/>
                </a:lnTo>
                <a:lnTo>
                  <a:pt x="467" y="22"/>
                </a:lnTo>
                <a:lnTo>
                  <a:pt x="467" y="11"/>
                </a:lnTo>
                <a:lnTo>
                  <a:pt x="478" y="0"/>
                </a:lnTo>
                <a:lnTo>
                  <a:pt x="489" y="0"/>
                </a:lnTo>
                <a:lnTo>
                  <a:pt x="500" y="11"/>
                </a:lnTo>
                <a:lnTo>
                  <a:pt x="522" y="11"/>
                </a:lnTo>
                <a:lnTo>
                  <a:pt x="544" y="22"/>
                </a:lnTo>
                <a:lnTo>
                  <a:pt x="565" y="33"/>
                </a:lnTo>
                <a:lnTo>
                  <a:pt x="598" y="44"/>
                </a:lnTo>
                <a:lnTo>
                  <a:pt x="631" y="55"/>
                </a:lnTo>
                <a:lnTo>
                  <a:pt x="620" y="174"/>
                </a:lnTo>
                <a:lnTo>
                  <a:pt x="620" y="294"/>
                </a:lnTo>
                <a:lnTo>
                  <a:pt x="609" y="403"/>
                </a:lnTo>
                <a:lnTo>
                  <a:pt x="598" y="501"/>
                </a:lnTo>
                <a:lnTo>
                  <a:pt x="576" y="599"/>
                </a:lnTo>
                <a:lnTo>
                  <a:pt x="565" y="686"/>
                </a:lnTo>
                <a:lnTo>
                  <a:pt x="554" y="762"/>
                </a:lnTo>
                <a:lnTo>
                  <a:pt x="544" y="827"/>
                </a:lnTo>
                <a:lnTo>
                  <a:pt x="511" y="947"/>
                </a:lnTo>
                <a:lnTo>
                  <a:pt x="478" y="1067"/>
                </a:lnTo>
                <a:lnTo>
                  <a:pt x="435" y="1186"/>
                </a:lnTo>
                <a:lnTo>
                  <a:pt x="391" y="1295"/>
                </a:lnTo>
                <a:lnTo>
                  <a:pt x="337" y="1404"/>
                </a:lnTo>
                <a:lnTo>
                  <a:pt x="283" y="1502"/>
                </a:lnTo>
                <a:lnTo>
                  <a:pt x="250" y="1556"/>
                </a:lnTo>
                <a:lnTo>
                  <a:pt x="228" y="1600"/>
                </a:lnTo>
                <a:lnTo>
                  <a:pt x="196" y="1644"/>
                </a:lnTo>
                <a:lnTo>
                  <a:pt x="163" y="1676"/>
                </a:lnTo>
                <a:lnTo>
                  <a:pt x="130" y="1720"/>
                </a:lnTo>
                <a:lnTo>
                  <a:pt x="98" y="1752"/>
                </a:lnTo>
                <a:lnTo>
                  <a:pt x="76" y="1774"/>
                </a:lnTo>
                <a:lnTo>
                  <a:pt x="54" y="1796"/>
                </a:lnTo>
                <a:lnTo>
                  <a:pt x="33" y="1818"/>
                </a:lnTo>
                <a:lnTo>
                  <a:pt x="22" y="1829"/>
                </a:lnTo>
                <a:lnTo>
                  <a:pt x="11" y="1829"/>
                </a:lnTo>
                <a:lnTo>
                  <a:pt x="0" y="1818"/>
                </a:lnTo>
                <a:lnTo>
                  <a:pt x="11" y="1807"/>
                </a:lnTo>
                <a:lnTo>
                  <a:pt x="11" y="1785"/>
                </a:lnTo>
                <a:lnTo>
                  <a:pt x="22" y="1763"/>
                </a:lnTo>
                <a:lnTo>
                  <a:pt x="43" y="1720"/>
                </a:lnTo>
                <a:lnTo>
                  <a:pt x="65" y="1687"/>
                </a:lnTo>
                <a:lnTo>
                  <a:pt x="98" y="1633"/>
                </a:lnTo>
                <a:lnTo>
                  <a:pt x="130" y="157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53" name="Freeform 65"/>
          <p:cNvSpPr/>
          <p:nvPr/>
        </p:nvSpPr>
        <p:spPr>
          <a:xfrm>
            <a:off x="5497195" y="2215198"/>
            <a:ext cx="855663" cy="179387"/>
          </a:xfrm>
          <a:custGeom>
            <a:avLst/>
            <a:gdLst>
              <a:gd name="txL" fmla="*/ 0 w 1348"/>
              <a:gd name="txT" fmla="*/ 0 h 283"/>
              <a:gd name="txR" fmla="*/ 1348 w 1348"/>
              <a:gd name="txB" fmla="*/ 283 h 283"/>
            </a:gdLst>
            <a:ahLst/>
            <a:cxnLst>
              <a:cxn ang="0">
                <a:pos x="8864491" y="69912755"/>
              </a:cxn>
              <a:cxn ang="0">
                <a:pos x="26190397" y="69912755"/>
              </a:cxn>
              <a:cxn ang="0">
                <a:pos x="48351307" y="65895247"/>
              </a:cxn>
              <a:cxn ang="0">
                <a:pos x="74541070" y="61475228"/>
              </a:cxn>
              <a:cxn ang="0">
                <a:pos x="105164030" y="57055208"/>
              </a:cxn>
              <a:cxn ang="0">
                <a:pos x="140218283" y="52635822"/>
              </a:cxn>
              <a:cxn ang="0">
                <a:pos x="179705099" y="43796417"/>
              </a:cxn>
              <a:cxn ang="0">
                <a:pos x="223623843" y="34956378"/>
              </a:cxn>
              <a:cxn ang="0">
                <a:pos x="271572710" y="26518850"/>
              </a:cxn>
              <a:cxn ang="0">
                <a:pos x="315491454" y="22098830"/>
              </a:cxn>
              <a:cxn ang="0">
                <a:pos x="354978270" y="13259425"/>
              </a:cxn>
              <a:cxn ang="0">
                <a:pos x="385600595" y="8839405"/>
              </a:cxn>
              <a:cxn ang="0">
                <a:pos x="416222921" y="4420020"/>
              </a:cxn>
              <a:cxn ang="0">
                <a:pos x="437980755" y="4420020"/>
              </a:cxn>
              <a:cxn ang="0">
                <a:pos x="455709737" y="0"/>
              </a:cxn>
              <a:cxn ang="0">
                <a:pos x="468603715" y="0"/>
              </a:cxn>
              <a:cxn ang="0">
                <a:pos x="490764625" y="0"/>
              </a:cxn>
              <a:cxn ang="0">
                <a:pos x="516954387" y="8839405"/>
              </a:cxn>
              <a:cxn ang="0">
                <a:pos x="534683369" y="26518850"/>
              </a:cxn>
              <a:cxn ang="0">
                <a:pos x="543144785" y="39376397"/>
              </a:cxn>
              <a:cxn ang="0">
                <a:pos x="538712856" y="48215803"/>
              </a:cxn>
              <a:cxn ang="0">
                <a:pos x="525818878" y="52635822"/>
              </a:cxn>
              <a:cxn ang="0">
                <a:pos x="503657968" y="52635822"/>
              </a:cxn>
              <a:cxn ang="0">
                <a:pos x="473035643" y="52635822"/>
              </a:cxn>
              <a:cxn ang="0">
                <a:pos x="446845246" y="57055208"/>
              </a:cxn>
              <a:cxn ang="0">
                <a:pos x="416222921" y="57055208"/>
              </a:cxn>
              <a:cxn ang="0">
                <a:pos x="376736104" y="61475228"/>
              </a:cxn>
              <a:cxn ang="0">
                <a:pos x="328787873" y="65895247"/>
              </a:cxn>
              <a:cxn ang="0">
                <a:pos x="271572710" y="74332775"/>
              </a:cxn>
              <a:cxn ang="0">
                <a:pos x="205895496" y="83172180"/>
              </a:cxn>
              <a:cxn ang="0">
                <a:pos x="131353792" y="92012220"/>
              </a:cxn>
              <a:cxn ang="0">
                <a:pos x="48351307" y="104869767"/>
              </a:cxn>
              <a:cxn ang="0">
                <a:pos x="0" y="74332775"/>
              </a:cxn>
            </a:cxnLst>
            <a:rect l="txL" t="txT" r="txR" b="txB"/>
            <a:pathLst>
              <a:path w="1348" h="283">
                <a:moveTo>
                  <a:pt x="0" y="185"/>
                </a:moveTo>
                <a:lnTo>
                  <a:pt x="22" y="174"/>
                </a:lnTo>
                <a:lnTo>
                  <a:pt x="44" y="174"/>
                </a:lnTo>
                <a:lnTo>
                  <a:pt x="65" y="174"/>
                </a:lnTo>
                <a:lnTo>
                  <a:pt x="98" y="174"/>
                </a:lnTo>
                <a:lnTo>
                  <a:pt x="120" y="164"/>
                </a:lnTo>
                <a:lnTo>
                  <a:pt x="152" y="164"/>
                </a:lnTo>
                <a:lnTo>
                  <a:pt x="185" y="153"/>
                </a:lnTo>
                <a:lnTo>
                  <a:pt x="229" y="153"/>
                </a:lnTo>
                <a:lnTo>
                  <a:pt x="261" y="142"/>
                </a:lnTo>
                <a:lnTo>
                  <a:pt x="305" y="131"/>
                </a:lnTo>
                <a:lnTo>
                  <a:pt x="348" y="131"/>
                </a:lnTo>
                <a:lnTo>
                  <a:pt x="402" y="120"/>
                </a:lnTo>
                <a:lnTo>
                  <a:pt x="446" y="109"/>
                </a:lnTo>
                <a:lnTo>
                  <a:pt x="500" y="98"/>
                </a:lnTo>
                <a:lnTo>
                  <a:pt x="555" y="87"/>
                </a:lnTo>
                <a:lnTo>
                  <a:pt x="620" y="76"/>
                </a:lnTo>
                <a:lnTo>
                  <a:pt x="674" y="66"/>
                </a:lnTo>
                <a:lnTo>
                  <a:pt x="729" y="66"/>
                </a:lnTo>
                <a:lnTo>
                  <a:pt x="783" y="55"/>
                </a:lnTo>
                <a:lnTo>
                  <a:pt x="826" y="44"/>
                </a:lnTo>
                <a:lnTo>
                  <a:pt x="881" y="33"/>
                </a:lnTo>
                <a:lnTo>
                  <a:pt x="924" y="33"/>
                </a:lnTo>
                <a:lnTo>
                  <a:pt x="957" y="22"/>
                </a:lnTo>
                <a:lnTo>
                  <a:pt x="1000" y="22"/>
                </a:lnTo>
                <a:lnTo>
                  <a:pt x="1033" y="11"/>
                </a:lnTo>
                <a:lnTo>
                  <a:pt x="1066" y="11"/>
                </a:lnTo>
                <a:lnTo>
                  <a:pt x="1087" y="11"/>
                </a:lnTo>
                <a:lnTo>
                  <a:pt x="1109" y="11"/>
                </a:lnTo>
                <a:lnTo>
                  <a:pt x="1131" y="0"/>
                </a:lnTo>
                <a:lnTo>
                  <a:pt x="1153" y="0"/>
                </a:lnTo>
                <a:lnTo>
                  <a:pt x="1163" y="0"/>
                </a:lnTo>
                <a:lnTo>
                  <a:pt x="1174" y="0"/>
                </a:lnTo>
                <a:lnTo>
                  <a:pt x="1218" y="0"/>
                </a:lnTo>
                <a:lnTo>
                  <a:pt x="1250" y="11"/>
                </a:lnTo>
                <a:lnTo>
                  <a:pt x="1283" y="22"/>
                </a:lnTo>
                <a:lnTo>
                  <a:pt x="1305" y="44"/>
                </a:lnTo>
                <a:lnTo>
                  <a:pt x="1327" y="66"/>
                </a:lnTo>
                <a:lnTo>
                  <a:pt x="1348" y="87"/>
                </a:lnTo>
                <a:lnTo>
                  <a:pt x="1348" y="98"/>
                </a:lnTo>
                <a:lnTo>
                  <a:pt x="1348" y="109"/>
                </a:lnTo>
                <a:lnTo>
                  <a:pt x="1337" y="120"/>
                </a:lnTo>
                <a:lnTo>
                  <a:pt x="1327" y="120"/>
                </a:lnTo>
                <a:lnTo>
                  <a:pt x="1305" y="131"/>
                </a:lnTo>
                <a:lnTo>
                  <a:pt x="1283" y="131"/>
                </a:lnTo>
                <a:lnTo>
                  <a:pt x="1250" y="131"/>
                </a:lnTo>
                <a:lnTo>
                  <a:pt x="1218" y="131"/>
                </a:lnTo>
                <a:lnTo>
                  <a:pt x="1174" y="131"/>
                </a:lnTo>
                <a:lnTo>
                  <a:pt x="1131" y="142"/>
                </a:lnTo>
                <a:lnTo>
                  <a:pt x="1109" y="142"/>
                </a:lnTo>
                <a:lnTo>
                  <a:pt x="1076" y="142"/>
                </a:lnTo>
                <a:lnTo>
                  <a:pt x="1033" y="142"/>
                </a:lnTo>
                <a:lnTo>
                  <a:pt x="990" y="142"/>
                </a:lnTo>
                <a:lnTo>
                  <a:pt x="935" y="153"/>
                </a:lnTo>
                <a:lnTo>
                  <a:pt x="881" y="153"/>
                </a:lnTo>
                <a:lnTo>
                  <a:pt x="816" y="164"/>
                </a:lnTo>
                <a:lnTo>
                  <a:pt x="750" y="174"/>
                </a:lnTo>
                <a:lnTo>
                  <a:pt x="674" y="185"/>
                </a:lnTo>
                <a:lnTo>
                  <a:pt x="598" y="196"/>
                </a:lnTo>
                <a:lnTo>
                  <a:pt x="511" y="207"/>
                </a:lnTo>
                <a:lnTo>
                  <a:pt x="424" y="218"/>
                </a:lnTo>
                <a:lnTo>
                  <a:pt x="326" y="229"/>
                </a:lnTo>
                <a:lnTo>
                  <a:pt x="229" y="251"/>
                </a:lnTo>
                <a:lnTo>
                  <a:pt x="120" y="261"/>
                </a:lnTo>
                <a:lnTo>
                  <a:pt x="0" y="283"/>
                </a:lnTo>
                <a:lnTo>
                  <a:pt x="0" y="18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54" name="Freeform 66"/>
          <p:cNvSpPr/>
          <p:nvPr/>
        </p:nvSpPr>
        <p:spPr>
          <a:xfrm>
            <a:off x="5538470" y="2478723"/>
            <a:ext cx="546100" cy="109537"/>
          </a:xfrm>
          <a:custGeom>
            <a:avLst/>
            <a:gdLst>
              <a:gd name="txL" fmla="*/ 0 w 859"/>
              <a:gd name="txT" fmla="*/ 0 h 174"/>
              <a:gd name="txR" fmla="*/ 859 w 859"/>
              <a:gd name="txB" fmla="*/ 174 h 174"/>
            </a:gdLst>
            <a:ahLst/>
            <a:cxnLst>
              <a:cxn ang="0">
                <a:pos x="342731470" y="4359447"/>
              </a:cxn>
              <a:cxn ang="0">
                <a:pos x="347177194" y="12681741"/>
              </a:cxn>
              <a:cxn ang="0">
                <a:pos x="347177194" y="21400004"/>
              </a:cxn>
              <a:cxn ang="0">
                <a:pos x="347177194" y="25759451"/>
              </a:cxn>
              <a:cxn ang="0">
                <a:pos x="342731470" y="30118898"/>
              </a:cxn>
              <a:cxn ang="0">
                <a:pos x="329797991" y="34478345"/>
              </a:cxn>
              <a:cxn ang="0">
                <a:pos x="325352267" y="34478345"/>
              </a:cxn>
              <a:cxn ang="0">
                <a:pos x="316460818" y="38837162"/>
              </a:cxn>
              <a:cxn ang="0">
                <a:pos x="312015093" y="38837162"/>
              </a:cxn>
              <a:cxn ang="0">
                <a:pos x="307569369" y="38837162"/>
              </a:cxn>
              <a:cxn ang="0">
                <a:pos x="299081614" y="38837162"/>
              </a:cxn>
              <a:cxn ang="0">
                <a:pos x="294635890" y="38837162"/>
              </a:cxn>
              <a:cxn ang="0">
                <a:pos x="285744441" y="38837162"/>
              </a:cxn>
              <a:cxn ang="0">
                <a:pos x="272406632" y="38837162"/>
              </a:cxn>
              <a:cxn ang="0">
                <a:pos x="263919513" y="38837162"/>
              </a:cxn>
              <a:cxn ang="0">
                <a:pos x="250581704" y="43196608"/>
              </a:cxn>
              <a:cxn ang="0">
                <a:pos x="219865327" y="43196608"/>
              </a:cxn>
              <a:cxn ang="0">
                <a:pos x="189148951" y="47556055"/>
              </a:cxn>
              <a:cxn ang="0">
                <a:pos x="153986849" y="51518902"/>
              </a:cxn>
              <a:cxn ang="0">
                <a:pos x="114378388" y="60237166"/>
              </a:cxn>
              <a:cxn ang="0">
                <a:pos x="96999185" y="64596613"/>
              </a:cxn>
              <a:cxn ang="0">
                <a:pos x="79216287" y="68956060"/>
              </a:cxn>
              <a:cxn ang="0">
                <a:pos x="61837084" y="68956060"/>
              </a:cxn>
              <a:cxn ang="0">
                <a:pos x="48499910" y="68956060"/>
              </a:cxn>
              <a:cxn ang="0">
                <a:pos x="35162101" y="68956060"/>
              </a:cxn>
              <a:cxn ang="0">
                <a:pos x="26674982" y="68956060"/>
              </a:cxn>
              <a:cxn ang="0">
                <a:pos x="17783534" y="68956060"/>
              </a:cxn>
              <a:cxn ang="0">
                <a:pos x="13337173" y="64596613"/>
              </a:cxn>
              <a:cxn ang="0">
                <a:pos x="4445724" y="55878349"/>
              </a:cxn>
              <a:cxn ang="0">
                <a:pos x="0" y="51518902"/>
              </a:cxn>
              <a:cxn ang="0">
                <a:pos x="0" y="43196608"/>
              </a:cxn>
              <a:cxn ang="0">
                <a:pos x="0" y="38837162"/>
              </a:cxn>
              <a:cxn ang="0">
                <a:pos x="39607826" y="30118898"/>
              </a:cxn>
              <a:cxn ang="0">
                <a:pos x="79216287" y="25759451"/>
              </a:cxn>
              <a:cxn ang="0">
                <a:pos x="114378388" y="21400004"/>
              </a:cxn>
              <a:cxn ang="0">
                <a:pos x="149541125" y="17040558"/>
              </a:cxn>
              <a:cxn ang="0">
                <a:pos x="175811777" y="12681741"/>
              </a:cxn>
              <a:cxn ang="0">
                <a:pos x="206528154" y="8718893"/>
              </a:cxn>
              <a:cxn ang="0">
                <a:pos x="233203136" y="8718893"/>
              </a:cxn>
              <a:cxn ang="0">
                <a:pos x="255027429" y="4359447"/>
              </a:cxn>
              <a:cxn ang="0">
                <a:pos x="272406632" y="4359447"/>
              </a:cxn>
              <a:cxn ang="0">
                <a:pos x="290190165" y="0"/>
              </a:cxn>
              <a:cxn ang="0">
                <a:pos x="307569369" y="0"/>
              </a:cxn>
              <a:cxn ang="0">
                <a:pos x="320906542" y="0"/>
              </a:cxn>
              <a:cxn ang="0">
                <a:pos x="329797991" y="0"/>
              </a:cxn>
              <a:cxn ang="0">
                <a:pos x="338689440" y="0"/>
              </a:cxn>
              <a:cxn ang="0">
                <a:pos x="342731470" y="4359447"/>
              </a:cxn>
              <a:cxn ang="0">
                <a:pos x="342731470" y="4359447"/>
              </a:cxn>
              <a:cxn ang="0">
                <a:pos x="342731470" y="4359447"/>
              </a:cxn>
            </a:cxnLst>
            <a:rect l="txL" t="txT" r="txR" b="txB"/>
            <a:pathLst>
              <a:path w="859" h="174">
                <a:moveTo>
                  <a:pt x="848" y="11"/>
                </a:moveTo>
                <a:lnTo>
                  <a:pt x="859" y="32"/>
                </a:lnTo>
                <a:lnTo>
                  <a:pt x="859" y="54"/>
                </a:lnTo>
                <a:lnTo>
                  <a:pt x="859" y="65"/>
                </a:lnTo>
                <a:lnTo>
                  <a:pt x="848" y="76"/>
                </a:lnTo>
                <a:lnTo>
                  <a:pt x="816" y="87"/>
                </a:lnTo>
                <a:lnTo>
                  <a:pt x="805" y="87"/>
                </a:lnTo>
                <a:lnTo>
                  <a:pt x="783" y="98"/>
                </a:lnTo>
                <a:lnTo>
                  <a:pt x="772" y="98"/>
                </a:lnTo>
                <a:lnTo>
                  <a:pt x="761" y="98"/>
                </a:lnTo>
                <a:lnTo>
                  <a:pt x="740" y="98"/>
                </a:lnTo>
                <a:lnTo>
                  <a:pt x="729" y="98"/>
                </a:lnTo>
                <a:lnTo>
                  <a:pt x="707" y="98"/>
                </a:lnTo>
                <a:lnTo>
                  <a:pt x="674" y="98"/>
                </a:lnTo>
                <a:lnTo>
                  <a:pt x="653" y="98"/>
                </a:lnTo>
                <a:lnTo>
                  <a:pt x="620" y="109"/>
                </a:lnTo>
                <a:lnTo>
                  <a:pt x="544" y="109"/>
                </a:lnTo>
                <a:lnTo>
                  <a:pt x="468" y="120"/>
                </a:lnTo>
                <a:lnTo>
                  <a:pt x="381" y="130"/>
                </a:lnTo>
                <a:lnTo>
                  <a:pt x="283" y="152"/>
                </a:lnTo>
                <a:lnTo>
                  <a:pt x="240" y="163"/>
                </a:lnTo>
                <a:lnTo>
                  <a:pt x="196" y="174"/>
                </a:lnTo>
                <a:lnTo>
                  <a:pt x="153" y="174"/>
                </a:lnTo>
                <a:lnTo>
                  <a:pt x="120" y="174"/>
                </a:lnTo>
                <a:lnTo>
                  <a:pt x="87" y="174"/>
                </a:lnTo>
                <a:lnTo>
                  <a:pt x="66" y="174"/>
                </a:lnTo>
                <a:lnTo>
                  <a:pt x="44" y="174"/>
                </a:lnTo>
                <a:lnTo>
                  <a:pt x="33" y="163"/>
                </a:lnTo>
                <a:lnTo>
                  <a:pt x="11" y="141"/>
                </a:lnTo>
                <a:lnTo>
                  <a:pt x="0" y="130"/>
                </a:lnTo>
                <a:lnTo>
                  <a:pt x="0" y="109"/>
                </a:lnTo>
                <a:lnTo>
                  <a:pt x="0" y="98"/>
                </a:lnTo>
                <a:lnTo>
                  <a:pt x="98" y="76"/>
                </a:lnTo>
                <a:lnTo>
                  <a:pt x="196" y="65"/>
                </a:lnTo>
                <a:lnTo>
                  <a:pt x="283" y="54"/>
                </a:lnTo>
                <a:lnTo>
                  <a:pt x="370" y="43"/>
                </a:lnTo>
                <a:lnTo>
                  <a:pt x="435" y="32"/>
                </a:lnTo>
                <a:lnTo>
                  <a:pt x="511" y="22"/>
                </a:lnTo>
                <a:lnTo>
                  <a:pt x="577" y="22"/>
                </a:lnTo>
                <a:lnTo>
                  <a:pt x="631" y="11"/>
                </a:lnTo>
                <a:lnTo>
                  <a:pt x="674" y="11"/>
                </a:lnTo>
                <a:lnTo>
                  <a:pt x="718" y="0"/>
                </a:lnTo>
                <a:lnTo>
                  <a:pt x="761" y="0"/>
                </a:lnTo>
                <a:lnTo>
                  <a:pt x="794" y="0"/>
                </a:lnTo>
                <a:lnTo>
                  <a:pt x="816" y="0"/>
                </a:lnTo>
                <a:lnTo>
                  <a:pt x="838" y="0"/>
                </a:lnTo>
                <a:lnTo>
                  <a:pt x="848" y="1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52" name="Freeform 64"/>
          <p:cNvSpPr/>
          <p:nvPr/>
        </p:nvSpPr>
        <p:spPr>
          <a:xfrm>
            <a:off x="5732145" y="1938973"/>
            <a:ext cx="131763" cy="719137"/>
          </a:xfrm>
          <a:custGeom>
            <a:avLst/>
            <a:gdLst>
              <a:gd name="txL" fmla="*/ 0 w 206"/>
              <a:gd name="txT" fmla="*/ 0 h 1132"/>
              <a:gd name="txR" fmla="*/ 206 w 206"/>
              <a:gd name="txB" fmla="*/ 1132 h 1132"/>
            </a:gdLst>
            <a:ahLst/>
            <a:cxnLst>
              <a:cxn ang="0">
                <a:pos x="62186379" y="347079530"/>
              </a:cxn>
              <a:cxn ang="0">
                <a:pos x="62186379" y="373312148"/>
              </a:cxn>
              <a:cxn ang="0">
                <a:pos x="62186379" y="399544767"/>
              </a:cxn>
              <a:cxn ang="0">
                <a:pos x="57685969" y="417302750"/>
              </a:cxn>
              <a:cxn ang="0">
                <a:pos x="57685969" y="434656694"/>
              </a:cxn>
              <a:cxn ang="0">
                <a:pos x="53185559" y="443535368"/>
              </a:cxn>
              <a:cxn ang="0">
                <a:pos x="48685789" y="452414042"/>
              </a:cxn>
              <a:cxn ang="0">
                <a:pos x="44594100" y="456853379"/>
              </a:cxn>
              <a:cxn ang="0">
                <a:pos x="40093690" y="456853379"/>
              </a:cxn>
              <a:cxn ang="0">
                <a:pos x="35593280" y="452414042"/>
              </a:cxn>
              <a:cxn ang="0">
                <a:pos x="31093509" y="439096031"/>
              </a:cxn>
              <a:cxn ang="0">
                <a:pos x="31093509" y="417302750"/>
              </a:cxn>
              <a:cxn ang="0">
                <a:pos x="26593099" y="391069496"/>
              </a:cxn>
              <a:cxn ang="0">
                <a:pos x="26593099" y="359994138"/>
              </a:cxn>
              <a:cxn ang="0">
                <a:pos x="26593099" y="320442873"/>
              </a:cxn>
              <a:cxn ang="0">
                <a:pos x="26593099" y="272416973"/>
              </a:cxn>
              <a:cxn ang="0">
                <a:pos x="22092689" y="223987035"/>
              </a:cxn>
              <a:cxn ang="0">
                <a:pos x="22092689" y="179997069"/>
              </a:cxn>
              <a:cxn ang="0">
                <a:pos x="22092689" y="140445804"/>
              </a:cxn>
              <a:cxn ang="0">
                <a:pos x="17592279" y="105334512"/>
              </a:cxn>
              <a:cxn ang="0">
                <a:pos x="17592279" y="79101894"/>
              </a:cxn>
              <a:cxn ang="0">
                <a:pos x="13091869" y="61344546"/>
              </a:cxn>
              <a:cxn ang="0">
                <a:pos x="13091869" y="43990601"/>
              </a:cxn>
              <a:cxn ang="0">
                <a:pos x="13091869" y="35111292"/>
              </a:cxn>
              <a:cxn ang="0">
                <a:pos x="4500410" y="30671955"/>
              </a:cxn>
              <a:cxn ang="0">
                <a:pos x="0" y="17757348"/>
              </a:cxn>
              <a:cxn ang="0">
                <a:pos x="4500410" y="8878674"/>
              </a:cxn>
              <a:cxn ang="0">
                <a:pos x="13091869" y="0"/>
              </a:cxn>
              <a:cxn ang="0">
                <a:pos x="40093690" y="8878674"/>
              </a:cxn>
              <a:cxn ang="0">
                <a:pos x="66686789" y="17757348"/>
              </a:cxn>
              <a:cxn ang="0">
                <a:pos x="80188020" y="30671955"/>
              </a:cxn>
              <a:cxn ang="0">
                <a:pos x="84279069" y="39550629"/>
              </a:cxn>
              <a:cxn ang="0">
                <a:pos x="84279069" y="48429938"/>
              </a:cxn>
              <a:cxn ang="0">
                <a:pos x="80188020" y="61344546"/>
              </a:cxn>
              <a:cxn ang="0">
                <a:pos x="75687609" y="79101894"/>
              </a:cxn>
              <a:cxn ang="0">
                <a:pos x="75687609" y="105334512"/>
              </a:cxn>
              <a:cxn ang="0">
                <a:pos x="75687609" y="136006467"/>
              </a:cxn>
              <a:cxn ang="0">
                <a:pos x="71187199" y="171118395"/>
              </a:cxn>
              <a:cxn ang="0">
                <a:pos x="71187199" y="219547698"/>
              </a:cxn>
              <a:cxn ang="0">
                <a:pos x="66686789" y="267977636"/>
              </a:cxn>
              <a:cxn ang="0">
                <a:pos x="66686789" y="329322182"/>
              </a:cxn>
            </a:cxnLst>
            <a:rect l="txL" t="txT" r="txR" b="txB"/>
            <a:pathLst>
              <a:path w="206" h="1132">
                <a:moveTo>
                  <a:pt x="163" y="816"/>
                </a:moveTo>
                <a:lnTo>
                  <a:pt x="152" y="860"/>
                </a:lnTo>
                <a:lnTo>
                  <a:pt x="152" y="892"/>
                </a:lnTo>
                <a:lnTo>
                  <a:pt x="152" y="925"/>
                </a:lnTo>
                <a:lnTo>
                  <a:pt x="152" y="958"/>
                </a:lnTo>
                <a:lnTo>
                  <a:pt x="152" y="990"/>
                </a:lnTo>
                <a:lnTo>
                  <a:pt x="141" y="1012"/>
                </a:lnTo>
                <a:lnTo>
                  <a:pt x="141" y="1034"/>
                </a:lnTo>
                <a:lnTo>
                  <a:pt x="141" y="1056"/>
                </a:lnTo>
                <a:lnTo>
                  <a:pt x="141" y="1077"/>
                </a:lnTo>
                <a:lnTo>
                  <a:pt x="130" y="1088"/>
                </a:lnTo>
                <a:lnTo>
                  <a:pt x="130" y="1099"/>
                </a:lnTo>
                <a:lnTo>
                  <a:pt x="130" y="1110"/>
                </a:lnTo>
                <a:lnTo>
                  <a:pt x="119" y="1121"/>
                </a:lnTo>
                <a:lnTo>
                  <a:pt x="119" y="1132"/>
                </a:lnTo>
                <a:lnTo>
                  <a:pt x="109" y="1132"/>
                </a:lnTo>
                <a:lnTo>
                  <a:pt x="98" y="1132"/>
                </a:lnTo>
                <a:lnTo>
                  <a:pt x="98" y="1121"/>
                </a:lnTo>
                <a:lnTo>
                  <a:pt x="87" y="1121"/>
                </a:lnTo>
                <a:lnTo>
                  <a:pt x="87" y="1099"/>
                </a:lnTo>
                <a:lnTo>
                  <a:pt x="76" y="1088"/>
                </a:lnTo>
                <a:lnTo>
                  <a:pt x="76" y="1066"/>
                </a:lnTo>
                <a:lnTo>
                  <a:pt x="76" y="1034"/>
                </a:lnTo>
                <a:lnTo>
                  <a:pt x="65" y="1001"/>
                </a:lnTo>
                <a:lnTo>
                  <a:pt x="65" y="969"/>
                </a:lnTo>
                <a:lnTo>
                  <a:pt x="65" y="936"/>
                </a:lnTo>
                <a:lnTo>
                  <a:pt x="65" y="892"/>
                </a:lnTo>
                <a:lnTo>
                  <a:pt x="65" y="849"/>
                </a:lnTo>
                <a:lnTo>
                  <a:pt x="65" y="794"/>
                </a:lnTo>
                <a:lnTo>
                  <a:pt x="65" y="740"/>
                </a:lnTo>
                <a:lnTo>
                  <a:pt x="65" y="675"/>
                </a:lnTo>
                <a:lnTo>
                  <a:pt x="65" y="620"/>
                </a:lnTo>
                <a:lnTo>
                  <a:pt x="54" y="555"/>
                </a:lnTo>
                <a:lnTo>
                  <a:pt x="54" y="501"/>
                </a:lnTo>
                <a:lnTo>
                  <a:pt x="54" y="446"/>
                </a:lnTo>
                <a:lnTo>
                  <a:pt x="54" y="392"/>
                </a:lnTo>
                <a:lnTo>
                  <a:pt x="54" y="348"/>
                </a:lnTo>
                <a:lnTo>
                  <a:pt x="43" y="305"/>
                </a:lnTo>
                <a:lnTo>
                  <a:pt x="43" y="261"/>
                </a:lnTo>
                <a:lnTo>
                  <a:pt x="43" y="229"/>
                </a:lnTo>
                <a:lnTo>
                  <a:pt x="43" y="196"/>
                </a:lnTo>
                <a:lnTo>
                  <a:pt x="43" y="174"/>
                </a:lnTo>
                <a:lnTo>
                  <a:pt x="32" y="152"/>
                </a:lnTo>
                <a:lnTo>
                  <a:pt x="32" y="131"/>
                </a:lnTo>
                <a:lnTo>
                  <a:pt x="32" y="109"/>
                </a:lnTo>
                <a:lnTo>
                  <a:pt x="32" y="98"/>
                </a:lnTo>
                <a:lnTo>
                  <a:pt x="32" y="87"/>
                </a:lnTo>
                <a:lnTo>
                  <a:pt x="22" y="87"/>
                </a:lnTo>
                <a:lnTo>
                  <a:pt x="11" y="76"/>
                </a:lnTo>
                <a:lnTo>
                  <a:pt x="0" y="65"/>
                </a:lnTo>
                <a:lnTo>
                  <a:pt x="0" y="44"/>
                </a:lnTo>
                <a:lnTo>
                  <a:pt x="0" y="33"/>
                </a:lnTo>
                <a:lnTo>
                  <a:pt x="11" y="22"/>
                </a:lnTo>
                <a:lnTo>
                  <a:pt x="11" y="11"/>
                </a:lnTo>
                <a:lnTo>
                  <a:pt x="32" y="0"/>
                </a:lnTo>
                <a:lnTo>
                  <a:pt x="54" y="11"/>
                </a:lnTo>
                <a:lnTo>
                  <a:pt x="98" y="22"/>
                </a:lnTo>
                <a:lnTo>
                  <a:pt x="130" y="33"/>
                </a:lnTo>
                <a:lnTo>
                  <a:pt x="163" y="44"/>
                </a:lnTo>
                <a:lnTo>
                  <a:pt x="185" y="65"/>
                </a:lnTo>
                <a:lnTo>
                  <a:pt x="196" y="76"/>
                </a:lnTo>
                <a:lnTo>
                  <a:pt x="206" y="87"/>
                </a:lnTo>
                <a:lnTo>
                  <a:pt x="206" y="98"/>
                </a:lnTo>
                <a:lnTo>
                  <a:pt x="206" y="109"/>
                </a:lnTo>
                <a:lnTo>
                  <a:pt x="206" y="120"/>
                </a:lnTo>
                <a:lnTo>
                  <a:pt x="196" y="141"/>
                </a:lnTo>
                <a:lnTo>
                  <a:pt x="196" y="152"/>
                </a:lnTo>
                <a:lnTo>
                  <a:pt x="196" y="174"/>
                </a:lnTo>
                <a:lnTo>
                  <a:pt x="185" y="196"/>
                </a:lnTo>
                <a:lnTo>
                  <a:pt x="185" y="229"/>
                </a:lnTo>
                <a:lnTo>
                  <a:pt x="185" y="261"/>
                </a:lnTo>
                <a:lnTo>
                  <a:pt x="185" y="294"/>
                </a:lnTo>
                <a:lnTo>
                  <a:pt x="185" y="337"/>
                </a:lnTo>
                <a:lnTo>
                  <a:pt x="185" y="381"/>
                </a:lnTo>
                <a:lnTo>
                  <a:pt x="174" y="424"/>
                </a:lnTo>
                <a:lnTo>
                  <a:pt x="174" y="479"/>
                </a:lnTo>
                <a:lnTo>
                  <a:pt x="174" y="544"/>
                </a:lnTo>
                <a:lnTo>
                  <a:pt x="174" y="599"/>
                </a:lnTo>
                <a:lnTo>
                  <a:pt x="163" y="664"/>
                </a:lnTo>
                <a:lnTo>
                  <a:pt x="163" y="740"/>
                </a:lnTo>
                <a:lnTo>
                  <a:pt x="163" y="81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2" name="矩形 4"/>
          <p:cNvSpPr/>
          <p:nvPr/>
        </p:nvSpPr>
        <p:spPr>
          <a:xfrm>
            <a:off x="908491" y="1269009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糖</a:t>
            </a:r>
          </a:p>
        </p:txBody>
      </p:sp>
      <p:sp>
        <p:nvSpPr>
          <p:cNvPr id="33" name="矩形 32"/>
          <p:cNvSpPr/>
          <p:nvPr/>
        </p:nvSpPr>
        <p:spPr>
          <a:xfrm>
            <a:off x="739711" y="449658"/>
            <a:ext cx="163195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táng</a:t>
            </a:r>
          </a:p>
        </p:txBody>
      </p:sp>
      <p:pic>
        <p:nvPicPr>
          <p:cNvPr id="34854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6" name="组合 5"/>
          <p:cNvGrpSpPr/>
          <p:nvPr/>
        </p:nvGrpSpPr>
        <p:grpSpPr>
          <a:xfrm>
            <a:off x="626927" y="2936428"/>
            <a:ext cx="3512975" cy="1592756"/>
            <a:chOff x="626927" y="2936428"/>
            <a:chExt cx="3512975" cy="1592756"/>
          </a:xfrm>
        </p:grpSpPr>
        <p:sp>
          <p:nvSpPr>
            <p:cNvPr id="34" name="TextBox 33"/>
            <p:cNvSpPr txBox="1"/>
            <p:nvPr/>
          </p:nvSpPr>
          <p:spPr>
            <a:xfrm>
              <a:off x="642640" y="2936428"/>
              <a:ext cx="233997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结构：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左右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42640" y="3676832"/>
              <a:ext cx="3497262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4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白糖   糖衣炮弹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32007" y="3307424"/>
              <a:ext cx="290512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400" b="1" dirty="0">
                  <a:latin typeface="宋体" panose="02010600030101010101" pitchFamily="2" charset="-122"/>
                </a:rPr>
                <a:t>T  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米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626927" y="4067519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十六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2289311" y="1519568"/>
            <a:ext cx="1698625" cy="1088390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“米”要窄、横短竖要长，末笔变撇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cs typeface="+mn-cs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7020560" y="1481559"/>
            <a:ext cx="1837690" cy="1314450"/>
          </a:xfrm>
          <a:prstGeom prst="borderCallout2">
            <a:avLst>
              <a:gd name="adj1" fmla="val 53213"/>
              <a:gd name="adj2" fmla="val -21917"/>
              <a:gd name="adj3" fmla="val 55471"/>
              <a:gd name="adj4" fmla="val -9474"/>
              <a:gd name="adj5" fmla="val 49710"/>
              <a:gd name="adj6" fmla="val -46440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4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“唐”第五笔横右边要出头</a:t>
            </a:r>
            <a:r>
              <a:rPr lang="zh-CN" altLang="en-US" sz="2400" b="1" dirty="0" smtClean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。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058025" y="3198178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5238"/>
                <a:gd name="adj2" fmla="val -48286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19098" y="2154400"/>
              <a:ext cx="1390650" cy="119888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+mj-ea"/>
                  <a:ea typeface="+mj-ea"/>
                </a:rPr>
                <a:t>易错提示：</a:t>
              </a:r>
              <a:r>
                <a:rPr lang="en-US" altLang="zh-CN" b="1" dirty="0">
                  <a:latin typeface="+mj-ea"/>
                  <a:ea typeface="+mj-ea"/>
                </a:rPr>
                <a:t>“</a:t>
              </a:r>
              <a:r>
                <a:rPr lang="zh-CN" altLang="en-US" b="1" dirty="0">
                  <a:latin typeface="+mj-ea"/>
                  <a:ea typeface="+mj-ea"/>
                </a:rPr>
                <a:t>米</a:t>
              </a:r>
              <a:r>
                <a:rPr lang="en-US" altLang="zh-CN" b="1" dirty="0">
                  <a:latin typeface="+mj-ea"/>
                  <a:ea typeface="+mj-ea"/>
                </a:rPr>
                <a:t>”</a:t>
              </a:r>
              <a:r>
                <a:rPr lang="zh-CN" altLang="en-US" b="1" dirty="0">
                  <a:latin typeface="+mj-ea"/>
                  <a:ea typeface="+mj-ea"/>
                </a:rPr>
                <a:t>作为部首，最后一笔是点哦。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2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2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2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2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2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2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2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2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2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2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12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12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2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2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38435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8637" name="Freeform 29"/>
          <p:cNvSpPr/>
          <p:nvPr/>
        </p:nvSpPr>
        <p:spPr>
          <a:xfrm>
            <a:off x="5379720" y="1511618"/>
            <a:ext cx="727075" cy="330200"/>
          </a:xfrm>
          <a:custGeom>
            <a:avLst/>
            <a:gdLst>
              <a:gd name="txL" fmla="*/ 0 w 1145"/>
              <a:gd name="txT" fmla="*/ 0 h 520"/>
              <a:gd name="txR" fmla="*/ 1145 w 1145"/>
              <a:gd name="txB" fmla="*/ 520 h 52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145" h="520">
                <a:moveTo>
                  <a:pt x="827" y="203"/>
                </a:moveTo>
                <a:lnTo>
                  <a:pt x="827" y="190"/>
                </a:lnTo>
                <a:lnTo>
                  <a:pt x="814" y="190"/>
                </a:lnTo>
                <a:lnTo>
                  <a:pt x="789" y="177"/>
                </a:lnTo>
                <a:lnTo>
                  <a:pt x="763" y="177"/>
                </a:lnTo>
                <a:lnTo>
                  <a:pt x="750" y="177"/>
                </a:lnTo>
                <a:lnTo>
                  <a:pt x="725" y="177"/>
                </a:lnTo>
                <a:lnTo>
                  <a:pt x="699" y="190"/>
                </a:lnTo>
                <a:lnTo>
                  <a:pt x="649" y="190"/>
                </a:lnTo>
                <a:lnTo>
                  <a:pt x="610" y="203"/>
                </a:lnTo>
                <a:lnTo>
                  <a:pt x="547" y="215"/>
                </a:lnTo>
                <a:lnTo>
                  <a:pt x="483" y="228"/>
                </a:lnTo>
                <a:lnTo>
                  <a:pt x="407" y="241"/>
                </a:lnTo>
                <a:lnTo>
                  <a:pt x="331" y="253"/>
                </a:lnTo>
                <a:lnTo>
                  <a:pt x="267" y="266"/>
                </a:lnTo>
                <a:lnTo>
                  <a:pt x="203" y="266"/>
                </a:lnTo>
                <a:lnTo>
                  <a:pt x="140" y="279"/>
                </a:lnTo>
                <a:lnTo>
                  <a:pt x="102" y="291"/>
                </a:lnTo>
                <a:lnTo>
                  <a:pt x="51" y="291"/>
                </a:lnTo>
                <a:lnTo>
                  <a:pt x="25" y="291"/>
                </a:lnTo>
                <a:lnTo>
                  <a:pt x="0" y="291"/>
                </a:lnTo>
                <a:lnTo>
                  <a:pt x="0" y="203"/>
                </a:lnTo>
                <a:lnTo>
                  <a:pt x="51" y="203"/>
                </a:lnTo>
                <a:lnTo>
                  <a:pt x="102" y="190"/>
                </a:lnTo>
                <a:lnTo>
                  <a:pt x="152" y="190"/>
                </a:lnTo>
                <a:lnTo>
                  <a:pt x="191" y="177"/>
                </a:lnTo>
                <a:lnTo>
                  <a:pt x="216" y="177"/>
                </a:lnTo>
                <a:lnTo>
                  <a:pt x="241" y="165"/>
                </a:lnTo>
                <a:lnTo>
                  <a:pt x="267" y="165"/>
                </a:lnTo>
                <a:lnTo>
                  <a:pt x="305" y="165"/>
                </a:lnTo>
                <a:lnTo>
                  <a:pt x="356" y="152"/>
                </a:lnTo>
                <a:lnTo>
                  <a:pt x="407" y="139"/>
                </a:lnTo>
                <a:lnTo>
                  <a:pt x="458" y="139"/>
                </a:lnTo>
                <a:lnTo>
                  <a:pt x="521" y="127"/>
                </a:lnTo>
                <a:lnTo>
                  <a:pt x="585" y="114"/>
                </a:lnTo>
                <a:lnTo>
                  <a:pt x="636" y="101"/>
                </a:lnTo>
                <a:lnTo>
                  <a:pt x="687" y="89"/>
                </a:lnTo>
                <a:lnTo>
                  <a:pt x="725" y="76"/>
                </a:lnTo>
                <a:lnTo>
                  <a:pt x="750" y="63"/>
                </a:lnTo>
                <a:lnTo>
                  <a:pt x="776" y="63"/>
                </a:lnTo>
                <a:lnTo>
                  <a:pt x="801" y="51"/>
                </a:lnTo>
                <a:lnTo>
                  <a:pt x="814" y="38"/>
                </a:lnTo>
                <a:lnTo>
                  <a:pt x="827" y="25"/>
                </a:lnTo>
                <a:lnTo>
                  <a:pt x="839" y="13"/>
                </a:lnTo>
                <a:lnTo>
                  <a:pt x="852" y="13"/>
                </a:lnTo>
                <a:lnTo>
                  <a:pt x="878" y="0"/>
                </a:lnTo>
                <a:lnTo>
                  <a:pt x="903" y="13"/>
                </a:lnTo>
                <a:lnTo>
                  <a:pt x="941" y="25"/>
                </a:lnTo>
                <a:lnTo>
                  <a:pt x="992" y="38"/>
                </a:lnTo>
                <a:lnTo>
                  <a:pt x="1005" y="51"/>
                </a:lnTo>
                <a:lnTo>
                  <a:pt x="1043" y="63"/>
                </a:lnTo>
                <a:lnTo>
                  <a:pt x="1068" y="76"/>
                </a:lnTo>
                <a:lnTo>
                  <a:pt x="1081" y="89"/>
                </a:lnTo>
                <a:lnTo>
                  <a:pt x="1107" y="101"/>
                </a:lnTo>
                <a:lnTo>
                  <a:pt x="1119" y="114"/>
                </a:lnTo>
                <a:lnTo>
                  <a:pt x="1132" y="127"/>
                </a:lnTo>
                <a:lnTo>
                  <a:pt x="1145" y="127"/>
                </a:lnTo>
                <a:lnTo>
                  <a:pt x="1145" y="139"/>
                </a:lnTo>
                <a:lnTo>
                  <a:pt x="1145" y="165"/>
                </a:lnTo>
                <a:lnTo>
                  <a:pt x="1132" y="177"/>
                </a:lnTo>
                <a:lnTo>
                  <a:pt x="1119" y="177"/>
                </a:lnTo>
                <a:lnTo>
                  <a:pt x="1094" y="190"/>
                </a:lnTo>
                <a:lnTo>
                  <a:pt x="1081" y="190"/>
                </a:lnTo>
                <a:lnTo>
                  <a:pt x="1068" y="203"/>
                </a:lnTo>
                <a:lnTo>
                  <a:pt x="1056" y="203"/>
                </a:lnTo>
                <a:lnTo>
                  <a:pt x="1043" y="215"/>
                </a:lnTo>
                <a:lnTo>
                  <a:pt x="1018" y="241"/>
                </a:lnTo>
                <a:lnTo>
                  <a:pt x="979" y="279"/>
                </a:lnTo>
                <a:lnTo>
                  <a:pt x="941" y="329"/>
                </a:lnTo>
                <a:lnTo>
                  <a:pt x="890" y="380"/>
                </a:lnTo>
                <a:lnTo>
                  <a:pt x="839" y="443"/>
                </a:lnTo>
                <a:lnTo>
                  <a:pt x="776" y="520"/>
                </a:lnTo>
                <a:lnTo>
                  <a:pt x="687" y="520"/>
                </a:lnTo>
                <a:lnTo>
                  <a:pt x="725" y="443"/>
                </a:lnTo>
                <a:lnTo>
                  <a:pt x="763" y="380"/>
                </a:lnTo>
                <a:lnTo>
                  <a:pt x="789" y="329"/>
                </a:lnTo>
                <a:lnTo>
                  <a:pt x="801" y="291"/>
                </a:lnTo>
                <a:lnTo>
                  <a:pt x="827" y="253"/>
                </a:lnTo>
                <a:lnTo>
                  <a:pt x="827" y="228"/>
                </a:lnTo>
                <a:lnTo>
                  <a:pt x="839" y="215"/>
                </a:lnTo>
                <a:lnTo>
                  <a:pt x="827" y="20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38" name="Freeform 30"/>
          <p:cNvSpPr/>
          <p:nvPr/>
        </p:nvSpPr>
        <p:spPr>
          <a:xfrm>
            <a:off x="5346383" y="1760855"/>
            <a:ext cx="638175" cy="169863"/>
          </a:xfrm>
          <a:custGeom>
            <a:avLst/>
            <a:gdLst>
              <a:gd name="txL" fmla="*/ 0 w 1005"/>
              <a:gd name="txT" fmla="*/ 0 h 266"/>
              <a:gd name="txR" fmla="*/ 1005 w 1005"/>
              <a:gd name="txB" fmla="*/ 266 h 266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1005" h="266">
                <a:moveTo>
                  <a:pt x="0" y="165"/>
                </a:moveTo>
                <a:lnTo>
                  <a:pt x="25" y="165"/>
                </a:lnTo>
                <a:lnTo>
                  <a:pt x="63" y="165"/>
                </a:lnTo>
                <a:lnTo>
                  <a:pt x="89" y="165"/>
                </a:lnTo>
                <a:lnTo>
                  <a:pt x="127" y="165"/>
                </a:lnTo>
                <a:lnTo>
                  <a:pt x="153" y="152"/>
                </a:lnTo>
                <a:lnTo>
                  <a:pt x="191" y="152"/>
                </a:lnTo>
                <a:lnTo>
                  <a:pt x="229" y="152"/>
                </a:lnTo>
                <a:lnTo>
                  <a:pt x="280" y="139"/>
                </a:lnTo>
                <a:lnTo>
                  <a:pt x="305" y="139"/>
                </a:lnTo>
                <a:lnTo>
                  <a:pt x="331" y="139"/>
                </a:lnTo>
                <a:lnTo>
                  <a:pt x="356" y="139"/>
                </a:lnTo>
                <a:lnTo>
                  <a:pt x="382" y="127"/>
                </a:lnTo>
                <a:lnTo>
                  <a:pt x="420" y="127"/>
                </a:lnTo>
                <a:lnTo>
                  <a:pt x="458" y="114"/>
                </a:lnTo>
                <a:lnTo>
                  <a:pt x="496" y="101"/>
                </a:lnTo>
                <a:lnTo>
                  <a:pt x="534" y="101"/>
                </a:lnTo>
                <a:lnTo>
                  <a:pt x="585" y="89"/>
                </a:lnTo>
                <a:lnTo>
                  <a:pt x="636" y="76"/>
                </a:lnTo>
                <a:lnTo>
                  <a:pt x="674" y="63"/>
                </a:lnTo>
                <a:lnTo>
                  <a:pt x="738" y="50"/>
                </a:lnTo>
                <a:lnTo>
                  <a:pt x="789" y="38"/>
                </a:lnTo>
                <a:lnTo>
                  <a:pt x="852" y="25"/>
                </a:lnTo>
                <a:lnTo>
                  <a:pt x="903" y="12"/>
                </a:lnTo>
                <a:lnTo>
                  <a:pt x="967" y="0"/>
                </a:lnTo>
                <a:lnTo>
                  <a:pt x="979" y="25"/>
                </a:lnTo>
                <a:lnTo>
                  <a:pt x="992" y="50"/>
                </a:lnTo>
                <a:lnTo>
                  <a:pt x="1005" y="63"/>
                </a:lnTo>
                <a:lnTo>
                  <a:pt x="1005" y="89"/>
                </a:lnTo>
                <a:lnTo>
                  <a:pt x="992" y="101"/>
                </a:lnTo>
                <a:lnTo>
                  <a:pt x="979" y="101"/>
                </a:lnTo>
                <a:lnTo>
                  <a:pt x="967" y="114"/>
                </a:lnTo>
                <a:lnTo>
                  <a:pt x="954" y="114"/>
                </a:lnTo>
                <a:lnTo>
                  <a:pt x="929" y="127"/>
                </a:lnTo>
                <a:lnTo>
                  <a:pt x="903" y="127"/>
                </a:lnTo>
                <a:lnTo>
                  <a:pt x="878" y="139"/>
                </a:lnTo>
                <a:lnTo>
                  <a:pt x="852" y="139"/>
                </a:lnTo>
                <a:lnTo>
                  <a:pt x="827" y="152"/>
                </a:lnTo>
                <a:lnTo>
                  <a:pt x="789" y="152"/>
                </a:lnTo>
                <a:lnTo>
                  <a:pt x="750" y="165"/>
                </a:lnTo>
                <a:lnTo>
                  <a:pt x="712" y="165"/>
                </a:lnTo>
                <a:lnTo>
                  <a:pt x="674" y="177"/>
                </a:lnTo>
                <a:lnTo>
                  <a:pt x="623" y="177"/>
                </a:lnTo>
                <a:lnTo>
                  <a:pt x="534" y="190"/>
                </a:lnTo>
                <a:lnTo>
                  <a:pt x="432" y="215"/>
                </a:lnTo>
                <a:lnTo>
                  <a:pt x="356" y="228"/>
                </a:lnTo>
                <a:lnTo>
                  <a:pt x="280" y="228"/>
                </a:lnTo>
                <a:lnTo>
                  <a:pt x="203" y="241"/>
                </a:lnTo>
                <a:lnTo>
                  <a:pt x="127" y="253"/>
                </a:lnTo>
                <a:lnTo>
                  <a:pt x="63" y="253"/>
                </a:lnTo>
                <a:lnTo>
                  <a:pt x="0" y="266"/>
                </a:lnTo>
                <a:lnTo>
                  <a:pt x="0" y="16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39" name="Freeform 31"/>
          <p:cNvSpPr/>
          <p:nvPr/>
        </p:nvSpPr>
        <p:spPr>
          <a:xfrm>
            <a:off x="5662295" y="1938655"/>
            <a:ext cx="144463" cy="409575"/>
          </a:xfrm>
          <a:custGeom>
            <a:avLst/>
            <a:gdLst>
              <a:gd name="txL" fmla="*/ 0 w 229"/>
              <a:gd name="txT" fmla="*/ 0 h 646"/>
              <a:gd name="txR" fmla="*/ 229 w 229"/>
              <a:gd name="txB" fmla="*/ 646 h 64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29" h="646">
                <a:moveTo>
                  <a:pt x="25" y="76"/>
                </a:moveTo>
                <a:lnTo>
                  <a:pt x="13" y="50"/>
                </a:lnTo>
                <a:lnTo>
                  <a:pt x="0" y="38"/>
                </a:lnTo>
                <a:lnTo>
                  <a:pt x="0" y="25"/>
                </a:lnTo>
                <a:lnTo>
                  <a:pt x="13" y="0"/>
                </a:lnTo>
                <a:lnTo>
                  <a:pt x="25" y="0"/>
                </a:lnTo>
                <a:lnTo>
                  <a:pt x="38" y="0"/>
                </a:lnTo>
                <a:lnTo>
                  <a:pt x="51" y="0"/>
                </a:lnTo>
                <a:lnTo>
                  <a:pt x="76" y="0"/>
                </a:lnTo>
                <a:lnTo>
                  <a:pt x="89" y="0"/>
                </a:lnTo>
                <a:lnTo>
                  <a:pt x="115" y="0"/>
                </a:lnTo>
                <a:lnTo>
                  <a:pt x="153" y="12"/>
                </a:lnTo>
                <a:lnTo>
                  <a:pt x="191" y="25"/>
                </a:lnTo>
                <a:lnTo>
                  <a:pt x="204" y="38"/>
                </a:lnTo>
                <a:lnTo>
                  <a:pt x="216" y="38"/>
                </a:lnTo>
                <a:lnTo>
                  <a:pt x="216" y="50"/>
                </a:lnTo>
                <a:lnTo>
                  <a:pt x="229" y="50"/>
                </a:lnTo>
                <a:lnTo>
                  <a:pt x="229" y="76"/>
                </a:lnTo>
                <a:lnTo>
                  <a:pt x="229" y="88"/>
                </a:lnTo>
                <a:lnTo>
                  <a:pt x="229" y="114"/>
                </a:lnTo>
                <a:lnTo>
                  <a:pt x="229" y="139"/>
                </a:lnTo>
                <a:lnTo>
                  <a:pt x="216" y="152"/>
                </a:lnTo>
                <a:lnTo>
                  <a:pt x="216" y="177"/>
                </a:lnTo>
                <a:lnTo>
                  <a:pt x="216" y="190"/>
                </a:lnTo>
                <a:lnTo>
                  <a:pt x="216" y="215"/>
                </a:lnTo>
                <a:lnTo>
                  <a:pt x="204" y="240"/>
                </a:lnTo>
                <a:lnTo>
                  <a:pt x="204" y="278"/>
                </a:lnTo>
                <a:lnTo>
                  <a:pt x="204" y="304"/>
                </a:lnTo>
                <a:lnTo>
                  <a:pt x="204" y="342"/>
                </a:lnTo>
                <a:lnTo>
                  <a:pt x="191" y="418"/>
                </a:lnTo>
                <a:lnTo>
                  <a:pt x="191" y="481"/>
                </a:lnTo>
                <a:lnTo>
                  <a:pt x="191" y="557"/>
                </a:lnTo>
                <a:lnTo>
                  <a:pt x="191" y="620"/>
                </a:lnTo>
                <a:lnTo>
                  <a:pt x="76" y="646"/>
                </a:lnTo>
                <a:lnTo>
                  <a:pt x="76" y="570"/>
                </a:lnTo>
                <a:lnTo>
                  <a:pt x="64" y="519"/>
                </a:lnTo>
                <a:lnTo>
                  <a:pt x="64" y="456"/>
                </a:lnTo>
                <a:lnTo>
                  <a:pt x="64" y="405"/>
                </a:lnTo>
                <a:lnTo>
                  <a:pt x="64" y="354"/>
                </a:lnTo>
                <a:lnTo>
                  <a:pt x="51" y="304"/>
                </a:lnTo>
                <a:lnTo>
                  <a:pt x="51" y="266"/>
                </a:lnTo>
                <a:lnTo>
                  <a:pt x="51" y="228"/>
                </a:lnTo>
                <a:lnTo>
                  <a:pt x="51" y="190"/>
                </a:lnTo>
                <a:lnTo>
                  <a:pt x="38" y="164"/>
                </a:lnTo>
                <a:lnTo>
                  <a:pt x="38" y="139"/>
                </a:lnTo>
                <a:lnTo>
                  <a:pt x="38" y="114"/>
                </a:lnTo>
                <a:lnTo>
                  <a:pt x="25" y="101"/>
                </a:lnTo>
                <a:lnTo>
                  <a:pt x="25" y="88"/>
                </a:lnTo>
                <a:lnTo>
                  <a:pt x="25" y="7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0" name="Freeform 32"/>
          <p:cNvSpPr/>
          <p:nvPr/>
        </p:nvSpPr>
        <p:spPr>
          <a:xfrm>
            <a:off x="5887720" y="1930718"/>
            <a:ext cx="339725" cy="280987"/>
          </a:xfrm>
          <a:custGeom>
            <a:avLst/>
            <a:gdLst>
              <a:gd name="txL" fmla="*/ 0 w 535"/>
              <a:gd name="txT" fmla="*/ 0 h 443"/>
              <a:gd name="txR" fmla="*/ 535 w 535"/>
              <a:gd name="txB" fmla="*/ 443 h 44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35" h="443">
                <a:moveTo>
                  <a:pt x="306" y="165"/>
                </a:moveTo>
                <a:lnTo>
                  <a:pt x="318" y="139"/>
                </a:lnTo>
                <a:lnTo>
                  <a:pt x="344" y="101"/>
                </a:lnTo>
                <a:lnTo>
                  <a:pt x="344" y="89"/>
                </a:lnTo>
                <a:lnTo>
                  <a:pt x="344" y="76"/>
                </a:lnTo>
                <a:lnTo>
                  <a:pt x="344" y="63"/>
                </a:lnTo>
                <a:lnTo>
                  <a:pt x="344" y="51"/>
                </a:lnTo>
                <a:lnTo>
                  <a:pt x="344" y="25"/>
                </a:lnTo>
                <a:lnTo>
                  <a:pt x="344" y="13"/>
                </a:lnTo>
                <a:lnTo>
                  <a:pt x="356" y="0"/>
                </a:lnTo>
                <a:lnTo>
                  <a:pt x="369" y="0"/>
                </a:lnTo>
                <a:lnTo>
                  <a:pt x="382" y="0"/>
                </a:lnTo>
                <a:lnTo>
                  <a:pt x="395" y="13"/>
                </a:lnTo>
                <a:lnTo>
                  <a:pt x="407" y="25"/>
                </a:lnTo>
                <a:lnTo>
                  <a:pt x="420" y="38"/>
                </a:lnTo>
                <a:lnTo>
                  <a:pt x="433" y="51"/>
                </a:lnTo>
                <a:lnTo>
                  <a:pt x="458" y="63"/>
                </a:lnTo>
                <a:lnTo>
                  <a:pt x="471" y="89"/>
                </a:lnTo>
                <a:lnTo>
                  <a:pt x="484" y="101"/>
                </a:lnTo>
                <a:lnTo>
                  <a:pt x="496" y="114"/>
                </a:lnTo>
                <a:lnTo>
                  <a:pt x="509" y="139"/>
                </a:lnTo>
                <a:lnTo>
                  <a:pt x="522" y="152"/>
                </a:lnTo>
                <a:lnTo>
                  <a:pt x="522" y="165"/>
                </a:lnTo>
                <a:lnTo>
                  <a:pt x="535" y="165"/>
                </a:lnTo>
                <a:lnTo>
                  <a:pt x="535" y="177"/>
                </a:lnTo>
                <a:lnTo>
                  <a:pt x="522" y="190"/>
                </a:lnTo>
                <a:lnTo>
                  <a:pt x="522" y="203"/>
                </a:lnTo>
                <a:lnTo>
                  <a:pt x="509" y="203"/>
                </a:lnTo>
                <a:lnTo>
                  <a:pt x="496" y="215"/>
                </a:lnTo>
                <a:lnTo>
                  <a:pt x="484" y="228"/>
                </a:lnTo>
                <a:lnTo>
                  <a:pt x="458" y="241"/>
                </a:lnTo>
                <a:lnTo>
                  <a:pt x="446" y="253"/>
                </a:lnTo>
                <a:lnTo>
                  <a:pt x="420" y="266"/>
                </a:lnTo>
                <a:lnTo>
                  <a:pt x="369" y="304"/>
                </a:lnTo>
                <a:lnTo>
                  <a:pt x="306" y="329"/>
                </a:lnTo>
                <a:lnTo>
                  <a:pt x="242" y="367"/>
                </a:lnTo>
                <a:lnTo>
                  <a:pt x="178" y="393"/>
                </a:lnTo>
                <a:lnTo>
                  <a:pt x="140" y="418"/>
                </a:lnTo>
                <a:lnTo>
                  <a:pt x="102" y="431"/>
                </a:lnTo>
                <a:lnTo>
                  <a:pt x="77" y="431"/>
                </a:lnTo>
                <a:lnTo>
                  <a:pt x="51" y="443"/>
                </a:lnTo>
                <a:lnTo>
                  <a:pt x="26" y="443"/>
                </a:lnTo>
                <a:lnTo>
                  <a:pt x="13" y="443"/>
                </a:lnTo>
                <a:lnTo>
                  <a:pt x="0" y="443"/>
                </a:lnTo>
                <a:lnTo>
                  <a:pt x="0" y="431"/>
                </a:lnTo>
                <a:lnTo>
                  <a:pt x="13" y="418"/>
                </a:lnTo>
                <a:lnTo>
                  <a:pt x="26" y="405"/>
                </a:lnTo>
                <a:lnTo>
                  <a:pt x="38" y="380"/>
                </a:lnTo>
                <a:lnTo>
                  <a:pt x="64" y="367"/>
                </a:lnTo>
                <a:lnTo>
                  <a:pt x="89" y="342"/>
                </a:lnTo>
                <a:lnTo>
                  <a:pt x="115" y="317"/>
                </a:lnTo>
                <a:lnTo>
                  <a:pt x="178" y="279"/>
                </a:lnTo>
                <a:lnTo>
                  <a:pt x="204" y="253"/>
                </a:lnTo>
                <a:lnTo>
                  <a:pt x="229" y="228"/>
                </a:lnTo>
                <a:lnTo>
                  <a:pt x="255" y="215"/>
                </a:lnTo>
                <a:lnTo>
                  <a:pt x="267" y="203"/>
                </a:lnTo>
                <a:lnTo>
                  <a:pt x="293" y="177"/>
                </a:lnTo>
                <a:lnTo>
                  <a:pt x="306" y="16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1" name="Freeform 33"/>
          <p:cNvSpPr/>
          <p:nvPr/>
        </p:nvSpPr>
        <p:spPr>
          <a:xfrm>
            <a:off x="5419408" y="2098993"/>
            <a:ext cx="153987" cy="168275"/>
          </a:xfrm>
          <a:custGeom>
            <a:avLst/>
            <a:gdLst>
              <a:gd name="txL" fmla="*/ 0 w 242"/>
              <a:gd name="txT" fmla="*/ 0 h 266"/>
              <a:gd name="txR" fmla="*/ 242 w 242"/>
              <a:gd name="txB" fmla="*/ 266 h 26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42" h="266">
                <a:moveTo>
                  <a:pt x="191" y="89"/>
                </a:moveTo>
                <a:lnTo>
                  <a:pt x="217" y="114"/>
                </a:lnTo>
                <a:lnTo>
                  <a:pt x="229" y="139"/>
                </a:lnTo>
                <a:lnTo>
                  <a:pt x="242" y="165"/>
                </a:lnTo>
                <a:lnTo>
                  <a:pt x="242" y="177"/>
                </a:lnTo>
                <a:lnTo>
                  <a:pt x="242" y="190"/>
                </a:lnTo>
                <a:lnTo>
                  <a:pt x="242" y="203"/>
                </a:lnTo>
                <a:lnTo>
                  <a:pt x="229" y="228"/>
                </a:lnTo>
                <a:lnTo>
                  <a:pt x="217" y="253"/>
                </a:lnTo>
                <a:lnTo>
                  <a:pt x="204" y="266"/>
                </a:lnTo>
                <a:lnTo>
                  <a:pt x="191" y="266"/>
                </a:lnTo>
                <a:lnTo>
                  <a:pt x="178" y="266"/>
                </a:lnTo>
                <a:lnTo>
                  <a:pt x="166" y="253"/>
                </a:lnTo>
                <a:lnTo>
                  <a:pt x="153" y="241"/>
                </a:lnTo>
                <a:lnTo>
                  <a:pt x="140" y="228"/>
                </a:lnTo>
                <a:lnTo>
                  <a:pt x="128" y="203"/>
                </a:lnTo>
                <a:lnTo>
                  <a:pt x="102" y="190"/>
                </a:lnTo>
                <a:lnTo>
                  <a:pt x="89" y="152"/>
                </a:lnTo>
                <a:lnTo>
                  <a:pt x="51" y="101"/>
                </a:lnTo>
                <a:lnTo>
                  <a:pt x="39" y="89"/>
                </a:lnTo>
                <a:lnTo>
                  <a:pt x="26" y="63"/>
                </a:lnTo>
                <a:lnTo>
                  <a:pt x="13" y="38"/>
                </a:lnTo>
                <a:lnTo>
                  <a:pt x="0" y="25"/>
                </a:lnTo>
                <a:lnTo>
                  <a:pt x="0" y="13"/>
                </a:lnTo>
                <a:lnTo>
                  <a:pt x="0" y="0"/>
                </a:lnTo>
                <a:lnTo>
                  <a:pt x="39" y="0"/>
                </a:lnTo>
                <a:lnTo>
                  <a:pt x="64" y="13"/>
                </a:lnTo>
                <a:lnTo>
                  <a:pt x="102" y="13"/>
                </a:lnTo>
                <a:lnTo>
                  <a:pt x="128" y="25"/>
                </a:lnTo>
                <a:lnTo>
                  <a:pt x="140" y="38"/>
                </a:lnTo>
                <a:lnTo>
                  <a:pt x="166" y="51"/>
                </a:lnTo>
                <a:lnTo>
                  <a:pt x="178" y="63"/>
                </a:lnTo>
                <a:lnTo>
                  <a:pt x="191" y="8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2" name="Freeform 34"/>
          <p:cNvSpPr/>
          <p:nvPr/>
        </p:nvSpPr>
        <p:spPr>
          <a:xfrm>
            <a:off x="5460683" y="2340293"/>
            <a:ext cx="104775" cy="828675"/>
          </a:xfrm>
          <a:custGeom>
            <a:avLst/>
            <a:gdLst>
              <a:gd name="txL" fmla="*/ 0 w 165"/>
              <a:gd name="txT" fmla="*/ 0 h 1305"/>
              <a:gd name="txR" fmla="*/ 165 w 165"/>
              <a:gd name="txB" fmla="*/ 1305 h 1305"/>
            </a:gdLst>
            <a:ahLst/>
            <a:cxnLst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65" h="1305">
                <a:moveTo>
                  <a:pt x="13" y="13"/>
                </a:moveTo>
                <a:lnTo>
                  <a:pt x="13" y="0"/>
                </a:lnTo>
                <a:lnTo>
                  <a:pt x="25" y="0"/>
                </a:lnTo>
                <a:lnTo>
                  <a:pt x="38" y="0"/>
                </a:lnTo>
                <a:lnTo>
                  <a:pt x="51" y="0"/>
                </a:lnTo>
                <a:lnTo>
                  <a:pt x="76" y="0"/>
                </a:lnTo>
                <a:lnTo>
                  <a:pt x="102" y="0"/>
                </a:lnTo>
                <a:lnTo>
                  <a:pt x="127" y="0"/>
                </a:lnTo>
                <a:lnTo>
                  <a:pt x="165" y="13"/>
                </a:lnTo>
                <a:lnTo>
                  <a:pt x="165" y="89"/>
                </a:lnTo>
                <a:lnTo>
                  <a:pt x="165" y="165"/>
                </a:lnTo>
                <a:lnTo>
                  <a:pt x="165" y="241"/>
                </a:lnTo>
                <a:lnTo>
                  <a:pt x="165" y="317"/>
                </a:lnTo>
                <a:lnTo>
                  <a:pt x="165" y="380"/>
                </a:lnTo>
                <a:lnTo>
                  <a:pt x="165" y="444"/>
                </a:lnTo>
                <a:lnTo>
                  <a:pt x="165" y="507"/>
                </a:lnTo>
                <a:lnTo>
                  <a:pt x="165" y="570"/>
                </a:lnTo>
                <a:lnTo>
                  <a:pt x="165" y="621"/>
                </a:lnTo>
                <a:lnTo>
                  <a:pt x="165" y="672"/>
                </a:lnTo>
                <a:lnTo>
                  <a:pt x="165" y="722"/>
                </a:lnTo>
                <a:lnTo>
                  <a:pt x="165" y="760"/>
                </a:lnTo>
                <a:lnTo>
                  <a:pt x="165" y="798"/>
                </a:lnTo>
                <a:lnTo>
                  <a:pt x="165" y="836"/>
                </a:lnTo>
                <a:lnTo>
                  <a:pt x="165" y="874"/>
                </a:lnTo>
                <a:lnTo>
                  <a:pt x="165" y="900"/>
                </a:lnTo>
                <a:lnTo>
                  <a:pt x="165" y="950"/>
                </a:lnTo>
                <a:lnTo>
                  <a:pt x="153" y="1001"/>
                </a:lnTo>
                <a:lnTo>
                  <a:pt x="153" y="1052"/>
                </a:lnTo>
                <a:lnTo>
                  <a:pt x="153" y="1090"/>
                </a:lnTo>
                <a:lnTo>
                  <a:pt x="140" y="1128"/>
                </a:lnTo>
                <a:lnTo>
                  <a:pt x="140" y="1153"/>
                </a:lnTo>
                <a:lnTo>
                  <a:pt x="140" y="1191"/>
                </a:lnTo>
                <a:lnTo>
                  <a:pt x="127" y="1204"/>
                </a:lnTo>
                <a:lnTo>
                  <a:pt x="127" y="1229"/>
                </a:lnTo>
                <a:lnTo>
                  <a:pt x="114" y="1242"/>
                </a:lnTo>
                <a:lnTo>
                  <a:pt x="114" y="1267"/>
                </a:lnTo>
                <a:lnTo>
                  <a:pt x="102" y="1280"/>
                </a:lnTo>
                <a:lnTo>
                  <a:pt x="102" y="1293"/>
                </a:lnTo>
                <a:lnTo>
                  <a:pt x="89" y="1305"/>
                </a:lnTo>
                <a:lnTo>
                  <a:pt x="76" y="1293"/>
                </a:lnTo>
                <a:lnTo>
                  <a:pt x="64" y="1280"/>
                </a:lnTo>
                <a:lnTo>
                  <a:pt x="51" y="1267"/>
                </a:lnTo>
                <a:lnTo>
                  <a:pt x="38" y="1229"/>
                </a:lnTo>
                <a:lnTo>
                  <a:pt x="25" y="1191"/>
                </a:lnTo>
                <a:lnTo>
                  <a:pt x="13" y="1166"/>
                </a:lnTo>
                <a:lnTo>
                  <a:pt x="0" y="1141"/>
                </a:lnTo>
                <a:lnTo>
                  <a:pt x="0" y="1115"/>
                </a:lnTo>
                <a:lnTo>
                  <a:pt x="0" y="1103"/>
                </a:lnTo>
                <a:lnTo>
                  <a:pt x="0" y="1090"/>
                </a:lnTo>
                <a:lnTo>
                  <a:pt x="0" y="1077"/>
                </a:lnTo>
                <a:lnTo>
                  <a:pt x="13" y="1052"/>
                </a:lnTo>
                <a:lnTo>
                  <a:pt x="13" y="1027"/>
                </a:lnTo>
                <a:lnTo>
                  <a:pt x="13" y="1001"/>
                </a:lnTo>
                <a:lnTo>
                  <a:pt x="25" y="976"/>
                </a:lnTo>
                <a:lnTo>
                  <a:pt x="25" y="938"/>
                </a:lnTo>
                <a:lnTo>
                  <a:pt x="25" y="912"/>
                </a:lnTo>
                <a:lnTo>
                  <a:pt x="25" y="862"/>
                </a:lnTo>
                <a:lnTo>
                  <a:pt x="38" y="824"/>
                </a:lnTo>
                <a:lnTo>
                  <a:pt x="38" y="773"/>
                </a:lnTo>
                <a:lnTo>
                  <a:pt x="38" y="722"/>
                </a:lnTo>
                <a:lnTo>
                  <a:pt x="38" y="659"/>
                </a:lnTo>
                <a:lnTo>
                  <a:pt x="38" y="596"/>
                </a:lnTo>
                <a:lnTo>
                  <a:pt x="51" y="532"/>
                </a:lnTo>
                <a:lnTo>
                  <a:pt x="38" y="469"/>
                </a:lnTo>
                <a:lnTo>
                  <a:pt x="38" y="418"/>
                </a:lnTo>
                <a:lnTo>
                  <a:pt x="38" y="355"/>
                </a:lnTo>
                <a:lnTo>
                  <a:pt x="38" y="304"/>
                </a:lnTo>
                <a:lnTo>
                  <a:pt x="38" y="254"/>
                </a:lnTo>
                <a:lnTo>
                  <a:pt x="25" y="216"/>
                </a:lnTo>
                <a:lnTo>
                  <a:pt x="25" y="178"/>
                </a:lnTo>
                <a:lnTo>
                  <a:pt x="25" y="140"/>
                </a:lnTo>
                <a:lnTo>
                  <a:pt x="25" y="114"/>
                </a:lnTo>
                <a:lnTo>
                  <a:pt x="13" y="89"/>
                </a:lnTo>
                <a:lnTo>
                  <a:pt x="13" y="63"/>
                </a:lnTo>
                <a:lnTo>
                  <a:pt x="13" y="51"/>
                </a:lnTo>
                <a:lnTo>
                  <a:pt x="13" y="38"/>
                </a:lnTo>
                <a:lnTo>
                  <a:pt x="13" y="25"/>
                </a:lnTo>
                <a:lnTo>
                  <a:pt x="13" y="1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3" name="Freeform 35"/>
          <p:cNvSpPr/>
          <p:nvPr/>
        </p:nvSpPr>
        <p:spPr>
          <a:xfrm>
            <a:off x="5532120" y="2251393"/>
            <a:ext cx="582613" cy="1014412"/>
          </a:xfrm>
          <a:custGeom>
            <a:avLst/>
            <a:gdLst>
              <a:gd name="txL" fmla="*/ 0 w 916"/>
              <a:gd name="txT" fmla="*/ 0 h 1596"/>
              <a:gd name="txR" fmla="*/ 916 w 916"/>
              <a:gd name="txB" fmla="*/ 1596 h 159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16" h="1596">
                <a:moveTo>
                  <a:pt x="891" y="811"/>
                </a:moveTo>
                <a:lnTo>
                  <a:pt x="904" y="874"/>
                </a:lnTo>
                <a:lnTo>
                  <a:pt x="904" y="950"/>
                </a:lnTo>
                <a:lnTo>
                  <a:pt x="904" y="1013"/>
                </a:lnTo>
                <a:lnTo>
                  <a:pt x="904" y="1077"/>
                </a:lnTo>
                <a:lnTo>
                  <a:pt x="904" y="1127"/>
                </a:lnTo>
                <a:lnTo>
                  <a:pt x="916" y="1178"/>
                </a:lnTo>
                <a:lnTo>
                  <a:pt x="904" y="1216"/>
                </a:lnTo>
                <a:lnTo>
                  <a:pt x="904" y="1254"/>
                </a:lnTo>
                <a:lnTo>
                  <a:pt x="891" y="1330"/>
                </a:lnTo>
                <a:lnTo>
                  <a:pt x="878" y="1394"/>
                </a:lnTo>
                <a:lnTo>
                  <a:pt x="866" y="1444"/>
                </a:lnTo>
                <a:lnTo>
                  <a:pt x="840" y="1495"/>
                </a:lnTo>
                <a:lnTo>
                  <a:pt x="827" y="1520"/>
                </a:lnTo>
                <a:lnTo>
                  <a:pt x="815" y="1533"/>
                </a:lnTo>
                <a:lnTo>
                  <a:pt x="802" y="1558"/>
                </a:lnTo>
                <a:lnTo>
                  <a:pt x="789" y="1571"/>
                </a:lnTo>
                <a:lnTo>
                  <a:pt x="777" y="1571"/>
                </a:lnTo>
                <a:lnTo>
                  <a:pt x="764" y="1584"/>
                </a:lnTo>
                <a:lnTo>
                  <a:pt x="751" y="1584"/>
                </a:lnTo>
                <a:lnTo>
                  <a:pt x="738" y="1596"/>
                </a:lnTo>
                <a:lnTo>
                  <a:pt x="738" y="1584"/>
                </a:lnTo>
                <a:lnTo>
                  <a:pt x="726" y="1584"/>
                </a:lnTo>
                <a:lnTo>
                  <a:pt x="713" y="1571"/>
                </a:lnTo>
                <a:lnTo>
                  <a:pt x="700" y="1558"/>
                </a:lnTo>
                <a:lnTo>
                  <a:pt x="700" y="1533"/>
                </a:lnTo>
                <a:lnTo>
                  <a:pt x="700" y="1520"/>
                </a:lnTo>
                <a:lnTo>
                  <a:pt x="700" y="1495"/>
                </a:lnTo>
                <a:lnTo>
                  <a:pt x="700" y="1482"/>
                </a:lnTo>
                <a:lnTo>
                  <a:pt x="687" y="1457"/>
                </a:lnTo>
                <a:lnTo>
                  <a:pt x="675" y="1432"/>
                </a:lnTo>
                <a:lnTo>
                  <a:pt x="662" y="1406"/>
                </a:lnTo>
                <a:lnTo>
                  <a:pt x="649" y="1381"/>
                </a:lnTo>
                <a:lnTo>
                  <a:pt x="624" y="1356"/>
                </a:lnTo>
                <a:lnTo>
                  <a:pt x="611" y="1330"/>
                </a:lnTo>
                <a:lnTo>
                  <a:pt x="586" y="1318"/>
                </a:lnTo>
                <a:lnTo>
                  <a:pt x="560" y="1292"/>
                </a:lnTo>
                <a:lnTo>
                  <a:pt x="535" y="1267"/>
                </a:lnTo>
                <a:lnTo>
                  <a:pt x="509" y="1254"/>
                </a:lnTo>
                <a:lnTo>
                  <a:pt x="497" y="1242"/>
                </a:lnTo>
                <a:lnTo>
                  <a:pt x="484" y="1229"/>
                </a:lnTo>
                <a:lnTo>
                  <a:pt x="484" y="1216"/>
                </a:lnTo>
                <a:lnTo>
                  <a:pt x="484" y="1204"/>
                </a:lnTo>
                <a:lnTo>
                  <a:pt x="484" y="1191"/>
                </a:lnTo>
                <a:lnTo>
                  <a:pt x="497" y="1191"/>
                </a:lnTo>
                <a:lnTo>
                  <a:pt x="509" y="1191"/>
                </a:lnTo>
                <a:lnTo>
                  <a:pt x="522" y="1191"/>
                </a:lnTo>
                <a:lnTo>
                  <a:pt x="548" y="1204"/>
                </a:lnTo>
                <a:lnTo>
                  <a:pt x="560" y="1204"/>
                </a:lnTo>
                <a:lnTo>
                  <a:pt x="586" y="1216"/>
                </a:lnTo>
                <a:lnTo>
                  <a:pt x="611" y="1216"/>
                </a:lnTo>
                <a:lnTo>
                  <a:pt x="637" y="1229"/>
                </a:lnTo>
                <a:lnTo>
                  <a:pt x="662" y="1242"/>
                </a:lnTo>
                <a:lnTo>
                  <a:pt x="687" y="1242"/>
                </a:lnTo>
                <a:lnTo>
                  <a:pt x="700" y="1242"/>
                </a:lnTo>
                <a:lnTo>
                  <a:pt x="713" y="1242"/>
                </a:lnTo>
                <a:lnTo>
                  <a:pt x="726" y="1242"/>
                </a:lnTo>
                <a:lnTo>
                  <a:pt x="738" y="1229"/>
                </a:lnTo>
                <a:lnTo>
                  <a:pt x="738" y="1216"/>
                </a:lnTo>
                <a:lnTo>
                  <a:pt x="751" y="1191"/>
                </a:lnTo>
                <a:lnTo>
                  <a:pt x="764" y="1166"/>
                </a:lnTo>
                <a:lnTo>
                  <a:pt x="764" y="1127"/>
                </a:lnTo>
                <a:lnTo>
                  <a:pt x="764" y="1077"/>
                </a:lnTo>
                <a:lnTo>
                  <a:pt x="764" y="1064"/>
                </a:lnTo>
                <a:lnTo>
                  <a:pt x="764" y="1026"/>
                </a:lnTo>
                <a:lnTo>
                  <a:pt x="764" y="1001"/>
                </a:lnTo>
                <a:lnTo>
                  <a:pt x="764" y="963"/>
                </a:lnTo>
                <a:lnTo>
                  <a:pt x="764" y="912"/>
                </a:lnTo>
                <a:lnTo>
                  <a:pt x="764" y="861"/>
                </a:lnTo>
                <a:lnTo>
                  <a:pt x="764" y="811"/>
                </a:lnTo>
                <a:lnTo>
                  <a:pt x="751" y="747"/>
                </a:lnTo>
                <a:lnTo>
                  <a:pt x="751" y="684"/>
                </a:lnTo>
                <a:lnTo>
                  <a:pt x="751" y="621"/>
                </a:lnTo>
                <a:lnTo>
                  <a:pt x="738" y="570"/>
                </a:lnTo>
                <a:lnTo>
                  <a:pt x="738" y="507"/>
                </a:lnTo>
                <a:lnTo>
                  <a:pt x="738" y="469"/>
                </a:lnTo>
                <a:lnTo>
                  <a:pt x="726" y="418"/>
                </a:lnTo>
                <a:lnTo>
                  <a:pt x="726" y="367"/>
                </a:lnTo>
                <a:lnTo>
                  <a:pt x="726" y="329"/>
                </a:lnTo>
                <a:lnTo>
                  <a:pt x="713" y="291"/>
                </a:lnTo>
                <a:lnTo>
                  <a:pt x="713" y="266"/>
                </a:lnTo>
                <a:lnTo>
                  <a:pt x="700" y="228"/>
                </a:lnTo>
                <a:lnTo>
                  <a:pt x="700" y="215"/>
                </a:lnTo>
                <a:lnTo>
                  <a:pt x="687" y="190"/>
                </a:lnTo>
                <a:lnTo>
                  <a:pt x="675" y="177"/>
                </a:lnTo>
                <a:lnTo>
                  <a:pt x="662" y="164"/>
                </a:lnTo>
                <a:lnTo>
                  <a:pt x="662" y="152"/>
                </a:lnTo>
                <a:lnTo>
                  <a:pt x="637" y="152"/>
                </a:lnTo>
                <a:lnTo>
                  <a:pt x="624" y="152"/>
                </a:lnTo>
                <a:lnTo>
                  <a:pt x="598" y="152"/>
                </a:lnTo>
                <a:lnTo>
                  <a:pt x="560" y="152"/>
                </a:lnTo>
                <a:lnTo>
                  <a:pt x="522" y="164"/>
                </a:lnTo>
                <a:lnTo>
                  <a:pt x="471" y="164"/>
                </a:lnTo>
                <a:lnTo>
                  <a:pt x="420" y="177"/>
                </a:lnTo>
                <a:lnTo>
                  <a:pt x="369" y="190"/>
                </a:lnTo>
                <a:lnTo>
                  <a:pt x="306" y="202"/>
                </a:lnTo>
                <a:lnTo>
                  <a:pt x="255" y="215"/>
                </a:lnTo>
                <a:lnTo>
                  <a:pt x="191" y="228"/>
                </a:lnTo>
                <a:lnTo>
                  <a:pt x="153" y="228"/>
                </a:lnTo>
                <a:lnTo>
                  <a:pt x="102" y="241"/>
                </a:lnTo>
                <a:lnTo>
                  <a:pt x="64" y="241"/>
                </a:lnTo>
                <a:lnTo>
                  <a:pt x="26" y="241"/>
                </a:lnTo>
                <a:lnTo>
                  <a:pt x="0" y="253"/>
                </a:lnTo>
                <a:lnTo>
                  <a:pt x="0" y="152"/>
                </a:lnTo>
                <a:lnTo>
                  <a:pt x="26" y="139"/>
                </a:lnTo>
                <a:lnTo>
                  <a:pt x="64" y="139"/>
                </a:lnTo>
                <a:lnTo>
                  <a:pt x="102" y="139"/>
                </a:lnTo>
                <a:lnTo>
                  <a:pt x="153" y="126"/>
                </a:lnTo>
                <a:lnTo>
                  <a:pt x="204" y="126"/>
                </a:lnTo>
                <a:lnTo>
                  <a:pt x="255" y="114"/>
                </a:lnTo>
                <a:lnTo>
                  <a:pt x="306" y="101"/>
                </a:lnTo>
                <a:lnTo>
                  <a:pt x="369" y="88"/>
                </a:lnTo>
                <a:lnTo>
                  <a:pt x="433" y="76"/>
                </a:lnTo>
                <a:lnTo>
                  <a:pt x="484" y="63"/>
                </a:lnTo>
                <a:lnTo>
                  <a:pt x="535" y="50"/>
                </a:lnTo>
                <a:lnTo>
                  <a:pt x="573" y="50"/>
                </a:lnTo>
                <a:lnTo>
                  <a:pt x="598" y="38"/>
                </a:lnTo>
                <a:lnTo>
                  <a:pt x="624" y="25"/>
                </a:lnTo>
                <a:lnTo>
                  <a:pt x="637" y="25"/>
                </a:lnTo>
                <a:lnTo>
                  <a:pt x="649" y="12"/>
                </a:lnTo>
                <a:lnTo>
                  <a:pt x="675" y="0"/>
                </a:lnTo>
                <a:lnTo>
                  <a:pt x="687" y="0"/>
                </a:lnTo>
                <a:lnTo>
                  <a:pt x="700" y="0"/>
                </a:lnTo>
                <a:lnTo>
                  <a:pt x="726" y="0"/>
                </a:lnTo>
                <a:lnTo>
                  <a:pt x="751" y="12"/>
                </a:lnTo>
                <a:lnTo>
                  <a:pt x="777" y="25"/>
                </a:lnTo>
                <a:lnTo>
                  <a:pt x="815" y="50"/>
                </a:lnTo>
                <a:lnTo>
                  <a:pt x="840" y="63"/>
                </a:lnTo>
                <a:lnTo>
                  <a:pt x="853" y="76"/>
                </a:lnTo>
                <a:lnTo>
                  <a:pt x="866" y="88"/>
                </a:lnTo>
                <a:lnTo>
                  <a:pt x="878" y="101"/>
                </a:lnTo>
                <a:lnTo>
                  <a:pt x="891" y="126"/>
                </a:lnTo>
                <a:lnTo>
                  <a:pt x="904" y="152"/>
                </a:lnTo>
                <a:lnTo>
                  <a:pt x="916" y="164"/>
                </a:lnTo>
                <a:lnTo>
                  <a:pt x="904" y="177"/>
                </a:lnTo>
                <a:lnTo>
                  <a:pt x="904" y="190"/>
                </a:lnTo>
                <a:lnTo>
                  <a:pt x="891" y="202"/>
                </a:lnTo>
                <a:lnTo>
                  <a:pt x="891" y="215"/>
                </a:lnTo>
                <a:lnTo>
                  <a:pt x="878" y="215"/>
                </a:lnTo>
                <a:lnTo>
                  <a:pt x="878" y="241"/>
                </a:lnTo>
                <a:lnTo>
                  <a:pt x="878" y="253"/>
                </a:lnTo>
                <a:lnTo>
                  <a:pt x="866" y="279"/>
                </a:lnTo>
                <a:lnTo>
                  <a:pt x="866" y="304"/>
                </a:lnTo>
                <a:lnTo>
                  <a:pt x="866" y="329"/>
                </a:lnTo>
                <a:lnTo>
                  <a:pt x="878" y="355"/>
                </a:lnTo>
                <a:lnTo>
                  <a:pt x="878" y="393"/>
                </a:lnTo>
                <a:lnTo>
                  <a:pt x="878" y="431"/>
                </a:lnTo>
                <a:lnTo>
                  <a:pt x="878" y="469"/>
                </a:lnTo>
                <a:lnTo>
                  <a:pt x="878" y="532"/>
                </a:lnTo>
                <a:lnTo>
                  <a:pt x="891" y="583"/>
                </a:lnTo>
                <a:lnTo>
                  <a:pt x="891" y="659"/>
                </a:lnTo>
                <a:lnTo>
                  <a:pt x="891" y="722"/>
                </a:lnTo>
                <a:lnTo>
                  <a:pt x="891" y="81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4" name="Freeform 36"/>
          <p:cNvSpPr/>
          <p:nvPr/>
        </p:nvSpPr>
        <p:spPr>
          <a:xfrm>
            <a:off x="5532120" y="2502218"/>
            <a:ext cx="363538" cy="95250"/>
          </a:xfrm>
          <a:custGeom>
            <a:avLst/>
            <a:gdLst>
              <a:gd name="txL" fmla="*/ 0 w 573"/>
              <a:gd name="txT" fmla="*/ 0 h 152"/>
              <a:gd name="txR" fmla="*/ 573 w 573"/>
              <a:gd name="txB" fmla="*/ 152 h 152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573" h="152">
                <a:moveTo>
                  <a:pt x="0" y="76"/>
                </a:moveTo>
                <a:lnTo>
                  <a:pt x="39" y="63"/>
                </a:lnTo>
                <a:lnTo>
                  <a:pt x="90" y="50"/>
                </a:lnTo>
                <a:lnTo>
                  <a:pt x="128" y="50"/>
                </a:lnTo>
                <a:lnTo>
                  <a:pt x="166" y="38"/>
                </a:lnTo>
                <a:lnTo>
                  <a:pt x="204" y="38"/>
                </a:lnTo>
                <a:lnTo>
                  <a:pt x="229" y="25"/>
                </a:lnTo>
                <a:lnTo>
                  <a:pt x="268" y="25"/>
                </a:lnTo>
                <a:lnTo>
                  <a:pt x="293" y="12"/>
                </a:lnTo>
                <a:lnTo>
                  <a:pt x="319" y="12"/>
                </a:lnTo>
                <a:lnTo>
                  <a:pt x="344" y="0"/>
                </a:lnTo>
                <a:lnTo>
                  <a:pt x="369" y="0"/>
                </a:lnTo>
                <a:lnTo>
                  <a:pt x="382" y="0"/>
                </a:lnTo>
                <a:lnTo>
                  <a:pt x="395" y="0"/>
                </a:lnTo>
                <a:lnTo>
                  <a:pt x="408" y="0"/>
                </a:lnTo>
                <a:lnTo>
                  <a:pt x="420" y="0"/>
                </a:lnTo>
                <a:lnTo>
                  <a:pt x="433" y="0"/>
                </a:lnTo>
                <a:lnTo>
                  <a:pt x="484" y="0"/>
                </a:lnTo>
                <a:lnTo>
                  <a:pt x="497" y="0"/>
                </a:lnTo>
                <a:lnTo>
                  <a:pt x="522" y="12"/>
                </a:lnTo>
                <a:lnTo>
                  <a:pt x="548" y="12"/>
                </a:lnTo>
                <a:lnTo>
                  <a:pt x="560" y="25"/>
                </a:lnTo>
                <a:lnTo>
                  <a:pt x="573" y="38"/>
                </a:lnTo>
                <a:lnTo>
                  <a:pt x="573" y="50"/>
                </a:lnTo>
                <a:lnTo>
                  <a:pt x="560" y="63"/>
                </a:lnTo>
                <a:lnTo>
                  <a:pt x="548" y="76"/>
                </a:lnTo>
                <a:lnTo>
                  <a:pt x="522" y="88"/>
                </a:lnTo>
                <a:lnTo>
                  <a:pt x="509" y="101"/>
                </a:lnTo>
                <a:lnTo>
                  <a:pt x="497" y="101"/>
                </a:lnTo>
                <a:lnTo>
                  <a:pt x="484" y="114"/>
                </a:lnTo>
                <a:lnTo>
                  <a:pt x="458" y="114"/>
                </a:lnTo>
                <a:lnTo>
                  <a:pt x="433" y="126"/>
                </a:lnTo>
                <a:lnTo>
                  <a:pt x="408" y="126"/>
                </a:lnTo>
                <a:lnTo>
                  <a:pt x="382" y="126"/>
                </a:lnTo>
                <a:lnTo>
                  <a:pt x="344" y="139"/>
                </a:lnTo>
                <a:lnTo>
                  <a:pt x="268" y="139"/>
                </a:lnTo>
                <a:lnTo>
                  <a:pt x="191" y="139"/>
                </a:lnTo>
                <a:lnTo>
                  <a:pt x="140" y="139"/>
                </a:lnTo>
                <a:lnTo>
                  <a:pt x="90" y="152"/>
                </a:lnTo>
                <a:lnTo>
                  <a:pt x="51" y="152"/>
                </a:lnTo>
                <a:lnTo>
                  <a:pt x="0" y="152"/>
                </a:lnTo>
                <a:lnTo>
                  <a:pt x="0" y="7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5" name="Freeform 37"/>
          <p:cNvSpPr/>
          <p:nvPr/>
        </p:nvSpPr>
        <p:spPr>
          <a:xfrm>
            <a:off x="5532120" y="2718118"/>
            <a:ext cx="363538" cy="96837"/>
          </a:xfrm>
          <a:custGeom>
            <a:avLst/>
            <a:gdLst>
              <a:gd name="txL" fmla="*/ 0 w 573"/>
              <a:gd name="txT" fmla="*/ 0 h 152"/>
              <a:gd name="txR" fmla="*/ 573 w 573"/>
              <a:gd name="txB" fmla="*/ 152 h 15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73" h="152">
                <a:moveTo>
                  <a:pt x="573" y="50"/>
                </a:moveTo>
                <a:lnTo>
                  <a:pt x="573" y="63"/>
                </a:lnTo>
                <a:lnTo>
                  <a:pt x="573" y="76"/>
                </a:lnTo>
                <a:lnTo>
                  <a:pt x="560" y="88"/>
                </a:lnTo>
                <a:lnTo>
                  <a:pt x="548" y="101"/>
                </a:lnTo>
                <a:lnTo>
                  <a:pt x="522" y="101"/>
                </a:lnTo>
                <a:lnTo>
                  <a:pt x="497" y="114"/>
                </a:lnTo>
                <a:lnTo>
                  <a:pt x="471" y="114"/>
                </a:lnTo>
                <a:lnTo>
                  <a:pt x="433" y="126"/>
                </a:lnTo>
                <a:lnTo>
                  <a:pt x="395" y="126"/>
                </a:lnTo>
                <a:lnTo>
                  <a:pt x="344" y="139"/>
                </a:lnTo>
                <a:lnTo>
                  <a:pt x="293" y="139"/>
                </a:lnTo>
                <a:lnTo>
                  <a:pt x="229" y="152"/>
                </a:lnTo>
                <a:lnTo>
                  <a:pt x="153" y="152"/>
                </a:lnTo>
                <a:lnTo>
                  <a:pt x="77" y="152"/>
                </a:lnTo>
                <a:lnTo>
                  <a:pt x="0" y="152"/>
                </a:lnTo>
                <a:lnTo>
                  <a:pt x="0" y="76"/>
                </a:lnTo>
                <a:lnTo>
                  <a:pt x="13" y="63"/>
                </a:lnTo>
                <a:lnTo>
                  <a:pt x="39" y="63"/>
                </a:lnTo>
                <a:lnTo>
                  <a:pt x="64" y="63"/>
                </a:lnTo>
                <a:lnTo>
                  <a:pt x="102" y="63"/>
                </a:lnTo>
                <a:lnTo>
                  <a:pt x="166" y="50"/>
                </a:lnTo>
                <a:lnTo>
                  <a:pt x="229" y="38"/>
                </a:lnTo>
                <a:lnTo>
                  <a:pt x="306" y="25"/>
                </a:lnTo>
                <a:lnTo>
                  <a:pt x="369" y="12"/>
                </a:lnTo>
                <a:lnTo>
                  <a:pt x="420" y="12"/>
                </a:lnTo>
                <a:lnTo>
                  <a:pt x="458" y="0"/>
                </a:lnTo>
                <a:lnTo>
                  <a:pt x="497" y="0"/>
                </a:lnTo>
                <a:lnTo>
                  <a:pt x="522" y="12"/>
                </a:lnTo>
                <a:lnTo>
                  <a:pt x="548" y="25"/>
                </a:lnTo>
                <a:lnTo>
                  <a:pt x="573" y="5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36" name="Freeform 28"/>
          <p:cNvSpPr/>
          <p:nvPr/>
        </p:nvSpPr>
        <p:spPr>
          <a:xfrm>
            <a:off x="4797108" y="1624330"/>
            <a:ext cx="598487" cy="1481138"/>
          </a:xfrm>
          <a:custGeom>
            <a:avLst/>
            <a:gdLst>
              <a:gd name="txL" fmla="*/ 0 w 941"/>
              <a:gd name="txT" fmla="*/ 0 h 2332"/>
              <a:gd name="txR" fmla="*/ 941 w 941"/>
              <a:gd name="txB" fmla="*/ 2332 h 233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</a:cxnLst>
            <a:rect l="txL" t="txT" r="txR" b="txB"/>
            <a:pathLst>
              <a:path w="941" h="2332">
                <a:moveTo>
                  <a:pt x="941" y="26"/>
                </a:moveTo>
                <a:lnTo>
                  <a:pt x="941" y="127"/>
                </a:lnTo>
                <a:lnTo>
                  <a:pt x="941" y="216"/>
                </a:lnTo>
                <a:lnTo>
                  <a:pt x="941" y="305"/>
                </a:lnTo>
                <a:lnTo>
                  <a:pt x="928" y="393"/>
                </a:lnTo>
                <a:lnTo>
                  <a:pt x="928" y="482"/>
                </a:lnTo>
                <a:lnTo>
                  <a:pt x="916" y="571"/>
                </a:lnTo>
                <a:lnTo>
                  <a:pt x="903" y="647"/>
                </a:lnTo>
                <a:lnTo>
                  <a:pt x="890" y="723"/>
                </a:lnTo>
                <a:lnTo>
                  <a:pt x="878" y="799"/>
                </a:lnTo>
                <a:lnTo>
                  <a:pt x="865" y="875"/>
                </a:lnTo>
                <a:lnTo>
                  <a:pt x="839" y="951"/>
                </a:lnTo>
                <a:lnTo>
                  <a:pt x="827" y="1027"/>
                </a:lnTo>
                <a:lnTo>
                  <a:pt x="776" y="1166"/>
                </a:lnTo>
                <a:lnTo>
                  <a:pt x="725" y="1318"/>
                </a:lnTo>
                <a:lnTo>
                  <a:pt x="687" y="1394"/>
                </a:lnTo>
                <a:lnTo>
                  <a:pt x="661" y="1458"/>
                </a:lnTo>
                <a:lnTo>
                  <a:pt x="636" y="1534"/>
                </a:lnTo>
                <a:lnTo>
                  <a:pt x="598" y="1597"/>
                </a:lnTo>
                <a:lnTo>
                  <a:pt x="560" y="1660"/>
                </a:lnTo>
                <a:lnTo>
                  <a:pt x="534" y="1724"/>
                </a:lnTo>
                <a:lnTo>
                  <a:pt x="496" y="1774"/>
                </a:lnTo>
                <a:lnTo>
                  <a:pt x="458" y="1825"/>
                </a:lnTo>
                <a:lnTo>
                  <a:pt x="420" y="1876"/>
                </a:lnTo>
                <a:lnTo>
                  <a:pt x="381" y="1926"/>
                </a:lnTo>
                <a:lnTo>
                  <a:pt x="318" y="2015"/>
                </a:lnTo>
                <a:lnTo>
                  <a:pt x="241" y="2104"/>
                </a:lnTo>
                <a:lnTo>
                  <a:pt x="165" y="2193"/>
                </a:lnTo>
                <a:lnTo>
                  <a:pt x="127" y="2218"/>
                </a:lnTo>
                <a:lnTo>
                  <a:pt x="102" y="2256"/>
                </a:lnTo>
                <a:lnTo>
                  <a:pt x="76" y="2281"/>
                </a:lnTo>
                <a:lnTo>
                  <a:pt x="51" y="2294"/>
                </a:lnTo>
                <a:lnTo>
                  <a:pt x="38" y="2319"/>
                </a:lnTo>
                <a:lnTo>
                  <a:pt x="25" y="2319"/>
                </a:lnTo>
                <a:lnTo>
                  <a:pt x="12" y="2332"/>
                </a:lnTo>
                <a:lnTo>
                  <a:pt x="0" y="2319"/>
                </a:lnTo>
                <a:lnTo>
                  <a:pt x="12" y="2307"/>
                </a:lnTo>
                <a:lnTo>
                  <a:pt x="25" y="2281"/>
                </a:lnTo>
                <a:lnTo>
                  <a:pt x="38" y="2256"/>
                </a:lnTo>
                <a:lnTo>
                  <a:pt x="63" y="2218"/>
                </a:lnTo>
                <a:lnTo>
                  <a:pt x="89" y="2167"/>
                </a:lnTo>
                <a:lnTo>
                  <a:pt x="127" y="2129"/>
                </a:lnTo>
                <a:lnTo>
                  <a:pt x="165" y="2066"/>
                </a:lnTo>
                <a:lnTo>
                  <a:pt x="241" y="1952"/>
                </a:lnTo>
                <a:lnTo>
                  <a:pt x="318" y="1838"/>
                </a:lnTo>
                <a:lnTo>
                  <a:pt x="356" y="1774"/>
                </a:lnTo>
                <a:lnTo>
                  <a:pt x="394" y="1698"/>
                </a:lnTo>
                <a:lnTo>
                  <a:pt x="432" y="1635"/>
                </a:lnTo>
                <a:lnTo>
                  <a:pt x="470" y="1559"/>
                </a:lnTo>
                <a:lnTo>
                  <a:pt x="509" y="1496"/>
                </a:lnTo>
                <a:lnTo>
                  <a:pt x="534" y="1420"/>
                </a:lnTo>
                <a:lnTo>
                  <a:pt x="572" y="1356"/>
                </a:lnTo>
                <a:lnTo>
                  <a:pt x="598" y="1293"/>
                </a:lnTo>
                <a:lnTo>
                  <a:pt x="649" y="1166"/>
                </a:lnTo>
                <a:lnTo>
                  <a:pt x="687" y="1027"/>
                </a:lnTo>
                <a:lnTo>
                  <a:pt x="712" y="913"/>
                </a:lnTo>
                <a:lnTo>
                  <a:pt x="738" y="786"/>
                </a:lnTo>
                <a:lnTo>
                  <a:pt x="763" y="672"/>
                </a:lnTo>
                <a:lnTo>
                  <a:pt x="776" y="558"/>
                </a:lnTo>
                <a:lnTo>
                  <a:pt x="776" y="444"/>
                </a:lnTo>
                <a:lnTo>
                  <a:pt x="776" y="343"/>
                </a:lnTo>
                <a:lnTo>
                  <a:pt x="776" y="254"/>
                </a:lnTo>
                <a:lnTo>
                  <a:pt x="776" y="178"/>
                </a:lnTo>
                <a:lnTo>
                  <a:pt x="776" y="140"/>
                </a:lnTo>
                <a:lnTo>
                  <a:pt x="763" y="102"/>
                </a:lnTo>
                <a:lnTo>
                  <a:pt x="763" y="76"/>
                </a:lnTo>
                <a:lnTo>
                  <a:pt x="763" y="51"/>
                </a:lnTo>
                <a:lnTo>
                  <a:pt x="763" y="38"/>
                </a:lnTo>
                <a:lnTo>
                  <a:pt x="763" y="13"/>
                </a:lnTo>
                <a:lnTo>
                  <a:pt x="763" y="0"/>
                </a:lnTo>
                <a:lnTo>
                  <a:pt x="776" y="0"/>
                </a:lnTo>
                <a:lnTo>
                  <a:pt x="789" y="0"/>
                </a:lnTo>
                <a:lnTo>
                  <a:pt x="814" y="0"/>
                </a:lnTo>
                <a:lnTo>
                  <a:pt x="839" y="0"/>
                </a:lnTo>
                <a:lnTo>
                  <a:pt x="865" y="0"/>
                </a:lnTo>
                <a:lnTo>
                  <a:pt x="903" y="13"/>
                </a:lnTo>
                <a:lnTo>
                  <a:pt x="941" y="2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矩形 4"/>
          <p:cNvSpPr/>
          <p:nvPr/>
        </p:nvSpPr>
        <p:spPr>
          <a:xfrm>
            <a:off x="975678" y="1405171"/>
            <a:ext cx="1204912" cy="1311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屑</a:t>
            </a:r>
          </a:p>
        </p:txBody>
      </p:sp>
      <p:sp>
        <p:nvSpPr>
          <p:cNvPr id="25" name="矩形 24"/>
          <p:cNvSpPr/>
          <p:nvPr/>
        </p:nvSpPr>
        <p:spPr>
          <a:xfrm>
            <a:off x="953505" y="655048"/>
            <a:ext cx="1163288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xiè</a:t>
            </a:r>
          </a:p>
        </p:txBody>
      </p:sp>
      <p:pic>
        <p:nvPicPr>
          <p:cNvPr id="35872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684064" y="2838697"/>
            <a:ext cx="3529161" cy="1641644"/>
            <a:chOff x="684064" y="2870596"/>
            <a:chExt cx="3529161" cy="1641644"/>
          </a:xfrm>
        </p:grpSpPr>
        <p:sp>
          <p:nvSpPr>
            <p:cNvPr id="26" name="TextBox 25"/>
            <p:cNvSpPr txBox="1"/>
            <p:nvPr/>
          </p:nvSpPr>
          <p:spPr>
            <a:xfrm>
              <a:off x="726596" y="2870596"/>
              <a:ext cx="233997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结构：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半包围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15963" y="3661501"/>
              <a:ext cx="3497262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4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煤屑   不屑一顾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84064" y="3268430"/>
              <a:ext cx="290512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400" b="1" dirty="0">
                  <a:latin typeface="宋体" panose="02010600030101010101" pitchFamily="2" charset="-122"/>
                </a:rPr>
                <a:t>X  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尸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705330" y="4050575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十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2491338" y="1408916"/>
            <a:ext cx="1698625" cy="1008380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“尸”框要扁、竖撇要长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cs typeface="+mn-cs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7060565" y="1465606"/>
            <a:ext cx="1837690" cy="1264285"/>
          </a:xfrm>
          <a:prstGeom prst="borderCallout2">
            <a:avLst>
              <a:gd name="adj1" fmla="val 53213"/>
              <a:gd name="adj2" fmla="val -21917"/>
              <a:gd name="adj3" fmla="val 55471"/>
              <a:gd name="adj4" fmla="val -9474"/>
              <a:gd name="adj5" fmla="val 47614"/>
              <a:gd name="adj6" fmla="val -44436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“肖”上边要扁、中间是短竖不是点。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164705" y="2960688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6290"/>
                <a:gd name="adj2" fmla="val -2415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556408" y="2302504"/>
              <a:ext cx="1641442" cy="923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+mj-ea"/>
                  <a:ea typeface="+mj-ea"/>
                </a:rPr>
                <a:t>易错提示：部首是</a:t>
              </a:r>
              <a:r>
                <a:rPr lang="en-US" altLang="zh-CN" b="1" dirty="0">
                  <a:latin typeface="+mj-ea"/>
                  <a:ea typeface="+mj-ea"/>
                </a:rPr>
                <a:t>“</a:t>
              </a:r>
              <a:r>
                <a:rPr lang="zh-CN" altLang="en-US" b="1" dirty="0">
                  <a:latin typeface="+mj-ea"/>
                  <a:ea typeface="+mj-ea"/>
                </a:rPr>
                <a:t>尸</a:t>
              </a:r>
              <a:r>
                <a:rPr lang="en-US" altLang="zh-CN" b="1" dirty="0">
                  <a:latin typeface="+mj-ea"/>
                  <a:ea typeface="+mj-ea"/>
                </a:rPr>
                <a:t>”</a:t>
              </a:r>
              <a:r>
                <a:rPr lang="zh-CN" altLang="en-US" b="1" dirty="0">
                  <a:latin typeface="+mj-ea"/>
                  <a:ea typeface="+mj-ea"/>
                </a:rPr>
                <a:t>不是</a:t>
              </a:r>
              <a:r>
                <a:rPr lang="en-US" altLang="zh-CN" b="1" dirty="0">
                  <a:latin typeface="+mj-ea"/>
                  <a:ea typeface="+mj-ea"/>
                </a:rPr>
                <a:t>“</a:t>
              </a:r>
              <a:r>
                <a:rPr lang="zh-CN" altLang="en-US" b="1" dirty="0">
                  <a:latin typeface="+mj-ea"/>
                  <a:ea typeface="+mj-ea"/>
                </a:rPr>
                <a:t>户</a:t>
              </a:r>
              <a:r>
                <a:rPr lang="en-US" altLang="zh-CN" b="1" dirty="0">
                  <a:latin typeface="+mj-ea"/>
                  <a:ea typeface="+mj-ea"/>
                </a:rPr>
                <a:t>”</a:t>
              </a:r>
              <a:r>
                <a:rPr lang="zh-CN" altLang="en-US" b="1" dirty="0">
                  <a:latin typeface="+mj-ea"/>
                  <a:ea typeface="+mj-ea"/>
                </a:rPr>
                <a:t>哦。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8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8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8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8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68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68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68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68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68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68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32847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0694" name="Freeform 38"/>
          <p:cNvSpPr/>
          <p:nvPr/>
        </p:nvSpPr>
        <p:spPr>
          <a:xfrm>
            <a:off x="5373053" y="1830705"/>
            <a:ext cx="808037" cy="377825"/>
          </a:xfrm>
          <a:custGeom>
            <a:avLst/>
            <a:gdLst>
              <a:gd name="txL" fmla="*/ 0 w 1272"/>
              <a:gd name="txT" fmla="*/ 0 h 596"/>
              <a:gd name="txR" fmla="*/ 1272 w 1272"/>
              <a:gd name="txB" fmla="*/ 596 h 59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272" h="596">
                <a:moveTo>
                  <a:pt x="903" y="596"/>
                </a:moveTo>
                <a:lnTo>
                  <a:pt x="916" y="532"/>
                </a:lnTo>
                <a:lnTo>
                  <a:pt x="942" y="469"/>
                </a:lnTo>
                <a:lnTo>
                  <a:pt x="954" y="418"/>
                </a:lnTo>
                <a:lnTo>
                  <a:pt x="954" y="380"/>
                </a:lnTo>
                <a:lnTo>
                  <a:pt x="967" y="342"/>
                </a:lnTo>
                <a:lnTo>
                  <a:pt x="967" y="317"/>
                </a:lnTo>
                <a:lnTo>
                  <a:pt x="980" y="292"/>
                </a:lnTo>
                <a:lnTo>
                  <a:pt x="980" y="279"/>
                </a:lnTo>
                <a:lnTo>
                  <a:pt x="980" y="254"/>
                </a:lnTo>
                <a:lnTo>
                  <a:pt x="967" y="228"/>
                </a:lnTo>
                <a:lnTo>
                  <a:pt x="954" y="190"/>
                </a:lnTo>
                <a:lnTo>
                  <a:pt x="929" y="190"/>
                </a:lnTo>
                <a:lnTo>
                  <a:pt x="916" y="190"/>
                </a:lnTo>
                <a:lnTo>
                  <a:pt x="891" y="190"/>
                </a:lnTo>
                <a:lnTo>
                  <a:pt x="853" y="190"/>
                </a:lnTo>
                <a:lnTo>
                  <a:pt x="802" y="203"/>
                </a:lnTo>
                <a:lnTo>
                  <a:pt x="763" y="203"/>
                </a:lnTo>
                <a:lnTo>
                  <a:pt x="700" y="216"/>
                </a:lnTo>
                <a:lnTo>
                  <a:pt x="636" y="216"/>
                </a:lnTo>
                <a:lnTo>
                  <a:pt x="573" y="228"/>
                </a:lnTo>
                <a:lnTo>
                  <a:pt x="496" y="241"/>
                </a:lnTo>
                <a:lnTo>
                  <a:pt x="407" y="254"/>
                </a:lnTo>
                <a:lnTo>
                  <a:pt x="318" y="266"/>
                </a:lnTo>
                <a:lnTo>
                  <a:pt x="216" y="279"/>
                </a:lnTo>
                <a:lnTo>
                  <a:pt x="115" y="304"/>
                </a:lnTo>
                <a:lnTo>
                  <a:pt x="0" y="317"/>
                </a:lnTo>
                <a:lnTo>
                  <a:pt x="0" y="203"/>
                </a:lnTo>
                <a:lnTo>
                  <a:pt x="102" y="190"/>
                </a:lnTo>
                <a:lnTo>
                  <a:pt x="204" y="190"/>
                </a:lnTo>
                <a:lnTo>
                  <a:pt x="293" y="178"/>
                </a:lnTo>
                <a:lnTo>
                  <a:pt x="382" y="165"/>
                </a:lnTo>
                <a:lnTo>
                  <a:pt x="471" y="152"/>
                </a:lnTo>
                <a:lnTo>
                  <a:pt x="560" y="140"/>
                </a:lnTo>
                <a:lnTo>
                  <a:pt x="636" y="114"/>
                </a:lnTo>
                <a:lnTo>
                  <a:pt x="725" y="102"/>
                </a:lnTo>
                <a:lnTo>
                  <a:pt x="776" y="102"/>
                </a:lnTo>
                <a:lnTo>
                  <a:pt x="802" y="89"/>
                </a:lnTo>
                <a:lnTo>
                  <a:pt x="840" y="89"/>
                </a:lnTo>
                <a:lnTo>
                  <a:pt x="865" y="76"/>
                </a:lnTo>
                <a:lnTo>
                  <a:pt x="891" y="64"/>
                </a:lnTo>
                <a:lnTo>
                  <a:pt x="916" y="51"/>
                </a:lnTo>
                <a:lnTo>
                  <a:pt x="929" y="38"/>
                </a:lnTo>
                <a:lnTo>
                  <a:pt x="929" y="26"/>
                </a:lnTo>
                <a:lnTo>
                  <a:pt x="942" y="26"/>
                </a:lnTo>
                <a:lnTo>
                  <a:pt x="954" y="13"/>
                </a:lnTo>
                <a:lnTo>
                  <a:pt x="967" y="0"/>
                </a:lnTo>
                <a:lnTo>
                  <a:pt x="980" y="0"/>
                </a:lnTo>
                <a:lnTo>
                  <a:pt x="1005" y="0"/>
                </a:lnTo>
                <a:lnTo>
                  <a:pt x="1031" y="13"/>
                </a:lnTo>
                <a:lnTo>
                  <a:pt x="1069" y="26"/>
                </a:lnTo>
                <a:lnTo>
                  <a:pt x="1107" y="51"/>
                </a:lnTo>
                <a:lnTo>
                  <a:pt x="1145" y="64"/>
                </a:lnTo>
                <a:lnTo>
                  <a:pt x="1183" y="89"/>
                </a:lnTo>
                <a:lnTo>
                  <a:pt x="1221" y="114"/>
                </a:lnTo>
                <a:lnTo>
                  <a:pt x="1234" y="127"/>
                </a:lnTo>
                <a:lnTo>
                  <a:pt x="1247" y="140"/>
                </a:lnTo>
                <a:lnTo>
                  <a:pt x="1260" y="140"/>
                </a:lnTo>
                <a:lnTo>
                  <a:pt x="1260" y="152"/>
                </a:lnTo>
                <a:lnTo>
                  <a:pt x="1272" y="165"/>
                </a:lnTo>
                <a:lnTo>
                  <a:pt x="1272" y="190"/>
                </a:lnTo>
                <a:lnTo>
                  <a:pt x="1260" y="203"/>
                </a:lnTo>
                <a:lnTo>
                  <a:pt x="1234" y="228"/>
                </a:lnTo>
                <a:lnTo>
                  <a:pt x="1221" y="241"/>
                </a:lnTo>
                <a:lnTo>
                  <a:pt x="1196" y="254"/>
                </a:lnTo>
                <a:lnTo>
                  <a:pt x="1183" y="279"/>
                </a:lnTo>
                <a:lnTo>
                  <a:pt x="1158" y="304"/>
                </a:lnTo>
                <a:lnTo>
                  <a:pt x="1145" y="330"/>
                </a:lnTo>
                <a:lnTo>
                  <a:pt x="1132" y="342"/>
                </a:lnTo>
                <a:lnTo>
                  <a:pt x="1120" y="368"/>
                </a:lnTo>
                <a:lnTo>
                  <a:pt x="1107" y="393"/>
                </a:lnTo>
                <a:lnTo>
                  <a:pt x="1094" y="418"/>
                </a:lnTo>
                <a:lnTo>
                  <a:pt x="1082" y="456"/>
                </a:lnTo>
                <a:lnTo>
                  <a:pt x="1069" y="482"/>
                </a:lnTo>
                <a:lnTo>
                  <a:pt x="1056" y="520"/>
                </a:lnTo>
                <a:lnTo>
                  <a:pt x="1031" y="558"/>
                </a:lnTo>
                <a:lnTo>
                  <a:pt x="1018" y="596"/>
                </a:lnTo>
                <a:lnTo>
                  <a:pt x="903" y="59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695" name="Freeform 39"/>
          <p:cNvSpPr/>
          <p:nvPr/>
        </p:nvSpPr>
        <p:spPr>
          <a:xfrm>
            <a:off x="5576253" y="1556068"/>
            <a:ext cx="280987" cy="209550"/>
          </a:xfrm>
          <a:custGeom>
            <a:avLst/>
            <a:gdLst>
              <a:gd name="txL" fmla="*/ 0 w 445"/>
              <a:gd name="txT" fmla="*/ 0 h 330"/>
              <a:gd name="txR" fmla="*/ 445 w 445"/>
              <a:gd name="txB" fmla="*/ 330 h 330"/>
            </a:gdLst>
            <a:ahLst/>
            <a:cxnLst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445" h="330">
                <a:moveTo>
                  <a:pt x="0" y="64"/>
                </a:moveTo>
                <a:lnTo>
                  <a:pt x="0" y="38"/>
                </a:lnTo>
                <a:lnTo>
                  <a:pt x="0" y="26"/>
                </a:lnTo>
                <a:lnTo>
                  <a:pt x="13" y="13"/>
                </a:lnTo>
                <a:lnTo>
                  <a:pt x="26" y="0"/>
                </a:lnTo>
                <a:lnTo>
                  <a:pt x="38" y="0"/>
                </a:lnTo>
                <a:lnTo>
                  <a:pt x="51" y="0"/>
                </a:lnTo>
                <a:lnTo>
                  <a:pt x="64" y="0"/>
                </a:lnTo>
                <a:lnTo>
                  <a:pt x="77" y="0"/>
                </a:lnTo>
                <a:lnTo>
                  <a:pt x="89" y="0"/>
                </a:lnTo>
                <a:lnTo>
                  <a:pt x="140" y="0"/>
                </a:lnTo>
                <a:lnTo>
                  <a:pt x="178" y="13"/>
                </a:lnTo>
                <a:lnTo>
                  <a:pt x="229" y="26"/>
                </a:lnTo>
                <a:lnTo>
                  <a:pt x="280" y="38"/>
                </a:lnTo>
                <a:lnTo>
                  <a:pt x="306" y="51"/>
                </a:lnTo>
                <a:lnTo>
                  <a:pt x="331" y="64"/>
                </a:lnTo>
                <a:lnTo>
                  <a:pt x="356" y="76"/>
                </a:lnTo>
                <a:lnTo>
                  <a:pt x="382" y="89"/>
                </a:lnTo>
                <a:lnTo>
                  <a:pt x="407" y="102"/>
                </a:lnTo>
                <a:lnTo>
                  <a:pt x="420" y="127"/>
                </a:lnTo>
                <a:lnTo>
                  <a:pt x="433" y="140"/>
                </a:lnTo>
                <a:lnTo>
                  <a:pt x="433" y="165"/>
                </a:lnTo>
                <a:lnTo>
                  <a:pt x="445" y="190"/>
                </a:lnTo>
                <a:lnTo>
                  <a:pt x="445" y="203"/>
                </a:lnTo>
                <a:lnTo>
                  <a:pt x="433" y="228"/>
                </a:lnTo>
                <a:lnTo>
                  <a:pt x="433" y="254"/>
                </a:lnTo>
                <a:lnTo>
                  <a:pt x="433" y="266"/>
                </a:lnTo>
                <a:lnTo>
                  <a:pt x="433" y="292"/>
                </a:lnTo>
                <a:lnTo>
                  <a:pt x="420" y="304"/>
                </a:lnTo>
                <a:lnTo>
                  <a:pt x="420" y="317"/>
                </a:lnTo>
                <a:lnTo>
                  <a:pt x="407" y="330"/>
                </a:lnTo>
                <a:lnTo>
                  <a:pt x="395" y="330"/>
                </a:lnTo>
                <a:lnTo>
                  <a:pt x="382" y="317"/>
                </a:lnTo>
                <a:lnTo>
                  <a:pt x="369" y="317"/>
                </a:lnTo>
                <a:lnTo>
                  <a:pt x="344" y="304"/>
                </a:lnTo>
                <a:lnTo>
                  <a:pt x="306" y="279"/>
                </a:lnTo>
                <a:lnTo>
                  <a:pt x="280" y="266"/>
                </a:lnTo>
                <a:lnTo>
                  <a:pt x="242" y="241"/>
                </a:lnTo>
                <a:lnTo>
                  <a:pt x="191" y="203"/>
                </a:lnTo>
                <a:lnTo>
                  <a:pt x="153" y="178"/>
                </a:lnTo>
                <a:lnTo>
                  <a:pt x="115" y="152"/>
                </a:lnTo>
                <a:lnTo>
                  <a:pt x="77" y="127"/>
                </a:lnTo>
                <a:lnTo>
                  <a:pt x="51" y="114"/>
                </a:lnTo>
                <a:lnTo>
                  <a:pt x="38" y="89"/>
                </a:lnTo>
                <a:lnTo>
                  <a:pt x="13" y="76"/>
                </a:lnTo>
                <a:lnTo>
                  <a:pt x="0" y="6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696" name="Freeform 40"/>
          <p:cNvSpPr/>
          <p:nvPr/>
        </p:nvSpPr>
        <p:spPr>
          <a:xfrm>
            <a:off x="5373053" y="2176780"/>
            <a:ext cx="735012" cy="152400"/>
          </a:xfrm>
          <a:custGeom>
            <a:avLst/>
            <a:gdLst>
              <a:gd name="txL" fmla="*/ 0 w 1158"/>
              <a:gd name="txT" fmla="*/ 0 h 241"/>
              <a:gd name="txR" fmla="*/ 1158 w 1158"/>
              <a:gd name="txB" fmla="*/ 241 h 24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158" h="241">
                <a:moveTo>
                  <a:pt x="636" y="63"/>
                </a:moveTo>
                <a:lnTo>
                  <a:pt x="725" y="51"/>
                </a:lnTo>
                <a:lnTo>
                  <a:pt x="789" y="38"/>
                </a:lnTo>
                <a:lnTo>
                  <a:pt x="853" y="25"/>
                </a:lnTo>
                <a:lnTo>
                  <a:pt x="916" y="13"/>
                </a:lnTo>
                <a:lnTo>
                  <a:pt x="954" y="0"/>
                </a:lnTo>
                <a:lnTo>
                  <a:pt x="992" y="0"/>
                </a:lnTo>
                <a:lnTo>
                  <a:pt x="1005" y="0"/>
                </a:lnTo>
                <a:lnTo>
                  <a:pt x="1018" y="0"/>
                </a:lnTo>
                <a:lnTo>
                  <a:pt x="1031" y="0"/>
                </a:lnTo>
                <a:lnTo>
                  <a:pt x="1056" y="0"/>
                </a:lnTo>
                <a:lnTo>
                  <a:pt x="1069" y="0"/>
                </a:lnTo>
                <a:lnTo>
                  <a:pt x="1094" y="0"/>
                </a:lnTo>
                <a:lnTo>
                  <a:pt x="1120" y="13"/>
                </a:lnTo>
                <a:lnTo>
                  <a:pt x="1145" y="13"/>
                </a:lnTo>
                <a:lnTo>
                  <a:pt x="1158" y="25"/>
                </a:lnTo>
                <a:lnTo>
                  <a:pt x="1158" y="38"/>
                </a:lnTo>
                <a:lnTo>
                  <a:pt x="1158" y="51"/>
                </a:lnTo>
                <a:lnTo>
                  <a:pt x="1158" y="63"/>
                </a:lnTo>
                <a:lnTo>
                  <a:pt x="1158" y="76"/>
                </a:lnTo>
                <a:lnTo>
                  <a:pt x="1145" y="76"/>
                </a:lnTo>
                <a:lnTo>
                  <a:pt x="1132" y="89"/>
                </a:lnTo>
                <a:lnTo>
                  <a:pt x="1107" y="89"/>
                </a:lnTo>
                <a:lnTo>
                  <a:pt x="1094" y="101"/>
                </a:lnTo>
                <a:lnTo>
                  <a:pt x="1056" y="101"/>
                </a:lnTo>
                <a:lnTo>
                  <a:pt x="1031" y="114"/>
                </a:lnTo>
                <a:lnTo>
                  <a:pt x="992" y="114"/>
                </a:lnTo>
                <a:lnTo>
                  <a:pt x="954" y="127"/>
                </a:lnTo>
                <a:lnTo>
                  <a:pt x="903" y="139"/>
                </a:lnTo>
                <a:lnTo>
                  <a:pt x="840" y="152"/>
                </a:lnTo>
                <a:lnTo>
                  <a:pt x="776" y="152"/>
                </a:lnTo>
                <a:lnTo>
                  <a:pt x="713" y="165"/>
                </a:lnTo>
                <a:lnTo>
                  <a:pt x="636" y="177"/>
                </a:lnTo>
                <a:lnTo>
                  <a:pt x="547" y="190"/>
                </a:lnTo>
                <a:lnTo>
                  <a:pt x="458" y="203"/>
                </a:lnTo>
                <a:lnTo>
                  <a:pt x="369" y="215"/>
                </a:lnTo>
                <a:lnTo>
                  <a:pt x="293" y="228"/>
                </a:lnTo>
                <a:lnTo>
                  <a:pt x="229" y="228"/>
                </a:lnTo>
                <a:lnTo>
                  <a:pt x="165" y="228"/>
                </a:lnTo>
                <a:lnTo>
                  <a:pt x="102" y="241"/>
                </a:lnTo>
                <a:lnTo>
                  <a:pt x="51" y="241"/>
                </a:lnTo>
                <a:lnTo>
                  <a:pt x="0" y="241"/>
                </a:lnTo>
                <a:lnTo>
                  <a:pt x="0" y="127"/>
                </a:lnTo>
                <a:lnTo>
                  <a:pt x="153" y="114"/>
                </a:lnTo>
                <a:lnTo>
                  <a:pt x="305" y="101"/>
                </a:lnTo>
                <a:lnTo>
                  <a:pt x="471" y="89"/>
                </a:lnTo>
                <a:lnTo>
                  <a:pt x="636" y="6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697" name="Freeform 41"/>
          <p:cNvSpPr/>
          <p:nvPr/>
        </p:nvSpPr>
        <p:spPr>
          <a:xfrm>
            <a:off x="5373053" y="2530793"/>
            <a:ext cx="153987" cy="587375"/>
          </a:xfrm>
          <a:custGeom>
            <a:avLst/>
            <a:gdLst>
              <a:gd name="txL" fmla="*/ 0 w 242"/>
              <a:gd name="txT" fmla="*/ 0 h 925"/>
              <a:gd name="txR" fmla="*/ 242 w 242"/>
              <a:gd name="txB" fmla="*/ 925 h 92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42" h="925">
                <a:moveTo>
                  <a:pt x="38" y="190"/>
                </a:moveTo>
                <a:lnTo>
                  <a:pt x="26" y="164"/>
                </a:lnTo>
                <a:lnTo>
                  <a:pt x="13" y="139"/>
                </a:lnTo>
                <a:lnTo>
                  <a:pt x="0" y="101"/>
                </a:lnTo>
                <a:lnTo>
                  <a:pt x="0" y="76"/>
                </a:lnTo>
                <a:lnTo>
                  <a:pt x="0" y="50"/>
                </a:lnTo>
                <a:lnTo>
                  <a:pt x="13" y="25"/>
                </a:lnTo>
                <a:lnTo>
                  <a:pt x="26" y="12"/>
                </a:lnTo>
                <a:lnTo>
                  <a:pt x="51" y="0"/>
                </a:lnTo>
                <a:lnTo>
                  <a:pt x="64" y="12"/>
                </a:lnTo>
                <a:lnTo>
                  <a:pt x="89" y="12"/>
                </a:lnTo>
                <a:lnTo>
                  <a:pt x="102" y="12"/>
                </a:lnTo>
                <a:lnTo>
                  <a:pt x="127" y="25"/>
                </a:lnTo>
                <a:lnTo>
                  <a:pt x="153" y="25"/>
                </a:lnTo>
                <a:lnTo>
                  <a:pt x="178" y="38"/>
                </a:lnTo>
                <a:lnTo>
                  <a:pt x="204" y="50"/>
                </a:lnTo>
                <a:lnTo>
                  <a:pt x="216" y="152"/>
                </a:lnTo>
                <a:lnTo>
                  <a:pt x="216" y="240"/>
                </a:lnTo>
                <a:lnTo>
                  <a:pt x="229" y="329"/>
                </a:lnTo>
                <a:lnTo>
                  <a:pt x="229" y="418"/>
                </a:lnTo>
                <a:lnTo>
                  <a:pt x="229" y="494"/>
                </a:lnTo>
                <a:lnTo>
                  <a:pt x="229" y="557"/>
                </a:lnTo>
                <a:lnTo>
                  <a:pt x="242" y="620"/>
                </a:lnTo>
                <a:lnTo>
                  <a:pt x="242" y="684"/>
                </a:lnTo>
                <a:lnTo>
                  <a:pt x="242" y="735"/>
                </a:lnTo>
                <a:lnTo>
                  <a:pt x="242" y="773"/>
                </a:lnTo>
                <a:lnTo>
                  <a:pt x="242" y="823"/>
                </a:lnTo>
                <a:lnTo>
                  <a:pt x="242" y="849"/>
                </a:lnTo>
                <a:lnTo>
                  <a:pt x="229" y="874"/>
                </a:lnTo>
                <a:lnTo>
                  <a:pt x="229" y="899"/>
                </a:lnTo>
                <a:lnTo>
                  <a:pt x="229" y="912"/>
                </a:lnTo>
                <a:lnTo>
                  <a:pt x="216" y="912"/>
                </a:lnTo>
                <a:lnTo>
                  <a:pt x="204" y="925"/>
                </a:lnTo>
                <a:lnTo>
                  <a:pt x="191" y="925"/>
                </a:lnTo>
                <a:lnTo>
                  <a:pt x="191" y="912"/>
                </a:lnTo>
                <a:lnTo>
                  <a:pt x="178" y="912"/>
                </a:lnTo>
                <a:lnTo>
                  <a:pt x="165" y="899"/>
                </a:lnTo>
                <a:lnTo>
                  <a:pt x="165" y="887"/>
                </a:lnTo>
                <a:lnTo>
                  <a:pt x="153" y="874"/>
                </a:lnTo>
                <a:lnTo>
                  <a:pt x="153" y="849"/>
                </a:lnTo>
                <a:lnTo>
                  <a:pt x="140" y="798"/>
                </a:lnTo>
                <a:lnTo>
                  <a:pt x="127" y="747"/>
                </a:lnTo>
                <a:lnTo>
                  <a:pt x="115" y="684"/>
                </a:lnTo>
                <a:lnTo>
                  <a:pt x="115" y="633"/>
                </a:lnTo>
                <a:lnTo>
                  <a:pt x="89" y="506"/>
                </a:lnTo>
                <a:lnTo>
                  <a:pt x="89" y="443"/>
                </a:lnTo>
                <a:lnTo>
                  <a:pt x="76" y="380"/>
                </a:lnTo>
                <a:lnTo>
                  <a:pt x="76" y="342"/>
                </a:lnTo>
                <a:lnTo>
                  <a:pt x="64" y="316"/>
                </a:lnTo>
                <a:lnTo>
                  <a:pt x="64" y="278"/>
                </a:lnTo>
                <a:lnTo>
                  <a:pt x="64" y="266"/>
                </a:lnTo>
                <a:lnTo>
                  <a:pt x="51" y="240"/>
                </a:lnTo>
                <a:lnTo>
                  <a:pt x="51" y="215"/>
                </a:lnTo>
                <a:lnTo>
                  <a:pt x="38" y="202"/>
                </a:lnTo>
                <a:lnTo>
                  <a:pt x="38" y="19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698" name="Freeform 42"/>
          <p:cNvSpPr/>
          <p:nvPr/>
        </p:nvSpPr>
        <p:spPr>
          <a:xfrm>
            <a:off x="5446078" y="2473643"/>
            <a:ext cx="831850" cy="474662"/>
          </a:xfrm>
          <a:custGeom>
            <a:avLst/>
            <a:gdLst>
              <a:gd name="txL" fmla="*/ 0 w 1310"/>
              <a:gd name="txT" fmla="*/ 0 h 747"/>
              <a:gd name="txR" fmla="*/ 1310 w 1310"/>
              <a:gd name="txB" fmla="*/ 747 h 74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310" h="747">
                <a:moveTo>
                  <a:pt x="1246" y="291"/>
                </a:moveTo>
                <a:lnTo>
                  <a:pt x="1234" y="291"/>
                </a:lnTo>
                <a:lnTo>
                  <a:pt x="1221" y="304"/>
                </a:lnTo>
                <a:lnTo>
                  <a:pt x="1221" y="317"/>
                </a:lnTo>
                <a:lnTo>
                  <a:pt x="1208" y="329"/>
                </a:lnTo>
                <a:lnTo>
                  <a:pt x="1196" y="342"/>
                </a:lnTo>
                <a:lnTo>
                  <a:pt x="1183" y="367"/>
                </a:lnTo>
                <a:lnTo>
                  <a:pt x="1170" y="380"/>
                </a:lnTo>
                <a:lnTo>
                  <a:pt x="1157" y="418"/>
                </a:lnTo>
                <a:lnTo>
                  <a:pt x="1145" y="443"/>
                </a:lnTo>
                <a:lnTo>
                  <a:pt x="1132" y="481"/>
                </a:lnTo>
                <a:lnTo>
                  <a:pt x="1119" y="519"/>
                </a:lnTo>
                <a:lnTo>
                  <a:pt x="1106" y="557"/>
                </a:lnTo>
                <a:lnTo>
                  <a:pt x="1081" y="595"/>
                </a:lnTo>
                <a:lnTo>
                  <a:pt x="1068" y="646"/>
                </a:lnTo>
                <a:lnTo>
                  <a:pt x="1056" y="697"/>
                </a:lnTo>
                <a:lnTo>
                  <a:pt x="1030" y="747"/>
                </a:lnTo>
                <a:lnTo>
                  <a:pt x="865" y="747"/>
                </a:lnTo>
                <a:lnTo>
                  <a:pt x="877" y="684"/>
                </a:lnTo>
                <a:lnTo>
                  <a:pt x="890" y="633"/>
                </a:lnTo>
                <a:lnTo>
                  <a:pt x="903" y="570"/>
                </a:lnTo>
                <a:lnTo>
                  <a:pt x="916" y="519"/>
                </a:lnTo>
                <a:lnTo>
                  <a:pt x="916" y="469"/>
                </a:lnTo>
                <a:lnTo>
                  <a:pt x="928" y="431"/>
                </a:lnTo>
                <a:lnTo>
                  <a:pt x="941" y="393"/>
                </a:lnTo>
                <a:lnTo>
                  <a:pt x="941" y="355"/>
                </a:lnTo>
                <a:lnTo>
                  <a:pt x="941" y="317"/>
                </a:lnTo>
                <a:lnTo>
                  <a:pt x="954" y="291"/>
                </a:lnTo>
                <a:lnTo>
                  <a:pt x="954" y="266"/>
                </a:lnTo>
                <a:lnTo>
                  <a:pt x="954" y="241"/>
                </a:lnTo>
                <a:lnTo>
                  <a:pt x="954" y="228"/>
                </a:lnTo>
                <a:lnTo>
                  <a:pt x="954" y="215"/>
                </a:lnTo>
                <a:lnTo>
                  <a:pt x="954" y="203"/>
                </a:lnTo>
                <a:lnTo>
                  <a:pt x="928" y="177"/>
                </a:lnTo>
                <a:lnTo>
                  <a:pt x="916" y="165"/>
                </a:lnTo>
                <a:lnTo>
                  <a:pt x="890" y="165"/>
                </a:lnTo>
                <a:lnTo>
                  <a:pt x="865" y="165"/>
                </a:lnTo>
                <a:lnTo>
                  <a:pt x="852" y="165"/>
                </a:lnTo>
                <a:lnTo>
                  <a:pt x="814" y="165"/>
                </a:lnTo>
                <a:lnTo>
                  <a:pt x="788" y="165"/>
                </a:lnTo>
                <a:lnTo>
                  <a:pt x="738" y="177"/>
                </a:lnTo>
                <a:lnTo>
                  <a:pt x="687" y="177"/>
                </a:lnTo>
                <a:lnTo>
                  <a:pt x="623" y="190"/>
                </a:lnTo>
                <a:lnTo>
                  <a:pt x="559" y="203"/>
                </a:lnTo>
                <a:lnTo>
                  <a:pt x="470" y="203"/>
                </a:lnTo>
                <a:lnTo>
                  <a:pt x="394" y="215"/>
                </a:lnTo>
                <a:lnTo>
                  <a:pt x="318" y="228"/>
                </a:lnTo>
                <a:lnTo>
                  <a:pt x="241" y="241"/>
                </a:lnTo>
                <a:lnTo>
                  <a:pt x="190" y="241"/>
                </a:lnTo>
                <a:lnTo>
                  <a:pt x="127" y="253"/>
                </a:lnTo>
                <a:lnTo>
                  <a:pt x="76" y="253"/>
                </a:lnTo>
                <a:lnTo>
                  <a:pt x="38" y="253"/>
                </a:lnTo>
                <a:lnTo>
                  <a:pt x="0" y="253"/>
                </a:lnTo>
                <a:lnTo>
                  <a:pt x="0" y="152"/>
                </a:lnTo>
                <a:lnTo>
                  <a:pt x="101" y="139"/>
                </a:lnTo>
                <a:lnTo>
                  <a:pt x="203" y="139"/>
                </a:lnTo>
                <a:lnTo>
                  <a:pt x="305" y="127"/>
                </a:lnTo>
                <a:lnTo>
                  <a:pt x="394" y="114"/>
                </a:lnTo>
                <a:lnTo>
                  <a:pt x="483" y="101"/>
                </a:lnTo>
                <a:lnTo>
                  <a:pt x="572" y="89"/>
                </a:lnTo>
                <a:lnTo>
                  <a:pt x="661" y="76"/>
                </a:lnTo>
                <a:lnTo>
                  <a:pt x="738" y="76"/>
                </a:lnTo>
                <a:lnTo>
                  <a:pt x="776" y="63"/>
                </a:lnTo>
                <a:lnTo>
                  <a:pt x="814" y="63"/>
                </a:lnTo>
                <a:lnTo>
                  <a:pt x="852" y="51"/>
                </a:lnTo>
                <a:lnTo>
                  <a:pt x="877" y="51"/>
                </a:lnTo>
                <a:lnTo>
                  <a:pt x="890" y="38"/>
                </a:lnTo>
                <a:lnTo>
                  <a:pt x="916" y="25"/>
                </a:lnTo>
                <a:lnTo>
                  <a:pt x="928" y="13"/>
                </a:lnTo>
                <a:lnTo>
                  <a:pt x="941" y="0"/>
                </a:lnTo>
                <a:lnTo>
                  <a:pt x="954" y="0"/>
                </a:lnTo>
                <a:lnTo>
                  <a:pt x="967" y="0"/>
                </a:lnTo>
                <a:lnTo>
                  <a:pt x="992" y="0"/>
                </a:lnTo>
                <a:lnTo>
                  <a:pt x="1005" y="0"/>
                </a:lnTo>
                <a:lnTo>
                  <a:pt x="1017" y="13"/>
                </a:lnTo>
                <a:lnTo>
                  <a:pt x="1043" y="25"/>
                </a:lnTo>
                <a:lnTo>
                  <a:pt x="1056" y="38"/>
                </a:lnTo>
                <a:lnTo>
                  <a:pt x="1081" y="51"/>
                </a:lnTo>
                <a:lnTo>
                  <a:pt x="1106" y="63"/>
                </a:lnTo>
                <a:lnTo>
                  <a:pt x="1145" y="89"/>
                </a:lnTo>
                <a:lnTo>
                  <a:pt x="1183" y="101"/>
                </a:lnTo>
                <a:lnTo>
                  <a:pt x="1208" y="127"/>
                </a:lnTo>
                <a:lnTo>
                  <a:pt x="1234" y="152"/>
                </a:lnTo>
                <a:lnTo>
                  <a:pt x="1259" y="165"/>
                </a:lnTo>
                <a:lnTo>
                  <a:pt x="1272" y="177"/>
                </a:lnTo>
                <a:lnTo>
                  <a:pt x="1285" y="203"/>
                </a:lnTo>
                <a:lnTo>
                  <a:pt x="1297" y="215"/>
                </a:lnTo>
                <a:lnTo>
                  <a:pt x="1310" y="228"/>
                </a:lnTo>
                <a:lnTo>
                  <a:pt x="1297" y="253"/>
                </a:lnTo>
                <a:lnTo>
                  <a:pt x="1285" y="266"/>
                </a:lnTo>
                <a:lnTo>
                  <a:pt x="1272" y="279"/>
                </a:lnTo>
                <a:lnTo>
                  <a:pt x="1246" y="29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699" name="Freeform 43"/>
          <p:cNvSpPr/>
          <p:nvPr/>
        </p:nvSpPr>
        <p:spPr>
          <a:xfrm>
            <a:off x="5487353" y="2884805"/>
            <a:ext cx="693737" cy="144463"/>
          </a:xfrm>
          <a:custGeom>
            <a:avLst/>
            <a:gdLst>
              <a:gd name="txL" fmla="*/ 0 w 1094"/>
              <a:gd name="txT" fmla="*/ 0 h 228"/>
              <a:gd name="txR" fmla="*/ 1094 w 1094"/>
              <a:gd name="txB" fmla="*/ 228 h 228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1094" h="228">
                <a:moveTo>
                  <a:pt x="0" y="101"/>
                </a:moveTo>
                <a:lnTo>
                  <a:pt x="102" y="101"/>
                </a:lnTo>
                <a:lnTo>
                  <a:pt x="204" y="89"/>
                </a:lnTo>
                <a:lnTo>
                  <a:pt x="306" y="76"/>
                </a:lnTo>
                <a:lnTo>
                  <a:pt x="382" y="76"/>
                </a:lnTo>
                <a:lnTo>
                  <a:pt x="471" y="63"/>
                </a:lnTo>
                <a:lnTo>
                  <a:pt x="547" y="51"/>
                </a:lnTo>
                <a:lnTo>
                  <a:pt x="611" y="38"/>
                </a:lnTo>
                <a:lnTo>
                  <a:pt x="675" y="25"/>
                </a:lnTo>
                <a:lnTo>
                  <a:pt x="738" y="13"/>
                </a:lnTo>
                <a:lnTo>
                  <a:pt x="789" y="13"/>
                </a:lnTo>
                <a:lnTo>
                  <a:pt x="827" y="0"/>
                </a:lnTo>
                <a:lnTo>
                  <a:pt x="865" y="0"/>
                </a:lnTo>
                <a:lnTo>
                  <a:pt x="904" y="0"/>
                </a:lnTo>
                <a:lnTo>
                  <a:pt x="929" y="0"/>
                </a:lnTo>
                <a:lnTo>
                  <a:pt x="942" y="0"/>
                </a:lnTo>
                <a:lnTo>
                  <a:pt x="954" y="0"/>
                </a:lnTo>
                <a:lnTo>
                  <a:pt x="967" y="13"/>
                </a:lnTo>
                <a:lnTo>
                  <a:pt x="993" y="25"/>
                </a:lnTo>
                <a:lnTo>
                  <a:pt x="1043" y="38"/>
                </a:lnTo>
                <a:lnTo>
                  <a:pt x="1056" y="51"/>
                </a:lnTo>
                <a:lnTo>
                  <a:pt x="1082" y="76"/>
                </a:lnTo>
                <a:lnTo>
                  <a:pt x="1094" y="89"/>
                </a:lnTo>
                <a:lnTo>
                  <a:pt x="1094" y="114"/>
                </a:lnTo>
                <a:lnTo>
                  <a:pt x="1082" y="127"/>
                </a:lnTo>
                <a:lnTo>
                  <a:pt x="1069" y="139"/>
                </a:lnTo>
                <a:lnTo>
                  <a:pt x="1056" y="152"/>
                </a:lnTo>
                <a:lnTo>
                  <a:pt x="1031" y="152"/>
                </a:lnTo>
                <a:lnTo>
                  <a:pt x="1018" y="152"/>
                </a:lnTo>
                <a:lnTo>
                  <a:pt x="993" y="152"/>
                </a:lnTo>
                <a:lnTo>
                  <a:pt x="954" y="152"/>
                </a:lnTo>
                <a:lnTo>
                  <a:pt x="929" y="165"/>
                </a:lnTo>
                <a:lnTo>
                  <a:pt x="891" y="165"/>
                </a:lnTo>
                <a:lnTo>
                  <a:pt x="865" y="165"/>
                </a:lnTo>
                <a:lnTo>
                  <a:pt x="840" y="165"/>
                </a:lnTo>
                <a:lnTo>
                  <a:pt x="802" y="165"/>
                </a:lnTo>
                <a:lnTo>
                  <a:pt x="776" y="178"/>
                </a:lnTo>
                <a:lnTo>
                  <a:pt x="725" y="178"/>
                </a:lnTo>
                <a:lnTo>
                  <a:pt x="687" y="178"/>
                </a:lnTo>
                <a:lnTo>
                  <a:pt x="636" y="190"/>
                </a:lnTo>
                <a:lnTo>
                  <a:pt x="585" y="190"/>
                </a:lnTo>
                <a:lnTo>
                  <a:pt x="522" y="190"/>
                </a:lnTo>
                <a:lnTo>
                  <a:pt x="471" y="203"/>
                </a:lnTo>
                <a:lnTo>
                  <a:pt x="395" y="203"/>
                </a:lnTo>
                <a:lnTo>
                  <a:pt x="331" y="203"/>
                </a:lnTo>
                <a:lnTo>
                  <a:pt x="255" y="216"/>
                </a:lnTo>
                <a:lnTo>
                  <a:pt x="166" y="216"/>
                </a:lnTo>
                <a:lnTo>
                  <a:pt x="89" y="228"/>
                </a:lnTo>
                <a:lnTo>
                  <a:pt x="0" y="228"/>
                </a:lnTo>
                <a:lnTo>
                  <a:pt x="0" y="10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700" name="Freeform 44"/>
          <p:cNvSpPr/>
          <p:nvPr/>
        </p:nvSpPr>
        <p:spPr>
          <a:xfrm>
            <a:off x="4865053" y="1925955"/>
            <a:ext cx="565150" cy="1192213"/>
          </a:xfrm>
          <a:custGeom>
            <a:avLst/>
            <a:gdLst>
              <a:gd name="txL" fmla="*/ 0 w 890"/>
              <a:gd name="txT" fmla="*/ 0 h 1876"/>
              <a:gd name="txR" fmla="*/ 890 w 890"/>
              <a:gd name="txB" fmla="*/ 1876 h 187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890" h="1876">
                <a:moveTo>
                  <a:pt x="483" y="1457"/>
                </a:moveTo>
                <a:lnTo>
                  <a:pt x="458" y="1495"/>
                </a:lnTo>
                <a:lnTo>
                  <a:pt x="419" y="1546"/>
                </a:lnTo>
                <a:lnTo>
                  <a:pt x="343" y="1622"/>
                </a:lnTo>
                <a:lnTo>
                  <a:pt x="267" y="1698"/>
                </a:lnTo>
                <a:lnTo>
                  <a:pt x="190" y="1762"/>
                </a:lnTo>
                <a:lnTo>
                  <a:pt x="152" y="1787"/>
                </a:lnTo>
                <a:lnTo>
                  <a:pt x="114" y="1812"/>
                </a:lnTo>
                <a:lnTo>
                  <a:pt x="89" y="1838"/>
                </a:lnTo>
                <a:lnTo>
                  <a:pt x="63" y="1850"/>
                </a:lnTo>
                <a:lnTo>
                  <a:pt x="38" y="1863"/>
                </a:lnTo>
                <a:lnTo>
                  <a:pt x="25" y="1863"/>
                </a:lnTo>
                <a:lnTo>
                  <a:pt x="12" y="1876"/>
                </a:lnTo>
                <a:lnTo>
                  <a:pt x="0" y="1863"/>
                </a:lnTo>
                <a:lnTo>
                  <a:pt x="0" y="1850"/>
                </a:lnTo>
                <a:lnTo>
                  <a:pt x="12" y="1838"/>
                </a:lnTo>
                <a:lnTo>
                  <a:pt x="25" y="1812"/>
                </a:lnTo>
                <a:lnTo>
                  <a:pt x="50" y="1787"/>
                </a:lnTo>
                <a:lnTo>
                  <a:pt x="76" y="1749"/>
                </a:lnTo>
                <a:lnTo>
                  <a:pt x="101" y="1711"/>
                </a:lnTo>
                <a:lnTo>
                  <a:pt x="140" y="1673"/>
                </a:lnTo>
                <a:lnTo>
                  <a:pt x="178" y="1635"/>
                </a:lnTo>
                <a:lnTo>
                  <a:pt x="216" y="1584"/>
                </a:lnTo>
                <a:lnTo>
                  <a:pt x="254" y="1533"/>
                </a:lnTo>
                <a:lnTo>
                  <a:pt x="292" y="1495"/>
                </a:lnTo>
                <a:lnTo>
                  <a:pt x="330" y="1432"/>
                </a:lnTo>
                <a:lnTo>
                  <a:pt x="369" y="1381"/>
                </a:lnTo>
                <a:lnTo>
                  <a:pt x="407" y="1318"/>
                </a:lnTo>
                <a:lnTo>
                  <a:pt x="445" y="1255"/>
                </a:lnTo>
                <a:lnTo>
                  <a:pt x="483" y="1191"/>
                </a:lnTo>
                <a:lnTo>
                  <a:pt x="508" y="1128"/>
                </a:lnTo>
                <a:lnTo>
                  <a:pt x="547" y="1065"/>
                </a:lnTo>
                <a:lnTo>
                  <a:pt x="572" y="1014"/>
                </a:lnTo>
                <a:lnTo>
                  <a:pt x="585" y="951"/>
                </a:lnTo>
                <a:lnTo>
                  <a:pt x="610" y="900"/>
                </a:lnTo>
                <a:lnTo>
                  <a:pt x="623" y="837"/>
                </a:lnTo>
                <a:lnTo>
                  <a:pt x="636" y="786"/>
                </a:lnTo>
                <a:lnTo>
                  <a:pt x="661" y="672"/>
                </a:lnTo>
                <a:lnTo>
                  <a:pt x="687" y="570"/>
                </a:lnTo>
                <a:lnTo>
                  <a:pt x="699" y="469"/>
                </a:lnTo>
                <a:lnTo>
                  <a:pt x="712" y="380"/>
                </a:lnTo>
                <a:lnTo>
                  <a:pt x="712" y="330"/>
                </a:lnTo>
                <a:lnTo>
                  <a:pt x="712" y="292"/>
                </a:lnTo>
                <a:lnTo>
                  <a:pt x="712" y="266"/>
                </a:lnTo>
                <a:lnTo>
                  <a:pt x="712" y="228"/>
                </a:lnTo>
                <a:lnTo>
                  <a:pt x="712" y="203"/>
                </a:lnTo>
                <a:lnTo>
                  <a:pt x="699" y="165"/>
                </a:lnTo>
                <a:lnTo>
                  <a:pt x="699" y="140"/>
                </a:lnTo>
                <a:lnTo>
                  <a:pt x="699" y="127"/>
                </a:lnTo>
                <a:lnTo>
                  <a:pt x="687" y="89"/>
                </a:lnTo>
                <a:lnTo>
                  <a:pt x="674" y="51"/>
                </a:lnTo>
                <a:lnTo>
                  <a:pt x="687" y="26"/>
                </a:lnTo>
                <a:lnTo>
                  <a:pt x="699" y="13"/>
                </a:lnTo>
                <a:lnTo>
                  <a:pt x="725" y="0"/>
                </a:lnTo>
                <a:lnTo>
                  <a:pt x="737" y="0"/>
                </a:lnTo>
                <a:lnTo>
                  <a:pt x="763" y="13"/>
                </a:lnTo>
                <a:lnTo>
                  <a:pt x="776" y="13"/>
                </a:lnTo>
                <a:lnTo>
                  <a:pt x="814" y="26"/>
                </a:lnTo>
                <a:lnTo>
                  <a:pt x="839" y="38"/>
                </a:lnTo>
                <a:lnTo>
                  <a:pt x="890" y="51"/>
                </a:lnTo>
                <a:lnTo>
                  <a:pt x="890" y="152"/>
                </a:lnTo>
                <a:lnTo>
                  <a:pt x="877" y="241"/>
                </a:lnTo>
                <a:lnTo>
                  <a:pt x="877" y="317"/>
                </a:lnTo>
                <a:lnTo>
                  <a:pt x="865" y="393"/>
                </a:lnTo>
                <a:lnTo>
                  <a:pt x="865" y="456"/>
                </a:lnTo>
                <a:lnTo>
                  <a:pt x="852" y="520"/>
                </a:lnTo>
                <a:lnTo>
                  <a:pt x="852" y="570"/>
                </a:lnTo>
                <a:lnTo>
                  <a:pt x="852" y="608"/>
                </a:lnTo>
                <a:lnTo>
                  <a:pt x="839" y="646"/>
                </a:lnTo>
                <a:lnTo>
                  <a:pt x="827" y="697"/>
                </a:lnTo>
                <a:lnTo>
                  <a:pt x="814" y="735"/>
                </a:lnTo>
                <a:lnTo>
                  <a:pt x="801" y="786"/>
                </a:lnTo>
                <a:lnTo>
                  <a:pt x="788" y="837"/>
                </a:lnTo>
                <a:lnTo>
                  <a:pt x="763" y="900"/>
                </a:lnTo>
                <a:lnTo>
                  <a:pt x="750" y="951"/>
                </a:lnTo>
                <a:lnTo>
                  <a:pt x="725" y="1014"/>
                </a:lnTo>
                <a:lnTo>
                  <a:pt x="712" y="1077"/>
                </a:lnTo>
                <a:lnTo>
                  <a:pt x="687" y="1128"/>
                </a:lnTo>
                <a:lnTo>
                  <a:pt x="648" y="1191"/>
                </a:lnTo>
                <a:lnTo>
                  <a:pt x="623" y="1242"/>
                </a:lnTo>
                <a:lnTo>
                  <a:pt x="559" y="1356"/>
                </a:lnTo>
                <a:lnTo>
                  <a:pt x="483" y="145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矩形 4"/>
          <p:cNvSpPr/>
          <p:nvPr/>
        </p:nvSpPr>
        <p:spPr>
          <a:xfrm>
            <a:off x="971369" y="1216965"/>
            <a:ext cx="1204912" cy="1311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启</a:t>
            </a:r>
          </a:p>
        </p:txBody>
      </p:sp>
      <p:sp>
        <p:nvSpPr>
          <p:cNvPr id="25" name="矩形 24"/>
          <p:cNvSpPr/>
          <p:nvPr/>
        </p:nvSpPr>
        <p:spPr>
          <a:xfrm>
            <a:off x="1118692" y="541046"/>
            <a:ext cx="140017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qǐ</a:t>
            </a:r>
          </a:p>
        </p:txBody>
      </p:sp>
      <p:pic>
        <p:nvPicPr>
          <p:cNvPr id="36893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519703" y="2800680"/>
            <a:ext cx="3510765" cy="1612914"/>
            <a:chOff x="647299" y="2811313"/>
            <a:chExt cx="3510765" cy="1612914"/>
          </a:xfrm>
        </p:grpSpPr>
        <p:sp>
          <p:nvSpPr>
            <p:cNvPr id="26" name="TextBox 25"/>
            <p:cNvSpPr txBox="1"/>
            <p:nvPr/>
          </p:nvSpPr>
          <p:spPr>
            <a:xfrm>
              <a:off x="652379" y="2811313"/>
              <a:ext cx="2492837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结构：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半包围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52379" y="3558067"/>
              <a:ext cx="350568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4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启迪   承上启下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52379" y="3176438"/>
              <a:ext cx="3094907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400" b="1" dirty="0">
                  <a:latin typeface="宋体" panose="02010600030101010101" pitchFamily="2" charset="-122"/>
                </a:rPr>
                <a:t>Q   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</a:t>
              </a:r>
              <a:r>
                <a:rPr lang="zh-CN" altLang="en-US" sz="2400" b="1" dirty="0" smtClean="0">
                  <a:solidFill>
                    <a:srgbClr val="0000FF"/>
                  </a:solidFill>
                  <a:latin typeface="宋体" panose="02010600030101010101" pitchFamily="2" charset="-122"/>
                </a:rPr>
                <a:t>：</a:t>
              </a:r>
              <a:r>
                <a:rPr lang="zh-CN" altLang="en-US" sz="2400" b="1" dirty="0" smtClean="0">
                  <a:latin typeface="宋体" panose="02010600030101010101" pitchFamily="2" charset="-122"/>
                </a:rPr>
                <a:t>户</a:t>
              </a:r>
              <a:endParaRPr lang="zh-CN" altLang="en-US" sz="2400" b="1" dirty="0">
                <a:latin typeface="宋体" panose="02010600030101010101" pitchFamily="2" charset="-122"/>
              </a:endParaRP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647299" y="3962562"/>
              <a:ext cx="2492837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七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2459439" y="1455770"/>
            <a:ext cx="1698625" cy="1114153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4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“尸”上边有一点、框要扁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7060565" y="1494058"/>
            <a:ext cx="1837690" cy="1129030"/>
          </a:xfrm>
          <a:prstGeom prst="borderCallout2">
            <a:avLst>
              <a:gd name="adj1" fmla="val 53213"/>
              <a:gd name="adj2" fmla="val -21917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“口”比上边扁框稍宽大一些。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098030" y="2947988"/>
            <a:ext cx="1864022" cy="1241425"/>
            <a:chOff x="6397625" y="2122488"/>
            <a:chExt cx="1864022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6290"/>
                <a:gd name="adj2" fmla="val -2415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545774" y="2228073"/>
              <a:ext cx="1715873" cy="101566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ea"/>
                  <a:ea typeface="+mj-ea"/>
                </a:rPr>
                <a:t>易错提示：上部不要少写一点哦。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0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0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0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70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70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70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70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4337464"/>
              </p:ext>
            </p:extLst>
          </p:nvPr>
        </p:nvGraphicFramePr>
        <p:xfrm>
          <a:off x="4265399" y="984004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2749" name="Freeform 45"/>
          <p:cNvSpPr/>
          <p:nvPr/>
        </p:nvSpPr>
        <p:spPr>
          <a:xfrm>
            <a:off x="4925799" y="1518992"/>
            <a:ext cx="241300" cy="257175"/>
          </a:xfrm>
          <a:custGeom>
            <a:avLst/>
            <a:gdLst>
              <a:gd name="txL" fmla="*/ 0 w 381"/>
              <a:gd name="txT" fmla="*/ 0 h 405"/>
              <a:gd name="txR" fmla="*/ 381 w 381"/>
              <a:gd name="txB" fmla="*/ 405 h 405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381" h="405">
                <a:moveTo>
                  <a:pt x="0" y="25"/>
                </a:moveTo>
                <a:lnTo>
                  <a:pt x="12" y="12"/>
                </a:lnTo>
                <a:lnTo>
                  <a:pt x="25" y="0"/>
                </a:lnTo>
                <a:lnTo>
                  <a:pt x="51" y="0"/>
                </a:lnTo>
                <a:lnTo>
                  <a:pt x="76" y="0"/>
                </a:lnTo>
                <a:lnTo>
                  <a:pt x="89" y="0"/>
                </a:lnTo>
                <a:lnTo>
                  <a:pt x="114" y="0"/>
                </a:lnTo>
                <a:lnTo>
                  <a:pt x="127" y="12"/>
                </a:lnTo>
                <a:lnTo>
                  <a:pt x="152" y="12"/>
                </a:lnTo>
                <a:lnTo>
                  <a:pt x="203" y="38"/>
                </a:lnTo>
                <a:lnTo>
                  <a:pt x="254" y="63"/>
                </a:lnTo>
                <a:lnTo>
                  <a:pt x="280" y="88"/>
                </a:lnTo>
                <a:lnTo>
                  <a:pt x="305" y="114"/>
                </a:lnTo>
                <a:lnTo>
                  <a:pt x="330" y="127"/>
                </a:lnTo>
                <a:lnTo>
                  <a:pt x="343" y="152"/>
                </a:lnTo>
                <a:lnTo>
                  <a:pt x="356" y="165"/>
                </a:lnTo>
                <a:lnTo>
                  <a:pt x="369" y="190"/>
                </a:lnTo>
                <a:lnTo>
                  <a:pt x="381" y="203"/>
                </a:lnTo>
                <a:lnTo>
                  <a:pt x="381" y="228"/>
                </a:lnTo>
                <a:lnTo>
                  <a:pt x="381" y="266"/>
                </a:lnTo>
                <a:lnTo>
                  <a:pt x="381" y="304"/>
                </a:lnTo>
                <a:lnTo>
                  <a:pt x="369" y="329"/>
                </a:lnTo>
                <a:lnTo>
                  <a:pt x="356" y="355"/>
                </a:lnTo>
                <a:lnTo>
                  <a:pt x="330" y="380"/>
                </a:lnTo>
                <a:lnTo>
                  <a:pt x="318" y="393"/>
                </a:lnTo>
                <a:lnTo>
                  <a:pt x="305" y="405"/>
                </a:lnTo>
                <a:lnTo>
                  <a:pt x="292" y="405"/>
                </a:lnTo>
                <a:lnTo>
                  <a:pt x="280" y="393"/>
                </a:lnTo>
                <a:lnTo>
                  <a:pt x="267" y="393"/>
                </a:lnTo>
                <a:lnTo>
                  <a:pt x="254" y="380"/>
                </a:lnTo>
                <a:lnTo>
                  <a:pt x="241" y="367"/>
                </a:lnTo>
                <a:lnTo>
                  <a:pt x="229" y="342"/>
                </a:lnTo>
                <a:lnTo>
                  <a:pt x="203" y="317"/>
                </a:lnTo>
                <a:lnTo>
                  <a:pt x="190" y="304"/>
                </a:lnTo>
                <a:lnTo>
                  <a:pt x="140" y="253"/>
                </a:lnTo>
                <a:lnTo>
                  <a:pt x="101" y="203"/>
                </a:lnTo>
                <a:lnTo>
                  <a:pt x="76" y="152"/>
                </a:lnTo>
                <a:lnTo>
                  <a:pt x="51" y="114"/>
                </a:lnTo>
                <a:lnTo>
                  <a:pt x="25" y="76"/>
                </a:lnTo>
                <a:lnTo>
                  <a:pt x="12" y="50"/>
                </a:lnTo>
                <a:lnTo>
                  <a:pt x="12" y="38"/>
                </a:lnTo>
                <a:lnTo>
                  <a:pt x="0" y="2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50" name="Freeform 46"/>
          <p:cNvSpPr/>
          <p:nvPr/>
        </p:nvSpPr>
        <p:spPr>
          <a:xfrm>
            <a:off x="4771811" y="1969842"/>
            <a:ext cx="395288" cy="658812"/>
          </a:xfrm>
          <a:custGeom>
            <a:avLst/>
            <a:gdLst>
              <a:gd name="txL" fmla="*/ 0 w 623"/>
              <a:gd name="txT" fmla="*/ 0 h 1039"/>
              <a:gd name="txR" fmla="*/ 623 w 623"/>
              <a:gd name="txB" fmla="*/ 1039 h 103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623" h="1039">
                <a:moveTo>
                  <a:pt x="623" y="165"/>
                </a:moveTo>
                <a:lnTo>
                  <a:pt x="623" y="190"/>
                </a:lnTo>
                <a:lnTo>
                  <a:pt x="623" y="203"/>
                </a:lnTo>
                <a:lnTo>
                  <a:pt x="611" y="216"/>
                </a:lnTo>
                <a:lnTo>
                  <a:pt x="598" y="228"/>
                </a:lnTo>
                <a:lnTo>
                  <a:pt x="585" y="228"/>
                </a:lnTo>
                <a:lnTo>
                  <a:pt x="572" y="241"/>
                </a:lnTo>
                <a:lnTo>
                  <a:pt x="560" y="254"/>
                </a:lnTo>
                <a:lnTo>
                  <a:pt x="547" y="266"/>
                </a:lnTo>
                <a:lnTo>
                  <a:pt x="534" y="279"/>
                </a:lnTo>
                <a:lnTo>
                  <a:pt x="534" y="304"/>
                </a:lnTo>
                <a:lnTo>
                  <a:pt x="522" y="330"/>
                </a:lnTo>
                <a:lnTo>
                  <a:pt x="509" y="355"/>
                </a:lnTo>
                <a:lnTo>
                  <a:pt x="496" y="381"/>
                </a:lnTo>
                <a:lnTo>
                  <a:pt x="483" y="393"/>
                </a:lnTo>
                <a:lnTo>
                  <a:pt x="471" y="419"/>
                </a:lnTo>
                <a:lnTo>
                  <a:pt x="471" y="431"/>
                </a:lnTo>
                <a:lnTo>
                  <a:pt x="458" y="457"/>
                </a:lnTo>
                <a:lnTo>
                  <a:pt x="445" y="469"/>
                </a:lnTo>
                <a:lnTo>
                  <a:pt x="445" y="482"/>
                </a:lnTo>
                <a:lnTo>
                  <a:pt x="432" y="495"/>
                </a:lnTo>
                <a:lnTo>
                  <a:pt x="445" y="507"/>
                </a:lnTo>
                <a:lnTo>
                  <a:pt x="445" y="520"/>
                </a:lnTo>
                <a:lnTo>
                  <a:pt x="445" y="545"/>
                </a:lnTo>
                <a:lnTo>
                  <a:pt x="458" y="571"/>
                </a:lnTo>
                <a:lnTo>
                  <a:pt x="471" y="609"/>
                </a:lnTo>
                <a:lnTo>
                  <a:pt x="483" y="647"/>
                </a:lnTo>
                <a:lnTo>
                  <a:pt x="496" y="685"/>
                </a:lnTo>
                <a:lnTo>
                  <a:pt x="522" y="773"/>
                </a:lnTo>
                <a:lnTo>
                  <a:pt x="534" y="862"/>
                </a:lnTo>
                <a:lnTo>
                  <a:pt x="547" y="951"/>
                </a:lnTo>
                <a:lnTo>
                  <a:pt x="547" y="1039"/>
                </a:lnTo>
                <a:lnTo>
                  <a:pt x="458" y="1039"/>
                </a:lnTo>
                <a:lnTo>
                  <a:pt x="458" y="1027"/>
                </a:lnTo>
                <a:lnTo>
                  <a:pt x="458" y="989"/>
                </a:lnTo>
                <a:lnTo>
                  <a:pt x="458" y="963"/>
                </a:lnTo>
                <a:lnTo>
                  <a:pt x="445" y="925"/>
                </a:lnTo>
                <a:lnTo>
                  <a:pt x="432" y="887"/>
                </a:lnTo>
                <a:lnTo>
                  <a:pt x="420" y="837"/>
                </a:lnTo>
                <a:lnTo>
                  <a:pt x="407" y="786"/>
                </a:lnTo>
                <a:lnTo>
                  <a:pt x="382" y="735"/>
                </a:lnTo>
                <a:lnTo>
                  <a:pt x="369" y="685"/>
                </a:lnTo>
                <a:lnTo>
                  <a:pt x="356" y="634"/>
                </a:lnTo>
                <a:lnTo>
                  <a:pt x="343" y="596"/>
                </a:lnTo>
                <a:lnTo>
                  <a:pt x="331" y="558"/>
                </a:lnTo>
                <a:lnTo>
                  <a:pt x="318" y="533"/>
                </a:lnTo>
                <a:lnTo>
                  <a:pt x="318" y="507"/>
                </a:lnTo>
                <a:lnTo>
                  <a:pt x="318" y="495"/>
                </a:lnTo>
                <a:lnTo>
                  <a:pt x="305" y="495"/>
                </a:lnTo>
                <a:lnTo>
                  <a:pt x="318" y="482"/>
                </a:lnTo>
                <a:lnTo>
                  <a:pt x="318" y="469"/>
                </a:lnTo>
                <a:lnTo>
                  <a:pt x="318" y="457"/>
                </a:lnTo>
                <a:lnTo>
                  <a:pt x="318" y="444"/>
                </a:lnTo>
                <a:lnTo>
                  <a:pt x="331" y="419"/>
                </a:lnTo>
                <a:lnTo>
                  <a:pt x="331" y="393"/>
                </a:lnTo>
                <a:lnTo>
                  <a:pt x="343" y="368"/>
                </a:lnTo>
                <a:lnTo>
                  <a:pt x="356" y="343"/>
                </a:lnTo>
                <a:lnTo>
                  <a:pt x="369" y="317"/>
                </a:lnTo>
                <a:lnTo>
                  <a:pt x="369" y="279"/>
                </a:lnTo>
                <a:lnTo>
                  <a:pt x="382" y="266"/>
                </a:lnTo>
                <a:lnTo>
                  <a:pt x="382" y="241"/>
                </a:lnTo>
                <a:lnTo>
                  <a:pt x="394" y="216"/>
                </a:lnTo>
                <a:lnTo>
                  <a:pt x="394" y="203"/>
                </a:lnTo>
                <a:lnTo>
                  <a:pt x="394" y="190"/>
                </a:lnTo>
                <a:lnTo>
                  <a:pt x="382" y="190"/>
                </a:lnTo>
                <a:lnTo>
                  <a:pt x="369" y="190"/>
                </a:lnTo>
                <a:lnTo>
                  <a:pt x="356" y="190"/>
                </a:lnTo>
                <a:lnTo>
                  <a:pt x="343" y="190"/>
                </a:lnTo>
                <a:lnTo>
                  <a:pt x="318" y="190"/>
                </a:lnTo>
                <a:lnTo>
                  <a:pt x="305" y="203"/>
                </a:lnTo>
                <a:lnTo>
                  <a:pt x="280" y="203"/>
                </a:lnTo>
                <a:lnTo>
                  <a:pt x="254" y="216"/>
                </a:lnTo>
                <a:lnTo>
                  <a:pt x="229" y="216"/>
                </a:lnTo>
                <a:lnTo>
                  <a:pt x="203" y="228"/>
                </a:lnTo>
                <a:lnTo>
                  <a:pt x="191" y="228"/>
                </a:lnTo>
                <a:lnTo>
                  <a:pt x="178" y="228"/>
                </a:lnTo>
                <a:lnTo>
                  <a:pt x="165" y="228"/>
                </a:lnTo>
                <a:lnTo>
                  <a:pt x="153" y="241"/>
                </a:lnTo>
                <a:lnTo>
                  <a:pt x="127" y="228"/>
                </a:lnTo>
                <a:lnTo>
                  <a:pt x="114" y="228"/>
                </a:lnTo>
                <a:lnTo>
                  <a:pt x="89" y="216"/>
                </a:lnTo>
                <a:lnTo>
                  <a:pt x="64" y="203"/>
                </a:lnTo>
                <a:lnTo>
                  <a:pt x="38" y="190"/>
                </a:lnTo>
                <a:lnTo>
                  <a:pt x="13" y="178"/>
                </a:lnTo>
                <a:lnTo>
                  <a:pt x="0" y="165"/>
                </a:lnTo>
                <a:lnTo>
                  <a:pt x="0" y="152"/>
                </a:lnTo>
                <a:lnTo>
                  <a:pt x="13" y="140"/>
                </a:lnTo>
                <a:lnTo>
                  <a:pt x="25" y="140"/>
                </a:lnTo>
                <a:lnTo>
                  <a:pt x="38" y="140"/>
                </a:lnTo>
                <a:lnTo>
                  <a:pt x="64" y="140"/>
                </a:lnTo>
                <a:lnTo>
                  <a:pt x="102" y="140"/>
                </a:lnTo>
                <a:lnTo>
                  <a:pt x="153" y="127"/>
                </a:lnTo>
                <a:lnTo>
                  <a:pt x="203" y="114"/>
                </a:lnTo>
                <a:lnTo>
                  <a:pt x="254" y="89"/>
                </a:lnTo>
                <a:lnTo>
                  <a:pt x="305" y="76"/>
                </a:lnTo>
                <a:lnTo>
                  <a:pt x="343" y="51"/>
                </a:lnTo>
                <a:lnTo>
                  <a:pt x="369" y="26"/>
                </a:lnTo>
                <a:lnTo>
                  <a:pt x="382" y="13"/>
                </a:lnTo>
                <a:lnTo>
                  <a:pt x="394" y="0"/>
                </a:lnTo>
                <a:lnTo>
                  <a:pt x="420" y="0"/>
                </a:lnTo>
                <a:lnTo>
                  <a:pt x="445" y="0"/>
                </a:lnTo>
                <a:lnTo>
                  <a:pt x="458" y="13"/>
                </a:lnTo>
                <a:lnTo>
                  <a:pt x="483" y="26"/>
                </a:lnTo>
                <a:lnTo>
                  <a:pt x="522" y="38"/>
                </a:lnTo>
                <a:lnTo>
                  <a:pt x="560" y="64"/>
                </a:lnTo>
                <a:lnTo>
                  <a:pt x="585" y="76"/>
                </a:lnTo>
                <a:lnTo>
                  <a:pt x="598" y="89"/>
                </a:lnTo>
                <a:lnTo>
                  <a:pt x="611" y="102"/>
                </a:lnTo>
                <a:lnTo>
                  <a:pt x="623" y="114"/>
                </a:lnTo>
                <a:lnTo>
                  <a:pt x="623" y="127"/>
                </a:lnTo>
                <a:lnTo>
                  <a:pt x="623" y="140"/>
                </a:lnTo>
                <a:lnTo>
                  <a:pt x="623" y="152"/>
                </a:lnTo>
                <a:lnTo>
                  <a:pt x="623" y="16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51" name="Freeform 47"/>
          <p:cNvSpPr/>
          <p:nvPr/>
        </p:nvSpPr>
        <p:spPr>
          <a:xfrm>
            <a:off x="5297274" y="1849192"/>
            <a:ext cx="160337" cy="666750"/>
          </a:xfrm>
          <a:custGeom>
            <a:avLst/>
            <a:gdLst>
              <a:gd name="txL" fmla="*/ 0 w 254"/>
              <a:gd name="txT" fmla="*/ 0 h 1052"/>
              <a:gd name="txR" fmla="*/ 254 w 254"/>
              <a:gd name="txB" fmla="*/ 1052 h 105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54" h="1052">
                <a:moveTo>
                  <a:pt x="13" y="89"/>
                </a:moveTo>
                <a:lnTo>
                  <a:pt x="13" y="76"/>
                </a:lnTo>
                <a:lnTo>
                  <a:pt x="0" y="51"/>
                </a:lnTo>
                <a:lnTo>
                  <a:pt x="0" y="38"/>
                </a:lnTo>
                <a:lnTo>
                  <a:pt x="0" y="26"/>
                </a:lnTo>
                <a:lnTo>
                  <a:pt x="0" y="13"/>
                </a:lnTo>
                <a:lnTo>
                  <a:pt x="13" y="0"/>
                </a:lnTo>
                <a:lnTo>
                  <a:pt x="25" y="0"/>
                </a:lnTo>
                <a:lnTo>
                  <a:pt x="38" y="0"/>
                </a:lnTo>
                <a:lnTo>
                  <a:pt x="51" y="0"/>
                </a:lnTo>
                <a:lnTo>
                  <a:pt x="76" y="0"/>
                </a:lnTo>
                <a:lnTo>
                  <a:pt x="89" y="13"/>
                </a:lnTo>
                <a:lnTo>
                  <a:pt x="114" y="13"/>
                </a:lnTo>
                <a:lnTo>
                  <a:pt x="140" y="13"/>
                </a:lnTo>
                <a:lnTo>
                  <a:pt x="178" y="26"/>
                </a:lnTo>
                <a:lnTo>
                  <a:pt x="216" y="38"/>
                </a:lnTo>
                <a:lnTo>
                  <a:pt x="216" y="102"/>
                </a:lnTo>
                <a:lnTo>
                  <a:pt x="216" y="178"/>
                </a:lnTo>
                <a:lnTo>
                  <a:pt x="216" y="254"/>
                </a:lnTo>
                <a:lnTo>
                  <a:pt x="216" y="330"/>
                </a:lnTo>
                <a:lnTo>
                  <a:pt x="229" y="418"/>
                </a:lnTo>
                <a:lnTo>
                  <a:pt x="229" y="507"/>
                </a:lnTo>
                <a:lnTo>
                  <a:pt x="242" y="596"/>
                </a:lnTo>
                <a:lnTo>
                  <a:pt x="242" y="685"/>
                </a:lnTo>
                <a:lnTo>
                  <a:pt x="242" y="723"/>
                </a:lnTo>
                <a:lnTo>
                  <a:pt x="254" y="761"/>
                </a:lnTo>
                <a:lnTo>
                  <a:pt x="254" y="811"/>
                </a:lnTo>
                <a:lnTo>
                  <a:pt x="254" y="837"/>
                </a:lnTo>
                <a:lnTo>
                  <a:pt x="254" y="875"/>
                </a:lnTo>
                <a:lnTo>
                  <a:pt x="254" y="900"/>
                </a:lnTo>
                <a:lnTo>
                  <a:pt x="254" y="938"/>
                </a:lnTo>
                <a:lnTo>
                  <a:pt x="254" y="951"/>
                </a:lnTo>
                <a:lnTo>
                  <a:pt x="254" y="976"/>
                </a:lnTo>
                <a:lnTo>
                  <a:pt x="254" y="1001"/>
                </a:lnTo>
                <a:lnTo>
                  <a:pt x="254" y="1014"/>
                </a:lnTo>
                <a:lnTo>
                  <a:pt x="254" y="1027"/>
                </a:lnTo>
                <a:lnTo>
                  <a:pt x="242" y="1039"/>
                </a:lnTo>
                <a:lnTo>
                  <a:pt x="242" y="1052"/>
                </a:lnTo>
                <a:lnTo>
                  <a:pt x="229" y="1052"/>
                </a:lnTo>
                <a:lnTo>
                  <a:pt x="216" y="1052"/>
                </a:lnTo>
                <a:lnTo>
                  <a:pt x="203" y="1039"/>
                </a:lnTo>
                <a:lnTo>
                  <a:pt x="203" y="1027"/>
                </a:lnTo>
                <a:lnTo>
                  <a:pt x="191" y="1014"/>
                </a:lnTo>
                <a:lnTo>
                  <a:pt x="178" y="1001"/>
                </a:lnTo>
                <a:lnTo>
                  <a:pt x="178" y="976"/>
                </a:lnTo>
                <a:lnTo>
                  <a:pt x="165" y="951"/>
                </a:lnTo>
                <a:lnTo>
                  <a:pt x="165" y="913"/>
                </a:lnTo>
                <a:lnTo>
                  <a:pt x="153" y="837"/>
                </a:lnTo>
                <a:lnTo>
                  <a:pt x="140" y="761"/>
                </a:lnTo>
                <a:lnTo>
                  <a:pt x="127" y="609"/>
                </a:lnTo>
                <a:lnTo>
                  <a:pt x="114" y="533"/>
                </a:lnTo>
                <a:lnTo>
                  <a:pt x="102" y="456"/>
                </a:lnTo>
                <a:lnTo>
                  <a:pt x="89" y="393"/>
                </a:lnTo>
                <a:lnTo>
                  <a:pt x="76" y="304"/>
                </a:lnTo>
                <a:lnTo>
                  <a:pt x="76" y="241"/>
                </a:lnTo>
                <a:lnTo>
                  <a:pt x="51" y="190"/>
                </a:lnTo>
                <a:lnTo>
                  <a:pt x="38" y="140"/>
                </a:lnTo>
                <a:lnTo>
                  <a:pt x="13" y="8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52" name="Freeform 48"/>
          <p:cNvSpPr/>
          <p:nvPr/>
        </p:nvSpPr>
        <p:spPr>
          <a:xfrm>
            <a:off x="5376649" y="1752354"/>
            <a:ext cx="800100" cy="763588"/>
          </a:xfrm>
          <a:custGeom>
            <a:avLst/>
            <a:gdLst>
              <a:gd name="txL" fmla="*/ 0 w 1260"/>
              <a:gd name="txT" fmla="*/ 0 h 1204"/>
              <a:gd name="txR" fmla="*/ 1260 w 1260"/>
              <a:gd name="txB" fmla="*/ 1204 h 1204"/>
            </a:gdLst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260" h="1204">
                <a:moveTo>
                  <a:pt x="916" y="26"/>
                </a:moveTo>
                <a:lnTo>
                  <a:pt x="954" y="13"/>
                </a:lnTo>
                <a:lnTo>
                  <a:pt x="967" y="0"/>
                </a:lnTo>
                <a:lnTo>
                  <a:pt x="980" y="0"/>
                </a:lnTo>
                <a:lnTo>
                  <a:pt x="992" y="0"/>
                </a:lnTo>
                <a:lnTo>
                  <a:pt x="1018" y="13"/>
                </a:lnTo>
                <a:lnTo>
                  <a:pt x="1031" y="13"/>
                </a:lnTo>
                <a:lnTo>
                  <a:pt x="1056" y="26"/>
                </a:lnTo>
                <a:lnTo>
                  <a:pt x="1081" y="38"/>
                </a:lnTo>
                <a:lnTo>
                  <a:pt x="1107" y="51"/>
                </a:lnTo>
                <a:lnTo>
                  <a:pt x="1132" y="64"/>
                </a:lnTo>
                <a:lnTo>
                  <a:pt x="1171" y="89"/>
                </a:lnTo>
                <a:lnTo>
                  <a:pt x="1196" y="114"/>
                </a:lnTo>
                <a:lnTo>
                  <a:pt x="1209" y="127"/>
                </a:lnTo>
                <a:lnTo>
                  <a:pt x="1234" y="140"/>
                </a:lnTo>
                <a:lnTo>
                  <a:pt x="1247" y="152"/>
                </a:lnTo>
                <a:lnTo>
                  <a:pt x="1260" y="165"/>
                </a:lnTo>
                <a:lnTo>
                  <a:pt x="1260" y="178"/>
                </a:lnTo>
                <a:lnTo>
                  <a:pt x="1260" y="190"/>
                </a:lnTo>
                <a:lnTo>
                  <a:pt x="1260" y="203"/>
                </a:lnTo>
                <a:lnTo>
                  <a:pt x="1260" y="216"/>
                </a:lnTo>
                <a:lnTo>
                  <a:pt x="1247" y="228"/>
                </a:lnTo>
                <a:lnTo>
                  <a:pt x="1234" y="241"/>
                </a:lnTo>
                <a:lnTo>
                  <a:pt x="1221" y="254"/>
                </a:lnTo>
                <a:lnTo>
                  <a:pt x="1209" y="266"/>
                </a:lnTo>
                <a:lnTo>
                  <a:pt x="1196" y="279"/>
                </a:lnTo>
                <a:lnTo>
                  <a:pt x="1196" y="317"/>
                </a:lnTo>
                <a:lnTo>
                  <a:pt x="1183" y="342"/>
                </a:lnTo>
                <a:lnTo>
                  <a:pt x="1171" y="380"/>
                </a:lnTo>
                <a:lnTo>
                  <a:pt x="1158" y="431"/>
                </a:lnTo>
                <a:lnTo>
                  <a:pt x="1158" y="469"/>
                </a:lnTo>
                <a:lnTo>
                  <a:pt x="1132" y="583"/>
                </a:lnTo>
                <a:lnTo>
                  <a:pt x="1107" y="697"/>
                </a:lnTo>
                <a:lnTo>
                  <a:pt x="1069" y="811"/>
                </a:lnTo>
                <a:lnTo>
                  <a:pt x="1031" y="938"/>
                </a:lnTo>
                <a:lnTo>
                  <a:pt x="1018" y="1001"/>
                </a:lnTo>
                <a:lnTo>
                  <a:pt x="1005" y="1052"/>
                </a:lnTo>
                <a:lnTo>
                  <a:pt x="980" y="1103"/>
                </a:lnTo>
                <a:lnTo>
                  <a:pt x="967" y="1141"/>
                </a:lnTo>
                <a:lnTo>
                  <a:pt x="967" y="1166"/>
                </a:lnTo>
                <a:lnTo>
                  <a:pt x="954" y="1191"/>
                </a:lnTo>
                <a:lnTo>
                  <a:pt x="942" y="1204"/>
                </a:lnTo>
                <a:lnTo>
                  <a:pt x="929" y="1204"/>
                </a:lnTo>
                <a:lnTo>
                  <a:pt x="916" y="1191"/>
                </a:lnTo>
                <a:lnTo>
                  <a:pt x="903" y="1166"/>
                </a:lnTo>
                <a:lnTo>
                  <a:pt x="891" y="1128"/>
                </a:lnTo>
                <a:lnTo>
                  <a:pt x="891" y="1103"/>
                </a:lnTo>
                <a:lnTo>
                  <a:pt x="878" y="1077"/>
                </a:lnTo>
                <a:lnTo>
                  <a:pt x="878" y="1039"/>
                </a:lnTo>
                <a:lnTo>
                  <a:pt x="878" y="1014"/>
                </a:lnTo>
                <a:lnTo>
                  <a:pt x="878" y="989"/>
                </a:lnTo>
                <a:lnTo>
                  <a:pt x="878" y="976"/>
                </a:lnTo>
                <a:lnTo>
                  <a:pt x="891" y="951"/>
                </a:lnTo>
                <a:lnTo>
                  <a:pt x="891" y="925"/>
                </a:lnTo>
                <a:lnTo>
                  <a:pt x="903" y="913"/>
                </a:lnTo>
                <a:lnTo>
                  <a:pt x="903" y="887"/>
                </a:lnTo>
                <a:lnTo>
                  <a:pt x="916" y="862"/>
                </a:lnTo>
                <a:lnTo>
                  <a:pt x="916" y="824"/>
                </a:lnTo>
                <a:lnTo>
                  <a:pt x="929" y="786"/>
                </a:lnTo>
                <a:lnTo>
                  <a:pt x="942" y="735"/>
                </a:lnTo>
                <a:lnTo>
                  <a:pt x="954" y="685"/>
                </a:lnTo>
                <a:lnTo>
                  <a:pt x="967" y="621"/>
                </a:lnTo>
                <a:lnTo>
                  <a:pt x="967" y="558"/>
                </a:lnTo>
                <a:lnTo>
                  <a:pt x="980" y="507"/>
                </a:lnTo>
                <a:lnTo>
                  <a:pt x="992" y="456"/>
                </a:lnTo>
                <a:lnTo>
                  <a:pt x="992" y="406"/>
                </a:lnTo>
                <a:lnTo>
                  <a:pt x="1005" y="368"/>
                </a:lnTo>
                <a:lnTo>
                  <a:pt x="1005" y="330"/>
                </a:lnTo>
                <a:lnTo>
                  <a:pt x="1005" y="304"/>
                </a:lnTo>
                <a:lnTo>
                  <a:pt x="1005" y="279"/>
                </a:lnTo>
                <a:lnTo>
                  <a:pt x="1005" y="241"/>
                </a:lnTo>
                <a:lnTo>
                  <a:pt x="992" y="203"/>
                </a:lnTo>
                <a:lnTo>
                  <a:pt x="980" y="178"/>
                </a:lnTo>
                <a:lnTo>
                  <a:pt x="967" y="165"/>
                </a:lnTo>
                <a:lnTo>
                  <a:pt x="954" y="152"/>
                </a:lnTo>
                <a:lnTo>
                  <a:pt x="942" y="152"/>
                </a:lnTo>
                <a:lnTo>
                  <a:pt x="929" y="152"/>
                </a:lnTo>
                <a:lnTo>
                  <a:pt x="916" y="152"/>
                </a:lnTo>
                <a:lnTo>
                  <a:pt x="903" y="152"/>
                </a:lnTo>
                <a:lnTo>
                  <a:pt x="878" y="152"/>
                </a:lnTo>
                <a:lnTo>
                  <a:pt x="865" y="152"/>
                </a:lnTo>
                <a:lnTo>
                  <a:pt x="840" y="152"/>
                </a:lnTo>
                <a:lnTo>
                  <a:pt x="814" y="152"/>
                </a:lnTo>
                <a:lnTo>
                  <a:pt x="789" y="165"/>
                </a:lnTo>
                <a:lnTo>
                  <a:pt x="751" y="165"/>
                </a:lnTo>
                <a:lnTo>
                  <a:pt x="713" y="165"/>
                </a:lnTo>
                <a:lnTo>
                  <a:pt x="687" y="178"/>
                </a:lnTo>
                <a:lnTo>
                  <a:pt x="649" y="178"/>
                </a:lnTo>
                <a:lnTo>
                  <a:pt x="598" y="190"/>
                </a:lnTo>
                <a:lnTo>
                  <a:pt x="560" y="203"/>
                </a:lnTo>
                <a:lnTo>
                  <a:pt x="471" y="216"/>
                </a:lnTo>
                <a:lnTo>
                  <a:pt x="382" y="228"/>
                </a:lnTo>
                <a:lnTo>
                  <a:pt x="305" y="241"/>
                </a:lnTo>
                <a:lnTo>
                  <a:pt x="229" y="254"/>
                </a:lnTo>
                <a:lnTo>
                  <a:pt x="165" y="266"/>
                </a:lnTo>
                <a:lnTo>
                  <a:pt x="102" y="279"/>
                </a:lnTo>
                <a:lnTo>
                  <a:pt x="51" y="292"/>
                </a:lnTo>
                <a:lnTo>
                  <a:pt x="0" y="304"/>
                </a:lnTo>
                <a:lnTo>
                  <a:pt x="0" y="190"/>
                </a:lnTo>
                <a:lnTo>
                  <a:pt x="13" y="190"/>
                </a:lnTo>
                <a:lnTo>
                  <a:pt x="26" y="178"/>
                </a:lnTo>
                <a:lnTo>
                  <a:pt x="51" y="178"/>
                </a:lnTo>
                <a:lnTo>
                  <a:pt x="64" y="178"/>
                </a:lnTo>
                <a:lnTo>
                  <a:pt x="89" y="178"/>
                </a:lnTo>
                <a:lnTo>
                  <a:pt x="115" y="178"/>
                </a:lnTo>
                <a:lnTo>
                  <a:pt x="140" y="165"/>
                </a:lnTo>
                <a:lnTo>
                  <a:pt x="178" y="165"/>
                </a:lnTo>
                <a:lnTo>
                  <a:pt x="204" y="165"/>
                </a:lnTo>
                <a:lnTo>
                  <a:pt x="242" y="152"/>
                </a:lnTo>
                <a:lnTo>
                  <a:pt x="280" y="152"/>
                </a:lnTo>
                <a:lnTo>
                  <a:pt x="331" y="140"/>
                </a:lnTo>
                <a:lnTo>
                  <a:pt x="369" y="127"/>
                </a:lnTo>
                <a:lnTo>
                  <a:pt x="420" y="127"/>
                </a:lnTo>
                <a:lnTo>
                  <a:pt x="471" y="114"/>
                </a:lnTo>
                <a:lnTo>
                  <a:pt x="522" y="102"/>
                </a:lnTo>
                <a:lnTo>
                  <a:pt x="573" y="102"/>
                </a:lnTo>
                <a:lnTo>
                  <a:pt x="611" y="89"/>
                </a:lnTo>
                <a:lnTo>
                  <a:pt x="649" y="89"/>
                </a:lnTo>
                <a:lnTo>
                  <a:pt x="687" y="76"/>
                </a:lnTo>
                <a:lnTo>
                  <a:pt x="725" y="64"/>
                </a:lnTo>
                <a:lnTo>
                  <a:pt x="763" y="64"/>
                </a:lnTo>
                <a:lnTo>
                  <a:pt x="789" y="51"/>
                </a:lnTo>
                <a:lnTo>
                  <a:pt x="814" y="51"/>
                </a:lnTo>
                <a:lnTo>
                  <a:pt x="840" y="51"/>
                </a:lnTo>
                <a:lnTo>
                  <a:pt x="865" y="38"/>
                </a:lnTo>
                <a:lnTo>
                  <a:pt x="878" y="38"/>
                </a:lnTo>
                <a:lnTo>
                  <a:pt x="891" y="38"/>
                </a:lnTo>
                <a:lnTo>
                  <a:pt x="903" y="26"/>
                </a:lnTo>
                <a:lnTo>
                  <a:pt x="916" y="2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55" name="Freeform 51"/>
          <p:cNvSpPr/>
          <p:nvPr/>
        </p:nvSpPr>
        <p:spPr>
          <a:xfrm>
            <a:off x="4771811" y="2596904"/>
            <a:ext cx="1631950" cy="322263"/>
          </a:xfrm>
          <a:custGeom>
            <a:avLst/>
            <a:gdLst>
              <a:gd name="txL" fmla="*/ 0 w 2570"/>
              <a:gd name="txT" fmla="*/ 0 h 507"/>
              <a:gd name="txR" fmla="*/ 2570 w 2570"/>
              <a:gd name="txB" fmla="*/ 507 h 50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570" h="507">
                <a:moveTo>
                  <a:pt x="1985" y="494"/>
                </a:moveTo>
                <a:lnTo>
                  <a:pt x="1959" y="494"/>
                </a:lnTo>
                <a:lnTo>
                  <a:pt x="1921" y="507"/>
                </a:lnTo>
                <a:lnTo>
                  <a:pt x="1896" y="507"/>
                </a:lnTo>
                <a:lnTo>
                  <a:pt x="1870" y="507"/>
                </a:lnTo>
                <a:lnTo>
                  <a:pt x="1819" y="507"/>
                </a:lnTo>
                <a:lnTo>
                  <a:pt x="1768" y="507"/>
                </a:lnTo>
                <a:lnTo>
                  <a:pt x="1743" y="507"/>
                </a:lnTo>
                <a:lnTo>
                  <a:pt x="1730" y="494"/>
                </a:lnTo>
                <a:lnTo>
                  <a:pt x="1717" y="494"/>
                </a:lnTo>
                <a:lnTo>
                  <a:pt x="1692" y="481"/>
                </a:lnTo>
                <a:lnTo>
                  <a:pt x="1667" y="481"/>
                </a:lnTo>
                <a:lnTo>
                  <a:pt x="1641" y="469"/>
                </a:lnTo>
                <a:lnTo>
                  <a:pt x="1616" y="456"/>
                </a:lnTo>
                <a:lnTo>
                  <a:pt x="1590" y="443"/>
                </a:lnTo>
                <a:lnTo>
                  <a:pt x="1552" y="443"/>
                </a:lnTo>
                <a:lnTo>
                  <a:pt x="1514" y="418"/>
                </a:lnTo>
                <a:lnTo>
                  <a:pt x="1488" y="405"/>
                </a:lnTo>
                <a:lnTo>
                  <a:pt x="1438" y="393"/>
                </a:lnTo>
                <a:lnTo>
                  <a:pt x="1399" y="380"/>
                </a:lnTo>
                <a:lnTo>
                  <a:pt x="1361" y="355"/>
                </a:lnTo>
                <a:lnTo>
                  <a:pt x="1310" y="329"/>
                </a:lnTo>
                <a:lnTo>
                  <a:pt x="1209" y="291"/>
                </a:lnTo>
                <a:lnTo>
                  <a:pt x="1119" y="266"/>
                </a:lnTo>
                <a:lnTo>
                  <a:pt x="1043" y="240"/>
                </a:lnTo>
                <a:lnTo>
                  <a:pt x="954" y="215"/>
                </a:lnTo>
                <a:lnTo>
                  <a:pt x="890" y="190"/>
                </a:lnTo>
                <a:lnTo>
                  <a:pt x="814" y="164"/>
                </a:lnTo>
                <a:lnTo>
                  <a:pt x="763" y="152"/>
                </a:lnTo>
                <a:lnTo>
                  <a:pt x="700" y="139"/>
                </a:lnTo>
                <a:lnTo>
                  <a:pt x="649" y="126"/>
                </a:lnTo>
                <a:lnTo>
                  <a:pt x="598" y="114"/>
                </a:lnTo>
                <a:lnTo>
                  <a:pt x="560" y="101"/>
                </a:lnTo>
                <a:lnTo>
                  <a:pt x="522" y="101"/>
                </a:lnTo>
                <a:lnTo>
                  <a:pt x="483" y="101"/>
                </a:lnTo>
                <a:lnTo>
                  <a:pt x="458" y="88"/>
                </a:lnTo>
                <a:lnTo>
                  <a:pt x="432" y="88"/>
                </a:lnTo>
                <a:lnTo>
                  <a:pt x="407" y="88"/>
                </a:lnTo>
                <a:lnTo>
                  <a:pt x="369" y="101"/>
                </a:lnTo>
                <a:lnTo>
                  <a:pt x="331" y="114"/>
                </a:lnTo>
                <a:lnTo>
                  <a:pt x="305" y="126"/>
                </a:lnTo>
                <a:lnTo>
                  <a:pt x="267" y="152"/>
                </a:lnTo>
                <a:lnTo>
                  <a:pt x="229" y="177"/>
                </a:lnTo>
                <a:lnTo>
                  <a:pt x="203" y="190"/>
                </a:lnTo>
                <a:lnTo>
                  <a:pt x="178" y="202"/>
                </a:lnTo>
                <a:lnTo>
                  <a:pt x="165" y="202"/>
                </a:lnTo>
                <a:lnTo>
                  <a:pt x="153" y="215"/>
                </a:lnTo>
                <a:lnTo>
                  <a:pt x="140" y="215"/>
                </a:lnTo>
                <a:lnTo>
                  <a:pt x="127" y="202"/>
                </a:lnTo>
                <a:lnTo>
                  <a:pt x="114" y="202"/>
                </a:lnTo>
                <a:lnTo>
                  <a:pt x="102" y="190"/>
                </a:lnTo>
                <a:lnTo>
                  <a:pt x="89" y="177"/>
                </a:lnTo>
                <a:lnTo>
                  <a:pt x="76" y="164"/>
                </a:lnTo>
                <a:lnTo>
                  <a:pt x="64" y="152"/>
                </a:lnTo>
                <a:lnTo>
                  <a:pt x="38" y="126"/>
                </a:lnTo>
                <a:lnTo>
                  <a:pt x="13" y="101"/>
                </a:lnTo>
                <a:lnTo>
                  <a:pt x="0" y="76"/>
                </a:lnTo>
                <a:lnTo>
                  <a:pt x="0" y="63"/>
                </a:lnTo>
                <a:lnTo>
                  <a:pt x="13" y="50"/>
                </a:lnTo>
                <a:lnTo>
                  <a:pt x="25" y="50"/>
                </a:lnTo>
                <a:lnTo>
                  <a:pt x="38" y="50"/>
                </a:lnTo>
                <a:lnTo>
                  <a:pt x="51" y="50"/>
                </a:lnTo>
                <a:lnTo>
                  <a:pt x="76" y="38"/>
                </a:lnTo>
                <a:lnTo>
                  <a:pt x="89" y="38"/>
                </a:lnTo>
                <a:lnTo>
                  <a:pt x="114" y="38"/>
                </a:lnTo>
                <a:lnTo>
                  <a:pt x="140" y="38"/>
                </a:lnTo>
                <a:lnTo>
                  <a:pt x="165" y="25"/>
                </a:lnTo>
                <a:lnTo>
                  <a:pt x="203" y="25"/>
                </a:lnTo>
                <a:lnTo>
                  <a:pt x="229" y="25"/>
                </a:lnTo>
                <a:lnTo>
                  <a:pt x="305" y="12"/>
                </a:lnTo>
                <a:lnTo>
                  <a:pt x="369" y="0"/>
                </a:lnTo>
                <a:lnTo>
                  <a:pt x="420" y="0"/>
                </a:lnTo>
                <a:lnTo>
                  <a:pt x="458" y="0"/>
                </a:lnTo>
                <a:lnTo>
                  <a:pt x="471" y="0"/>
                </a:lnTo>
                <a:lnTo>
                  <a:pt x="496" y="0"/>
                </a:lnTo>
                <a:lnTo>
                  <a:pt x="509" y="0"/>
                </a:lnTo>
                <a:lnTo>
                  <a:pt x="534" y="0"/>
                </a:lnTo>
                <a:lnTo>
                  <a:pt x="572" y="12"/>
                </a:lnTo>
                <a:lnTo>
                  <a:pt x="598" y="12"/>
                </a:lnTo>
                <a:lnTo>
                  <a:pt x="636" y="25"/>
                </a:lnTo>
                <a:lnTo>
                  <a:pt x="687" y="25"/>
                </a:lnTo>
                <a:lnTo>
                  <a:pt x="725" y="38"/>
                </a:lnTo>
                <a:lnTo>
                  <a:pt x="776" y="38"/>
                </a:lnTo>
                <a:lnTo>
                  <a:pt x="827" y="50"/>
                </a:lnTo>
                <a:lnTo>
                  <a:pt x="890" y="63"/>
                </a:lnTo>
                <a:lnTo>
                  <a:pt x="954" y="76"/>
                </a:lnTo>
                <a:lnTo>
                  <a:pt x="1018" y="88"/>
                </a:lnTo>
                <a:lnTo>
                  <a:pt x="1094" y="101"/>
                </a:lnTo>
                <a:lnTo>
                  <a:pt x="1170" y="114"/>
                </a:lnTo>
                <a:lnTo>
                  <a:pt x="1323" y="139"/>
                </a:lnTo>
                <a:lnTo>
                  <a:pt x="1463" y="164"/>
                </a:lnTo>
                <a:lnTo>
                  <a:pt x="1603" y="190"/>
                </a:lnTo>
                <a:lnTo>
                  <a:pt x="1730" y="215"/>
                </a:lnTo>
                <a:lnTo>
                  <a:pt x="1845" y="228"/>
                </a:lnTo>
                <a:lnTo>
                  <a:pt x="1972" y="228"/>
                </a:lnTo>
                <a:lnTo>
                  <a:pt x="2074" y="240"/>
                </a:lnTo>
                <a:lnTo>
                  <a:pt x="2175" y="240"/>
                </a:lnTo>
                <a:lnTo>
                  <a:pt x="2226" y="240"/>
                </a:lnTo>
                <a:lnTo>
                  <a:pt x="2264" y="240"/>
                </a:lnTo>
                <a:lnTo>
                  <a:pt x="2303" y="240"/>
                </a:lnTo>
                <a:lnTo>
                  <a:pt x="2341" y="240"/>
                </a:lnTo>
                <a:lnTo>
                  <a:pt x="2379" y="240"/>
                </a:lnTo>
                <a:lnTo>
                  <a:pt x="2417" y="240"/>
                </a:lnTo>
                <a:lnTo>
                  <a:pt x="2443" y="253"/>
                </a:lnTo>
                <a:lnTo>
                  <a:pt x="2468" y="253"/>
                </a:lnTo>
                <a:lnTo>
                  <a:pt x="2493" y="253"/>
                </a:lnTo>
                <a:lnTo>
                  <a:pt x="2506" y="253"/>
                </a:lnTo>
                <a:lnTo>
                  <a:pt x="2532" y="253"/>
                </a:lnTo>
                <a:lnTo>
                  <a:pt x="2544" y="253"/>
                </a:lnTo>
                <a:lnTo>
                  <a:pt x="2557" y="253"/>
                </a:lnTo>
                <a:lnTo>
                  <a:pt x="2557" y="266"/>
                </a:lnTo>
                <a:lnTo>
                  <a:pt x="2570" y="266"/>
                </a:lnTo>
                <a:lnTo>
                  <a:pt x="2557" y="279"/>
                </a:lnTo>
                <a:lnTo>
                  <a:pt x="2532" y="291"/>
                </a:lnTo>
                <a:lnTo>
                  <a:pt x="2519" y="304"/>
                </a:lnTo>
                <a:lnTo>
                  <a:pt x="2481" y="329"/>
                </a:lnTo>
                <a:lnTo>
                  <a:pt x="2455" y="342"/>
                </a:lnTo>
                <a:lnTo>
                  <a:pt x="2404" y="355"/>
                </a:lnTo>
                <a:lnTo>
                  <a:pt x="2354" y="380"/>
                </a:lnTo>
                <a:lnTo>
                  <a:pt x="2303" y="405"/>
                </a:lnTo>
                <a:lnTo>
                  <a:pt x="2252" y="418"/>
                </a:lnTo>
                <a:lnTo>
                  <a:pt x="2163" y="456"/>
                </a:lnTo>
                <a:lnTo>
                  <a:pt x="2112" y="469"/>
                </a:lnTo>
                <a:lnTo>
                  <a:pt x="2074" y="481"/>
                </a:lnTo>
                <a:lnTo>
                  <a:pt x="2023" y="481"/>
                </a:lnTo>
                <a:lnTo>
                  <a:pt x="1985" y="49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56" name="Freeform 52"/>
          <p:cNvSpPr/>
          <p:nvPr/>
        </p:nvSpPr>
        <p:spPr>
          <a:xfrm>
            <a:off x="5506824" y="2041279"/>
            <a:ext cx="419100" cy="112713"/>
          </a:xfrm>
          <a:custGeom>
            <a:avLst/>
            <a:gdLst>
              <a:gd name="txL" fmla="*/ 0 w 661"/>
              <a:gd name="txT" fmla="*/ 0 h 178"/>
              <a:gd name="txR" fmla="*/ 661 w 661"/>
              <a:gd name="txB" fmla="*/ 178 h 17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661" h="178">
                <a:moveTo>
                  <a:pt x="610" y="13"/>
                </a:moveTo>
                <a:lnTo>
                  <a:pt x="636" y="26"/>
                </a:lnTo>
                <a:lnTo>
                  <a:pt x="648" y="38"/>
                </a:lnTo>
                <a:lnTo>
                  <a:pt x="661" y="51"/>
                </a:lnTo>
                <a:lnTo>
                  <a:pt x="661" y="64"/>
                </a:lnTo>
                <a:lnTo>
                  <a:pt x="661" y="76"/>
                </a:lnTo>
                <a:lnTo>
                  <a:pt x="648" y="76"/>
                </a:lnTo>
                <a:lnTo>
                  <a:pt x="636" y="89"/>
                </a:lnTo>
                <a:lnTo>
                  <a:pt x="623" y="102"/>
                </a:lnTo>
                <a:lnTo>
                  <a:pt x="598" y="102"/>
                </a:lnTo>
                <a:lnTo>
                  <a:pt x="572" y="114"/>
                </a:lnTo>
                <a:lnTo>
                  <a:pt x="547" y="114"/>
                </a:lnTo>
                <a:lnTo>
                  <a:pt x="509" y="127"/>
                </a:lnTo>
                <a:lnTo>
                  <a:pt x="432" y="140"/>
                </a:lnTo>
                <a:lnTo>
                  <a:pt x="356" y="152"/>
                </a:lnTo>
                <a:lnTo>
                  <a:pt x="305" y="165"/>
                </a:lnTo>
                <a:lnTo>
                  <a:pt x="241" y="165"/>
                </a:lnTo>
                <a:lnTo>
                  <a:pt x="190" y="178"/>
                </a:lnTo>
                <a:lnTo>
                  <a:pt x="152" y="178"/>
                </a:lnTo>
                <a:lnTo>
                  <a:pt x="114" y="165"/>
                </a:lnTo>
                <a:lnTo>
                  <a:pt x="76" y="152"/>
                </a:lnTo>
                <a:lnTo>
                  <a:pt x="51" y="152"/>
                </a:lnTo>
                <a:lnTo>
                  <a:pt x="38" y="152"/>
                </a:lnTo>
                <a:lnTo>
                  <a:pt x="25" y="140"/>
                </a:lnTo>
                <a:lnTo>
                  <a:pt x="12" y="140"/>
                </a:lnTo>
                <a:lnTo>
                  <a:pt x="12" y="127"/>
                </a:lnTo>
                <a:lnTo>
                  <a:pt x="0" y="127"/>
                </a:lnTo>
                <a:lnTo>
                  <a:pt x="0" y="114"/>
                </a:lnTo>
                <a:lnTo>
                  <a:pt x="0" y="102"/>
                </a:lnTo>
                <a:lnTo>
                  <a:pt x="12" y="102"/>
                </a:lnTo>
                <a:lnTo>
                  <a:pt x="38" y="89"/>
                </a:lnTo>
                <a:lnTo>
                  <a:pt x="63" y="89"/>
                </a:lnTo>
                <a:lnTo>
                  <a:pt x="101" y="76"/>
                </a:lnTo>
                <a:lnTo>
                  <a:pt x="140" y="64"/>
                </a:lnTo>
                <a:lnTo>
                  <a:pt x="203" y="51"/>
                </a:lnTo>
                <a:lnTo>
                  <a:pt x="254" y="38"/>
                </a:lnTo>
                <a:lnTo>
                  <a:pt x="318" y="26"/>
                </a:lnTo>
                <a:lnTo>
                  <a:pt x="369" y="13"/>
                </a:lnTo>
                <a:lnTo>
                  <a:pt x="419" y="13"/>
                </a:lnTo>
                <a:lnTo>
                  <a:pt x="458" y="0"/>
                </a:lnTo>
                <a:lnTo>
                  <a:pt x="496" y="0"/>
                </a:lnTo>
                <a:lnTo>
                  <a:pt x="521" y="0"/>
                </a:lnTo>
                <a:lnTo>
                  <a:pt x="534" y="0"/>
                </a:lnTo>
                <a:lnTo>
                  <a:pt x="547" y="0"/>
                </a:lnTo>
                <a:lnTo>
                  <a:pt x="559" y="0"/>
                </a:lnTo>
                <a:lnTo>
                  <a:pt x="572" y="0"/>
                </a:lnTo>
                <a:lnTo>
                  <a:pt x="598" y="13"/>
                </a:lnTo>
                <a:lnTo>
                  <a:pt x="610" y="1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54" name="Freeform 50"/>
          <p:cNvSpPr/>
          <p:nvPr/>
        </p:nvSpPr>
        <p:spPr>
          <a:xfrm>
            <a:off x="5603661" y="1309442"/>
            <a:ext cx="193675" cy="1069975"/>
          </a:xfrm>
          <a:custGeom>
            <a:avLst/>
            <a:gdLst>
              <a:gd name="txL" fmla="*/ 0 w 306"/>
              <a:gd name="txT" fmla="*/ 0 h 1686"/>
              <a:gd name="txR" fmla="*/ 306 w 306"/>
              <a:gd name="txB" fmla="*/ 1686 h 168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06" h="1686">
                <a:moveTo>
                  <a:pt x="242" y="469"/>
                </a:moveTo>
                <a:lnTo>
                  <a:pt x="242" y="495"/>
                </a:lnTo>
                <a:lnTo>
                  <a:pt x="242" y="520"/>
                </a:lnTo>
                <a:lnTo>
                  <a:pt x="242" y="558"/>
                </a:lnTo>
                <a:lnTo>
                  <a:pt x="242" y="596"/>
                </a:lnTo>
                <a:lnTo>
                  <a:pt x="229" y="647"/>
                </a:lnTo>
                <a:lnTo>
                  <a:pt x="229" y="710"/>
                </a:lnTo>
                <a:lnTo>
                  <a:pt x="229" y="773"/>
                </a:lnTo>
                <a:lnTo>
                  <a:pt x="229" y="849"/>
                </a:lnTo>
                <a:lnTo>
                  <a:pt x="217" y="925"/>
                </a:lnTo>
                <a:lnTo>
                  <a:pt x="217" y="1014"/>
                </a:lnTo>
                <a:lnTo>
                  <a:pt x="217" y="1115"/>
                </a:lnTo>
                <a:lnTo>
                  <a:pt x="217" y="1217"/>
                </a:lnTo>
                <a:lnTo>
                  <a:pt x="217" y="1318"/>
                </a:lnTo>
                <a:lnTo>
                  <a:pt x="204" y="1432"/>
                </a:lnTo>
                <a:lnTo>
                  <a:pt x="204" y="1559"/>
                </a:lnTo>
                <a:lnTo>
                  <a:pt x="204" y="1686"/>
                </a:lnTo>
                <a:lnTo>
                  <a:pt x="89" y="1686"/>
                </a:lnTo>
                <a:lnTo>
                  <a:pt x="89" y="1610"/>
                </a:lnTo>
                <a:lnTo>
                  <a:pt x="89" y="1521"/>
                </a:lnTo>
                <a:lnTo>
                  <a:pt x="89" y="1445"/>
                </a:lnTo>
                <a:lnTo>
                  <a:pt x="89" y="1369"/>
                </a:lnTo>
                <a:lnTo>
                  <a:pt x="89" y="1293"/>
                </a:lnTo>
                <a:lnTo>
                  <a:pt x="89" y="1217"/>
                </a:lnTo>
                <a:lnTo>
                  <a:pt x="89" y="1153"/>
                </a:lnTo>
                <a:lnTo>
                  <a:pt x="89" y="1077"/>
                </a:lnTo>
                <a:lnTo>
                  <a:pt x="89" y="1014"/>
                </a:lnTo>
                <a:lnTo>
                  <a:pt x="89" y="951"/>
                </a:lnTo>
                <a:lnTo>
                  <a:pt x="89" y="887"/>
                </a:lnTo>
                <a:lnTo>
                  <a:pt x="89" y="837"/>
                </a:lnTo>
                <a:lnTo>
                  <a:pt x="89" y="786"/>
                </a:lnTo>
                <a:lnTo>
                  <a:pt x="89" y="723"/>
                </a:lnTo>
                <a:lnTo>
                  <a:pt x="89" y="685"/>
                </a:lnTo>
                <a:lnTo>
                  <a:pt x="89" y="634"/>
                </a:lnTo>
                <a:lnTo>
                  <a:pt x="89" y="583"/>
                </a:lnTo>
                <a:lnTo>
                  <a:pt x="77" y="545"/>
                </a:lnTo>
                <a:lnTo>
                  <a:pt x="77" y="507"/>
                </a:lnTo>
                <a:lnTo>
                  <a:pt x="77" y="469"/>
                </a:lnTo>
                <a:lnTo>
                  <a:pt x="77" y="431"/>
                </a:lnTo>
                <a:lnTo>
                  <a:pt x="77" y="406"/>
                </a:lnTo>
                <a:lnTo>
                  <a:pt x="77" y="368"/>
                </a:lnTo>
                <a:lnTo>
                  <a:pt x="77" y="342"/>
                </a:lnTo>
                <a:lnTo>
                  <a:pt x="77" y="317"/>
                </a:lnTo>
                <a:lnTo>
                  <a:pt x="77" y="304"/>
                </a:lnTo>
                <a:lnTo>
                  <a:pt x="77" y="279"/>
                </a:lnTo>
                <a:lnTo>
                  <a:pt x="77" y="266"/>
                </a:lnTo>
                <a:lnTo>
                  <a:pt x="77" y="254"/>
                </a:lnTo>
                <a:lnTo>
                  <a:pt x="77" y="241"/>
                </a:lnTo>
                <a:lnTo>
                  <a:pt x="77" y="228"/>
                </a:lnTo>
                <a:lnTo>
                  <a:pt x="51" y="152"/>
                </a:lnTo>
                <a:lnTo>
                  <a:pt x="51" y="127"/>
                </a:lnTo>
                <a:lnTo>
                  <a:pt x="26" y="102"/>
                </a:lnTo>
                <a:lnTo>
                  <a:pt x="26" y="89"/>
                </a:lnTo>
                <a:lnTo>
                  <a:pt x="13" y="76"/>
                </a:lnTo>
                <a:lnTo>
                  <a:pt x="13" y="64"/>
                </a:lnTo>
                <a:lnTo>
                  <a:pt x="0" y="51"/>
                </a:lnTo>
                <a:lnTo>
                  <a:pt x="0" y="26"/>
                </a:lnTo>
                <a:lnTo>
                  <a:pt x="13" y="13"/>
                </a:lnTo>
                <a:lnTo>
                  <a:pt x="38" y="0"/>
                </a:lnTo>
                <a:lnTo>
                  <a:pt x="51" y="0"/>
                </a:lnTo>
                <a:lnTo>
                  <a:pt x="64" y="0"/>
                </a:lnTo>
                <a:lnTo>
                  <a:pt x="77" y="0"/>
                </a:lnTo>
                <a:lnTo>
                  <a:pt x="89" y="0"/>
                </a:lnTo>
                <a:lnTo>
                  <a:pt x="140" y="13"/>
                </a:lnTo>
                <a:lnTo>
                  <a:pt x="166" y="38"/>
                </a:lnTo>
                <a:lnTo>
                  <a:pt x="204" y="64"/>
                </a:lnTo>
                <a:lnTo>
                  <a:pt x="242" y="89"/>
                </a:lnTo>
                <a:lnTo>
                  <a:pt x="267" y="114"/>
                </a:lnTo>
                <a:lnTo>
                  <a:pt x="280" y="140"/>
                </a:lnTo>
                <a:lnTo>
                  <a:pt x="293" y="152"/>
                </a:lnTo>
                <a:lnTo>
                  <a:pt x="306" y="178"/>
                </a:lnTo>
                <a:lnTo>
                  <a:pt x="306" y="216"/>
                </a:lnTo>
                <a:lnTo>
                  <a:pt x="293" y="228"/>
                </a:lnTo>
                <a:lnTo>
                  <a:pt x="293" y="254"/>
                </a:lnTo>
                <a:lnTo>
                  <a:pt x="280" y="266"/>
                </a:lnTo>
                <a:lnTo>
                  <a:pt x="280" y="292"/>
                </a:lnTo>
                <a:lnTo>
                  <a:pt x="280" y="317"/>
                </a:lnTo>
                <a:lnTo>
                  <a:pt x="267" y="342"/>
                </a:lnTo>
                <a:lnTo>
                  <a:pt x="267" y="368"/>
                </a:lnTo>
                <a:lnTo>
                  <a:pt x="255" y="393"/>
                </a:lnTo>
                <a:lnTo>
                  <a:pt x="255" y="431"/>
                </a:lnTo>
                <a:lnTo>
                  <a:pt x="242" y="46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53" name="Freeform 49"/>
          <p:cNvSpPr/>
          <p:nvPr/>
        </p:nvSpPr>
        <p:spPr>
          <a:xfrm>
            <a:off x="5433799" y="2323854"/>
            <a:ext cx="565150" cy="112713"/>
          </a:xfrm>
          <a:custGeom>
            <a:avLst/>
            <a:gdLst>
              <a:gd name="txL" fmla="*/ 0 w 891"/>
              <a:gd name="txT" fmla="*/ 0 h 177"/>
              <a:gd name="txR" fmla="*/ 891 w 891"/>
              <a:gd name="txB" fmla="*/ 177 h 17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891" h="177">
                <a:moveTo>
                  <a:pt x="891" y="25"/>
                </a:moveTo>
                <a:lnTo>
                  <a:pt x="891" y="114"/>
                </a:lnTo>
                <a:lnTo>
                  <a:pt x="865" y="114"/>
                </a:lnTo>
                <a:lnTo>
                  <a:pt x="827" y="114"/>
                </a:lnTo>
                <a:lnTo>
                  <a:pt x="776" y="127"/>
                </a:lnTo>
                <a:lnTo>
                  <a:pt x="725" y="127"/>
                </a:lnTo>
                <a:lnTo>
                  <a:pt x="662" y="127"/>
                </a:lnTo>
                <a:lnTo>
                  <a:pt x="598" y="127"/>
                </a:lnTo>
                <a:lnTo>
                  <a:pt x="534" y="139"/>
                </a:lnTo>
                <a:lnTo>
                  <a:pt x="458" y="139"/>
                </a:lnTo>
                <a:lnTo>
                  <a:pt x="382" y="152"/>
                </a:lnTo>
                <a:lnTo>
                  <a:pt x="305" y="152"/>
                </a:lnTo>
                <a:lnTo>
                  <a:pt x="242" y="165"/>
                </a:lnTo>
                <a:lnTo>
                  <a:pt x="178" y="165"/>
                </a:lnTo>
                <a:lnTo>
                  <a:pt x="127" y="165"/>
                </a:lnTo>
                <a:lnTo>
                  <a:pt x="76" y="177"/>
                </a:lnTo>
                <a:lnTo>
                  <a:pt x="38" y="177"/>
                </a:lnTo>
                <a:lnTo>
                  <a:pt x="0" y="177"/>
                </a:lnTo>
                <a:lnTo>
                  <a:pt x="0" y="89"/>
                </a:lnTo>
                <a:lnTo>
                  <a:pt x="64" y="76"/>
                </a:lnTo>
                <a:lnTo>
                  <a:pt x="140" y="63"/>
                </a:lnTo>
                <a:lnTo>
                  <a:pt x="204" y="51"/>
                </a:lnTo>
                <a:lnTo>
                  <a:pt x="267" y="38"/>
                </a:lnTo>
                <a:lnTo>
                  <a:pt x="331" y="25"/>
                </a:lnTo>
                <a:lnTo>
                  <a:pt x="395" y="25"/>
                </a:lnTo>
                <a:lnTo>
                  <a:pt x="471" y="13"/>
                </a:lnTo>
                <a:lnTo>
                  <a:pt x="560" y="0"/>
                </a:lnTo>
                <a:lnTo>
                  <a:pt x="649" y="0"/>
                </a:lnTo>
                <a:lnTo>
                  <a:pt x="725" y="0"/>
                </a:lnTo>
                <a:lnTo>
                  <a:pt x="776" y="0"/>
                </a:lnTo>
                <a:lnTo>
                  <a:pt x="814" y="0"/>
                </a:lnTo>
                <a:lnTo>
                  <a:pt x="853" y="13"/>
                </a:lnTo>
                <a:lnTo>
                  <a:pt x="891" y="2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矩形 4"/>
          <p:cNvSpPr/>
          <p:nvPr/>
        </p:nvSpPr>
        <p:spPr>
          <a:xfrm>
            <a:off x="801053" y="1258538"/>
            <a:ext cx="1204912" cy="1311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迪</a:t>
            </a:r>
          </a:p>
        </p:txBody>
      </p:sp>
      <p:sp>
        <p:nvSpPr>
          <p:cNvPr id="25" name="矩形 24"/>
          <p:cNvSpPr/>
          <p:nvPr/>
        </p:nvSpPr>
        <p:spPr>
          <a:xfrm>
            <a:off x="919471" y="605966"/>
            <a:ext cx="107947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dí</a:t>
            </a:r>
          </a:p>
        </p:txBody>
      </p:sp>
      <p:pic>
        <p:nvPicPr>
          <p:cNvPr id="37918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0574" y="470924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706438" y="2884371"/>
            <a:ext cx="3174446" cy="1644813"/>
            <a:chOff x="706438" y="2884371"/>
            <a:chExt cx="3174446" cy="1644813"/>
          </a:xfrm>
        </p:grpSpPr>
        <p:sp>
          <p:nvSpPr>
            <p:cNvPr id="26" name="TextBox 25"/>
            <p:cNvSpPr txBox="1"/>
            <p:nvPr/>
          </p:nvSpPr>
          <p:spPr>
            <a:xfrm>
              <a:off x="738337" y="2884371"/>
              <a:ext cx="233997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结构：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半包围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38337" y="3663503"/>
              <a:ext cx="3142547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</a:t>
              </a:r>
              <a:r>
                <a:rPr lang="zh-CN" altLang="en-US" sz="2400" b="1" dirty="0" smtClean="0">
                  <a:solidFill>
                    <a:srgbClr val="0000FF"/>
                  </a:solidFill>
                  <a:latin typeface="宋体" panose="02010600030101010101" pitchFamily="2" charset="-122"/>
                </a:rPr>
                <a:t>：</a:t>
              </a:r>
              <a:r>
                <a:rPr lang="zh-CN" altLang="en-US" sz="2400" b="1" dirty="0" smtClean="0">
                  <a:latin typeface="宋体" panose="02010600030101010101" pitchFamily="2" charset="-122"/>
                </a:rPr>
                <a:t>启迪  </a:t>
              </a:r>
              <a:r>
                <a:rPr lang="zh-CN" altLang="en-US" sz="24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迪斯科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706438" y="3286158"/>
              <a:ext cx="290512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400" b="1" dirty="0">
                  <a:latin typeface="宋体" panose="02010600030101010101" pitchFamily="2" charset="-122"/>
                </a:rPr>
                <a:t>D  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辶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733257" y="4067519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八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7856" y="141042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2416907" y="904707"/>
            <a:ext cx="1698625" cy="1853328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4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“辶”的横折折撇要窄小、连贯、捺起笔由轻变重、要长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7060565" y="1455511"/>
            <a:ext cx="1837690" cy="861060"/>
          </a:xfrm>
          <a:prstGeom prst="borderCallout2">
            <a:avLst>
              <a:gd name="adj1" fmla="val 53213"/>
              <a:gd name="adj2" fmla="val -21917"/>
              <a:gd name="adj3" fmla="val 55471"/>
              <a:gd name="adj4" fmla="val -9474"/>
              <a:gd name="adj5" fmla="val 43441"/>
              <a:gd name="adj6" fmla="val -41124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4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“由”中竖要高些。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068431" y="2951895"/>
            <a:ext cx="1832124" cy="1241425"/>
            <a:chOff x="6397625" y="2122488"/>
            <a:chExt cx="1832124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6290"/>
                <a:gd name="adj2" fmla="val -2415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545775" y="2259972"/>
              <a:ext cx="1683974" cy="101566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ea"/>
                  <a:ea typeface="+mj-ea"/>
                </a:rPr>
                <a:t>易错提示：被包围部分是</a:t>
              </a:r>
              <a:r>
                <a:rPr lang="en-US" altLang="zh-CN" sz="2000" b="1" dirty="0">
                  <a:latin typeface="+mj-ea"/>
                  <a:ea typeface="+mj-ea"/>
                </a:rPr>
                <a:t>“</a:t>
              </a:r>
              <a:r>
                <a:rPr lang="zh-CN" altLang="en-US" sz="2000" b="1" dirty="0">
                  <a:latin typeface="+mj-ea"/>
                  <a:ea typeface="+mj-ea"/>
                </a:rPr>
                <a:t>由</a:t>
              </a:r>
              <a:r>
                <a:rPr lang="en-US" altLang="zh-CN" sz="2000" b="1" dirty="0">
                  <a:latin typeface="+mj-ea"/>
                  <a:ea typeface="+mj-ea"/>
                </a:rPr>
                <a:t>”</a:t>
              </a:r>
              <a:r>
                <a:rPr lang="zh-CN" altLang="en-US" sz="2000" b="1" dirty="0">
                  <a:latin typeface="+mj-ea"/>
                  <a:ea typeface="+mj-ea"/>
                </a:rPr>
                <a:t>哦。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2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2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2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72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2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72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72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2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449763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8925" name="Rectangle 24"/>
          <p:cNvSpPr/>
          <p:nvPr/>
        </p:nvSpPr>
        <p:spPr>
          <a:xfrm>
            <a:off x="4913313" y="1471930"/>
            <a:ext cx="31750" cy="1524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 algn="just"/>
            <a:r>
              <a:rPr lang="zh-CN" alt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zh-CN" altLang="en-US" dirty="0">
              <a:latin typeface="Calibri" panose="020F0502020204030204" pitchFamily="34" charset="0"/>
            </a:endParaRPr>
          </a:p>
        </p:txBody>
      </p:sp>
      <p:sp>
        <p:nvSpPr>
          <p:cNvPr id="74780" name="Freeform 28"/>
          <p:cNvSpPr/>
          <p:nvPr/>
        </p:nvSpPr>
        <p:spPr>
          <a:xfrm>
            <a:off x="4929188" y="1519555"/>
            <a:ext cx="647700" cy="1054100"/>
          </a:xfrm>
          <a:custGeom>
            <a:avLst/>
            <a:gdLst>
              <a:gd name="txL" fmla="*/ 0 w 1018"/>
              <a:gd name="txT" fmla="*/ 0 h 1660"/>
              <a:gd name="txR" fmla="*/ 1018 w 1018"/>
              <a:gd name="txB" fmla="*/ 1660 h 166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018" h="1660">
                <a:moveTo>
                  <a:pt x="878" y="495"/>
                </a:moveTo>
                <a:lnTo>
                  <a:pt x="852" y="558"/>
                </a:lnTo>
                <a:lnTo>
                  <a:pt x="814" y="609"/>
                </a:lnTo>
                <a:lnTo>
                  <a:pt x="789" y="685"/>
                </a:lnTo>
                <a:lnTo>
                  <a:pt x="750" y="748"/>
                </a:lnTo>
                <a:lnTo>
                  <a:pt x="712" y="811"/>
                </a:lnTo>
                <a:lnTo>
                  <a:pt x="661" y="887"/>
                </a:lnTo>
                <a:lnTo>
                  <a:pt x="623" y="963"/>
                </a:lnTo>
                <a:lnTo>
                  <a:pt x="572" y="1039"/>
                </a:lnTo>
                <a:lnTo>
                  <a:pt x="534" y="1103"/>
                </a:lnTo>
                <a:lnTo>
                  <a:pt x="483" y="1179"/>
                </a:lnTo>
                <a:lnTo>
                  <a:pt x="445" y="1242"/>
                </a:lnTo>
                <a:lnTo>
                  <a:pt x="394" y="1306"/>
                </a:lnTo>
                <a:lnTo>
                  <a:pt x="343" y="1356"/>
                </a:lnTo>
                <a:lnTo>
                  <a:pt x="305" y="1407"/>
                </a:lnTo>
                <a:lnTo>
                  <a:pt x="254" y="1458"/>
                </a:lnTo>
                <a:lnTo>
                  <a:pt x="216" y="1508"/>
                </a:lnTo>
                <a:lnTo>
                  <a:pt x="165" y="1546"/>
                </a:lnTo>
                <a:lnTo>
                  <a:pt x="127" y="1584"/>
                </a:lnTo>
                <a:lnTo>
                  <a:pt x="89" y="1610"/>
                </a:lnTo>
                <a:lnTo>
                  <a:pt x="63" y="1635"/>
                </a:lnTo>
                <a:lnTo>
                  <a:pt x="38" y="1648"/>
                </a:lnTo>
                <a:lnTo>
                  <a:pt x="25" y="1660"/>
                </a:lnTo>
                <a:lnTo>
                  <a:pt x="12" y="1660"/>
                </a:lnTo>
                <a:lnTo>
                  <a:pt x="0" y="1660"/>
                </a:lnTo>
                <a:lnTo>
                  <a:pt x="0" y="1648"/>
                </a:lnTo>
                <a:lnTo>
                  <a:pt x="12" y="1635"/>
                </a:lnTo>
                <a:lnTo>
                  <a:pt x="12" y="1622"/>
                </a:lnTo>
                <a:lnTo>
                  <a:pt x="38" y="1597"/>
                </a:lnTo>
                <a:lnTo>
                  <a:pt x="51" y="1559"/>
                </a:lnTo>
                <a:lnTo>
                  <a:pt x="76" y="1521"/>
                </a:lnTo>
                <a:lnTo>
                  <a:pt x="114" y="1483"/>
                </a:lnTo>
                <a:lnTo>
                  <a:pt x="152" y="1432"/>
                </a:lnTo>
                <a:lnTo>
                  <a:pt x="241" y="1318"/>
                </a:lnTo>
                <a:lnTo>
                  <a:pt x="318" y="1204"/>
                </a:lnTo>
                <a:lnTo>
                  <a:pt x="394" y="1090"/>
                </a:lnTo>
                <a:lnTo>
                  <a:pt x="458" y="976"/>
                </a:lnTo>
                <a:lnTo>
                  <a:pt x="521" y="862"/>
                </a:lnTo>
                <a:lnTo>
                  <a:pt x="585" y="748"/>
                </a:lnTo>
                <a:lnTo>
                  <a:pt x="636" y="634"/>
                </a:lnTo>
                <a:lnTo>
                  <a:pt x="649" y="583"/>
                </a:lnTo>
                <a:lnTo>
                  <a:pt x="674" y="533"/>
                </a:lnTo>
                <a:lnTo>
                  <a:pt x="699" y="482"/>
                </a:lnTo>
                <a:lnTo>
                  <a:pt x="712" y="431"/>
                </a:lnTo>
                <a:lnTo>
                  <a:pt x="738" y="393"/>
                </a:lnTo>
                <a:lnTo>
                  <a:pt x="750" y="355"/>
                </a:lnTo>
                <a:lnTo>
                  <a:pt x="763" y="317"/>
                </a:lnTo>
                <a:lnTo>
                  <a:pt x="776" y="279"/>
                </a:lnTo>
                <a:lnTo>
                  <a:pt x="789" y="241"/>
                </a:lnTo>
                <a:lnTo>
                  <a:pt x="801" y="216"/>
                </a:lnTo>
                <a:lnTo>
                  <a:pt x="801" y="165"/>
                </a:lnTo>
                <a:lnTo>
                  <a:pt x="801" y="127"/>
                </a:lnTo>
                <a:lnTo>
                  <a:pt x="801" y="89"/>
                </a:lnTo>
                <a:lnTo>
                  <a:pt x="801" y="64"/>
                </a:lnTo>
                <a:lnTo>
                  <a:pt x="789" y="38"/>
                </a:lnTo>
                <a:lnTo>
                  <a:pt x="776" y="26"/>
                </a:lnTo>
                <a:lnTo>
                  <a:pt x="789" y="13"/>
                </a:lnTo>
                <a:lnTo>
                  <a:pt x="801" y="0"/>
                </a:lnTo>
                <a:lnTo>
                  <a:pt x="827" y="0"/>
                </a:lnTo>
                <a:lnTo>
                  <a:pt x="865" y="13"/>
                </a:lnTo>
                <a:lnTo>
                  <a:pt x="903" y="38"/>
                </a:lnTo>
                <a:lnTo>
                  <a:pt x="941" y="64"/>
                </a:lnTo>
                <a:lnTo>
                  <a:pt x="967" y="89"/>
                </a:lnTo>
                <a:lnTo>
                  <a:pt x="992" y="114"/>
                </a:lnTo>
                <a:lnTo>
                  <a:pt x="1005" y="127"/>
                </a:lnTo>
                <a:lnTo>
                  <a:pt x="1005" y="140"/>
                </a:lnTo>
                <a:lnTo>
                  <a:pt x="1018" y="152"/>
                </a:lnTo>
                <a:lnTo>
                  <a:pt x="1018" y="165"/>
                </a:lnTo>
                <a:lnTo>
                  <a:pt x="1018" y="178"/>
                </a:lnTo>
                <a:lnTo>
                  <a:pt x="1018" y="203"/>
                </a:lnTo>
                <a:lnTo>
                  <a:pt x="1005" y="216"/>
                </a:lnTo>
                <a:lnTo>
                  <a:pt x="992" y="254"/>
                </a:lnTo>
                <a:lnTo>
                  <a:pt x="979" y="292"/>
                </a:lnTo>
                <a:lnTo>
                  <a:pt x="967" y="330"/>
                </a:lnTo>
                <a:lnTo>
                  <a:pt x="941" y="381"/>
                </a:lnTo>
                <a:lnTo>
                  <a:pt x="916" y="431"/>
                </a:lnTo>
                <a:lnTo>
                  <a:pt x="878" y="49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1" name="Freeform 29"/>
          <p:cNvSpPr/>
          <p:nvPr/>
        </p:nvSpPr>
        <p:spPr>
          <a:xfrm>
            <a:off x="5373688" y="1841818"/>
            <a:ext cx="420687" cy="128587"/>
          </a:xfrm>
          <a:custGeom>
            <a:avLst/>
            <a:gdLst>
              <a:gd name="txL" fmla="*/ 0 w 662"/>
              <a:gd name="txT" fmla="*/ 0 h 203"/>
              <a:gd name="txR" fmla="*/ 662 w 662"/>
              <a:gd name="txB" fmla="*/ 203 h 20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662" h="203">
                <a:moveTo>
                  <a:pt x="408" y="165"/>
                </a:moveTo>
                <a:lnTo>
                  <a:pt x="357" y="178"/>
                </a:lnTo>
                <a:lnTo>
                  <a:pt x="293" y="178"/>
                </a:lnTo>
                <a:lnTo>
                  <a:pt x="242" y="190"/>
                </a:lnTo>
                <a:lnTo>
                  <a:pt x="191" y="190"/>
                </a:lnTo>
                <a:lnTo>
                  <a:pt x="90" y="203"/>
                </a:lnTo>
                <a:lnTo>
                  <a:pt x="0" y="203"/>
                </a:lnTo>
                <a:lnTo>
                  <a:pt x="0" y="89"/>
                </a:lnTo>
                <a:lnTo>
                  <a:pt x="26" y="89"/>
                </a:lnTo>
                <a:lnTo>
                  <a:pt x="51" y="89"/>
                </a:lnTo>
                <a:lnTo>
                  <a:pt x="77" y="89"/>
                </a:lnTo>
                <a:lnTo>
                  <a:pt x="102" y="89"/>
                </a:lnTo>
                <a:lnTo>
                  <a:pt x="140" y="76"/>
                </a:lnTo>
                <a:lnTo>
                  <a:pt x="179" y="64"/>
                </a:lnTo>
                <a:lnTo>
                  <a:pt x="217" y="64"/>
                </a:lnTo>
                <a:lnTo>
                  <a:pt x="255" y="51"/>
                </a:lnTo>
                <a:lnTo>
                  <a:pt x="306" y="38"/>
                </a:lnTo>
                <a:lnTo>
                  <a:pt x="344" y="26"/>
                </a:lnTo>
                <a:lnTo>
                  <a:pt x="369" y="13"/>
                </a:lnTo>
                <a:lnTo>
                  <a:pt x="408" y="13"/>
                </a:lnTo>
                <a:lnTo>
                  <a:pt x="433" y="0"/>
                </a:lnTo>
                <a:lnTo>
                  <a:pt x="458" y="0"/>
                </a:lnTo>
                <a:lnTo>
                  <a:pt x="484" y="0"/>
                </a:lnTo>
                <a:lnTo>
                  <a:pt x="497" y="0"/>
                </a:lnTo>
                <a:lnTo>
                  <a:pt x="522" y="0"/>
                </a:lnTo>
                <a:lnTo>
                  <a:pt x="548" y="0"/>
                </a:lnTo>
                <a:lnTo>
                  <a:pt x="573" y="13"/>
                </a:lnTo>
                <a:lnTo>
                  <a:pt x="611" y="26"/>
                </a:lnTo>
                <a:lnTo>
                  <a:pt x="624" y="38"/>
                </a:lnTo>
                <a:lnTo>
                  <a:pt x="649" y="51"/>
                </a:lnTo>
                <a:lnTo>
                  <a:pt x="649" y="76"/>
                </a:lnTo>
                <a:lnTo>
                  <a:pt x="662" y="76"/>
                </a:lnTo>
                <a:lnTo>
                  <a:pt x="649" y="89"/>
                </a:lnTo>
                <a:lnTo>
                  <a:pt x="649" y="102"/>
                </a:lnTo>
                <a:lnTo>
                  <a:pt x="624" y="114"/>
                </a:lnTo>
                <a:lnTo>
                  <a:pt x="598" y="114"/>
                </a:lnTo>
                <a:lnTo>
                  <a:pt x="560" y="127"/>
                </a:lnTo>
                <a:lnTo>
                  <a:pt x="522" y="140"/>
                </a:lnTo>
                <a:lnTo>
                  <a:pt x="471" y="152"/>
                </a:lnTo>
                <a:lnTo>
                  <a:pt x="408" y="16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2" name="Freeform 30"/>
          <p:cNvSpPr/>
          <p:nvPr/>
        </p:nvSpPr>
        <p:spPr>
          <a:xfrm>
            <a:off x="5203825" y="2106930"/>
            <a:ext cx="493713" cy="153988"/>
          </a:xfrm>
          <a:custGeom>
            <a:avLst/>
            <a:gdLst>
              <a:gd name="txL" fmla="*/ 0 w 776"/>
              <a:gd name="txT" fmla="*/ 0 h 241"/>
              <a:gd name="txR" fmla="*/ 776 w 776"/>
              <a:gd name="txB" fmla="*/ 241 h 241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776" h="241">
                <a:moveTo>
                  <a:pt x="0" y="190"/>
                </a:moveTo>
                <a:lnTo>
                  <a:pt x="26" y="178"/>
                </a:lnTo>
                <a:lnTo>
                  <a:pt x="51" y="165"/>
                </a:lnTo>
                <a:lnTo>
                  <a:pt x="102" y="140"/>
                </a:lnTo>
                <a:lnTo>
                  <a:pt x="115" y="140"/>
                </a:lnTo>
                <a:lnTo>
                  <a:pt x="140" y="127"/>
                </a:lnTo>
                <a:lnTo>
                  <a:pt x="166" y="127"/>
                </a:lnTo>
                <a:lnTo>
                  <a:pt x="191" y="114"/>
                </a:lnTo>
                <a:lnTo>
                  <a:pt x="229" y="102"/>
                </a:lnTo>
                <a:lnTo>
                  <a:pt x="280" y="89"/>
                </a:lnTo>
                <a:lnTo>
                  <a:pt x="331" y="76"/>
                </a:lnTo>
                <a:lnTo>
                  <a:pt x="382" y="64"/>
                </a:lnTo>
                <a:lnTo>
                  <a:pt x="433" y="51"/>
                </a:lnTo>
                <a:lnTo>
                  <a:pt x="484" y="38"/>
                </a:lnTo>
                <a:lnTo>
                  <a:pt x="535" y="26"/>
                </a:lnTo>
                <a:lnTo>
                  <a:pt x="560" y="13"/>
                </a:lnTo>
                <a:lnTo>
                  <a:pt x="598" y="13"/>
                </a:lnTo>
                <a:lnTo>
                  <a:pt x="624" y="0"/>
                </a:lnTo>
                <a:lnTo>
                  <a:pt x="636" y="0"/>
                </a:lnTo>
                <a:lnTo>
                  <a:pt x="662" y="0"/>
                </a:lnTo>
                <a:lnTo>
                  <a:pt x="675" y="0"/>
                </a:lnTo>
                <a:lnTo>
                  <a:pt x="700" y="0"/>
                </a:lnTo>
                <a:lnTo>
                  <a:pt x="725" y="0"/>
                </a:lnTo>
                <a:lnTo>
                  <a:pt x="738" y="13"/>
                </a:lnTo>
                <a:lnTo>
                  <a:pt x="764" y="26"/>
                </a:lnTo>
                <a:lnTo>
                  <a:pt x="776" y="38"/>
                </a:lnTo>
                <a:lnTo>
                  <a:pt x="776" y="51"/>
                </a:lnTo>
                <a:lnTo>
                  <a:pt x="776" y="64"/>
                </a:lnTo>
                <a:lnTo>
                  <a:pt x="764" y="76"/>
                </a:lnTo>
                <a:lnTo>
                  <a:pt x="738" y="89"/>
                </a:lnTo>
                <a:lnTo>
                  <a:pt x="713" y="114"/>
                </a:lnTo>
                <a:lnTo>
                  <a:pt x="675" y="114"/>
                </a:lnTo>
                <a:lnTo>
                  <a:pt x="649" y="127"/>
                </a:lnTo>
                <a:lnTo>
                  <a:pt x="624" y="140"/>
                </a:lnTo>
                <a:lnTo>
                  <a:pt x="586" y="152"/>
                </a:lnTo>
                <a:lnTo>
                  <a:pt x="560" y="152"/>
                </a:lnTo>
                <a:lnTo>
                  <a:pt x="522" y="165"/>
                </a:lnTo>
                <a:lnTo>
                  <a:pt x="484" y="178"/>
                </a:lnTo>
                <a:lnTo>
                  <a:pt x="395" y="190"/>
                </a:lnTo>
                <a:lnTo>
                  <a:pt x="357" y="203"/>
                </a:lnTo>
                <a:lnTo>
                  <a:pt x="318" y="216"/>
                </a:lnTo>
                <a:lnTo>
                  <a:pt x="280" y="228"/>
                </a:lnTo>
                <a:lnTo>
                  <a:pt x="242" y="228"/>
                </a:lnTo>
                <a:lnTo>
                  <a:pt x="217" y="241"/>
                </a:lnTo>
                <a:lnTo>
                  <a:pt x="178" y="241"/>
                </a:lnTo>
                <a:lnTo>
                  <a:pt x="153" y="241"/>
                </a:lnTo>
                <a:lnTo>
                  <a:pt x="140" y="241"/>
                </a:lnTo>
                <a:lnTo>
                  <a:pt x="102" y="241"/>
                </a:lnTo>
                <a:lnTo>
                  <a:pt x="64" y="228"/>
                </a:lnTo>
                <a:lnTo>
                  <a:pt x="26" y="216"/>
                </a:lnTo>
                <a:lnTo>
                  <a:pt x="13" y="203"/>
                </a:lnTo>
                <a:lnTo>
                  <a:pt x="0" y="19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4" name="Freeform 32"/>
          <p:cNvSpPr/>
          <p:nvPr/>
        </p:nvSpPr>
        <p:spPr>
          <a:xfrm>
            <a:off x="5140325" y="2381568"/>
            <a:ext cx="581025" cy="209550"/>
          </a:xfrm>
          <a:custGeom>
            <a:avLst/>
            <a:gdLst>
              <a:gd name="txL" fmla="*/ 0 w 916"/>
              <a:gd name="txT" fmla="*/ 0 h 330"/>
              <a:gd name="txR" fmla="*/ 916 w 916"/>
              <a:gd name="txB" fmla="*/ 330 h 33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916" h="330">
                <a:moveTo>
                  <a:pt x="0" y="228"/>
                </a:moveTo>
                <a:lnTo>
                  <a:pt x="63" y="216"/>
                </a:lnTo>
                <a:lnTo>
                  <a:pt x="127" y="203"/>
                </a:lnTo>
                <a:lnTo>
                  <a:pt x="190" y="190"/>
                </a:lnTo>
                <a:lnTo>
                  <a:pt x="254" y="165"/>
                </a:lnTo>
                <a:lnTo>
                  <a:pt x="305" y="152"/>
                </a:lnTo>
                <a:lnTo>
                  <a:pt x="356" y="140"/>
                </a:lnTo>
                <a:lnTo>
                  <a:pt x="394" y="127"/>
                </a:lnTo>
                <a:lnTo>
                  <a:pt x="445" y="127"/>
                </a:lnTo>
                <a:lnTo>
                  <a:pt x="483" y="114"/>
                </a:lnTo>
                <a:lnTo>
                  <a:pt x="521" y="102"/>
                </a:lnTo>
                <a:lnTo>
                  <a:pt x="559" y="89"/>
                </a:lnTo>
                <a:lnTo>
                  <a:pt x="585" y="76"/>
                </a:lnTo>
                <a:lnTo>
                  <a:pt x="610" y="76"/>
                </a:lnTo>
                <a:lnTo>
                  <a:pt x="636" y="64"/>
                </a:lnTo>
                <a:lnTo>
                  <a:pt x="648" y="51"/>
                </a:lnTo>
                <a:lnTo>
                  <a:pt x="674" y="51"/>
                </a:lnTo>
                <a:lnTo>
                  <a:pt x="699" y="38"/>
                </a:lnTo>
                <a:lnTo>
                  <a:pt x="725" y="26"/>
                </a:lnTo>
                <a:lnTo>
                  <a:pt x="737" y="13"/>
                </a:lnTo>
                <a:lnTo>
                  <a:pt x="763" y="13"/>
                </a:lnTo>
                <a:lnTo>
                  <a:pt x="776" y="13"/>
                </a:lnTo>
                <a:lnTo>
                  <a:pt x="788" y="0"/>
                </a:lnTo>
                <a:lnTo>
                  <a:pt x="814" y="0"/>
                </a:lnTo>
                <a:lnTo>
                  <a:pt x="826" y="0"/>
                </a:lnTo>
                <a:lnTo>
                  <a:pt x="839" y="13"/>
                </a:lnTo>
                <a:lnTo>
                  <a:pt x="852" y="13"/>
                </a:lnTo>
                <a:lnTo>
                  <a:pt x="877" y="26"/>
                </a:lnTo>
                <a:lnTo>
                  <a:pt x="890" y="38"/>
                </a:lnTo>
                <a:lnTo>
                  <a:pt x="916" y="64"/>
                </a:lnTo>
                <a:lnTo>
                  <a:pt x="916" y="76"/>
                </a:lnTo>
                <a:lnTo>
                  <a:pt x="916" y="102"/>
                </a:lnTo>
                <a:lnTo>
                  <a:pt x="916" y="114"/>
                </a:lnTo>
                <a:lnTo>
                  <a:pt x="903" y="114"/>
                </a:lnTo>
                <a:lnTo>
                  <a:pt x="890" y="114"/>
                </a:lnTo>
                <a:lnTo>
                  <a:pt x="877" y="127"/>
                </a:lnTo>
                <a:lnTo>
                  <a:pt x="865" y="140"/>
                </a:lnTo>
                <a:lnTo>
                  <a:pt x="839" y="140"/>
                </a:lnTo>
                <a:lnTo>
                  <a:pt x="826" y="152"/>
                </a:lnTo>
                <a:lnTo>
                  <a:pt x="801" y="165"/>
                </a:lnTo>
                <a:lnTo>
                  <a:pt x="763" y="165"/>
                </a:lnTo>
                <a:lnTo>
                  <a:pt x="737" y="178"/>
                </a:lnTo>
                <a:lnTo>
                  <a:pt x="699" y="190"/>
                </a:lnTo>
                <a:lnTo>
                  <a:pt x="661" y="203"/>
                </a:lnTo>
                <a:lnTo>
                  <a:pt x="623" y="203"/>
                </a:lnTo>
                <a:lnTo>
                  <a:pt x="572" y="216"/>
                </a:lnTo>
                <a:lnTo>
                  <a:pt x="534" y="228"/>
                </a:lnTo>
                <a:lnTo>
                  <a:pt x="483" y="241"/>
                </a:lnTo>
                <a:lnTo>
                  <a:pt x="432" y="254"/>
                </a:lnTo>
                <a:lnTo>
                  <a:pt x="394" y="266"/>
                </a:lnTo>
                <a:lnTo>
                  <a:pt x="356" y="266"/>
                </a:lnTo>
                <a:lnTo>
                  <a:pt x="318" y="279"/>
                </a:lnTo>
                <a:lnTo>
                  <a:pt x="292" y="292"/>
                </a:lnTo>
                <a:lnTo>
                  <a:pt x="254" y="292"/>
                </a:lnTo>
                <a:lnTo>
                  <a:pt x="229" y="304"/>
                </a:lnTo>
                <a:lnTo>
                  <a:pt x="203" y="304"/>
                </a:lnTo>
                <a:lnTo>
                  <a:pt x="178" y="317"/>
                </a:lnTo>
                <a:lnTo>
                  <a:pt x="152" y="317"/>
                </a:lnTo>
                <a:lnTo>
                  <a:pt x="139" y="317"/>
                </a:lnTo>
                <a:lnTo>
                  <a:pt x="127" y="317"/>
                </a:lnTo>
                <a:lnTo>
                  <a:pt x="114" y="330"/>
                </a:lnTo>
                <a:lnTo>
                  <a:pt x="101" y="330"/>
                </a:lnTo>
                <a:lnTo>
                  <a:pt x="76" y="330"/>
                </a:lnTo>
                <a:lnTo>
                  <a:pt x="50" y="317"/>
                </a:lnTo>
                <a:lnTo>
                  <a:pt x="38" y="317"/>
                </a:lnTo>
                <a:lnTo>
                  <a:pt x="25" y="304"/>
                </a:lnTo>
                <a:lnTo>
                  <a:pt x="25" y="292"/>
                </a:lnTo>
                <a:lnTo>
                  <a:pt x="12" y="279"/>
                </a:lnTo>
                <a:lnTo>
                  <a:pt x="12" y="254"/>
                </a:lnTo>
                <a:lnTo>
                  <a:pt x="0" y="22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5" name="Freeform 33"/>
          <p:cNvSpPr/>
          <p:nvPr/>
        </p:nvSpPr>
        <p:spPr>
          <a:xfrm>
            <a:off x="5745163" y="1914843"/>
            <a:ext cx="896937" cy="217487"/>
          </a:xfrm>
          <a:custGeom>
            <a:avLst/>
            <a:gdLst>
              <a:gd name="txL" fmla="*/ 0 w 1412"/>
              <a:gd name="txT" fmla="*/ 0 h 342"/>
              <a:gd name="txR" fmla="*/ 1412 w 1412"/>
              <a:gd name="txB" fmla="*/ 342 h 34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412" h="342">
                <a:moveTo>
                  <a:pt x="1336" y="51"/>
                </a:moveTo>
                <a:lnTo>
                  <a:pt x="1361" y="64"/>
                </a:lnTo>
                <a:lnTo>
                  <a:pt x="1374" y="76"/>
                </a:lnTo>
                <a:lnTo>
                  <a:pt x="1386" y="89"/>
                </a:lnTo>
                <a:lnTo>
                  <a:pt x="1399" y="102"/>
                </a:lnTo>
                <a:lnTo>
                  <a:pt x="1412" y="114"/>
                </a:lnTo>
                <a:lnTo>
                  <a:pt x="1412" y="127"/>
                </a:lnTo>
                <a:lnTo>
                  <a:pt x="1412" y="140"/>
                </a:lnTo>
                <a:lnTo>
                  <a:pt x="1412" y="152"/>
                </a:lnTo>
                <a:lnTo>
                  <a:pt x="1399" y="152"/>
                </a:lnTo>
                <a:lnTo>
                  <a:pt x="1374" y="165"/>
                </a:lnTo>
                <a:lnTo>
                  <a:pt x="1348" y="165"/>
                </a:lnTo>
                <a:lnTo>
                  <a:pt x="1323" y="165"/>
                </a:lnTo>
                <a:lnTo>
                  <a:pt x="1285" y="178"/>
                </a:lnTo>
                <a:lnTo>
                  <a:pt x="1246" y="178"/>
                </a:lnTo>
                <a:lnTo>
                  <a:pt x="1196" y="178"/>
                </a:lnTo>
                <a:lnTo>
                  <a:pt x="1145" y="178"/>
                </a:lnTo>
                <a:lnTo>
                  <a:pt x="1094" y="178"/>
                </a:lnTo>
                <a:lnTo>
                  <a:pt x="1043" y="178"/>
                </a:lnTo>
                <a:lnTo>
                  <a:pt x="992" y="190"/>
                </a:lnTo>
                <a:lnTo>
                  <a:pt x="928" y="190"/>
                </a:lnTo>
                <a:lnTo>
                  <a:pt x="865" y="203"/>
                </a:lnTo>
                <a:lnTo>
                  <a:pt x="801" y="203"/>
                </a:lnTo>
                <a:lnTo>
                  <a:pt x="738" y="216"/>
                </a:lnTo>
                <a:lnTo>
                  <a:pt x="674" y="228"/>
                </a:lnTo>
                <a:lnTo>
                  <a:pt x="610" y="241"/>
                </a:lnTo>
                <a:lnTo>
                  <a:pt x="547" y="241"/>
                </a:lnTo>
                <a:lnTo>
                  <a:pt x="496" y="254"/>
                </a:lnTo>
                <a:lnTo>
                  <a:pt x="445" y="266"/>
                </a:lnTo>
                <a:lnTo>
                  <a:pt x="394" y="279"/>
                </a:lnTo>
                <a:lnTo>
                  <a:pt x="356" y="292"/>
                </a:lnTo>
                <a:lnTo>
                  <a:pt x="318" y="304"/>
                </a:lnTo>
                <a:lnTo>
                  <a:pt x="280" y="317"/>
                </a:lnTo>
                <a:lnTo>
                  <a:pt x="241" y="330"/>
                </a:lnTo>
                <a:lnTo>
                  <a:pt x="216" y="330"/>
                </a:lnTo>
                <a:lnTo>
                  <a:pt x="191" y="330"/>
                </a:lnTo>
                <a:lnTo>
                  <a:pt x="178" y="342"/>
                </a:lnTo>
                <a:lnTo>
                  <a:pt x="165" y="342"/>
                </a:lnTo>
                <a:lnTo>
                  <a:pt x="152" y="342"/>
                </a:lnTo>
                <a:lnTo>
                  <a:pt x="127" y="330"/>
                </a:lnTo>
                <a:lnTo>
                  <a:pt x="101" y="317"/>
                </a:lnTo>
                <a:lnTo>
                  <a:pt x="76" y="304"/>
                </a:lnTo>
                <a:lnTo>
                  <a:pt x="51" y="292"/>
                </a:lnTo>
                <a:lnTo>
                  <a:pt x="38" y="292"/>
                </a:lnTo>
                <a:lnTo>
                  <a:pt x="25" y="279"/>
                </a:lnTo>
                <a:lnTo>
                  <a:pt x="12" y="266"/>
                </a:lnTo>
                <a:lnTo>
                  <a:pt x="0" y="254"/>
                </a:lnTo>
                <a:lnTo>
                  <a:pt x="0" y="241"/>
                </a:lnTo>
                <a:lnTo>
                  <a:pt x="12" y="228"/>
                </a:lnTo>
                <a:lnTo>
                  <a:pt x="25" y="228"/>
                </a:lnTo>
                <a:lnTo>
                  <a:pt x="38" y="216"/>
                </a:lnTo>
                <a:lnTo>
                  <a:pt x="63" y="216"/>
                </a:lnTo>
                <a:lnTo>
                  <a:pt x="76" y="216"/>
                </a:lnTo>
                <a:lnTo>
                  <a:pt x="101" y="203"/>
                </a:lnTo>
                <a:lnTo>
                  <a:pt x="114" y="203"/>
                </a:lnTo>
                <a:lnTo>
                  <a:pt x="140" y="203"/>
                </a:lnTo>
                <a:lnTo>
                  <a:pt x="152" y="203"/>
                </a:lnTo>
                <a:lnTo>
                  <a:pt x="178" y="190"/>
                </a:lnTo>
                <a:lnTo>
                  <a:pt x="191" y="190"/>
                </a:lnTo>
                <a:lnTo>
                  <a:pt x="216" y="190"/>
                </a:lnTo>
                <a:lnTo>
                  <a:pt x="254" y="178"/>
                </a:lnTo>
                <a:lnTo>
                  <a:pt x="280" y="178"/>
                </a:lnTo>
                <a:lnTo>
                  <a:pt x="305" y="165"/>
                </a:lnTo>
                <a:lnTo>
                  <a:pt x="343" y="152"/>
                </a:lnTo>
                <a:lnTo>
                  <a:pt x="381" y="152"/>
                </a:lnTo>
                <a:lnTo>
                  <a:pt x="420" y="140"/>
                </a:lnTo>
                <a:lnTo>
                  <a:pt x="458" y="127"/>
                </a:lnTo>
                <a:lnTo>
                  <a:pt x="509" y="127"/>
                </a:lnTo>
                <a:lnTo>
                  <a:pt x="559" y="114"/>
                </a:lnTo>
                <a:lnTo>
                  <a:pt x="610" y="102"/>
                </a:lnTo>
                <a:lnTo>
                  <a:pt x="699" y="76"/>
                </a:lnTo>
                <a:lnTo>
                  <a:pt x="788" y="64"/>
                </a:lnTo>
                <a:lnTo>
                  <a:pt x="865" y="38"/>
                </a:lnTo>
                <a:lnTo>
                  <a:pt x="941" y="26"/>
                </a:lnTo>
                <a:lnTo>
                  <a:pt x="1005" y="13"/>
                </a:lnTo>
                <a:lnTo>
                  <a:pt x="1056" y="13"/>
                </a:lnTo>
                <a:lnTo>
                  <a:pt x="1094" y="0"/>
                </a:lnTo>
                <a:lnTo>
                  <a:pt x="1132" y="0"/>
                </a:lnTo>
                <a:lnTo>
                  <a:pt x="1196" y="0"/>
                </a:lnTo>
                <a:lnTo>
                  <a:pt x="1246" y="13"/>
                </a:lnTo>
                <a:lnTo>
                  <a:pt x="1297" y="26"/>
                </a:lnTo>
                <a:lnTo>
                  <a:pt x="1323" y="38"/>
                </a:lnTo>
                <a:lnTo>
                  <a:pt x="1336" y="5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6" name="Freeform 34"/>
          <p:cNvSpPr/>
          <p:nvPr/>
        </p:nvSpPr>
        <p:spPr>
          <a:xfrm>
            <a:off x="5930900" y="2051368"/>
            <a:ext cx="323850" cy="1158875"/>
          </a:xfrm>
          <a:custGeom>
            <a:avLst/>
            <a:gdLst>
              <a:gd name="txL" fmla="*/ 0 w 509"/>
              <a:gd name="txT" fmla="*/ 0 h 1824"/>
              <a:gd name="txR" fmla="*/ 509 w 509"/>
              <a:gd name="txB" fmla="*/ 1824 h 182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09" h="1824">
                <a:moveTo>
                  <a:pt x="255" y="1723"/>
                </a:moveTo>
                <a:lnTo>
                  <a:pt x="255" y="1698"/>
                </a:lnTo>
                <a:lnTo>
                  <a:pt x="242" y="1672"/>
                </a:lnTo>
                <a:lnTo>
                  <a:pt x="229" y="1647"/>
                </a:lnTo>
                <a:lnTo>
                  <a:pt x="217" y="1622"/>
                </a:lnTo>
                <a:lnTo>
                  <a:pt x="191" y="1596"/>
                </a:lnTo>
                <a:lnTo>
                  <a:pt x="166" y="1584"/>
                </a:lnTo>
                <a:lnTo>
                  <a:pt x="140" y="1558"/>
                </a:lnTo>
                <a:lnTo>
                  <a:pt x="115" y="1546"/>
                </a:lnTo>
                <a:lnTo>
                  <a:pt x="89" y="1520"/>
                </a:lnTo>
                <a:lnTo>
                  <a:pt x="64" y="1495"/>
                </a:lnTo>
                <a:lnTo>
                  <a:pt x="51" y="1482"/>
                </a:lnTo>
                <a:lnTo>
                  <a:pt x="26" y="1470"/>
                </a:lnTo>
                <a:lnTo>
                  <a:pt x="13" y="1457"/>
                </a:lnTo>
                <a:lnTo>
                  <a:pt x="0" y="1444"/>
                </a:lnTo>
                <a:lnTo>
                  <a:pt x="0" y="1432"/>
                </a:lnTo>
                <a:lnTo>
                  <a:pt x="0" y="1419"/>
                </a:lnTo>
                <a:lnTo>
                  <a:pt x="13" y="1419"/>
                </a:lnTo>
                <a:lnTo>
                  <a:pt x="26" y="1419"/>
                </a:lnTo>
                <a:lnTo>
                  <a:pt x="51" y="1419"/>
                </a:lnTo>
                <a:lnTo>
                  <a:pt x="77" y="1419"/>
                </a:lnTo>
                <a:lnTo>
                  <a:pt x="102" y="1419"/>
                </a:lnTo>
                <a:lnTo>
                  <a:pt x="140" y="1419"/>
                </a:lnTo>
                <a:lnTo>
                  <a:pt x="178" y="1432"/>
                </a:lnTo>
                <a:lnTo>
                  <a:pt x="204" y="1432"/>
                </a:lnTo>
                <a:lnTo>
                  <a:pt x="229" y="1432"/>
                </a:lnTo>
                <a:lnTo>
                  <a:pt x="255" y="1432"/>
                </a:lnTo>
                <a:lnTo>
                  <a:pt x="280" y="1432"/>
                </a:lnTo>
                <a:lnTo>
                  <a:pt x="293" y="1419"/>
                </a:lnTo>
                <a:lnTo>
                  <a:pt x="306" y="1406"/>
                </a:lnTo>
                <a:lnTo>
                  <a:pt x="318" y="1394"/>
                </a:lnTo>
                <a:lnTo>
                  <a:pt x="318" y="1381"/>
                </a:lnTo>
                <a:lnTo>
                  <a:pt x="318" y="1368"/>
                </a:lnTo>
                <a:lnTo>
                  <a:pt x="331" y="1343"/>
                </a:lnTo>
                <a:lnTo>
                  <a:pt x="331" y="1317"/>
                </a:lnTo>
                <a:lnTo>
                  <a:pt x="331" y="1292"/>
                </a:lnTo>
                <a:lnTo>
                  <a:pt x="331" y="1267"/>
                </a:lnTo>
                <a:lnTo>
                  <a:pt x="331" y="1241"/>
                </a:lnTo>
                <a:lnTo>
                  <a:pt x="344" y="1203"/>
                </a:lnTo>
                <a:lnTo>
                  <a:pt x="344" y="1165"/>
                </a:lnTo>
                <a:lnTo>
                  <a:pt x="344" y="1115"/>
                </a:lnTo>
                <a:lnTo>
                  <a:pt x="344" y="1077"/>
                </a:lnTo>
                <a:lnTo>
                  <a:pt x="344" y="1026"/>
                </a:lnTo>
                <a:lnTo>
                  <a:pt x="344" y="975"/>
                </a:lnTo>
                <a:lnTo>
                  <a:pt x="344" y="912"/>
                </a:lnTo>
                <a:lnTo>
                  <a:pt x="344" y="861"/>
                </a:lnTo>
                <a:lnTo>
                  <a:pt x="344" y="798"/>
                </a:lnTo>
                <a:lnTo>
                  <a:pt x="344" y="747"/>
                </a:lnTo>
                <a:lnTo>
                  <a:pt x="344" y="684"/>
                </a:lnTo>
                <a:lnTo>
                  <a:pt x="344" y="633"/>
                </a:lnTo>
                <a:lnTo>
                  <a:pt x="331" y="595"/>
                </a:lnTo>
                <a:lnTo>
                  <a:pt x="331" y="545"/>
                </a:lnTo>
                <a:lnTo>
                  <a:pt x="331" y="507"/>
                </a:lnTo>
                <a:lnTo>
                  <a:pt x="331" y="469"/>
                </a:lnTo>
                <a:lnTo>
                  <a:pt x="331" y="430"/>
                </a:lnTo>
                <a:lnTo>
                  <a:pt x="331" y="392"/>
                </a:lnTo>
                <a:lnTo>
                  <a:pt x="331" y="367"/>
                </a:lnTo>
                <a:lnTo>
                  <a:pt x="331" y="342"/>
                </a:lnTo>
                <a:lnTo>
                  <a:pt x="331" y="316"/>
                </a:lnTo>
                <a:lnTo>
                  <a:pt x="331" y="291"/>
                </a:lnTo>
                <a:lnTo>
                  <a:pt x="331" y="278"/>
                </a:lnTo>
                <a:lnTo>
                  <a:pt x="318" y="253"/>
                </a:lnTo>
                <a:lnTo>
                  <a:pt x="318" y="202"/>
                </a:lnTo>
                <a:lnTo>
                  <a:pt x="306" y="164"/>
                </a:lnTo>
                <a:lnTo>
                  <a:pt x="293" y="126"/>
                </a:lnTo>
                <a:lnTo>
                  <a:pt x="280" y="101"/>
                </a:lnTo>
                <a:lnTo>
                  <a:pt x="267" y="76"/>
                </a:lnTo>
                <a:lnTo>
                  <a:pt x="267" y="50"/>
                </a:lnTo>
                <a:lnTo>
                  <a:pt x="267" y="38"/>
                </a:lnTo>
                <a:lnTo>
                  <a:pt x="267" y="12"/>
                </a:lnTo>
                <a:lnTo>
                  <a:pt x="280" y="12"/>
                </a:lnTo>
                <a:lnTo>
                  <a:pt x="293" y="0"/>
                </a:lnTo>
                <a:lnTo>
                  <a:pt x="306" y="0"/>
                </a:lnTo>
                <a:lnTo>
                  <a:pt x="318" y="0"/>
                </a:lnTo>
                <a:lnTo>
                  <a:pt x="344" y="12"/>
                </a:lnTo>
                <a:lnTo>
                  <a:pt x="369" y="38"/>
                </a:lnTo>
                <a:lnTo>
                  <a:pt x="407" y="63"/>
                </a:lnTo>
                <a:lnTo>
                  <a:pt x="446" y="88"/>
                </a:lnTo>
                <a:lnTo>
                  <a:pt x="471" y="114"/>
                </a:lnTo>
                <a:lnTo>
                  <a:pt x="496" y="139"/>
                </a:lnTo>
                <a:lnTo>
                  <a:pt x="509" y="164"/>
                </a:lnTo>
                <a:lnTo>
                  <a:pt x="509" y="190"/>
                </a:lnTo>
                <a:lnTo>
                  <a:pt x="509" y="202"/>
                </a:lnTo>
                <a:lnTo>
                  <a:pt x="496" y="228"/>
                </a:lnTo>
                <a:lnTo>
                  <a:pt x="496" y="253"/>
                </a:lnTo>
                <a:lnTo>
                  <a:pt x="484" y="291"/>
                </a:lnTo>
                <a:lnTo>
                  <a:pt x="484" y="304"/>
                </a:lnTo>
                <a:lnTo>
                  <a:pt x="484" y="316"/>
                </a:lnTo>
                <a:lnTo>
                  <a:pt x="484" y="342"/>
                </a:lnTo>
                <a:lnTo>
                  <a:pt x="484" y="367"/>
                </a:lnTo>
                <a:lnTo>
                  <a:pt x="471" y="392"/>
                </a:lnTo>
                <a:lnTo>
                  <a:pt x="471" y="418"/>
                </a:lnTo>
                <a:lnTo>
                  <a:pt x="471" y="456"/>
                </a:lnTo>
                <a:lnTo>
                  <a:pt x="471" y="494"/>
                </a:lnTo>
                <a:lnTo>
                  <a:pt x="471" y="532"/>
                </a:lnTo>
                <a:lnTo>
                  <a:pt x="471" y="583"/>
                </a:lnTo>
                <a:lnTo>
                  <a:pt x="471" y="621"/>
                </a:lnTo>
                <a:lnTo>
                  <a:pt x="471" y="671"/>
                </a:lnTo>
                <a:lnTo>
                  <a:pt x="471" y="735"/>
                </a:lnTo>
                <a:lnTo>
                  <a:pt x="471" y="785"/>
                </a:lnTo>
                <a:lnTo>
                  <a:pt x="471" y="849"/>
                </a:lnTo>
                <a:lnTo>
                  <a:pt x="471" y="912"/>
                </a:lnTo>
                <a:lnTo>
                  <a:pt x="471" y="988"/>
                </a:lnTo>
                <a:lnTo>
                  <a:pt x="484" y="1051"/>
                </a:lnTo>
                <a:lnTo>
                  <a:pt x="484" y="1115"/>
                </a:lnTo>
                <a:lnTo>
                  <a:pt x="484" y="1165"/>
                </a:lnTo>
                <a:lnTo>
                  <a:pt x="484" y="1216"/>
                </a:lnTo>
                <a:lnTo>
                  <a:pt x="484" y="1267"/>
                </a:lnTo>
                <a:lnTo>
                  <a:pt x="484" y="1317"/>
                </a:lnTo>
                <a:lnTo>
                  <a:pt x="484" y="1355"/>
                </a:lnTo>
                <a:lnTo>
                  <a:pt x="484" y="1394"/>
                </a:lnTo>
                <a:lnTo>
                  <a:pt x="484" y="1432"/>
                </a:lnTo>
                <a:lnTo>
                  <a:pt x="484" y="1470"/>
                </a:lnTo>
                <a:lnTo>
                  <a:pt x="484" y="1495"/>
                </a:lnTo>
                <a:lnTo>
                  <a:pt x="484" y="1520"/>
                </a:lnTo>
                <a:lnTo>
                  <a:pt x="484" y="1533"/>
                </a:lnTo>
                <a:lnTo>
                  <a:pt x="471" y="1558"/>
                </a:lnTo>
                <a:lnTo>
                  <a:pt x="471" y="1571"/>
                </a:lnTo>
                <a:lnTo>
                  <a:pt x="458" y="1609"/>
                </a:lnTo>
                <a:lnTo>
                  <a:pt x="446" y="1660"/>
                </a:lnTo>
                <a:lnTo>
                  <a:pt x="420" y="1698"/>
                </a:lnTo>
                <a:lnTo>
                  <a:pt x="395" y="1748"/>
                </a:lnTo>
                <a:lnTo>
                  <a:pt x="382" y="1761"/>
                </a:lnTo>
                <a:lnTo>
                  <a:pt x="369" y="1774"/>
                </a:lnTo>
                <a:lnTo>
                  <a:pt x="357" y="1799"/>
                </a:lnTo>
                <a:lnTo>
                  <a:pt x="331" y="1812"/>
                </a:lnTo>
                <a:lnTo>
                  <a:pt x="318" y="1824"/>
                </a:lnTo>
                <a:lnTo>
                  <a:pt x="306" y="1812"/>
                </a:lnTo>
                <a:lnTo>
                  <a:pt x="293" y="1812"/>
                </a:lnTo>
                <a:lnTo>
                  <a:pt x="293" y="1799"/>
                </a:lnTo>
                <a:lnTo>
                  <a:pt x="280" y="1799"/>
                </a:lnTo>
                <a:lnTo>
                  <a:pt x="280" y="1774"/>
                </a:lnTo>
                <a:lnTo>
                  <a:pt x="267" y="1761"/>
                </a:lnTo>
                <a:lnTo>
                  <a:pt x="267" y="1748"/>
                </a:lnTo>
                <a:lnTo>
                  <a:pt x="255" y="172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3" name="Freeform 31"/>
          <p:cNvSpPr/>
          <p:nvPr/>
        </p:nvSpPr>
        <p:spPr>
          <a:xfrm>
            <a:off x="5316538" y="2211705"/>
            <a:ext cx="412750" cy="854075"/>
          </a:xfrm>
          <a:custGeom>
            <a:avLst/>
            <a:gdLst>
              <a:gd name="txL" fmla="*/ 0 w 649"/>
              <a:gd name="txT" fmla="*/ 0 h 1343"/>
              <a:gd name="txR" fmla="*/ 649 w 649"/>
              <a:gd name="txB" fmla="*/ 1343 h 134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649" h="1343">
                <a:moveTo>
                  <a:pt x="458" y="874"/>
                </a:moveTo>
                <a:lnTo>
                  <a:pt x="497" y="849"/>
                </a:lnTo>
                <a:lnTo>
                  <a:pt x="535" y="824"/>
                </a:lnTo>
                <a:lnTo>
                  <a:pt x="573" y="811"/>
                </a:lnTo>
                <a:lnTo>
                  <a:pt x="598" y="798"/>
                </a:lnTo>
                <a:lnTo>
                  <a:pt x="611" y="786"/>
                </a:lnTo>
                <a:lnTo>
                  <a:pt x="637" y="786"/>
                </a:lnTo>
                <a:lnTo>
                  <a:pt x="649" y="786"/>
                </a:lnTo>
                <a:lnTo>
                  <a:pt x="649" y="798"/>
                </a:lnTo>
                <a:lnTo>
                  <a:pt x="649" y="811"/>
                </a:lnTo>
                <a:lnTo>
                  <a:pt x="624" y="836"/>
                </a:lnTo>
                <a:lnTo>
                  <a:pt x="598" y="862"/>
                </a:lnTo>
                <a:lnTo>
                  <a:pt x="573" y="887"/>
                </a:lnTo>
                <a:lnTo>
                  <a:pt x="535" y="925"/>
                </a:lnTo>
                <a:lnTo>
                  <a:pt x="497" y="963"/>
                </a:lnTo>
                <a:lnTo>
                  <a:pt x="446" y="1014"/>
                </a:lnTo>
                <a:lnTo>
                  <a:pt x="395" y="1064"/>
                </a:lnTo>
                <a:lnTo>
                  <a:pt x="357" y="1102"/>
                </a:lnTo>
                <a:lnTo>
                  <a:pt x="306" y="1141"/>
                </a:lnTo>
                <a:lnTo>
                  <a:pt x="280" y="1179"/>
                </a:lnTo>
                <a:lnTo>
                  <a:pt x="242" y="1204"/>
                </a:lnTo>
                <a:lnTo>
                  <a:pt x="229" y="1229"/>
                </a:lnTo>
                <a:lnTo>
                  <a:pt x="204" y="1255"/>
                </a:lnTo>
                <a:lnTo>
                  <a:pt x="191" y="1280"/>
                </a:lnTo>
                <a:lnTo>
                  <a:pt x="179" y="1305"/>
                </a:lnTo>
                <a:lnTo>
                  <a:pt x="153" y="1318"/>
                </a:lnTo>
                <a:lnTo>
                  <a:pt x="140" y="1331"/>
                </a:lnTo>
                <a:lnTo>
                  <a:pt x="128" y="1343"/>
                </a:lnTo>
                <a:lnTo>
                  <a:pt x="115" y="1331"/>
                </a:lnTo>
                <a:lnTo>
                  <a:pt x="89" y="1318"/>
                </a:lnTo>
                <a:lnTo>
                  <a:pt x="64" y="1305"/>
                </a:lnTo>
                <a:lnTo>
                  <a:pt x="39" y="1280"/>
                </a:lnTo>
                <a:lnTo>
                  <a:pt x="26" y="1242"/>
                </a:lnTo>
                <a:lnTo>
                  <a:pt x="0" y="1204"/>
                </a:lnTo>
                <a:lnTo>
                  <a:pt x="0" y="1191"/>
                </a:lnTo>
                <a:lnTo>
                  <a:pt x="0" y="1179"/>
                </a:lnTo>
                <a:lnTo>
                  <a:pt x="0" y="1153"/>
                </a:lnTo>
                <a:lnTo>
                  <a:pt x="0" y="1141"/>
                </a:lnTo>
                <a:lnTo>
                  <a:pt x="0" y="1115"/>
                </a:lnTo>
                <a:lnTo>
                  <a:pt x="13" y="1090"/>
                </a:lnTo>
                <a:lnTo>
                  <a:pt x="39" y="1064"/>
                </a:lnTo>
                <a:lnTo>
                  <a:pt x="51" y="1039"/>
                </a:lnTo>
                <a:lnTo>
                  <a:pt x="64" y="1014"/>
                </a:lnTo>
                <a:lnTo>
                  <a:pt x="77" y="988"/>
                </a:lnTo>
                <a:lnTo>
                  <a:pt x="89" y="963"/>
                </a:lnTo>
                <a:lnTo>
                  <a:pt x="102" y="912"/>
                </a:lnTo>
                <a:lnTo>
                  <a:pt x="115" y="862"/>
                </a:lnTo>
                <a:lnTo>
                  <a:pt x="115" y="811"/>
                </a:lnTo>
                <a:lnTo>
                  <a:pt x="128" y="735"/>
                </a:lnTo>
                <a:lnTo>
                  <a:pt x="128" y="659"/>
                </a:lnTo>
                <a:lnTo>
                  <a:pt x="140" y="507"/>
                </a:lnTo>
                <a:lnTo>
                  <a:pt x="140" y="342"/>
                </a:lnTo>
                <a:lnTo>
                  <a:pt x="140" y="177"/>
                </a:lnTo>
                <a:lnTo>
                  <a:pt x="128" y="0"/>
                </a:lnTo>
                <a:lnTo>
                  <a:pt x="268" y="0"/>
                </a:lnTo>
                <a:lnTo>
                  <a:pt x="268" y="114"/>
                </a:lnTo>
                <a:lnTo>
                  <a:pt x="268" y="228"/>
                </a:lnTo>
                <a:lnTo>
                  <a:pt x="268" y="330"/>
                </a:lnTo>
                <a:lnTo>
                  <a:pt x="255" y="418"/>
                </a:lnTo>
                <a:lnTo>
                  <a:pt x="255" y="507"/>
                </a:lnTo>
                <a:lnTo>
                  <a:pt x="255" y="583"/>
                </a:lnTo>
                <a:lnTo>
                  <a:pt x="255" y="659"/>
                </a:lnTo>
                <a:lnTo>
                  <a:pt x="255" y="722"/>
                </a:lnTo>
                <a:lnTo>
                  <a:pt x="255" y="773"/>
                </a:lnTo>
                <a:lnTo>
                  <a:pt x="255" y="824"/>
                </a:lnTo>
                <a:lnTo>
                  <a:pt x="255" y="862"/>
                </a:lnTo>
                <a:lnTo>
                  <a:pt x="255" y="900"/>
                </a:lnTo>
                <a:lnTo>
                  <a:pt x="255" y="925"/>
                </a:lnTo>
                <a:lnTo>
                  <a:pt x="255" y="950"/>
                </a:lnTo>
                <a:lnTo>
                  <a:pt x="255" y="963"/>
                </a:lnTo>
                <a:lnTo>
                  <a:pt x="268" y="963"/>
                </a:lnTo>
                <a:lnTo>
                  <a:pt x="280" y="963"/>
                </a:lnTo>
                <a:lnTo>
                  <a:pt x="293" y="963"/>
                </a:lnTo>
                <a:lnTo>
                  <a:pt x="318" y="950"/>
                </a:lnTo>
                <a:lnTo>
                  <a:pt x="344" y="938"/>
                </a:lnTo>
                <a:lnTo>
                  <a:pt x="382" y="912"/>
                </a:lnTo>
                <a:lnTo>
                  <a:pt x="420" y="900"/>
                </a:lnTo>
                <a:lnTo>
                  <a:pt x="458" y="87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矩形 4"/>
          <p:cNvSpPr/>
          <p:nvPr/>
        </p:nvSpPr>
        <p:spPr>
          <a:xfrm>
            <a:off x="777558" y="1593850"/>
            <a:ext cx="1204912" cy="1311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钉</a:t>
            </a:r>
          </a:p>
        </p:txBody>
      </p:sp>
      <p:sp>
        <p:nvSpPr>
          <p:cNvPr id="25" name="矩形 24"/>
          <p:cNvSpPr/>
          <p:nvPr/>
        </p:nvSpPr>
        <p:spPr>
          <a:xfrm>
            <a:off x="615412" y="726116"/>
            <a:ext cx="193421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dīng</a:t>
            </a:r>
          </a:p>
        </p:txBody>
      </p:sp>
      <p:pic>
        <p:nvPicPr>
          <p:cNvPr id="38942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673431" y="2870596"/>
            <a:ext cx="3776331" cy="1631011"/>
            <a:chOff x="673431" y="2870596"/>
            <a:chExt cx="3776331" cy="1631011"/>
          </a:xfrm>
        </p:grpSpPr>
        <p:sp>
          <p:nvSpPr>
            <p:cNvPr id="26" name="TextBox 25"/>
            <p:cNvSpPr txBox="1"/>
            <p:nvPr/>
          </p:nvSpPr>
          <p:spPr>
            <a:xfrm>
              <a:off x="715963" y="2870596"/>
              <a:ext cx="2505354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结构：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左右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05329" y="3661501"/>
              <a:ext cx="374443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4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螺丝钉　斩钉截铁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73431" y="3268430"/>
              <a:ext cx="3110446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400" b="1" dirty="0">
                  <a:latin typeface="宋体" panose="02010600030101010101" pitchFamily="2" charset="-122"/>
                </a:rPr>
                <a:t>D  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钅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694697" y="4039942"/>
              <a:ext cx="2505354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+mj-ea"/>
                  <a:ea typeface="+mj-ea"/>
                  <a:cs typeface="+mn-cs"/>
                </a:rPr>
                <a:t>七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2470072" y="1498302"/>
            <a:ext cx="1698625" cy="887095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“钅”首撇要长、三横都要短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cs typeface="+mn-cs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7174068" y="1464835"/>
            <a:ext cx="1837690" cy="1280160"/>
          </a:xfrm>
          <a:prstGeom prst="borderCallout2">
            <a:avLst>
              <a:gd name="adj1" fmla="val 53213"/>
              <a:gd name="adj2" fmla="val -21917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“丁”的横居中上部、竖钩的竖要长。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098030" y="3065463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6290"/>
                <a:gd name="adj2" fmla="val -2415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52105" y="2249339"/>
              <a:ext cx="1390650" cy="101566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000" b="1" dirty="0">
                  <a:latin typeface="+mj-ea"/>
                  <a:ea typeface="+mj-ea"/>
                </a:rPr>
                <a:t>易错提示：左部一共是三横哦。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4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4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4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4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74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74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74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0007352"/>
              </p:ext>
            </p:extLst>
          </p:nvPr>
        </p:nvGraphicFramePr>
        <p:xfrm>
          <a:off x="4244807" y="1090334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9949" name="Rectangle 24"/>
          <p:cNvSpPr/>
          <p:nvPr/>
        </p:nvSpPr>
        <p:spPr>
          <a:xfrm>
            <a:off x="4822657" y="1393547"/>
            <a:ext cx="31750" cy="1524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 algn="just"/>
            <a:r>
              <a:rPr lang="zh-CN" alt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zh-CN" altLang="en-US" dirty="0">
              <a:latin typeface="Calibri" panose="020F0502020204030204" pitchFamily="34" charset="0"/>
            </a:endParaRPr>
          </a:p>
        </p:txBody>
      </p:sp>
      <p:sp>
        <p:nvSpPr>
          <p:cNvPr id="80925" name="Freeform 29"/>
          <p:cNvSpPr/>
          <p:nvPr/>
        </p:nvSpPr>
        <p:spPr>
          <a:xfrm>
            <a:off x="5662444" y="1482447"/>
            <a:ext cx="242888" cy="201612"/>
          </a:xfrm>
          <a:custGeom>
            <a:avLst/>
            <a:gdLst>
              <a:gd name="txL" fmla="*/ 0 w 382"/>
              <a:gd name="txT" fmla="*/ 0 h 317"/>
              <a:gd name="txR" fmla="*/ 382 w 382"/>
              <a:gd name="txB" fmla="*/ 317 h 317"/>
            </a:gdLst>
            <a:ahLst/>
            <a:cxnLst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382" h="317">
                <a:moveTo>
                  <a:pt x="0" y="25"/>
                </a:moveTo>
                <a:lnTo>
                  <a:pt x="0" y="25"/>
                </a:lnTo>
                <a:lnTo>
                  <a:pt x="0" y="12"/>
                </a:lnTo>
                <a:lnTo>
                  <a:pt x="13" y="12"/>
                </a:lnTo>
                <a:lnTo>
                  <a:pt x="26" y="0"/>
                </a:lnTo>
                <a:lnTo>
                  <a:pt x="39" y="0"/>
                </a:lnTo>
                <a:lnTo>
                  <a:pt x="51" y="0"/>
                </a:lnTo>
                <a:lnTo>
                  <a:pt x="77" y="0"/>
                </a:lnTo>
                <a:lnTo>
                  <a:pt x="102" y="0"/>
                </a:lnTo>
                <a:lnTo>
                  <a:pt x="153" y="0"/>
                </a:lnTo>
                <a:lnTo>
                  <a:pt x="204" y="12"/>
                </a:lnTo>
                <a:lnTo>
                  <a:pt x="242" y="25"/>
                </a:lnTo>
                <a:lnTo>
                  <a:pt x="280" y="50"/>
                </a:lnTo>
                <a:lnTo>
                  <a:pt x="318" y="88"/>
                </a:lnTo>
                <a:lnTo>
                  <a:pt x="344" y="126"/>
                </a:lnTo>
                <a:lnTo>
                  <a:pt x="357" y="164"/>
                </a:lnTo>
                <a:lnTo>
                  <a:pt x="369" y="202"/>
                </a:lnTo>
                <a:lnTo>
                  <a:pt x="382" y="240"/>
                </a:lnTo>
                <a:lnTo>
                  <a:pt x="382" y="278"/>
                </a:lnTo>
                <a:lnTo>
                  <a:pt x="382" y="291"/>
                </a:lnTo>
                <a:lnTo>
                  <a:pt x="369" y="304"/>
                </a:lnTo>
                <a:lnTo>
                  <a:pt x="369" y="317"/>
                </a:lnTo>
                <a:lnTo>
                  <a:pt x="344" y="317"/>
                </a:lnTo>
                <a:lnTo>
                  <a:pt x="331" y="317"/>
                </a:lnTo>
                <a:lnTo>
                  <a:pt x="306" y="317"/>
                </a:lnTo>
                <a:lnTo>
                  <a:pt x="293" y="317"/>
                </a:lnTo>
                <a:lnTo>
                  <a:pt x="280" y="304"/>
                </a:lnTo>
                <a:lnTo>
                  <a:pt x="255" y="304"/>
                </a:lnTo>
                <a:lnTo>
                  <a:pt x="242" y="278"/>
                </a:lnTo>
                <a:lnTo>
                  <a:pt x="217" y="266"/>
                </a:lnTo>
                <a:lnTo>
                  <a:pt x="191" y="240"/>
                </a:lnTo>
                <a:lnTo>
                  <a:pt x="166" y="215"/>
                </a:lnTo>
                <a:lnTo>
                  <a:pt x="128" y="190"/>
                </a:lnTo>
                <a:lnTo>
                  <a:pt x="102" y="152"/>
                </a:lnTo>
                <a:lnTo>
                  <a:pt x="64" y="126"/>
                </a:lnTo>
                <a:lnTo>
                  <a:pt x="51" y="101"/>
                </a:lnTo>
                <a:lnTo>
                  <a:pt x="26" y="76"/>
                </a:lnTo>
                <a:lnTo>
                  <a:pt x="13" y="63"/>
                </a:lnTo>
                <a:lnTo>
                  <a:pt x="0" y="50"/>
                </a:lnTo>
                <a:lnTo>
                  <a:pt x="0" y="38"/>
                </a:lnTo>
                <a:lnTo>
                  <a:pt x="0" y="2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0926" name="Freeform 30"/>
          <p:cNvSpPr/>
          <p:nvPr/>
        </p:nvSpPr>
        <p:spPr>
          <a:xfrm>
            <a:off x="5429082" y="1715809"/>
            <a:ext cx="742950" cy="168275"/>
          </a:xfrm>
          <a:custGeom>
            <a:avLst/>
            <a:gdLst>
              <a:gd name="txL" fmla="*/ 0 w 1171"/>
              <a:gd name="txT" fmla="*/ 0 h 266"/>
              <a:gd name="txR" fmla="*/ 1171 w 1171"/>
              <a:gd name="txB" fmla="*/ 266 h 26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1171" h="266">
                <a:moveTo>
                  <a:pt x="0" y="216"/>
                </a:moveTo>
                <a:lnTo>
                  <a:pt x="115" y="190"/>
                </a:lnTo>
                <a:lnTo>
                  <a:pt x="217" y="165"/>
                </a:lnTo>
                <a:lnTo>
                  <a:pt x="319" y="140"/>
                </a:lnTo>
                <a:lnTo>
                  <a:pt x="408" y="127"/>
                </a:lnTo>
                <a:lnTo>
                  <a:pt x="497" y="102"/>
                </a:lnTo>
                <a:lnTo>
                  <a:pt x="573" y="89"/>
                </a:lnTo>
                <a:lnTo>
                  <a:pt x="649" y="76"/>
                </a:lnTo>
                <a:lnTo>
                  <a:pt x="713" y="51"/>
                </a:lnTo>
                <a:lnTo>
                  <a:pt x="764" y="38"/>
                </a:lnTo>
                <a:lnTo>
                  <a:pt x="815" y="38"/>
                </a:lnTo>
                <a:lnTo>
                  <a:pt x="853" y="26"/>
                </a:lnTo>
                <a:lnTo>
                  <a:pt x="891" y="13"/>
                </a:lnTo>
                <a:lnTo>
                  <a:pt x="916" y="13"/>
                </a:lnTo>
                <a:lnTo>
                  <a:pt x="942" y="13"/>
                </a:lnTo>
                <a:lnTo>
                  <a:pt x="955" y="13"/>
                </a:lnTo>
                <a:lnTo>
                  <a:pt x="967" y="0"/>
                </a:lnTo>
                <a:lnTo>
                  <a:pt x="980" y="13"/>
                </a:lnTo>
                <a:lnTo>
                  <a:pt x="993" y="13"/>
                </a:lnTo>
                <a:lnTo>
                  <a:pt x="1006" y="13"/>
                </a:lnTo>
                <a:lnTo>
                  <a:pt x="1044" y="26"/>
                </a:lnTo>
                <a:lnTo>
                  <a:pt x="1082" y="26"/>
                </a:lnTo>
                <a:lnTo>
                  <a:pt x="1095" y="38"/>
                </a:lnTo>
                <a:lnTo>
                  <a:pt x="1120" y="51"/>
                </a:lnTo>
                <a:lnTo>
                  <a:pt x="1133" y="51"/>
                </a:lnTo>
                <a:lnTo>
                  <a:pt x="1145" y="64"/>
                </a:lnTo>
                <a:lnTo>
                  <a:pt x="1158" y="76"/>
                </a:lnTo>
                <a:lnTo>
                  <a:pt x="1171" y="89"/>
                </a:lnTo>
                <a:lnTo>
                  <a:pt x="1171" y="102"/>
                </a:lnTo>
                <a:lnTo>
                  <a:pt x="1158" y="102"/>
                </a:lnTo>
                <a:lnTo>
                  <a:pt x="1158" y="114"/>
                </a:lnTo>
                <a:lnTo>
                  <a:pt x="1145" y="114"/>
                </a:lnTo>
                <a:lnTo>
                  <a:pt x="1120" y="114"/>
                </a:lnTo>
                <a:lnTo>
                  <a:pt x="1107" y="127"/>
                </a:lnTo>
                <a:lnTo>
                  <a:pt x="1082" y="127"/>
                </a:lnTo>
                <a:lnTo>
                  <a:pt x="1056" y="140"/>
                </a:lnTo>
                <a:lnTo>
                  <a:pt x="1031" y="140"/>
                </a:lnTo>
                <a:lnTo>
                  <a:pt x="993" y="152"/>
                </a:lnTo>
                <a:lnTo>
                  <a:pt x="955" y="152"/>
                </a:lnTo>
                <a:lnTo>
                  <a:pt x="916" y="165"/>
                </a:lnTo>
                <a:lnTo>
                  <a:pt x="878" y="165"/>
                </a:lnTo>
                <a:lnTo>
                  <a:pt x="827" y="178"/>
                </a:lnTo>
                <a:lnTo>
                  <a:pt x="777" y="190"/>
                </a:lnTo>
                <a:lnTo>
                  <a:pt x="726" y="190"/>
                </a:lnTo>
                <a:lnTo>
                  <a:pt x="662" y="203"/>
                </a:lnTo>
                <a:lnTo>
                  <a:pt x="611" y="216"/>
                </a:lnTo>
                <a:lnTo>
                  <a:pt x="560" y="228"/>
                </a:lnTo>
                <a:lnTo>
                  <a:pt x="522" y="228"/>
                </a:lnTo>
                <a:lnTo>
                  <a:pt x="471" y="241"/>
                </a:lnTo>
                <a:lnTo>
                  <a:pt x="433" y="241"/>
                </a:lnTo>
                <a:lnTo>
                  <a:pt x="395" y="254"/>
                </a:lnTo>
                <a:lnTo>
                  <a:pt x="369" y="254"/>
                </a:lnTo>
                <a:lnTo>
                  <a:pt x="331" y="254"/>
                </a:lnTo>
                <a:lnTo>
                  <a:pt x="306" y="266"/>
                </a:lnTo>
                <a:lnTo>
                  <a:pt x="280" y="266"/>
                </a:lnTo>
                <a:lnTo>
                  <a:pt x="268" y="266"/>
                </a:lnTo>
                <a:lnTo>
                  <a:pt x="242" y="266"/>
                </a:lnTo>
                <a:lnTo>
                  <a:pt x="229" y="266"/>
                </a:lnTo>
                <a:lnTo>
                  <a:pt x="217" y="266"/>
                </a:lnTo>
                <a:lnTo>
                  <a:pt x="204" y="266"/>
                </a:lnTo>
                <a:lnTo>
                  <a:pt x="166" y="266"/>
                </a:lnTo>
                <a:lnTo>
                  <a:pt x="115" y="254"/>
                </a:lnTo>
                <a:lnTo>
                  <a:pt x="64" y="241"/>
                </a:lnTo>
                <a:lnTo>
                  <a:pt x="0" y="21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0927" name="Freeform 31"/>
          <p:cNvSpPr/>
          <p:nvPr/>
        </p:nvSpPr>
        <p:spPr>
          <a:xfrm>
            <a:off x="5517982" y="1965047"/>
            <a:ext cx="185737" cy="217487"/>
          </a:xfrm>
          <a:custGeom>
            <a:avLst/>
            <a:gdLst>
              <a:gd name="txL" fmla="*/ 0 w 293"/>
              <a:gd name="txT" fmla="*/ 0 h 342"/>
              <a:gd name="txR" fmla="*/ 293 w 293"/>
              <a:gd name="txB" fmla="*/ 342 h 34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93" h="342">
                <a:moveTo>
                  <a:pt x="229" y="114"/>
                </a:moveTo>
                <a:lnTo>
                  <a:pt x="255" y="127"/>
                </a:lnTo>
                <a:lnTo>
                  <a:pt x="268" y="152"/>
                </a:lnTo>
                <a:lnTo>
                  <a:pt x="280" y="165"/>
                </a:lnTo>
                <a:lnTo>
                  <a:pt x="293" y="177"/>
                </a:lnTo>
                <a:lnTo>
                  <a:pt x="293" y="190"/>
                </a:lnTo>
                <a:lnTo>
                  <a:pt x="293" y="215"/>
                </a:lnTo>
                <a:lnTo>
                  <a:pt x="293" y="228"/>
                </a:lnTo>
                <a:lnTo>
                  <a:pt x="293" y="241"/>
                </a:lnTo>
                <a:lnTo>
                  <a:pt x="280" y="266"/>
                </a:lnTo>
                <a:lnTo>
                  <a:pt x="280" y="279"/>
                </a:lnTo>
                <a:lnTo>
                  <a:pt x="280" y="291"/>
                </a:lnTo>
                <a:lnTo>
                  <a:pt x="268" y="304"/>
                </a:lnTo>
                <a:lnTo>
                  <a:pt x="255" y="329"/>
                </a:lnTo>
                <a:lnTo>
                  <a:pt x="242" y="329"/>
                </a:lnTo>
                <a:lnTo>
                  <a:pt x="242" y="342"/>
                </a:lnTo>
                <a:lnTo>
                  <a:pt x="229" y="329"/>
                </a:lnTo>
                <a:lnTo>
                  <a:pt x="217" y="329"/>
                </a:lnTo>
                <a:lnTo>
                  <a:pt x="204" y="317"/>
                </a:lnTo>
                <a:lnTo>
                  <a:pt x="191" y="304"/>
                </a:lnTo>
                <a:lnTo>
                  <a:pt x="166" y="279"/>
                </a:lnTo>
                <a:lnTo>
                  <a:pt x="140" y="266"/>
                </a:lnTo>
                <a:lnTo>
                  <a:pt x="128" y="228"/>
                </a:lnTo>
                <a:lnTo>
                  <a:pt x="102" y="203"/>
                </a:lnTo>
                <a:lnTo>
                  <a:pt x="77" y="177"/>
                </a:lnTo>
                <a:lnTo>
                  <a:pt x="64" y="152"/>
                </a:lnTo>
                <a:lnTo>
                  <a:pt x="51" y="139"/>
                </a:lnTo>
                <a:lnTo>
                  <a:pt x="39" y="114"/>
                </a:lnTo>
                <a:lnTo>
                  <a:pt x="26" y="101"/>
                </a:lnTo>
                <a:lnTo>
                  <a:pt x="13" y="76"/>
                </a:lnTo>
                <a:lnTo>
                  <a:pt x="13" y="63"/>
                </a:lnTo>
                <a:lnTo>
                  <a:pt x="0" y="51"/>
                </a:lnTo>
                <a:lnTo>
                  <a:pt x="0" y="38"/>
                </a:lnTo>
                <a:lnTo>
                  <a:pt x="0" y="25"/>
                </a:lnTo>
                <a:lnTo>
                  <a:pt x="13" y="13"/>
                </a:lnTo>
                <a:lnTo>
                  <a:pt x="26" y="0"/>
                </a:lnTo>
                <a:lnTo>
                  <a:pt x="39" y="0"/>
                </a:lnTo>
                <a:lnTo>
                  <a:pt x="64" y="0"/>
                </a:lnTo>
                <a:lnTo>
                  <a:pt x="89" y="13"/>
                </a:lnTo>
                <a:lnTo>
                  <a:pt x="128" y="25"/>
                </a:lnTo>
                <a:lnTo>
                  <a:pt x="153" y="51"/>
                </a:lnTo>
                <a:lnTo>
                  <a:pt x="191" y="76"/>
                </a:lnTo>
                <a:lnTo>
                  <a:pt x="229" y="11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0929" name="Freeform 33"/>
          <p:cNvSpPr/>
          <p:nvPr/>
        </p:nvSpPr>
        <p:spPr>
          <a:xfrm>
            <a:off x="5403682" y="2479397"/>
            <a:ext cx="138112" cy="476250"/>
          </a:xfrm>
          <a:custGeom>
            <a:avLst/>
            <a:gdLst>
              <a:gd name="txL" fmla="*/ 0 w 217"/>
              <a:gd name="txT" fmla="*/ 0 h 748"/>
              <a:gd name="txR" fmla="*/ 217 w 217"/>
              <a:gd name="txB" fmla="*/ 748 h 74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17" h="748">
                <a:moveTo>
                  <a:pt x="26" y="89"/>
                </a:moveTo>
                <a:lnTo>
                  <a:pt x="13" y="76"/>
                </a:lnTo>
                <a:lnTo>
                  <a:pt x="0" y="63"/>
                </a:lnTo>
                <a:lnTo>
                  <a:pt x="0" y="51"/>
                </a:lnTo>
                <a:lnTo>
                  <a:pt x="0" y="38"/>
                </a:lnTo>
                <a:lnTo>
                  <a:pt x="0" y="25"/>
                </a:lnTo>
                <a:lnTo>
                  <a:pt x="0" y="13"/>
                </a:lnTo>
                <a:lnTo>
                  <a:pt x="13" y="0"/>
                </a:lnTo>
                <a:lnTo>
                  <a:pt x="26" y="0"/>
                </a:lnTo>
                <a:lnTo>
                  <a:pt x="51" y="0"/>
                </a:lnTo>
                <a:lnTo>
                  <a:pt x="64" y="0"/>
                </a:lnTo>
                <a:lnTo>
                  <a:pt x="89" y="13"/>
                </a:lnTo>
                <a:lnTo>
                  <a:pt x="115" y="13"/>
                </a:lnTo>
                <a:lnTo>
                  <a:pt x="140" y="25"/>
                </a:lnTo>
                <a:lnTo>
                  <a:pt x="178" y="38"/>
                </a:lnTo>
                <a:lnTo>
                  <a:pt x="217" y="51"/>
                </a:lnTo>
                <a:lnTo>
                  <a:pt x="217" y="127"/>
                </a:lnTo>
                <a:lnTo>
                  <a:pt x="217" y="203"/>
                </a:lnTo>
                <a:lnTo>
                  <a:pt x="217" y="266"/>
                </a:lnTo>
                <a:lnTo>
                  <a:pt x="217" y="329"/>
                </a:lnTo>
                <a:lnTo>
                  <a:pt x="217" y="380"/>
                </a:lnTo>
                <a:lnTo>
                  <a:pt x="204" y="443"/>
                </a:lnTo>
                <a:lnTo>
                  <a:pt x="204" y="481"/>
                </a:lnTo>
                <a:lnTo>
                  <a:pt x="204" y="532"/>
                </a:lnTo>
                <a:lnTo>
                  <a:pt x="204" y="570"/>
                </a:lnTo>
                <a:lnTo>
                  <a:pt x="204" y="608"/>
                </a:lnTo>
                <a:lnTo>
                  <a:pt x="204" y="634"/>
                </a:lnTo>
                <a:lnTo>
                  <a:pt x="204" y="659"/>
                </a:lnTo>
                <a:lnTo>
                  <a:pt x="204" y="684"/>
                </a:lnTo>
                <a:lnTo>
                  <a:pt x="204" y="697"/>
                </a:lnTo>
                <a:lnTo>
                  <a:pt x="204" y="710"/>
                </a:lnTo>
                <a:lnTo>
                  <a:pt x="204" y="722"/>
                </a:lnTo>
                <a:lnTo>
                  <a:pt x="191" y="735"/>
                </a:lnTo>
                <a:lnTo>
                  <a:pt x="191" y="748"/>
                </a:lnTo>
                <a:lnTo>
                  <a:pt x="178" y="748"/>
                </a:lnTo>
                <a:lnTo>
                  <a:pt x="166" y="748"/>
                </a:lnTo>
                <a:lnTo>
                  <a:pt x="166" y="735"/>
                </a:lnTo>
                <a:lnTo>
                  <a:pt x="153" y="735"/>
                </a:lnTo>
                <a:lnTo>
                  <a:pt x="153" y="722"/>
                </a:lnTo>
                <a:lnTo>
                  <a:pt x="140" y="697"/>
                </a:lnTo>
                <a:lnTo>
                  <a:pt x="128" y="672"/>
                </a:lnTo>
                <a:lnTo>
                  <a:pt x="128" y="634"/>
                </a:lnTo>
                <a:lnTo>
                  <a:pt x="115" y="596"/>
                </a:lnTo>
                <a:lnTo>
                  <a:pt x="115" y="545"/>
                </a:lnTo>
                <a:lnTo>
                  <a:pt x="102" y="494"/>
                </a:lnTo>
                <a:lnTo>
                  <a:pt x="102" y="418"/>
                </a:lnTo>
                <a:lnTo>
                  <a:pt x="89" y="355"/>
                </a:lnTo>
                <a:lnTo>
                  <a:pt x="89" y="291"/>
                </a:lnTo>
                <a:lnTo>
                  <a:pt x="77" y="241"/>
                </a:lnTo>
                <a:lnTo>
                  <a:pt x="64" y="203"/>
                </a:lnTo>
                <a:lnTo>
                  <a:pt x="51" y="165"/>
                </a:lnTo>
                <a:lnTo>
                  <a:pt x="51" y="127"/>
                </a:lnTo>
                <a:lnTo>
                  <a:pt x="38" y="101"/>
                </a:lnTo>
                <a:lnTo>
                  <a:pt x="26" y="8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0930" name="Freeform 34"/>
          <p:cNvSpPr/>
          <p:nvPr/>
        </p:nvSpPr>
        <p:spPr>
          <a:xfrm>
            <a:off x="4919494" y="1571347"/>
            <a:ext cx="452438" cy="708025"/>
          </a:xfrm>
          <a:custGeom>
            <a:avLst/>
            <a:gdLst>
              <a:gd name="txL" fmla="*/ 0 w 712"/>
              <a:gd name="txT" fmla="*/ 0 h 1115"/>
              <a:gd name="txR" fmla="*/ 712 w 712"/>
              <a:gd name="txB" fmla="*/ 1115 h 111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12" h="1115">
                <a:moveTo>
                  <a:pt x="522" y="1039"/>
                </a:moveTo>
                <a:lnTo>
                  <a:pt x="509" y="1052"/>
                </a:lnTo>
                <a:lnTo>
                  <a:pt x="496" y="1064"/>
                </a:lnTo>
                <a:lnTo>
                  <a:pt x="483" y="1077"/>
                </a:lnTo>
                <a:lnTo>
                  <a:pt x="483" y="1090"/>
                </a:lnTo>
                <a:lnTo>
                  <a:pt x="471" y="1103"/>
                </a:lnTo>
                <a:lnTo>
                  <a:pt x="458" y="1103"/>
                </a:lnTo>
                <a:lnTo>
                  <a:pt x="445" y="1115"/>
                </a:lnTo>
                <a:lnTo>
                  <a:pt x="433" y="1115"/>
                </a:lnTo>
                <a:lnTo>
                  <a:pt x="420" y="1115"/>
                </a:lnTo>
                <a:lnTo>
                  <a:pt x="407" y="1115"/>
                </a:lnTo>
                <a:lnTo>
                  <a:pt x="407" y="1103"/>
                </a:lnTo>
                <a:lnTo>
                  <a:pt x="394" y="1090"/>
                </a:lnTo>
                <a:lnTo>
                  <a:pt x="382" y="1064"/>
                </a:lnTo>
                <a:lnTo>
                  <a:pt x="382" y="1052"/>
                </a:lnTo>
                <a:lnTo>
                  <a:pt x="369" y="1039"/>
                </a:lnTo>
                <a:lnTo>
                  <a:pt x="369" y="1026"/>
                </a:lnTo>
                <a:lnTo>
                  <a:pt x="356" y="1001"/>
                </a:lnTo>
                <a:lnTo>
                  <a:pt x="343" y="988"/>
                </a:lnTo>
                <a:lnTo>
                  <a:pt x="318" y="976"/>
                </a:lnTo>
                <a:lnTo>
                  <a:pt x="305" y="963"/>
                </a:lnTo>
                <a:lnTo>
                  <a:pt x="280" y="950"/>
                </a:lnTo>
                <a:lnTo>
                  <a:pt x="254" y="938"/>
                </a:lnTo>
                <a:lnTo>
                  <a:pt x="229" y="925"/>
                </a:lnTo>
                <a:lnTo>
                  <a:pt x="216" y="912"/>
                </a:lnTo>
                <a:lnTo>
                  <a:pt x="204" y="900"/>
                </a:lnTo>
                <a:lnTo>
                  <a:pt x="178" y="887"/>
                </a:lnTo>
                <a:lnTo>
                  <a:pt x="178" y="874"/>
                </a:lnTo>
                <a:lnTo>
                  <a:pt x="165" y="862"/>
                </a:lnTo>
                <a:lnTo>
                  <a:pt x="165" y="849"/>
                </a:lnTo>
                <a:lnTo>
                  <a:pt x="178" y="849"/>
                </a:lnTo>
                <a:lnTo>
                  <a:pt x="191" y="849"/>
                </a:lnTo>
                <a:lnTo>
                  <a:pt x="216" y="849"/>
                </a:lnTo>
                <a:lnTo>
                  <a:pt x="229" y="862"/>
                </a:lnTo>
                <a:lnTo>
                  <a:pt x="254" y="862"/>
                </a:lnTo>
                <a:lnTo>
                  <a:pt x="280" y="862"/>
                </a:lnTo>
                <a:lnTo>
                  <a:pt x="305" y="874"/>
                </a:lnTo>
                <a:lnTo>
                  <a:pt x="331" y="874"/>
                </a:lnTo>
                <a:lnTo>
                  <a:pt x="356" y="874"/>
                </a:lnTo>
                <a:lnTo>
                  <a:pt x="369" y="874"/>
                </a:lnTo>
                <a:lnTo>
                  <a:pt x="382" y="874"/>
                </a:lnTo>
                <a:lnTo>
                  <a:pt x="394" y="874"/>
                </a:lnTo>
                <a:lnTo>
                  <a:pt x="407" y="862"/>
                </a:lnTo>
                <a:lnTo>
                  <a:pt x="420" y="849"/>
                </a:lnTo>
                <a:lnTo>
                  <a:pt x="420" y="836"/>
                </a:lnTo>
                <a:lnTo>
                  <a:pt x="420" y="824"/>
                </a:lnTo>
                <a:lnTo>
                  <a:pt x="407" y="798"/>
                </a:lnTo>
                <a:lnTo>
                  <a:pt x="407" y="773"/>
                </a:lnTo>
                <a:lnTo>
                  <a:pt x="394" y="748"/>
                </a:lnTo>
                <a:lnTo>
                  <a:pt x="382" y="710"/>
                </a:lnTo>
                <a:lnTo>
                  <a:pt x="369" y="672"/>
                </a:lnTo>
                <a:lnTo>
                  <a:pt x="356" y="646"/>
                </a:lnTo>
                <a:lnTo>
                  <a:pt x="343" y="608"/>
                </a:lnTo>
                <a:lnTo>
                  <a:pt x="331" y="583"/>
                </a:lnTo>
                <a:lnTo>
                  <a:pt x="318" y="558"/>
                </a:lnTo>
                <a:lnTo>
                  <a:pt x="318" y="545"/>
                </a:lnTo>
                <a:lnTo>
                  <a:pt x="305" y="532"/>
                </a:lnTo>
                <a:lnTo>
                  <a:pt x="305" y="520"/>
                </a:lnTo>
                <a:lnTo>
                  <a:pt x="305" y="507"/>
                </a:lnTo>
                <a:lnTo>
                  <a:pt x="305" y="494"/>
                </a:lnTo>
                <a:lnTo>
                  <a:pt x="318" y="482"/>
                </a:lnTo>
                <a:lnTo>
                  <a:pt x="318" y="456"/>
                </a:lnTo>
                <a:lnTo>
                  <a:pt x="331" y="444"/>
                </a:lnTo>
                <a:lnTo>
                  <a:pt x="343" y="406"/>
                </a:lnTo>
                <a:lnTo>
                  <a:pt x="356" y="380"/>
                </a:lnTo>
                <a:lnTo>
                  <a:pt x="382" y="342"/>
                </a:lnTo>
                <a:lnTo>
                  <a:pt x="394" y="317"/>
                </a:lnTo>
                <a:lnTo>
                  <a:pt x="407" y="279"/>
                </a:lnTo>
                <a:lnTo>
                  <a:pt x="420" y="254"/>
                </a:lnTo>
                <a:lnTo>
                  <a:pt x="433" y="241"/>
                </a:lnTo>
                <a:lnTo>
                  <a:pt x="433" y="216"/>
                </a:lnTo>
                <a:lnTo>
                  <a:pt x="445" y="203"/>
                </a:lnTo>
                <a:lnTo>
                  <a:pt x="445" y="190"/>
                </a:lnTo>
                <a:lnTo>
                  <a:pt x="433" y="190"/>
                </a:lnTo>
                <a:lnTo>
                  <a:pt x="433" y="178"/>
                </a:lnTo>
                <a:lnTo>
                  <a:pt x="407" y="178"/>
                </a:lnTo>
                <a:lnTo>
                  <a:pt x="394" y="178"/>
                </a:lnTo>
                <a:lnTo>
                  <a:pt x="369" y="178"/>
                </a:lnTo>
                <a:lnTo>
                  <a:pt x="343" y="178"/>
                </a:lnTo>
                <a:lnTo>
                  <a:pt x="305" y="190"/>
                </a:lnTo>
                <a:lnTo>
                  <a:pt x="267" y="190"/>
                </a:lnTo>
                <a:lnTo>
                  <a:pt x="229" y="203"/>
                </a:lnTo>
                <a:lnTo>
                  <a:pt x="178" y="216"/>
                </a:lnTo>
                <a:lnTo>
                  <a:pt x="114" y="228"/>
                </a:lnTo>
                <a:lnTo>
                  <a:pt x="64" y="228"/>
                </a:lnTo>
                <a:lnTo>
                  <a:pt x="0" y="228"/>
                </a:lnTo>
                <a:lnTo>
                  <a:pt x="0" y="139"/>
                </a:lnTo>
                <a:lnTo>
                  <a:pt x="76" y="139"/>
                </a:lnTo>
                <a:lnTo>
                  <a:pt x="140" y="139"/>
                </a:lnTo>
                <a:lnTo>
                  <a:pt x="216" y="127"/>
                </a:lnTo>
                <a:lnTo>
                  <a:pt x="293" y="101"/>
                </a:lnTo>
                <a:lnTo>
                  <a:pt x="318" y="89"/>
                </a:lnTo>
                <a:lnTo>
                  <a:pt x="356" y="89"/>
                </a:lnTo>
                <a:lnTo>
                  <a:pt x="382" y="76"/>
                </a:lnTo>
                <a:lnTo>
                  <a:pt x="394" y="63"/>
                </a:lnTo>
                <a:lnTo>
                  <a:pt x="420" y="63"/>
                </a:lnTo>
                <a:lnTo>
                  <a:pt x="433" y="51"/>
                </a:lnTo>
                <a:lnTo>
                  <a:pt x="445" y="38"/>
                </a:lnTo>
                <a:lnTo>
                  <a:pt x="458" y="38"/>
                </a:lnTo>
                <a:lnTo>
                  <a:pt x="471" y="25"/>
                </a:lnTo>
                <a:lnTo>
                  <a:pt x="483" y="13"/>
                </a:lnTo>
                <a:lnTo>
                  <a:pt x="496" y="0"/>
                </a:lnTo>
                <a:lnTo>
                  <a:pt x="522" y="0"/>
                </a:lnTo>
                <a:lnTo>
                  <a:pt x="534" y="0"/>
                </a:lnTo>
                <a:lnTo>
                  <a:pt x="560" y="13"/>
                </a:lnTo>
                <a:lnTo>
                  <a:pt x="598" y="38"/>
                </a:lnTo>
                <a:lnTo>
                  <a:pt x="636" y="51"/>
                </a:lnTo>
                <a:lnTo>
                  <a:pt x="662" y="76"/>
                </a:lnTo>
                <a:lnTo>
                  <a:pt x="674" y="89"/>
                </a:lnTo>
                <a:lnTo>
                  <a:pt x="687" y="101"/>
                </a:lnTo>
                <a:lnTo>
                  <a:pt x="700" y="114"/>
                </a:lnTo>
                <a:lnTo>
                  <a:pt x="712" y="127"/>
                </a:lnTo>
                <a:lnTo>
                  <a:pt x="712" y="139"/>
                </a:lnTo>
                <a:lnTo>
                  <a:pt x="712" y="165"/>
                </a:lnTo>
                <a:lnTo>
                  <a:pt x="687" y="178"/>
                </a:lnTo>
                <a:lnTo>
                  <a:pt x="674" y="178"/>
                </a:lnTo>
                <a:lnTo>
                  <a:pt x="649" y="190"/>
                </a:lnTo>
                <a:lnTo>
                  <a:pt x="636" y="190"/>
                </a:lnTo>
                <a:lnTo>
                  <a:pt x="623" y="203"/>
                </a:lnTo>
                <a:lnTo>
                  <a:pt x="598" y="216"/>
                </a:lnTo>
                <a:lnTo>
                  <a:pt x="585" y="241"/>
                </a:lnTo>
                <a:lnTo>
                  <a:pt x="560" y="266"/>
                </a:lnTo>
                <a:lnTo>
                  <a:pt x="534" y="292"/>
                </a:lnTo>
                <a:lnTo>
                  <a:pt x="509" y="317"/>
                </a:lnTo>
                <a:lnTo>
                  <a:pt x="483" y="355"/>
                </a:lnTo>
                <a:lnTo>
                  <a:pt x="458" y="393"/>
                </a:lnTo>
                <a:lnTo>
                  <a:pt x="433" y="418"/>
                </a:lnTo>
                <a:lnTo>
                  <a:pt x="407" y="444"/>
                </a:lnTo>
                <a:lnTo>
                  <a:pt x="394" y="469"/>
                </a:lnTo>
                <a:lnTo>
                  <a:pt x="382" y="482"/>
                </a:lnTo>
                <a:lnTo>
                  <a:pt x="382" y="494"/>
                </a:lnTo>
                <a:lnTo>
                  <a:pt x="369" y="507"/>
                </a:lnTo>
                <a:lnTo>
                  <a:pt x="369" y="520"/>
                </a:lnTo>
                <a:lnTo>
                  <a:pt x="382" y="532"/>
                </a:lnTo>
                <a:lnTo>
                  <a:pt x="382" y="558"/>
                </a:lnTo>
                <a:lnTo>
                  <a:pt x="394" y="570"/>
                </a:lnTo>
                <a:lnTo>
                  <a:pt x="420" y="596"/>
                </a:lnTo>
                <a:lnTo>
                  <a:pt x="433" y="621"/>
                </a:lnTo>
                <a:lnTo>
                  <a:pt x="458" y="646"/>
                </a:lnTo>
                <a:lnTo>
                  <a:pt x="496" y="697"/>
                </a:lnTo>
                <a:lnTo>
                  <a:pt x="534" y="760"/>
                </a:lnTo>
                <a:lnTo>
                  <a:pt x="547" y="786"/>
                </a:lnTo>
                <a:lnTo>
                  <a:pt x="560" y="811"/>
                </a:lnTo>
                <a:lnTo>
                  <a:pt x="560" y="836"/>
                </a:lnTo>
                <a:lnTo>
                  <a:pt x="572" y="849"/>
                </a:lnTo>
                <a:lnTo>
                  <a:pt x="572" y="874"/>
                </a:lnTo>
                <a:lnTo>
                  <a:pt x="572" y="900"/>
                </a:lnTo>
                <a:lnTo>
                  <a:pt x="572" y="925"/>
                </a:lnTo>
                <a:lnTo>
                  <a:pt x="560" y="950"/>
                </a:lnTo>
                <a:lnTo>
                  <a:pt x="547" y="988"/>
                </a:lnTo>
                <a:lnTo>
                  <a:pt x="522" y="103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0931" name="Freeform 35"/>
          <p:cNvSpPr/>
          <p:nvPr/>
        </p:nvSpPr>
        <p:spPr>
          <a:xfrm>
            <a:off x="5486232" y="2431772"/>
            <a:ext cx="669925" cy="393700"/>
          </a:xfrm>
          <a:custGeom>
            <a:avLst/>
            <a:gdLst>
              <a:gd name="txL" fmla="*/ 0 w 1055"/>
              <a:gd name="txT" fmla="*/ 0 h 621"/>
              <a:gd name="txR" fmla="*/ 1055 w 1055"/>
              <a:gd name="txB" fmla="*/ 621 h 62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055" h="621">
                <a:moveTo>
                  <a:pt x="928" y="89"/>
                </a:moveTo>
                <a:lnTo>
                  <a:pt x="966" y="101"/>
                </a:lnTo>
                <a:lnTo>
                  <a:pt x="979" y="114"/>
                </a:lnTo>
                <a:lnTo>
                  <a:pt x="1005" y="139"/>
                </a:lnTo>
                <a:lnTo>
                  <a:pt x="1030" y="152"/>
                </a:lnTo>
                <a:lnTo>
                  <a:pt x="1043" y="152"/>
                </a:lnTo>
                <a:lnTo>
                  <a:pt x="1043" y="165"/>
                </a:lnTo>
                <a:lnTo>
                  <a:pt x="1055" y="177"/>
                </a:lnTo>
                <a:lnTo>
                  <a:pt x="1055" y="190"/>
                </a:lnTo>
                <a:lnTo>
                  <a:pt x="1055" y="203"/>
                </a:lnTo>
                <a:lnTo>
                  <a:pt x="1043" y="215"/>
                </a:lnTo>
                <a:lnTo>
                  <a:pt x="1017" y="228"/>
                </a:lnTo>
                <a:lnTo>
                  <a:pt x="992" y="241"/>
                </a:lnTo>
                <a:lnTo>
                  <a:pt x="979" y="253"/>
                </a:lnTo>
                <a:lnTo>
                  <a:pt x="966" y="253"/>
                </a:lnTo>
                <a:lnTo>
                  <a:pt x="966" y="266"/>
                </a:lnTo>
                <a:lnTo>
                  <a:pt x="954" y="279"/>
                </a:lnTo>
                <a:lnTo>
                  <a:pt x="941" y="291"/>
                </a:lnTo>
                <a:lnTo>
                  <a:pt x="928" y="317"/>
                </a:lnTo>
                <a:lnTo>
                  <a:pt x="928" y="329"/>
                </a:lnTo>
                <a:lnTo>
                  <a:pt x="916" y="355"/>
                </a:lnTo>
                <a:lnTo>
                  <a:pt x="903" y="380"/>
                </a:lnTo>
                <a:lnTo>
                  <a:pt x="890" y="405"/>
                </a:lnTo>
                <a:lnTo>
                  <a:pt x="890" y="431"/>
                </a:lnTo>
                <a:lnTo>
                  <a:pt x="877" y="469"/>
                </a:lnTo>
                <a:lnTo>
                  <a:pt x="865" y="507"/>
                </a:lnTo>
                <a:lnTo>
                  <a:pt x="852" y="532"/>
                </a:lnTo>
                <a:lnTo>
                  <a:pt x="839" y="583"/>
                </a:lnTo>
                <a:lnTo>
                  <a:pt x="826" y="621"/>
                </a:lnTo>
                <a:lnTo>
                  <a:pt x="687" y="621"/>
                </a:lnTo>
                <a:lnTo>
                  <a:pt x="699" y="557"/>
                </a:lnTo>
                <a:lnTo>
                  <a:pt x="725" y="494"/>
                </a:lnTo>
                <a:lnTo>
                  <a:pt x="737" y="418"/>
                </a:lnTo>
                <a:lnTo>
                  <a:pt x="737" y="342"/>
                </a:lnTo>
                <a:lnTo>
                  <a:pt x="750" y="304"/>
                </a:lnTo>
                <a:lnTo>
                  <a:pt x="750" y="279"/>
                </a:lnTo>
                <a:lnTo>
                  <a:pt x="750" y="241"/>
                </a:lnTo>
                <a:lnTo>
                  <a:pt x="750" y="215"/>
                </a:lnTo>
                <a:lnTo>
                  <a:pt x="750" y="203"/>
                </a:lnTo>
                <a:lnTo>
                  <a:pt x="750" y="190"/>
                </a:lnTo>
                <a:lnTo>
                  <a:pt x="750" y="177"/>
                </a:lnTo>
                <a:lnTo>
                  <a:pt x="737" y="165"/>
                </a:lnTo>
                <a:lnTo>
                  <a:pt x="725" y="165"/>
                </a:lnTo>
                <a:lnTo>
                  <a:pt x="712" y="165"/>
                </a:lnTo>
                <a:lnTo>
                  <a:pt x="687" y="165"/>
                </a:lnTo>
                <a:lnTo>
                  <a:pt x="648" y="165"/>
                </a:lnTo>
                <a:lnTo>
                  <a:pt x="610" y="165"/>
                </a:lnTo>
                <a:lnTo>
                  <a:pt x="559" y="177"/>
                </a:lnTo>
                <a:lnTo>
                  <a:pt x="496" y="177"/>
                </a:lnTo>
                <a:lnTo>
                  <a:pt x="432" y="190"/>
                </a:lnTo>
                <a:lnTo>
                  <a:pt x="356" y="190"/>
                </a:lnTo>
                <a:lnTo>
                  <a:pt x="292" y="203"/>
                </a:lnTo>
                <a:lnTo>
                  <a:pt x="229" y="203"/>
                </a:lnTo>
                <a:lnTo>
                  <a:pt x="165" y="215"/>
                </a:lnTo>
                <a:lnTo>
                  <a:pt x="127" y="215"/>
                </a:lnTo>
                <a:lnTo>
                  <a:pt x="76" y="215"/>
                </a:lnTo>
                <a:lnTo>
                  <a:pt x="38" y="215"/>
                </a:lnTo>
                <a:lnTo>
                  <a:pt x="0" y="215"/>
                </a:lnTo>
                <a:lnTo>
                  <a:pt x="0" y="127"/>
                </a:lnTo>
                <a:lnTo>
                  <a:pt x="114" y="127"/>
                </a:lnTo>
                <a:lnTo>
                  <a:pt x="229" y="127"/>
                </a:lnTo>
                <a:lnTo>
                  <a:pt x="330" y="114"/>
                </a:lnTo>
                <a:lnTo>
                  <a:pt x="458" y="101"/>
                </a:lnTo>
                <a:lnTo>
                  <a:pt x="508" y="89"/>
                </a:lnTo>
                <a:lnTo>
                  <a:pt x="547" y="76"/>
                </a:lnTo>
                <a:lnTo>
                  <a:pt x="597" y="76"/>
                </a:lnTo>
                <a:lnTo>
                  <a:pt x="623" y="63"/>
                </a:lnTo>
                <a:lnTo>
                  <a:pt x="661" y="63"/>
                </a:lnTo>
                <a:lnTo>
                  <a:pt x="687" y="51"/>
                </a:lnTo>
                <a:lnTo>
                  <a:pt x="699" y="38"/>
                </a:lnTo>
                <a:lnTo>
                  <a:pt x="725" y="38"/>
                </a:lnTo>
                <a:lnTo>
                  <a:pt x="737" y="13"/>
                </a:lnTo>
                <a:lnTo>
                  <a:pt x="750" y="13"/>
                </a:lnTo>
                <a:lnTo>
                  <a:pt x="776" y="0"/>
                </a:lnTo>
                <a:lnTo>
                  <a:pt x="788" y="0"/>
                </a:lnTo>
                <a:lnTo>
                  <a:pt x="801" y="0"/>
                </a:lnTo>
                <a:lnTo>
                  <a:pt x="814" y="13"/>
                </a:lnTo>
                <a:lnTo>
                  <a:pt x="826" y="13"/>
                </a:lnTo>
                <a:lnTo>
                  <a:pt x="839" y="25"/>
                </a:lnTo>
                <a:lnTo>
                  <a:pt x="865" y="38"/>
                </a:lnTo>
                <a:lnTo>
                  <a:pt x="877" y="51"/>
                </a:lnTo>
                <a:lnTo>
                  <a:pt x="903" y="63"/>
                </a:lnTo>
                <a:lnTo>
                  <a:pt x="928" y="8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0932" name="Freeform 36"/>
          <p:cNvSpPr/>
          <p:nvPr/>
        </p:nvSpPr>
        <p:spPr>
          <a:xfrm>
            <a:off x="5502107" y="2769909"/>
            <a:ext cx="588962" cy="120650"/>
          </a:xfrm>
          <a:custGeom>
            <a:avLst/>
            <a:gdLst>
              <a:gd name="txL" fmla="*/ 0 w 929"/>
              <a:gd name="txT" fmla="*/ 0 h 190"/>
              <a:gd name="txR" fmla="*/ 929 w 929"/>
              <a:gd name="txB" fmla="*/ 190 h 19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29" h="190">
                <a:moveTo>
                  <a:pt x="458" y="38"/>
                </a:moveTo>
                <a:lnTo>
                  <a:pt x="534" y="25"/>
                </a:lnTo>
                <a:lnTo>
                  <a:pt x="598" y="13"/>
                </a:lnTo>
                <a:lnTo>
                  <a:pt x="662" y="13"/>
                </a:lnTo>
                <a:lnTo>
                  <a:pt x="712" y="0"/>
                </a:lnTo>
                <a:lnTo>
                  <a:pt x="763" y="0"/>
                </a:lnTo>
                <a:lnTo>
                  <a:pt x="801" y="0"/>
                </a:lnTo>
                <a:lnTo>
                  <a:pt x="827" y="0"/>
                </a:lnTo>
                <a:lnTo>
                  <a:pt x="852" y="0"/>
                </a:lnTo>
                <a:lnTo>
                  <a:pt x="878" y="13"/>
                </a:lnTo>
                <a:lnTo>
                  <a:pt x="891" y="13"/>
                </a:lnTo>
                <a:lnTo>
                  <a:pt x="903" y="25"/>
                </a:lnTo>
                <a:lnTo>
                  <a:pt x="916" y="38"/>
                </a:lnTo>
                <a:lnTo>
                  <a:pt x="929" y="51"/>
                </a:lnTo>
                <a:lnTo>
                  <a:pt x="929" y="63"/>
                </a:lnTo>
                <a:lnTo>
                  <a:pt x="929" y="76"/>
                </a:lnTo>
                <a:lnTo>
                  <a:pt x="916" y="89"/>
                </a:lnTo>
                <a:lnTo>
                  <a:pt x="903" y="101"/>
                </a:lnTo>
                <a:lnTo>
                  <a:pt x="878" y="114"/>
                </a:lnTo>
                <a:lnTo>
                  <a:pt x="865" y="114"/>
                </a:lnTo>
                <a:lnTo>
                  <a:pt x="852" y="114"/>
                </a:lnTo>
                <a:lnTo>
                  <a:pt x="827" y="114"/>
                </a:lnTo>
                <a:lnTo>
                  <a:pt x="789" y="127"/>
                </a:lnTo>
                <a:lnTo>
                  <a:pt x="763" y="127"/>
                </a:lnTo>
                <a:lnTo>
                  <a:pt x="725" y="127"/>
                </a:lnTo>
                <a:lnTo>
                  <a:pt x="674" y="127"/>
                </a:lnTo>
                <a:lnTo>
                  <a:pt x="623" y="140"/>
                </a:lnTo>
                <a:lnTo>
                  <a:pt x="560" y="140"/>
                </a:lnTo>
                <a:lnTo>
                  <a:pt x="496" y="152"/>
                </a:lnTo>
                <a:lnTo>
                  <a:pt x="433" y="152"/>
                </a:lnTo>
                <a:lnTo>
                  <a:pt x="356" y="152"/>
                </a:lnTo>
                <a:lnTo>
                  <a:pt x="280" y="165"/>
                </a:lnTo>
                <a:lnTo>
                  <a:pt x="191" y="178"/>
                </a:lnTo>
                <a:lnTo>
                  <a:pt x="102" y="178"/>
                </a:lnTo>
                <a:lnTo>
                  <a:pt x="0" y="190"/>
                </a:lnTo>
                <a:lnTo>
                  <a:pt x="0" y="101"/>
                </a:lnTo>
                <a:lnTo>
                  <a:pt x="38" y="101"/>
                </a:lnTo>
                <a:lnTo>
                  <a:pt x="89" y="101"/>
                </a:lnTo>
                <a:lnTo>
                  <a:pt x="140" y="89"/>
                </a:lnTo>
                <a:lnTo>
                  <a:pt x="191" y="89"/>
                </a:lnTo>
                <a:lnTo>
                  <a:pt x="254" y="76"/>
                </a:lnTo>
                <a:lnTo>
                  <a:pt x="318" y="63"/>
                </a:lnTo>
                <a:lnTo>
                  <a:pt x="382" y="51"/>
                </a:lnTo>
                <a:lnTo>
                  <a:pt x="458" y="3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0933" name="Freeform 37"/>
          <p:cNvSpPr/>
          <p:nvPr/>
        </p:nvSpPr>
        <p:spPr>
          <a:xfrm>
            <a:off x="5808494" y="1844397"/>
            <a:ext cx="242888" cy="401637"/>
          </a:xfrm>
          <a:custGeom>
            <a:avLst/>
            <a:gdLst>
              <a:gd name="txL" fmla="*/ 0 w 382"/>
              <a:gd name="txT" fmla="*/ 0 h 633"/>
              <a:gd name="txR" fmla="*/ 382 w 382"/>
              <a:gd name="txB" fmla="*/ 633 h 63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82" h="633">
                <a:moveTo>
                  <a:pt x="280" y="51"/>
                </a:moveTo>
                <a:lnTo>
                  <a:pt x="306" y="63"/>
                </a:lnTo>
                <a:lnTo>
                  <a:pt x="318" y="76"/>
                </a:lnTo>
                <a:lnTo>
                  <a:pt x="344" y="89"/>
                </a:lnTo>
                <a:lnTo>
                  <a:pt x="357" y="101"/>
                </a:lnTo>
                <a:lnTo>
                  <a:pt x="369" y="114"/>
                </a:lnTo>
                <a:lnTo>
                  <a:pt x="369" y="127"/>
                </a:lnTo>
                <a:lnTo>
                  <a:pt x="382" y="139"/>
                </a:lnTo>
                <a:lnTo>
                  <a:pt x="382" y="152"/>
                </a:lnTo>
                <a:lnTo>
                  <a:pt x="382" y="165"/>
                </a:lnTo>
                <a:lnTo>
                  <a:pt x="369" y="177"/>
                </a:lnTo>
                <a:lnTo>
                  <a:pt x="369" y="190"/>
                </a:lnTo>
                <a:lnTo>
                  <a:pt x="357" y="203"/>
                </a:lnTo>
                <a:lnTo>
                  <a:pt x="344" y="228"/>
                </a:lnTo>
                <a:lnTo>
                  <a:pt x="331" y="253"/>
                </a:lnTo>
                <a:lnTo>
                  <a:pt x="306" y="279"/>
                </a:lnTo>
                <a:lnTo>
                  <a:pt x="293" y="304"/>
                </a:lnTo>
                <a:lnTo>
                  <a:pt x="268" y="342"/>
                </a:lnTo>
                <a:lnTo>
                  <a:pt x="242" y="367"/>
                </a:lnTo>
                <a:lnTo>
                  <a:pt x="217" y="405"/>
                </a:lnTo>
                <a:lnTo>
                  <a:pt x="191" y="443"/>
                </a:lnTo>
                <a:lnTo>
                  <a:pt x="166" y="494"/>
                </a:lnTo>
                <a:lnTo>
                  <a:pt x="128" y="532"/>
                </a:lnTo>
                <a:lnTo>
                  <a:pt x="89" y="583"/>
                </a:lnTo>
                <a:lnTo>
                  <a:pt x="51" y="633"/>
                </a:lnTo>
                <a:lnTo>
                  <a:pt x="0" y="633"/>
                </a:lnTo>
                <a:lnTo>
                  <a:pt x="39" y="557"/>
                </a:lnTo>
                <a:lnTo>
                  <a:pt x="64" y="469"/>
                </a:lnTo>
                <a:lnTo>
                  <a:pt x="89" y="405"/>
                </a:lnTo>
                <a:lnTo>
                  <a:pt x="115" y="342"/>
                </a:lnTo>
                <a:lnTo>
                  <a:pt x="140" y="291"/>
                </a:lnTo>
                <a:lnTo>
                  <a:pt x="153" y="241"/>
                </a:lnTo>
                <a:lnTo>
                  <a:pt x="166" y="215"/>
                </a:lnTo>
                <a:lnTo>
                  <a:pt x="166" y="177"/>
                </a:lnTo>
                <a:lnTo>
                  <a:pt x="179" y="139"/>
                </a:lnTo>
                <a:lnTo>
                  <a:pt x="179" y="101"/>
                </a:lnTo>
                <a:lnTo>
                  <a:pt x="179" y="76"/>
                </a:lnTo>
                <a:lnTo>
                  <a:pt x="166" y="63"/>
                </a:lnTo>
                <a:lnTo>
                  <a:pt x="153" y="38"/>
                </a:lnTo>
                <a:lnTo>
                  <a:pt x="153" y="25"/>
                </a:lnTo>
                <a:lnTo>
                  <a:pt x="153" y="13"/>
                </a:lnTo>
                <a:lnTo>
                  <a:pt x="166" y="0"/>
                </a:lnTo>
                <a:lnTo>
                  <a:pt x="179" y="0"/>
                </a:lnTo>
                <a:lnTo>
                  <a:pt x="191" y="0"/>
                </a:lnTo>
                <a:lnTo>
                  <a:pt x="204" y="0"/>
                </a:lnTo>
                <a:lnTo>
                  <a:pt x="217" y="13"/>
                </a:lnTo>
                <a:lnTo>
                  <a:pt x="242" y="25"/>
                </a:lnTo>
                <a:lnTo>
                  <a:pt x="255" y="38"/>
                </a:lnTo>
                <a:lnTo>
                  <a:pt x="280" y="5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0924" name="Freeform 28"/>
          <p:cNvSpPr/>
          <p:nvPr/>
        </p:nvSpPr>
        <p:spPr>
          <a:xfrm>
            <a:off x="4830594" y="1650722"/>
            <a:ext cx="138113" cy="1311275"/>
          </a:xfrm>
          <a:custGeom>
            <a:avLst/>
            <a:gdLst>
              <a:gd name="txL" fmla="*/ 0 w 216"/>
              <a:gd name="txT" fmla="*/ 0 h 2065"/>
              <a:gd name="txR" fmla="*/ 216 w 216"/>
              <a:gd name="txB" fmla="*/ 2065 h 206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16" h="2065">
                <a:moveTo>
                  <a:pt x="64" y="101"/>
                </a:moveTo>
                <a:lnTo>
                  <a:pt x="51" y="89"/>
                </a:lnTo>
                <a:lnTo>
                  <a:pt x="38" y="76"/>
                </a:lnTo>
                <a:lnTo>
                  <a:pt x="38" y="63"/>
                </a:lnTo>
                <a:lnTo>
                  <a:pt x="38" y="51"/>
                </a:lnTo>
                <a:lnTo>
                  <a:pt x="38" y="25"/>
                </a:lnTo>
                <a:lnTo>
                  <a:pt x="38" y="12"/>
                </a:lnTo>
                <a:lnTo>
                  <a:pt x="51" y="0"/>
                </a:lnTo>
                <a:lnTo>
                  <a:pt x="76" y="0"/>
                </a:lnTo>
                <a:lnTo>
                  <a:pt x="89" y="0"/>
                </a:lnTo>
                <a:lnTo>
                  <a:pt x="115" y="0"/>
                </a:lnTo>
                <a:lnTo>
                  <a:pt x="140" y="12"/>
                </a:lnTo>
                <a:lnTo>
                  <a:pt x="178" y="12"/>
                </a:lnTo>
                <a:lnTo>
                  <a:pt x="216" y="25"/>
                </a:lnTo>
                <a:lnTo>
                  <a:pt x="216" y="127"/>
                </a:lnTo>
                <a:lnTo>
                  <a:pt x="216" y="215"/>
                </a:lnTo>
                <a:lnTo>
                  <a:pt x="216" y="317"/>
                </a:lnTo>
                <a:lnTo>
                  <a:pt x="216" y="393"/>
                </a:lnTo>
                <a:lnTo>
                  <a:pt x="216" y="481"/>
                </a:lnTo>
                <a:lnTo>
                  <a:pt x="216" y="570"/>
                </a:lnTo>
                <a:lnTo>
                  <a:pt x="216" y="646"/>
                </a:lnTo>
                <a:lnTo>
                  <a:pt x="216" y="722"/>
                </a:lnTo>
                <a:lnTo>
                  <a:pt x="204" y="798"/>
                </a:lnTo>
                <a:lnTo>
                  <a:pt x="204" y="874"/>
                </a:lnTo>
                <a:lnTo>
                  <a:pt x="204" y="937"/>
                </a:lnTo>
                <a:lnTo>
                  <a:pt x="204" y="1001"/>
                </a:lnTo>
                <a:lnTo>
                  <a:pt x="204" y="1064"/>
                </a:lnTo>
                <a:lnTo>
                  <a:pt x="204" y="1128"/>
                </a:lnTo>
                <a:lnTo>
                  <a:pt x="204" y="1191"/>
                </a:lnTo>
                <a:lnTo>
                  <a:pt x="204" y="1242"/>
                </a:lnTo>
                <a:lnTo>
                  <a:pt x="204" y="1292"/>
                </a:lnTo>
                <a:lnTo>
                  <a:pt x="204" y="1343"/>
                </a:lnTo>
                <a:lnTo>
                  <a:pt x="204" y="1394"/>
                </a:lnTo>
                <a:lnTo>
                  <a:pt x="204" y="1444"/>
                </a:lnTo>
                <a:lnTo>
                  <a:pt x="191" y="1482"/>
                </a:lnTo>
                <a:lnTo>
                  <a:pt x="191" y="1520"/>
                </a:lnTo>
                <a:lnTo>
                  <a:pt x="191" y="1558"/>
                </a:lnTo>
                <a:lnTo>
                  <a:pt x="191" y="1584"/>
                </a:lnTo>
                <a:lnTo>
                  <a:pt x="191" y="1622"/>
                </a:lnTo>
                <a:lnTo>
                  <a:pt x="191" y="1647"/>
                </a:lnTo>
                <a:lnTo>
                  <a:pt x="191" y="1672"/>
                </a:lnTo>
                <a:lnTo>
                  <a:pt x="191" y="1698"/>
                </a:lnTo>
                <a:lnTo>
                  <a:pt x="191" y="1723"/>
                </a:lnTo>
                <a:lnTo>
                  <a:pt x="191" y="1736"/>
                </a:lnTo>
                <a:lnTo>
                  <a:pt x="191" y="1748"/>
                </a:lnTo>
                <a:lnTo>
                  <a:pt x="191" y="1761"/>
                </a:lnTo>
                <a:lnTo>
                  <a:pt x="178" y="1799"/>
                </a:lnTo>
                <a:lnTo>
                  <a:pt x="178" y="1850"/>
                </a:lnTo>
                <a:lnTo>
                  <a:pt x="165" y="1875"/>
                </a:lnTo>
                <a:lnTo>
                  <a:pt x="165" y="1913"/>
                </a:lnTo>
                <a:lnTo>
                  <a:pt x="153" y="1939"/>
                </a:lnTo>
                <a:lnTo>
                  <a:pt x="153" y="1964"/>
                </a:lnTo>
                <a:lnTo>
                  <a:pt x="140" y="1989"/>
                </a:lnTo>
                <a:lnTo>
                  <a:pt x="140" y="2002"/>
                </a:lnTo>
                <a:lnTo>
                  <a:pt x="127" y="2040"/>
                </a:lnTo>
                <a:lnTo>
                  <a:pt x="115" y="2053"/>
                </a:lnTo>
                <a:lnTo>
                  <a:pt x="102" y="2065"/>
                </a:lnTo>
                <a:lnTo>
                  <a:pt x="89" y="2065"/>
                </a:lnTo>
                <a:lnTo>
                  <a:pt x="76" y="2065"/>
                </a:lnTo>
                <a:lnTo>
                  <a:pt x="76" y="2053"/>
                </a:lnTo>
                <a:lnTo>
                  <a:pt x="64" y="2040"/>
                </a:lnTo>
                <a:lnTo>
                  <a:pt x="51" y="2027"/>
                </a:lnTo>
                <a:lnTo>
                  <a:pt x="51" y="2002"/>
                </a:lnTo>
                <a:lnTo>
                  <a:pt x="38" y="1977"/>
                </a:lnTo>
                <a:lnTo>
                  <a:pt x="38" y="1951"/>
                </a:lnTo>
                <a:lnTo>
                  <a:pt x="38" y="1926"/>
                </a:lnTo>
                <a:lnTo>
                  <a:pt x="25" y="1901"/>
                </a:lnTo>
                <a:lnTo>
                  <a:pt x="25" y="1875"/>
                </a:lnTo>
                <a:lnTo>
                  <a:pt x="13" y="1862"/>
                </a:lnTo>
                <a:lnTo>
                  <a:pt x="13" y="1837"/>
                </a:lnTo>
                <a:lnTo>
                  <a:pt x="13" y="1824"/>
                </a:lnTo>
                <a:lnTo>
                  <a:pt x="0" y="1812"/>
                </a:lnTo>
                <a:lnTo>
                  <a:pt x="13" y="1812"/>
                </a:lnTo>
                <a:lnTo>
                  <a:pt x="13" y="1799"/>
                </a:lnTo>
                <a:lnTo>
                  <a:pt x="13" y="1786"/>
                </a:lnTo>
                <a:lnTo>
                  <a:pt x="13" y="1761"/>
                </a:lnTo>
                <a:lnTo>
                  <a:pt x="25" y="1748"/>
                </a:lnTo>
                <a:lnTo>
                  <a:pt x="25" y="1723"/>
                </a:lnTo>
                <a:lnTo>
                  <a:pt x="25" y="1710"/>
                </a:lnTo>
                <a:lnTo>
                  <a:pt x="38" y="1685"/>
                </a:lnTo>
                <a:lnTo>
                  <a:pt x="38" y="1647"/>
                </a:lnTo>
                <a:lnTo>
                  <a:pt x="38" y="1609"/>
                </a:lnTo>
                <a:lnTo>
                  <a:pt x="51" y="1571"/>
                </a:lnTo>
                <a:lnTo>
                  <a:pt x="51" y="1520"/>
                </a:lnTo>
                <a:lnTo>
                  <a:pt x="64" y="1470"/>
                </a:lnTo>
                <a:lnTo>
                  <a:pt x="64" y="1406"/>
                </a:lnTo>
                <a:lnTo>
                  <a:pt x="76" y="1343"/>
                </a:lnTo>
                <a:lnTo>
                  <a:pt x="76" y="1267"/>
                </a:lnTo>
                <a:lnTo>
                  <a:pt x="76" y="1191"/>
                </a:lnTo>
                <a:lnTo>
                  <a:pt x="89" y="1102"/>
                </a:lnTo>
                <a:lnTo>
                  <a:pt x="89" y="1014"/>
                </a:lnTo>
                <a:lnTo>
                  <a:pt x="89" y="925"/>
                </a:lnTo>
                <a:lnTo>
                  <a:pt x="102" y="823"/>
                </a:lnTo>
                <a:lnTo>
                  <a:pt x="102" y="722"/>
                </a:lnTo>
                <a:lnTo>
                  <a:pt x="102" y="608"/>
                </a:lnTo>
                <a:lnTo>
                  <a:pt x="102" y="557"/>
                </a:lnTo>
                <a:lnTo>
                  <a:pt x="102" y="494"/>
                </a:lnTo>
                <a:lnTo>
                  <a:pt x="102" y="456"/>
                </a:lnTo>
                <a:lnTo>
                  <a:pt x="102" y="405"/>
                </a:lnTo>
                <a:lnTo>
                  <a:pt x="102" y="367"/>
                </a:lnTo>
                <a:lnTo>
                  <a:pt x="102" y="317"/>
                </a:lnTo>
                <a:lnTo>
                  <a:pt x="102" y="291"/>
                </a:lnTo>
                <a:lnTo>
                  <a:pt x="102" y="253"/>
                </a:lnTo>
                <a:lnTo>
                  <a:pt x="89" y="215"/>
                </a:lnTo>
                <a:lnTo>
                  <a:pt x="89" y="190"/>
                </a:lnTo>
                <a:lnTo>
                  <a:pt x="89" y="165"/>
                </a:lnTo>
                <a:lnTo>
                  <a:pt x="89" y="152"/>
                </a:lnTo>
                <a:lnTo>
                  <a:pt x="76" y="127"/>
                </a:lnTo>
                <a:lnTo>
                  <a:pt x="76" y="114"/>
                </a:lnTo>
                <a:lnTo>
                  <a:pt x="64" y="10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0928" name="Freeform 32"/>
          <p:cNvSpPr/>
          <p:nvPr/>
        </p:nvSpPr>
        <p:spPr>
          <a:xfrm>
            <a:off x="5162382" y="2142847"/>
            <a:ext cx="1284287" cy="215900"/>
          </a:xfrm>
          <a:custGeom>
            <a:avLst/>
            <a:gdLst>
              <a:gd name="txL" fmla="*/ 0 w 2022"/>
              <a:gd name="txT" fmla="*/ 0 h 342"/>
              <a:gd name="txR" fmla="*/ 2022 w 2022"/>
              <a:gd name="txB" fmla="*/ 342 h 34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022" h="342">
                <a:moveTo>
                  <a:pt x="1654" y="177"/>
                </a:moveTo>
                <a:lnTo>
                  <a:pt x="1628" y="177"/>
                </a:lnTo>
                <a:lnTo>
                  <a:pt x="1603" y="177"/>
                </a:lnTo>
                <a:lnTo>
                  <a:pt x="1552" y="177"/>
                </a:lnTo>
                <a:lnTo>
                  <a:pt x="1514" y="177"/>
                </a:lnTo>
                <a:lnTo>
                  <a:pt x="1450" y="177"/>
                </a:lnTo>
                <a:lnTo>
                  <a:pt x="1386" y="177"/>
                </a:lnTo>
                <a:lnTo>
                  <a:pt x="1323" y="190"/>
                </a:lnTo>
                <a:lnTo>
                  <a:pt x="1246" y="190"/>
                </a:lnTo>
                <a:lnTo>
                  <a:pt x="1068" y="203"/>
                </a:lnTo>
                <a:lnTo>
                  <a:pt x="903" y="228"/>
                </a:lnTo>
                <a:lnTo>
                  <a:pt x="725" y="253"/>
                </a:lnTo>
                <a:lnTo>
                  <a:pt x="572" y="279"/>
                </a:lnTo>
                <a:lnTo>
                  <a:pt x="534" y="291"/>
                </a:lnTo>
                <a:lnTo>
                  <a:pt x="496" y="291"/>
                </a:lnTo>
                <a:lnTo>
                  <a:pt x="458" y="304"/>
                </a:lnTo>
                <a:lnTo>
                  <a:pt x="419" y="304"/>
                </a:lnTo>
                <a:lnTo>
                  <a:pt x="356" y="317"/>
                </a:lnTo>
                <a:lnTo>
                  <a:pt x="305" y="329"/>
                </a:lnTo>
                <a:lnTo>
                  <a:pt x="267" y="329"/>
                </a:lnTo>
                <a:lnTo>
                  <a:pt x="229" y="342"/>
                </a:lnTo>
                <a:lnTo>
                  <a:pt x="203" y="342"/>
                </a:lnTo>
                <a:lnTo>
                  <a:pt x="190" y="342"/>
                </a:lnTo>
                <a:lnTo>
                  <a:pt x="165" y="342"/>
                </a:lnTo>
                <a:lnTo>
                  <a:pt x="140" y="329"/>
                </a:lnTo>
                <a:lnTo>
                  <a:pt x="114" y="329"/>
                </a:lnTo>
                <a:lnTo>
                  <a:pt x="76" y="317"/>
                </a:lnTo>
                <a:lnTo>
                  <a:pt x="63" y="304"/>
                </a:lnTo>
                <a:lnTo>
                  <a:pt x="38" y="304"/>
                </a:lnTo>
                <a:lnTo>
                  <a:pt x="25" y="291"/>
                </a:lnTo>
                <a:lnTo>
                  <a:pt x="12" y="291"/>
                </a:lnTo>
                <a:lnTo>
                  <a:pt x="12" y="279"/>
                </a:lnTo>
                <a:lnTo>
                  <a:pt x="0" y="279"/>
                </a:lnTo>
                <a:lnTo>
                  <a:pt x="0" y="266"/>
                </a:lnTo>
                <a:lnTo>
                  <a:pt x="12" y="253"/>
                </a:lnTo>
                <a:lnTo>
                  <a:pt x="25" y="253"/>
                </a:lnTo>
                <a:lnTo>
                  <a:pt x="38" y="253"/>
                </a:lnTo>
                <a:lnTo>
                  <a:pt x="63" y="241"/>
                </a:lnTo>
                <a:lnTo>
                  <a:pt x="89" y="241"/>
                </a:lnTo>
                <a:lnTo>
                  <a:pt x="127" y="241"/>
                </a:lnTo>
                <a:lnTo>
                  <a:pt x="165" y="228"/>
                </a:lnTo>
                <a:lnTo>
                  <a:pt x="241" y="228"/>
                </a:lnTo>
                <a:lnTo>
                  <a:pt x="330" y="215"/>
                </a:lnTo>
                <a:lnTo>
                  <a:pt x="407" y="203"/>
                </a:lnTo>
                <a:lnTo>
                  <a:pt x="509" y="190"/>
                </a:lnTo>
                <a:lnTo>
                  <a:pt x="598" y="177"/>
                </a:lnTo>
                <a:lnTo>
                  <a:pt x="687" y="164"/>
                </a:lnTo>
                <a:lnTo>
                  <a:pt x="776" y="152"/>
                </a:lnTo>
                <a:lnTo>
                  <a:pt x="865" y="139"/>
                </a:lnTo>
                <a:lnTo>
                  <a:pt x="903" y="126"/>
                </a:lnTo>
                <a:lnTo>
                  <a:pt x="954" y="126"/>
                </a:lnTo>
                <a:lnTo>
                  <a:pt x="1017" y="114"/>
                </a:lnTo>
                <a:lnTo>
                  <a:pt x="1068" y="101"/>
                </a:lnTo>
                <a:lnTo>
                  <a:pt x="1132" y="88"/>
                </a:lnTo>
                <a:lnTo>
                  <a:pt x="1208" y="76"/>
                </a:lnTo>
                <a:lnTo>
                  <a:pt x="1272" y="63"/>
                </a:lnTo>
                <a:lnTo>
                  <a:pt x="1348" y="50"/>
                </a:lnTo>
                <a:lnTo>
                  <a:pt x="1425" y="38"/>
                </a:lnTo>
                <a:lnTo>
                  <a:pt x="1501" y="25"/>
                </a:lnTo>
                <a:lnTo>
                  <a:pt x="1564" y="12"/>
                </a:lnTo>
                <a:lnTo>
                  <a:pt x="1615" y="0"/>
                </a:lnTo>
                <a:lnTo>
                  <a:pt x="1666" y="0"/>
                </a:lnTo>
                <a:lnTo>
                  <a:pt x="1704" y="0"/>
                </a:lnTo>
                <a:lnTo>
                  <a:pt x="1743" y="0"/>
                </a:lnTo>
                <a:lnTo>
                  <a:pt x="1781" y="0"/>
                </a:lnTo>
                <a:lnTo>
                  <a:pt x="1832" y="12"/>
                </a:lnTo>
                <a:lnTo>
                  <a:pt x="1870" y="25"/>
                </a:lnTo>
                <a:lnTo>
                  <a:pt x="1921" y="50"/>
                </a:lnTo>
                <a:lnTo>
                  <a:pt x="1959" y="76"/>
                </a:lnTo>
                <a:lnTo>
                  <a:pt x="1984" y="101"/>
                </a:lnTo>
                <a:lnTo>
                  <a:pt x="2010" y="114"/>
                </a:lnTo>
                <a:lnTo>
                  <a:pt x="2022" y="139"/>
                </a:lnTo>
                <a:lnTo>
                  <a:pt x="2022" y="164"/>
                </a:lnTo>
                <a:lnTo>
                  <a:pt x="2010" y="177"/>
                </a:lnTo>
                <a:lnTo>
                  <a:pt x="1997" y="190"/>
                </a:lnTo>
                <a:lnTo>
                  <a:pt x="1984" y="190"/>
                </a:lnTo>
                <a:lnTo>
                  <a:pt x="1972" y="190"/>
                </a:lnTo>
                <a:lnTo>
                  <a:pt x="1946" y="190"/>
                </a:lnTo>
                <a:lnTo>
                  <a:pt x="1933" y="190"/>
                </a:lnTo>
                <a:lnTo>
                  <a:pt x="1908" y="190"/>
                </a:lnTo>
                <a:lnTo>
                  <a:pt x="1883" y="190"/>
                </a:lnTo>
                <a:lnTo>
                  <a:pt x="1819" y="190"/>
                </a:lnTo>
                <a:lnTo>
                  <a:pt x="1755" y="190"/>
                </a:lnTo>
                <a:lnTo>
                  <a:pt x="1704" y="190"/>
                </a:lnTo>
                <a:lnTo>
                  <a:pt x="1654" y="17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矩形 4"/>
          <p:cNvSpPr/>
          <p:nvPr/>
        </p:nvSpPr>
        <p:spPr>
          <a:xfrm>
            <a:off x="737229" y="1389160"/>
            <a:ext cx="1204912" cy="1311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陪</a:t>
            </a:r>
          </a:p>
        </p:txBody>
      </p:sp>
      <p:sp>
        <p:nvSpPr>
          <p:cNvPr id="26" name="矩形 25"/>
          <p:cNvSpPr/>
          <p:nvPr/>
        </p:nvSpPr>
        <p:spPr>
          <a:xfrm>
            <a:off x="721483" y="770500"/>
            <a:ext cx="161036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péi</a:t>
            </a:r>
          </a:p>
        </p:txBody>
      </p:sp>
      <p:pic>
        <p:nvPicPr>
          <p:cNvPr id="39969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1712" y="577254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6" name="组合 5"/>
          <p:cNvGrpSpPr/>
          <p:nvPr/>
        </p:nvGrpSpPr>
        <p:grpSpPr>
          <a:xfrm>
            <a:off x="577734" y="2828064"/>
            <a:ext cx="3507895" cy="1662910"/>
            <a:chOff x="694697" y="2806798"/>
            <a:chExt cx="3507895" cy="1662910"/>
          </a:xfrm>
        </p:grpSpPr>
        <p:sp>
          <p:nvSpPr>
            <p:cNvPr id="27" name="TextBox 26"/>
            <p:cNvSpPr txBox="1"/>
            <p:nvPr/>
          </p:nvSpPr>
          <p:spPr>
            <a:xfrm>
              <a:off x="705330" y="2806798"/>
              <a:ext cx="233997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结构：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左右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05330" y="3618969"/>
              <a:ext cx="3497262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4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陪同   恕不奉陪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94697" y="3215265"/>
              <a:ext cx="290512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400" b="1" dirty="0">
                  <a:latin typeface="宋体" panose="02010600030101010101" pitchFamily="2" charset="-122"/>
                </a:rPr>
                <a:t>P  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阝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694697" y="4008043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十</a:t>
              </a:r>
            </a:p>
          </p:txBody>
        </p:sp>
      </p:grpSp>
      <p:pic>
        <p:nvPicPr>
          <p:cNvPr id="3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8994" y="247372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2363742" y="1161778"/>
            <a:ext cx="1698625" cy="1138555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4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“阝”在左边不在右边、竖要长。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sym typeface="+mn-ea"/>
            </a:endParaRPr>
          </a:p>
        </p:txBody>
      </p:sp>
      <p:sp>
        <p:nvSpPr>
          <p:cNvPr id="11" name="线形标注 2 10"/>
          <p:cNvSpPr/>
          <p:nvPr/>
        </p:nvSpPr>
        <p:spPr>
          <a:xfrm>
            <a:off x="7039299" y="1196308"/>
            <a:ext cx="1837690" cy="1477587"/>
          </a:xfrm>
          <a:prstGeom prst="borderCallout2">
            <a:avLst>
              <a:gd name="adj1" fmla="val 53213"/>
              <a:gd name="adj2" fmla="val -21917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4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“立”扁宽、下横要长，“口”稍扁小。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973084" y="2769592"/>
            <a:ext cx="1821491" cy="1241425"/>
            <a:chOff x="6397625" y="2122488"/>
            <a:chExt cx="1821491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6290"/>
                <a:gd name="adj2" fmla="val -2415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492610" y="2228073"/>
              <a:ext cx="1726506" cy="101566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ea"/>
                  <a:ea typeface="+mj-ea"/>
                </a:rPr>
                <a:t>易错提示：左部不要写到右边去哦！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0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0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80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0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80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80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0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80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80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80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21290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2982" name="Freeform 38"/>
          <p:cNvSpPr/>
          <p:nvPr/>
        </p:nvSpPr>
        <p:spPr>
          <a:xfrm>
            <a:off x="4674870" y="2460943"/>
            <a:ext cx="1679575" cy="273050"/>
          </a:xfrm>
          <a:custGeom>
            <a:avLst/>
            <a:gdLst>
              <a:gd name="txL" fmla="*/ 0 w 2646"/>
              <a:gd name="txT" fmla="*/ 0 h 431"/>
              <a:gd name="txR" fmla="*/ 2646 w 2646"/>
              <a:gd name="txB" fmla="*/ 431 h 43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646" h="431">
                <a:moveTo>
                  <a:pt x="560" y="380"/>
                </a:moveTo>
                <a:lnTo>
                  <a:pt x="522" y="380"/>
                </a:lnTo>
                <a:lnTo>
                  <a:pt x="484" y="393"/>
                </a:lnTo>
                <a:lnTo>
                  <a:pt x="445" y="393"/>
                </a:lnTo>
                <a:lnTo>
                  <a:pt x="407" y="406"/>
                </a:lnTo>
                <a:lnTo>
                  <a:pt x="382" y="406"/>
                </a:lnTo>
                <a:lnTo>
                  <a:pt x="344" y="418"/>
                </a:lnTo>
                <a:lnTo>
                  <a:pt x="318" y="418"/>
                </a:lnTo>
                <a:lnTo>
                  <a:pt x="293" y="418"/>
                </a:lnTo>
                <a:lnTo>
                  <a:pt x="267" y="431"/>
                </a:lnTo>
                <a:lnTo>
                  <a:pt x="255" y="431"/>
                </a:lnTo>
                <a:lnTo>
                  <a:pt x="229" y="431"/>
                </a:lnTo>
                <a:lnTo>
                  <a:pt x="216" y="431"/>
                </a:lnTo>
                <a:lnTo>
                  <a:pt x="191" y="431"/>
                </a:lnTo>
                <a:lnTo>
                  <a:pt x="178" y="431"/>
                </a:lnTo>
                <a:lnTo>
                  <a:pt x="153" y="418"/>
                </a:lnTo>
                <a:lnTo>
                  <a:pt x="115" y="406"/>
                </a:lnTo>
                <a:lnTo>
                  <a:pt x="89" y="380"/>
                </a:lnTo>
                <a:lnTo>
                  <a:pt x="64" y="355"/>
                </a:lnTo>
                <a:lnTo>
                  <a:pt x="38" y="330"/>
                </a:lnTo>
                <a:lnTo>
                  <a:pt x="26" y="304"/>
                </a:lnTo>
                <a:lnTo>
                  <a:pt x="13" y="279"/>
                </a:lnTo>
                <a:lnTo>
                  <a:pt x="0" y="266"/>
                </a:lnTo>
                <a:lnTo>
                  <a:pt x="64" y="266"/>
                </a:lnTo>
                <a:lnTo>
                  <a:pt x="127" y="266"/>
                </a:lnTo>
                <a:lnTo>
                  <a:pt x="191" y="254"/>
                </a:lnTo>
                <a:lnTo>
                  <a:pt x="255" y="254"/>
                </a:lnTo>
                <a:lnTo>
                  <a:pt x="331" y="254"/>
                </a:lnTo>
                <a:lnTo>
                  <a:pt x="407" y="241"/>
                </a:lnTo>
                <a:lnTo>
                  <a:pt x="496" y="228"/>
                </a:lnTo>
                <a:lnTo>
                  <a:pt x="585" y="216"/>
                </a:lnTo>
                <a:lnTo>
                  <a:pt x="763" y="190"/>
                </a:lnTo>
                <a:lnTo>
                  <a:pt x="929" y="178"/>
                </a:lnTo>
                <a:lnTo>
                  <a:pt x="1094" y="152"/>
                </a:lnTo>
                <a:lnTo>
                  <a:pt x="1260" y="140"/>
                </a:lnTo>
                <a:lnTo>
                  <a:pt x="1412" y="127"/>
                </a:lnTo>
                <a:lnTo>
                  <a:pt x="1578" y="102"/>
                </a:lnTo>
                <a:lnTo>
                  <a:pt x="1896" y="51"/>
                </a:lnTo>
                <a:lnTo>
                  <a:pt x="1972" y="38"/>
                </a:lnTo>
                <a:lnTo>
                  <a:pt x="2036" y="26"/>
                </a:lnTo>
                <a:lnTo>
                  <a:pt x="2099" y="26"/>
                </a:lnTo>
                <a:lnTo>
                  <a:pt x="2163" y="13"/>
                </a:lnTo>
                <a:lnTo>
                  <a:pt x="2214" y="0"/>
                </a:lnTo>
                <a:lnTo>
                  <a:pt x="2252" y="0"/>
                </a:lnTo>
                <a:lnTo>
                  <a:pt x="2290" y="0"/>
                </a:lnTo>
                <a:lnTo>
                  <a:pt x="2316" y="0"/>
                </a:lnTo>
                <a:lnTo>
                  <a:pt x="2367" y="0"/>
                </a:lnTo>
                <a:lnTo>
                  <a:pt x="2417" y="13"/>
                </a:lnTo>
                <a:lnTo>
                  <a:pt x="2468" y="38"/>
                </a:lnTo>
                <a:lnTo>
                  <a:pt x="2519" y="64"/>
                </a:lnTo>
                <a:lnTo>
                  <a:pt x="2545" y="76"/>
                </a:lnTo>
                <a:lnTo>
                  <a:pt x="2570" y="102"/>
                </a:lnTo>
                <a:lnTo>
                  <a:pt x="2583" y="114"/>
                </a:lnTo>
                <a:lnTo>
                  <a:pt x="2608" y="127"/>
                </a:lnTo>
                <a:lnTo>
                  <a:pt x="2621" y="140"/>
                </a:lnTo>
                <a:lnTo>
                  <a:pt x="2634" y="152"/>
                </a:lnTo>
                <a:lnTo>
                  <a:pt x="2646" y="165"/>
                </a:lnTo>
                <a:lnTo>
                  <a:pt x="2646" y="178"/>
                </a:lnTo>
                <a:lnTo>
                  <a:pt x="2646" y="203"/>
                </a:lnTo>
                <a:lnTo>
                  <a:pt x="2646" y="216"/>
                </a:lnTo>
                <a:lnTo>
                  <a:pt x="2646" y="228"/>
                </a:lnTo>
                <a:lnTo>
                  <a:pt x="2634" y="228"/>
                </a:lnTo>
                <a:lnTo>
                  <a:pt x="2621" y="228"/>
                </a:lnTo>
                <a:lnTo>
                  <a:pt x="2608" y="228"/>
                </a:lnTo>
                <a:lnTo>
                  <a:pt x="2583" y="228"/>
                </a:lnTo>
                <a:lnTo>
                  <a:pt x="2557" y="228"/>
                </a:lnTo>
                <a:lnTo>
                  <a:pt x="2532" y="228"/>
                </a:lnTo>
                <a:lnTo>
                  <a:pt x="2494" y="228"/>
                </a:lnTo>
                <a:lnTo>
                  <a:pt x="2443" y="228"/>
                </a:lnTo>
                <a:lnTo>
                  <a:pt x="2405" y="216"/>
                </a:lnTo>
                <a:lnTo>
                  <a:pt x="2290" y="216"/>
                </a:lnTo>
                <a:lnTo>
                  <a:pt x="2188" y="216"/>
                </a:lnTo>
                <a:lnTo>
                  <a:pt x="1985" y="203"/>
                </a:lnTo>
                <a:lnTo>
                  <a:pt x="1934" y="203"/>
                </a:lnTo>
                <a:lnTo>
                  <a:pt x="1870" y="216"/>
                </a:lnTo>
                <a:lnTo>
                  <a:pt x="1807" y="216"/>
                </a:lnTo>
                <a:lnTo>
                  <a:pt x="1730" y="216"/>
                </a:lnTo>
                <a:lnTo>
                  <a:pt x="1641" y="228"/>
                </a:lnTo>
                <a:lnTo>
                  <a:pt x="1552" y="228"/>
                </a:lnTo>
                <a:lnTo>
                  <a:pt x="1451" y="241"/>
                </a:lnTo>
                <a:lnTo>
                  <a:pt x="1349" y="254"/>
                </a:lnTo>
                <a:lnTo>
                  <a:pt x="1234" y="266"/>
                </a:lnTo>
                <a:lnTo>
                  <a:pt x="1132" y="279"/>
                </a:lnTo>
                <a:lnTo>
                  <a:pt x="1031" y="292"/>
                </a:lnTo>
                <a:lnTo>
                  <a:pt x="942" y="304"/>
                </a:lnTo>
                <a:lnTo>
                  <a:pt x="840" y="317"/>
                </a:lnTo>
                <a:lnTo>
                  <a:pt x="751" y="342"/>
                </a:lnTo>
                <a:lnTo>
                  <a:pt x="649" y="355"/>
                </a:lnTo>
                <a:lnTo>
                  <a:pt x="560" y="38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2983" name="Freeform 39"/>
          <p:cNvSpPr/>
          <p:nvPr/>
        </p:nvSpPr>
        <p:spPr>
          <a:xfrm>
            <a:off x="5409883" y="2308543"/>
            <a:ext cx="169862" cy="957262"/>
          </a:xfrm>
          <a:custGeom>
            <a:avLst/>
            <a:gdLst>
              <a:gd name="txL" fmla="*/ 0 w 267"/>
              <a:gd name="txT" fmla="*/ 0 h 1508"/>
              <a:gd name="txR" fmla="*/ 267 w 267"/>
              <a:gd name="txB" fmla="*/ 1508 h 150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67" h="1508">
                <a:moveTo>
                  <a:pt x="242" y="89"/>
                </a:moveTo>
                <a:lnTo>
                  <a:pt x="254" y="102"/>
                </a:lnTo>
                <a:lnTo>
                  <a:pt x="267" y="127"/>
                </a:lnTo>
                <a:lnTo>
                  <a:pt x="267" y="153"/>
                </a:lnTo>
                <a:lnTo>
                  <a:pt x="267" y="178"/>
                </a:lnTo>
                <a:lnTo>
                  <a:pt x="254" y="216"/>
                </a:lnTo>
                <a:lnTo>
                  <a:pt x="254" y="254"/>
                </a:lnTo>
                <a:lnTo>
                  <a:pt x="242" y="279"/>
                </a:lnTo>
                <a:lnTo>
                  <a:pt x="242" y="305"/>
                </a:lnTo>
                <a:lnTo>
                  <a:pt x="242" y="317"/>
                </a:lnTo>
                <a:lnTo>
                  <a:pt x="242" y="330"/>
                </a:lnTo>
                <a:lnTo>
                  <a:pt x="242" y="343"/>
                </a:lnTo>
                <a:lnTo>
                  <a:pt x="242" y="355"/>
                </a:lnTo>
                <a:lnTo>
                  <a:pt x="242" y="381"/>
                </a:lnTo>
                <a:lnTo>
                  <a:pt x="242" y="419"/>
                </a:lnTo>
                <a:lnTo>
                  <a:pt x="242" y="444"/>
                </a:lnTo>
                <a:lnTo>
                  <a:pt x="242" y="482"/>
                </a:lnTo>
                <a:lnTo>
                  <a:pt x="242" y="520"/>
                </a:lnTo>
                <a:lnTo>
                  <a:pt x="242" y="571"/>
                </a:lnTo>
                <a:lnTo>
                  <a:pt x="242" y="621"/>
                </a:lnTo>
                <a:lnTo>
                  <a:pt x="242" y="672"/>
                </a:lnTo>
                <a:lnTo>
                  <a:pt x="242" y="723"/>
                </a:lnTo>
                <a:lnTo>
                  <a:pt x="242" y="786"/>
                </a:lnTo>
                <a:lnTo>
                  <a:pt x="242" y="862"/>
                </a:lnTo>
                <a:lnTo>
                  <a:pt x="229" y="925"/>
                </a:lnTo>
                <a:lnTo>
                  <a:pt x="229" y="1001"/>
                </a:lnTo>
                <a:lnTo>
                  <a:pt x="229" y="1065"/>
                </a:lnTo>
                <a:lnTo>
                  <a:pt x="229" y="1128"/>
                </a:lnTo>
                <a:lnTo>
                  <a:pt x="229" y="1179"/>
                </a:lnTo>
                <a:lnTo>
                  <a:pt x="216" y="1230"/>
                </a:lnTo>
                <a:lnTo>
                  <a:pt x="216" y="1280"/>
                </a:lnTo>
                <a:lnTo>
                  <a:pt x="216" y="1318"/>
                </a:lnTo>
                <a:lnTo>
                  <a:pt x="216" y="1356"/>
                </a:lnTo>
                <a:lnTo>
                  <a:pt x="203" y="1394"/>
                </a:lnTo>
                <a:lnTo>
                  <a:pt x="203" y="1420"/>
                </a:lnTo>
                <a:lnTo>
                  <a:pt x="191" y="1445"/>
                </a:lnTo>
                <a:lnTo>
                  <a:pt x="191" y="1470"/>
                </a:lnTo>
                <a:lnTo>
                  <a:pt x="191" y="1483"/>
                </a:lnTo>
                <a:lnTo>
                  <a:pt x="178" y="1496"/>
                </a:lnTo>
                <a:lnTo>
                  <a:pt x="165" y="1508"/>
                </a:lnTo>
                <a:lnTo>
                  <a:pt x="153" y="1496"/>
                </a:lnTo>
                <a:lnTo>
                  <a:pt x="140" y="1496"/>
                </a:lnTo>
                <a:lnTo>
                  <a:pt x="127" y="1470"/>
                </a:lnTo>
                <a:lnTo>
                  <a:pt x="114" y="1458"/>
                </a:lnTo>
                <a:lnTo>
                  <a:pt x="114" y="1432"/>
                </a:lnTo>
                <a:lnTo>
                  <a:pt x="102" y="1394"/>
                </a:lnTo>
                <a:lnTo>
                  <a:pt x="89" y="1356"/>
                </a:lnTo>
                <a:lnTo>
                  <a:pt x="89" y="1318"/>
                </a:lnTo>
                <a:lnTo>
                  <a:pt x="89" y="1293"/>
                </a:lnTo>
                <a:lnTo>
                  <a:pt x="89" y="1255"/>
                </a:lnTo>
                <a:lnTo>
                  <a:pt x="89" y="1230"/>
                </a:lnTo>
                <a:lnTo>
                  <a:pt x="76" y="1192"/>
                </a:lnTo>
                <a:lnTo>
                  <a:pt x="76" y="1128"/>
                </a:lnTo>
                <a:lnTo>
                  <a:pt x="76" y="1039"/>
                </a:lnTo>
                <a:lnTo>
                  <a:pt x="76" y="951"/>
                </a:lnTo>
                <a:lnTo>
                  <a:pt x="63" y="849"/>
                </a:lnTo>
                <a:lnTo>
                  <a:pt x="63" y="748"/>
                </a:lnTo>
                <a:lnTo>
                  <a:pt x="63" y="621"/>
                </a:lnTo>
                <a:lnTo>
                  <a:pt x="63" y="571"/>
                </a:lnTo>
                <a:lnTo>
                  <a:pt x="63" y="507"/>
                </a:lnTo>
                <a:lnTo>
                  <a:pt x="63" y="457"/>
                </a:lnTo>
                <a:lnTo>
                  <a:pt x="63" y="406"/>
                </a:lnTo>
                <a:lnTo>
                  <a:pt x="63" y="368"/>
                </a:lnTo>
                <a:lnTo>
                  <a:pt x="63" y="317"/>
                </a:lnTo>
                <a:lnTo>
                  <a:pt x="63" y="279"/>
                </a:lnTo>
                <a:lnTo>
                  <a:pt x="63" y="241"/>
                </a:lnTo>
                <a:lnTo>
                  <a:pt x="51" y="216"/>
                </a:lnTo>
                <a:lnTo>
                  <a:pt x="51" y="191"/>
                </a:lnTo>
                <a:lnTo>
                  <a:pt x="51" y="165"/>
                </a:lnTo>
                <a:lnTo>
                  <a:pt x="38" y="140"/>
                </a:lnTo>
                <a:lnTo>
                  <a:pt x="38" y="114"/>
                </a:lnTo>
                <a:lnTo>
                  <a:pt x="38" y="102"/>
                </a:lnTo>
                <a:lnTo>
                  <a:pt x="25" y="89"/>
                </a:lnTo>
                <a:lnTo>
                  <a:pt x="13" y="76"/>
                </a:lnTo>
                <a:lnTo>
                  <a:pt x="0" y="64"/>
                </a:lnTo>
                <a:lnTo>
                  <a:pt x="0" y="51"/>
                </a:lnTo>
                <a:lnTo>
                  <a:pt x="0" y="38"/>
                </a:lnTo>
                <a:lnTo>
                  <a:pt x="0" y="26"/>
                </a:lnTo>
                <a:lnTo>
                  <a:pt x="0" y="0"/>
                </a:lnTo>
                <a:lnTo>
                  <a:pt x="13" y="0"/>
                </a:lnTo>
                <a:lnTo>
                  <a:pt x="25" y="0"/>
                </a:lnTo>
                <a:lnTo>
                  <a:pt x="38" y="0"/>
                </a:lnTo>
                <a:lnTo>
                  <a:pt x="63" y="0"/>
                </a:lnTo>
                <a:lnTo>
                  <a:pt x="76" y="0"/>
                </a:lnTo>
                <a:lnTo>
                  <a:pt x="102" y="0"/>
                </a:lnTo>
                <a:lnTo>
                  <a:pt x="127" y="0"/>
                </a:lnTo>
                <a:lnTo>
                  <a:pt x="153" y="13"/>
                </a:lnTo>
                <a:lnTo>
                  <a:pt x="165" y="26"/>
                </a:lnTo>
                <a:lnTo>
                  <a:pt x="191" y="26"/>
                </a:lnTo>
                <a:lnTo>
                  <a:pt x="203" y="38"/>
                </a:lnTo>
                <a:lnTo>
                  <a:pt x="216" y="51"/>
                </a:lnTo>
                <a:lnTo>
                  <a:pt x="229" y="64"/>
                </a:lnTo>
                <a:lnTo>
                  <a:pt x="242" y="76"/>
                </a:lnTo>
                <a:lnTo>
                  <a:pt x="242" y="8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2985" name="Freeform 41"/>
          <p:cNvSpPr/>
          <p:nvPr/>
        </p:nvSpPr>
        <p:spPr>
          <a:xfrm>
            <a:off x="5143183" y="1849755"/>
            <a:ext cx="331787" cy="120650"/>
          </a:xfrm>
          <a:custGeom>
            <a:avLst/>
            <a:gdLst>
              <a:gd name="txL" fmla="*/ 0 w 522"/>
              <a:gd name="txT" fmla="*/ 0 h 190"/>
              <a:gd name="txR" fmla="*/ 522 w 522"/>
              <a:gd name="txB" fmla="*/ 190 h 19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22" h="190">
                <a:moveTo>
                  <a:pt x="229" y="38"/>
                </a:moveTo>
                <a:lnTo>
                  <a:pt x="267" y="26"/>
                </a:lnTo>
                <a:lnTo>
                  <a:pt x="305" y="13"/>
                </a:lnTo>
                <a:lnTo>
                  <a:pt x="331" y="13"/>
                </a:lnTo>
                <a:lnTo>
                  <a:pt x="356" y="0"/>
                </a:lnTo>
                <a:lnTo>
                  <a:pt x="407" y="0"/>
                </a:lnTo>
                <a:lnTo>
                  <a:pt x="458" y="0"/>
                </a:lnTo>
                <a:lnTo>
                  <a:pt x="483" y="26"/>
                </a:lnTo>
                <a:lnTo>
                  <a:pt x="509" y="38"/>
                </a:lnTo>
                <a:lnTo>
                  <a:pt x="522" y="51"/>
                </a:lnTo>
                <a:lnTo>
                  <a:pt x="522" y="64"/>
                </a:lnTo>
                <a:lnTo>
                  <a:pt x="509" y="76"/>
                </a:lnTo>
                <a:lnTo>
                  <a:pt x="509" y="89"/>
                </a:lnTo>
                <a:lnTo>
                  <a:pt x="496" y="89"/>
                </a:lnTo>
                <a:lnTo>
                  <a:pt x="483" y="102"/>
                </a:lnTo>
                <a:lnTo>
                  <a:pt x="458" y="114"/>
                </a:lnTo>
                <a:lnTo>
                  <a:pt x="433" y="114"/>
                </a:lnTo>
                <a:lnTo>
                  <a:pt x="407" y="127"/>
                </a:lnTo>
                <a:lnTo>
                  <a:pt x="356" y="140"/>
                </a:lnTo>
                <a:lnTo>
                  <a:pt x="293" y="152"/>
                </a:lnTo>
                <a:lnTo>
                  <a:pt x="242" y="165"/>
                </a:lnTo>
                <a:lnTo>
                  <a:pt x="191" y="178"/>
                </a:lnTo>
                <a:lnTo>
                  <a:pt x="140" y="178"/>
                </a:lnTo>
                <a:lnTo>
                  <a:pt x="102" y="178"/>
                </a:lnTo>
                <a:lnTo>
                  <a:pt x="51" y="190"/>
                </a:lnTo>
                <a:lnTo>
                  <a:pt x="0" y="190"/>
                </a:lnTo>
                <a:lnTo>
                  <a:pt x="0" y="89"/>
                </a:lnTo>
                <a:lnTo>
                  <a:pt x="51" y="89"/>
                </a:lnTo>
                <a:lnTo>
                  <a:pt x="102" y="76"/>
                </a:lnTo>
                <a:lnTo>
                  <a:pt x="165" y="64"/>
                </a:lnTo>
                <a:lnTo>
                  <a:pt x="229" y="3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2987" name="Freeform 43"/>
          <p:cNvSpPr/>
          <p:nvPr/>
        </p:nvSpPr>
        <p:spPr>
          <a:xfrm>
            <a:off x="5619433" y="1648143"/>
            <a:ext cx="460375" cy="290512"/>
          </a:xfrm>
          <a:custGeom>
            <a:avLst/>
            <a:gdLst>
              <a:gd name="txL" fmla="*/ 0 w 725"/>
              <a:gd name="txT" fmla="*/ 0 h 457"/>
              <a:gd name="txR" fmla="*/ 725 w 725"/>
              <a:gd name="txB" fmla="*/ 457 h 457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725" h="457">
                <a:moveTo>
                  <a:pt x="0" y="381"/>
                </a:moveTo>
                <a:lnTo>
                  <a:pt x="89" y="343"/>
                </a:lnTo>
                <a:lnTo>
                  <a:pt x="165" y="305"/>
                </a:lnTo>
                <a:lnTo>
                  <a:pt x="229" y="279"/>
                </a:lnTo>
                <a:lnTo>
                  <a:pt x="292" y="254"/>
                </a:lnTo>
                <a:lnTo>
                  <a:pt x="343" y="228"/>
                </a:lnTo>
                <a:lnTo>
                  <a:pt x="356" y="216"/>
                </a:lnTo>
                <a:lnTo>
                  <a:pt x="381" y="203"/>
                </a:lnTo>
                <a:lnTo>
                  <a:pt x="394" y="190"/>
                </a:lnTo>
                <a:lnTo>
                  <a:pt x="407" y="190"/>
                </a:lnTo>
                <a:lnTo>
                  <a:pt x="420" y="178"/>
                </a:lnTo>
                <a:lnTo>
                  <a:pt x="432" y="165"/>
                </a:lnTo>
                <a:lnTo>
                  <a:pt x="458" y="140"/>
                </a:lnTo>
                <a:lnTo>
                  <a:pt x="483" y="114"/>
                </a:lnTo>
                <a:lnTo>
                  <a:pt x="496" y="89"/>
                </a:lnTo>
                <a:lnTo>
                  <a:pt x="509" y="51"/>
                </a:lnTo>
                <a:lnTo>
                  <a:pt x="521" y="38"/>
                </a:lnTo>
                <a:lnTo>
                  <a:pt x="521" y="13"/>
                </a:lnTo>
                <a:lnTo>
                  <a:pt x="534" y="0"/>
                </a:lnTo>
                <a:lnTo>
                  <a:pt x="547" y="0"/>
                </a:lnTo>
                <a:lnTo>
                  <a:pt x="559" y="0"/>
                </a:lnTo>
                <a:lnTo>
                  <a:pt x="572" y="13"/>
                </a:lnTo>
                <a:lnTo>
                  <a:pt x="585" y="13"/>
                </a:lnTo>
                <a:lnTo>
                  <a:pt x="598" y="26"/>
                </a:lnTo>
                <a:lnTo>
                  <a:pt x="610" y="38"/>
                </a:lnTo>
                <a:lnTo>
                  <a:pt x="636" y="64"/>
                </a:lnTo>
                <a:lnTo>
                  <a:pt x="649" y="76"/>
                </a:lnTo>
                <a:lnTo>
                  <a:pt x="687" y="114"/>
                </a:lnTo>
                <a:lnTo>
                  <a:pt x="699" y="152"/>
                </a:lnTo>
                <a:lnTo>
                  <a:pt x="712" y="165"/>
                </a:lnTo>
                <a:lnTo>
                  <a:pt x="725" y="190"/>
                </a:lnTo>
                <a:lnTo>
                  <a:pt x="712" y="190"/>
                </a:lnTo>
                <a:lnTo>
                  <a:pt x="712" y="203"/>
                </a:lnTo>
                <a:lnTo>
                  <a:pt x="699" y="203"/>
                </a:lnTo>
                <a:lnTo>
                  <a:pt x="674" y="216"/>
                </a:lnTo>
                <a:lnTo>
                  <a:pt x="649" y="228"/>
                </a:lnTo>
                <a:lnTo>
                  <a:pt x="623" y="241"/>
                </a:lnTo>
                <a:lnTo>
                  <a:pt x="585" y="254"/>
                </a:lnTo>
                <a:lnTo>
                  <a:pt x="547" y="267"/>
                </a:lnTo>
                <a:lnTo>
                  <a:pt x="496" y="292"/>
                </a:lnTo>
                <a:lnTo>
                  <a:pt x="445" y="305"/>
                </a:lnTo>
                <a:lnTo>
                  <a:pt x="381" y="330"/>
                </a:lnTo>
                <a:lnTo>
                  <a:pt x="318" y="355"/>
                </a:lnTo>
                <a:lnTo>
                  <a:pt x="254" y="381"/>
                </a:lnTo>
                <a:lnTo>
                  <a:pt x="178" y="406"/>
                </a:lnTo>
                <a:lnTo>
                  <a:pt x="101" y="431"/>
                </a:lnTo>
                <a:lnTo>
                  <a:pt x="12" y="457"/>
                </a:lnTo>
                <a:lnTo>
                  <a:pt x="0" y="38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2986" name="Freeform 42"/>
          <p:cNvSpPr/>
          <p:nvPr/>
        </p:nvSpPr>
        <p:spPr>
          <a:xfrm>
            <a:off x="5547995" y="1527493"/>
            <a:ext cx="620713" cy="755650"/>
          </a:xfrm>
          <a:custGeom>
            <a:avLst/>
            <a:gdLst>
              <a:gd name="txL" fmla="*/ 0 w 980"/>
              <a:gd name="txT" fmla="*/ 0 h 1191"/>
              <a:gd name="txR" fmla="*/ 980 w 980"/>
              <a:gd name="txB" fmla="*/ 1191 h 1191"/>
            </a:gdLst>
            <a:ahLst/>
            <a:cxnLst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980" h="1191">
                <a:moveTo>
                  <a:pt x="13" y="0"/>
                </a:moveTo>
                <a:lnTo>
                  <a:pt x="13" y="0"/>
                </a:lnTo>
                <a:lnTo>
                  <a:pt x="26" y="0"/>
                </a:lnTo>
                <a:lnTo>
                  <a:pt x="38" y="0"/>
                </a:lnTo>
                <a:lnTo>
                  <a:pt x="51" y="0"/>
                </a:lnTo>
                <a:lnTo>
                  <a:pt x="64" y="0"/>
                </a:lnTo>
                <a:lnTo>
                  <a:pt x="89" y="0"/>
                </a:lnTo>
                <a:lnTo>
                  <a:pt x="115" y="13"/>
                </a:lnTo>
                <a:lnTo>
                  <a:pt x="140" y="26"/>
                </a:lnTo>
                <a:lnTo>
                  <a:pt x="166" y="38"/>
                </a:lnTo>
                <a:lnTo>
                  <a:pt x="191" y="51"/>
                </a:lnTo>
                <a:lnTo>
                  <a:pt x="204" y="64"/>
                </a:lnTo>
                <a:lnTo>
                  <a:pt x="216" y="64"/>
                </a:lnTo>
                <a:lnTo>
                  <a:pt x="229" y="76"/>
                </a:lnTo>
                <a:lnTo>
                  <a:pt x="242" y="89"/>
                </a:lnTo>
                <a:lnTo>
                  <a:pt x="242" y="102"/>
                </a:lnTo>
                <a:lnTo>
                  <a:pt x="242" y="114"/>
                </a:lnTo>
                <a:lnTo>
                  <a:pt x="242" y="140"/>
                </a:lnTo>
                <a:lnTo>
                  <a:pt x="229" y="178"/>
                </a:lnTo>
                <a:lnTo>
                  <a:pt x="229" y="190"/>
                </a:lnTo>
                <a:lnTo>
                  <a:pt x="229" y="216"/>
                </a:lnTo>
                <a:lnTo>
                  <a:pt x="229" y="241"/>
                </a:lnTo>
                <a:lnTo>
                  <a:pt x="216" y="266"/>
                </a:lnTo>
                <a:lnTo>
                  <a:pt x="216" y="304"/>
                </a:lnTo>
                <a:lnTo>
                  <a:pt x="216" y="330"/>
                </a:lnTo>
                <a:lnTo>
                  <a:pt x="204" y="368"/>
                </a:lnTo>
                <a:lnTo>
                  <a:pt x="204" y="418"/>
                </a:lnTo>
                <a:lnTo>
                  <a:pt x="204" y="457"/>
                </a:lnTo>
                <a:lnTo>
                  <a:pt x="204" y="507"/>
                </a:lnTo>
                <a:lnTo>
                  <a:pt x="204" y="558"/>
                </a:lnTo>
                <a:lnTo>
                  <a:pt x="204" y="609"/>
                </a:lnTo>
                <a:lnTo>
                  <a:pt x="191" y="659"/>
                </a:lnTo>
                <a:lnTo>
                  <a:pt x="191" y="710"/>
                </a:lnTo>
                <a:lnTo>
                  <a:pt x="191" y="761"/>
                </a:lnTo>
                <a:lnTo>
                  <a:pt x="191" y="799"/>
                </a:lnTo>
                <a:lnTo>
                  <a:pt x="204" y="824"/>
                </a:lnTo>
                <a:lnTo>
                  <a:pt x="204" y="862"/>
                </a:lnTo>
                <a:lnTo>
                  <a:pt x="204" y="887"/>
                </a:lnTo>
                <a:lnTo>
                  <a:pt x="204" y="900"/>
                </a:lnTo>
                <a:lnTo>
                  <a:pt x="216" y="913"/>
                </a:lnTo>
                <a:lnTo>
                  <a:pt x="229" y="938"/>
                </a:lnTo>
                <a:lnTo>
                  <a:pt x="229" y="951"/>
                </a:lnTo>
                <a:lnTo>
                  <a:pt x="255" y="963"/>
                </a:lnTo>
                <a:lnTo>
                  <a:pt x="267" y="976"/>
                </a:lnTo>
                <a:lnTo>
                  <a:pt x="280" y="989"/>
                </a:lnTo>
                <a:lnTo>
                  <a:pt x="306" y="989"/>
                </a:lnTo>
                <a:lnTo>
                  <a:pt x="331" y="1001"/>
                </a:lnTo>
                <a:lnTo>
                  <a:pt x="356" y="1014"/>
                </a:lnTo>
                <a:lnTo>
                  <a:pt x="382" y="1027"/>
                </a:lnTo>
                <a:lnTo>
                  <a:pt x="407" y="1027"/>
                </a:lnTo>
                <a:lnTo>
                  <a:pt x="445" y="1027"/>
                </a:lnTo>
                <a:lnTo>
                  <a:pt x="471" y="1027"/>
                </a:lnTo>
                <a:lnTo>
                  <a:pt x="509" y="1027"/>
                </a:lnTo>
                <a:lnTo>
                  <a:pt x="547" y="1014"/>
                </a:lnTo>
                <a:lnTo>
                  <a:pt x="585" y="1014"/>
                </a:lnTo>
                <a:lnTo>
                  <a:pt x="624" y="1001"/>
                </a:lnTo>
                <a:lnTo>
                  <a:pt x="662" y="1001"/>
                </a:lnTo>
                <a:lnTo>
                  <a:pt x="687" y="989"/>
                </a:lnTo>
                <a:lnTo>
                  <a:pt x="713" y="976"/>
                </a:lnTo>
                <a:lnTo>
                  <a:pt x="738" y="976"/>
                </a:lnTo>
                <a:lnTo>
                  <a:pt x="751" y="963"/>
                </a:lnTo>
                <a:lnTo>
                  <a:pt x="764" y="951"/>
                </a:lnTo>
                <a:lnTo>
                  <a:pt x="776" y="951"/>
                </a:lnTo>
                <a:lnTo>
                  <a:pt x="789" y="938"/>
                </a:lnTo>
                <a:lnTo>
                  <a:pt x="789" y="925"/>
                </a:lnTo>
                <a:lnTo>
                  <a:pt x="802" y="913"/>
                </a:lnTo>
                <a:lnTo>
                  <a:pt x="802" y="900"/>
                </a:lnTo>
                <a:lnTo>
                  <a:pt x="814" y="875"/>
                </a:lnTo>
                <a:lnTo>
                  <a:pt x="814" y="849"/>
                </a:lnTo>
                <a:lnTo>
                  <a:pt x="814" y="824"/>
                </a:lnTo>
                <a:lnTo>
                  <a:pt x="827" y="786"/>
                </a:lnTo>
                <a:lnTo>
                  <a:pt x="827" y="761"/>
                </a:lnTo>
                <a:lnTo>
                  <a:pt x="840" y="735"/>
                </a:lnTo>
                <a:lnTo>
                  <a:pt x="840" y="710"/>
                </a:lnTo>
                <a:lnTo>
                  <a:pt x="853" y="685"/>
                </a:lnTo>
                <a:lnTo>
                  <a:pt x="853" y="672"/>
                </a:lnTo>
                <a:lnTo>
                  <a:pt x="865" y="672"/>
                </a:lnTo>
                <a:lnTo>
                  <a:pt x="865" y="659"/>
                </a:lnTo>
                <a:lnTo>
                  <a:pt x="878" y="659"/>
                </a:lnTo>
                <a:lnTo>
                  <a:pt x="878" y="672"/>
                </a:lnTo>
                <a:lnTo>
                  <a:pt x="878" y="685"/>
                </a:lnTo>
                <a:lnTo>
                  <a:pt x="891" y="697"/>
                </a:lnTo>
                <a:lnTo>
                  <a:pt x="891" y="723"/>
                </a:lnTo>
                <a:lnTo>
                  <a:pt x="891" y="735"/>
                </a:lnTo>
                <a:lnTo>
                  <a:pt x="903" y="761"/>
                </a:lnTo>
                <a:lnTo>
                  <a:pt x="903" y="786"/>
                </a:lnTo>
                <a:lnTo>
                  <a:pt x="916" y="849"/>
                </a:lnTo>
                <a:lnTo>
                  <a:pt x="916" y="900"/>
                </a:lnTo>
                <a:lnTo>
                  <a:pt x="929" y="913"/>
                </a:lnTo>
                <a:lnTo>
                  <a:pt x="942" y="938"/>
                </a:lnTo>
                <a:lnTo>
                  <a:pt x="942" y="951"/>
                </a:lnTo>
                <a:lnTo>
                  <a:pt x="954" y="963"/>
                </a:lnTo>
                <a:lnTo>
                  <a:pt x="967" y="1001"/>
                </a:lnTo>
                <a:lnTo>
                  <a:pt x="980" y="1027"/>
                </a:lnTo>
                <a:lnTo>
                  <a:pt x="980" y="1052"/>
                </a:lnTo>
                <a:lnTo>
                  <a:pt x="980" y="1065"/>
                </a:lnTo>
                <a:lnTo>
                  <a:pt x="980" y="1077"/>
                </a:lnTo>
                <a:lnTo>
                  <a:pt x="967" y="1090"/>
                </a:lnTo>
                <a:lnTo>
                  <a:pt x="942" y="1090"/>
                </a:lnTo>
                <a:lnTo>
                  <a:pt x="929" y="1103"/>
                </a:lnTo>
                <a:lnTo>
                  <a:pt x="903" y="1115"/>
                </a:lnTo>
                <a:lnTo>
                  <a:pt x="865" y="1128"/>
                </a:lnTo>
                <a:lnTo>
                  <a:pt x="840" y="1128"/>
                </a:lnTo>
                <a:lnTo>
                  <a:pt x="802" y="1141"/>
                </a:lnTo>
                <a:lnTo>
                  <a:pt x="725" y="1166"/>
                </a:lnTo>
                <a:lnTo>
                  <a:pt x="636" y="1179"/>
                </a:lnTo>
                <a:lnTo>
                  <a:pt x="573" y="1191"/>
                </a:lnTo>
                <a:lnTo>
                  <a:pt x="496" y="1191"/>
                </a:lnTo>
                <a:lnTo>
                  <a:pt x="433" y="1191"/>
                </a:lnTo>
                <a:lnTo>
                  <a:pt x="369" y="1179"/>
                </a:lnTo>
                <a:lnTo>
                  <a:pt x="306" y="1166"/>
                </a:lnTo>
                <a:lnTo>
                  <a:pt x="267" y="1153"/>
                </a:lnTo>
                <a:lnTo>
                  <a:pt x="216" y="1141"/>
                </a:lnTo>
                <a:lnTo>
                  <a:pt x="178" y="1115"/>
                </a:lnTo>
                <a:lnTo>
                  <a:pt x="153" y="1090"/>
                </a:lnTo>
                <a:lnTo>
                  <a:pt x="115" y="1052"/>
                </a:lnTo>
                <a:lnTo>
                  <a:pt x="102" y="1027"/>
                </a:lnTo>
                <a:lnTo>
                  <a:pt x="89" y="989"/>
                </a:lnTo>
                <a:lnTo>
                  <a:pt x="77" y="951"/>
                </a:lnTo>
                <a:lnTo>
                  <a:pt x="77" y="913"/>
                </a:lnTo>
                <a:lnTo>
                  <a:pt x="77" y="887"/>
                </a:lnTo>
                <a:lnTo>
                  <a:pt x="64" y="862"/>
                </a:lnTo>
                <a:lnTo>
                  <a:pt x="64" y="824"/>
                </a:lnTo>
                <a:lnTo>
                  <a:pt x="64" y="786"/>
                </a:lnTo>
                <a:lnTo>
                  <a:pt x="64" y="748"/>
                </a:lnTo>
                <a:lnTo>
                  <a:pt x="64" y="697"/>
                </a:lnTo>
                <a:lnTo>
                  <a:pt x="77" y="634"/>
                </a:lnTo>
                <a:lnTo>
                  <a:pt x="77" y="583"/>
                </a:lnTo>
                <a:lnTo>
                  <a:pt x="77" y="520"/>
                </a:lnTo>
                <a:lnTo>
                  <a:pt x="77" y="469"/>
                </a:lnTo>
                <a:lnTo>
                  <a:pt x="77" y="406"/>
                </a:lnTo>
                <a:lnTo>
                  <a:pt x="89" y="368"/>
                </a:lnTo>
                <a:lnTo>
                  <a:pt x="77" y="317"/>
                </a:lnTo>
                <a:lnTo>
                  <a:pt x="77" y="279"/>
                </a:lnTo>
                <a:lnTo>
                  <a:pt x="77" y="241"/>
                </a:lnTo>
                <a:lnTo>
                  <a:pt x="77" y="216"/>
                </a:lnTo>
                <a:lnTo>
                  <a:pt x="64" y="190"/>
                </a:lnTo>
                <a:lnTo>
                  <a:pt x="64" y="165"/>
                </a:lnTo>
                <a:lnTo>
                  <a:pt x="64" y="140"/>
                </a:lnTo>
                <a:lnTo>
                  <a:pt x="51" y="114"/>
                </a:lnTo>
                <a:lnTo>
                  <a:pt x="38" y="89"/>
                </a:lnTo>
                <a:lnTo>
                  <a:pt x="13" y="64"/>
                </a:lnTo>
                <a:lnTo>
                  <a:pt x="0" y="38"/>
                </a:lnTo>
                <a:lnTo>
                  <a:pt x="0" y="26"/>
                </a:lnTo>
                <a:lnTo>
                  <a:pt x="0" y="13"/>
                </a:lnTo>
                <a:lnTo>
                  <a:pt x="13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2984" name="Freeform 40"/>
          <p:cNvSpPr/>
          <p:nvPr/>
        </p:nvSpPr>
        <p:spPr>
          <a:xfrm>
            <a:off x="4989195" y="1664018"/>
            <a:ext cx="501650" cy="757237"/>
          </a:xfrm>
          <a:custGeom>
            <a:avLst/>
            <a:gdLst>
              <a:gd name="txL" fmla="*/ 0 w 789"/>
              <a:gd name="txT" fmla="*/ 0 h 1191"/>
              <a:gd name="txR" fmla="*/ 789 w 789"/>
              <a:gd name="txB" fmla="*/ 1191 h 119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89" h="1191">
                <a:moveTo>
                  <a:pt x="102" y="1191"/>
                </a:moveTo>
                <a:lnTo>
                  <a:pt x="89" y="1178"/>
                </a:lnTo>
                <a:lnTo>
                  <a:pt x="77" y="1166"/>
                </a:lnTo>
                <a:lnTo>
                  <a:pt x="64" y="1153"/>
                </a:lnTo>
                <a:lnTo>
                  <a:pt x="51" y="1115"/>
                </a:lnTo>
                <a:lnTo>
                  <a:pt x="26" y="1089"/>
                </a:lnTo>
                <a:lnTo>
                  <a:pt x="13" y="1064"/>
                </a:lnTo>
                <a:lnTo>
                  <a:pt x="0" y="1039"/>
                </a:lnTo>
                <a:lnTo>
                  <a:pt x="0" y="1013"/>
                </a:lnTo>
                <a:lnTo>
                  <a:pt x="0" y="1001"/>
                </a:lnTo>
                <a:lnTo>
                  <a:pt x="13" y="975"/>
                </a:lnTo>
                <a:lnTo>
                  <a:pt x="38" y="950"/>
                </a:lnTo>
                <a:lnTo>
                  <a:pt x="64" y="925"/>
                </a:lnTo>
                <a:lnTo>
                  <a:pt x="64" y="912"/>
                </a:lnTo>
                <a:lnTo>
                  <a:pt x="77" y="887"/>
                </a:lnTo>
                <a:lnTo>
                  <a:pt x="89" y="861"/>
                </a:lnTo>
                <a:lnTo>
                  <a:pt x="102" y="823"/>
                </a:lnTo>
                <a:lnTo>
                  <a:pt x="102" y="785"/>
                </a:lnTo>
                <a:lnTo>
                  <a:pt x="115" y="735"/>
                </a:lnTo>
                <a:lnTo>
                  <a:pt x="115" y="684"/>
                </a:lnTo>
                <a:lnTo>
                  <a:pt x="128" y="621"/>
                </a:lnTo>
                <a:lnTo>
                  <a:pt x="128" y="557"/>
                </a:lnTo>
                <a:lnTo>
                  <a:pt x="128" y="507"/>
                </a:lnTo>
                <a:lnTo>
                  <a:pt x="140" y="443"/>
                </a:lnTo>
                <a:lnTo>
                  <a:pt x="140" y="393"/>
                </a:lnTo>
                <a:lnTo>
                  <a:pt x="140" y="355"/>
                </a:lnTo>
                <a:lnTo>
                  <a:pt x="140" y="304"/>
                </a:lnTo>
                <a:lnTo>
                  <a:pt x="140" y="279"/>
                </a:lnTo>
                <a:lnTo>
                  <a:pt x="140" y="241"/>
                </a:lnTo>
                <a:lnTo>
                  <a:pt x="128" y="215"/>
                </a:lnTo>
                <a:lnTo>
                  <a:pt x="128" y="190"/>
                </a:lnTo>
                <a:lnTo>
                  <a:pt x="128" y="164"/>
                </a:lnTo>
                <a:lnTo>
                  <a:pt x="115" y="139"/>
                </a:lnTo>
                <a:lnTo>
                  <a:pt x="115" y="126"/>
                </a:lnTo>
                <a:lnTo>
                  <a:pt x="102" y="114"/>
                </a:lnTo>
                <a:lnTo>
                  <a:pt x="89" y="101"/>
                </a:lnTo>
                <a:lnTo>
                  <a:pt x="77" y="88"/>
                </a:lnTo>
                <a:lnTo>
                  <a:pt x="64" y="63"/>
                </a:lnTo>
                <a:lnTo>
                  <a:pt x="51" y="50"/>
                </a:lnTo>
                <a:lnTo>
                  <a:pt x="38" y="38"/>
                </a:lnTo>
                <a:lnTo>
                  <a:pt x="51" y="12"/>
                </a:lnTo>
                <a:lnTo>
                  <a:pt x="51" y="0"/>
                </a:lnTo>
                <a:lnTo>
                  <a:pt x="64" y="0"/>
                </a:lnTo>
                <a:lnTo>
                  <a:pt x="77" y="0"/>
                </a:lnTo>
                <a:lnTo>
                  <a:pt x="89" y="0"/>
                </a:lnTo>
                <a:lnTo>
                  <a:pt x="115" y="0"/>
                </a:lnTo>
                <a:lnTo>
                  <a:pt x="128" y="12"/>
                </a:lnTo>
                <a:lnTo>
                  <a:pt x="166" y="25"/>
                </a:lnTo>
                <a:lnTo>
                  <a:pt x="191" y="25"/>
                </a:lnTo>
                <a:lnTo>
                  <a:pt x="217" y="50"/>
                </a:lnTo>
                <a:lnTo>
                  <a:pt x="242" y="63"/>
                </a:lnTo>
                <a:lnTo>
                  <a:pt x="267" y="76"/>
                </a:lnTo>
                <a:lnTo>
                  <a:pt x="280" y="88"/>
                </a:lnTo>
                <a:lnTo>
                  <a:pt x="293" y="101"/>
                </a:lnTo>
                <a:lnTo>
                  <a:pt x="306" y="114"/>
                </a:lnTo>
                <a:lnTo>
                  <a:pt x="318" y="114"/>
                </a:lnTo>
                <a:lnTo>
                  <a:pt x="318" y="139"/>
                </a:lnTo>
                <a:lnTo>
                  <a:pt x="318" y="164"/>
                </a:lnTo>
                <a:lnTo>
                  <a:pt x="306" y="190"/>
                </a:lnTo>
                <a:lnTo>
                  <a:pt x="306" y="215"/>
                </a:lnTo>
                <a:lnTo>
                  <a:pt x="306" y="241"/>
                </a:lnTo>
                <a:lnTo>
                  <a:pt x="293" y="266"/>
                </a:lnTo>
                <a:lnTo>
                  <a:pt x="293" y="304"/>
                </a:lnTo>
                <a:lnTo>
                  <a:pt x="280" y="342"/>
                </a:lnTo>
                <a:lnTo>
                  <a:pt x="280" y="393"/>
                </a:lnTo>
                <a:lnTo>
                  <a:pt x="267" y="443"/>
                </a:lnTo>
                <a:lnTo>
                  <a:pt x="267" y="494"/>
                </a:lnTo>
                <a:lnTo>
                  <a:pt x="255" y="557"/>
                </a:lnTo>
                <a:lnTo>
                  <a:pt x="255" y="621"/>
                </a:lnTo>
                <a:lnTo>
                  <a:pt x="255" y="684"/>
                </a:lnTo>
                <a:lnTo>
                  <a:pt x="255" y="722"/>
                </a:lnTo>
                <a:lnTo>
                  <a:pt x="255" y="760"/>
                </a:lnTo>
                <a:lnTo>
                  <a:pt x="255" y="798"/>
                </a:lnTo>
                <a:lnTo>
                  <a:pt x="255" y="823"/>
                </a:lnTo>
                <a:lnTo>
                  <a:pt x="255" y="836"/>
                </a:lnTo>
                <a:lnTo>
                  <a:pt x="267" y="849"/>
                </a:lnTo>
                <a:lnTo>
                  <a:pt x="280" y="849"/>
                </a:lnTo>
                <a:lnTo>
                  <a:pt x="306" y="836"/>
                </a:lnTo>
                <a:lnTo>
                  <a:pt x="344" y="836"/>
                </a:lnTo>
                <a:lnTo>
                  <a:pt x="382" y="823"/>
                </a:lnTo>
                <a:lnTo>
                  <a:pt x="420" y="798"/>
                </a:lnTo>
                <a:lnTo>
                  <a:pt x="484" y="773"/>
                </a:lnTo>
                <a:lnTo>
                  <a:pt x="535" y="747"/>
                </a:lnTo>
                <a:lnTo>
                  <a:pt x="598" y="735"/>
                </a:lnTo>
                <a:lnTo>
                  <a:pt x="649" y="709"/>
                </a:lnTo>
                <a:lnTo>
                  <a:pt x="687" y="697"/>
                </a:lnTo>
                <a:lnTo>
                  <a:pt x="725" y="684"/>
                </a:lnTo>
                <a:lnTo>
                  <a:pt x="751" y="684"/>
                </a:lnTo>
                <a:lnTo>
                  <a:pt x="776" y="671"/>
                </a:lnTo>
                <a:lnTo>
                  <a:pt x="776" y="684"/>
                </a:lnTo>
                <a:lnTo>
                  <a:pt x="789" y="684"/>
                </a:lnTo>
                <a:lnTo>
                  <a:pt x="776" y="697"/>
                </a:lnTo>
                <a:lnTo>
                  <a:pt x="764" y="709"/>
                </a:lnTo>
                <a:lnTo>
                  <a:pt x="751" y="735"/>
                </a:lnTo>
                <a:lnTo>
                  <a:pt x="713" y="747"/>
                </a:lnTo>
                <a:lnTo>
                  <a:pt x="675" y="773"/>
                </a:lnTo>
                <a:lnTo>
                  <a:pt x="636" y="811"/>
                </a:lnTo>
                <a:lnTo>
                  <a:pt x="573" y="849"/>
                </a:lnTo>
                <a:lnTo>
                  <a:pt x="522" y="887"/>
                </a:lnTo>
                <a:lnTo>
                  <a:pt x="446" y="925"/>
                </a:lnTo>
                <a:lnTo>
                  <a:pt x="395" y="975"/>
                </a:lnTo>
                <a:lnTo>
                  <a:pt x="344" y="1001"/>
                </a:lnTo>
                <a:lnTo>
                  <a:pt x="293" y="1039"/>
                </a:lnTo>
                <a:lnTo>
                  <a:pt x="255" y="1064"/>
                </a:lnTo>
                <a:lnTo>
                  <a:pt x="229" y="1089"/>
                </a:lnTo>
                <a:lnTo>
                  <a:pt x="204" y="1102"/>
                </a:lnTo>
                <a:lnTo>
                  <a:pt x="191" y="1115"/>
                </a:lnTo>
                <a:lnTo>
                  <a:pt x="166" y="1140"/>
                </a:lnTo>
                <a:lnTo>
                  <a:pt x="140" y="1166"/>
                </a:lnTo>
                <a:lnTo>
                  <a:pt x="128" y="1178"/>
                </a:lnTo>
                <a:lnTo>
                  <a:pt x="102" y="119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矩形 4"/>
          <p:cNvSpPr/>
          <p:nvPr/>
        </p:nvSpPr>
        <p:spPr>
          <a:xfrm>
            <a:off x="773113" y="1257864"/>
            <a:ext cx="1204912" cy="1311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毕</a:t>
            </a:r>
          </a:p>
        </p:txBody>
      </p:sp>
      <p:sp>
        <p:nvSpPr>
          <p:cNvPr id="24" name="矩形 23"/>
          <p:cNvSpPr/>
          <p:nvPr/>
        </p:nvSpPr>
        <p:spPr>
          <a:xfrm>
            <a:off x="866343" y="541740"/>
            <a:ext cx="1037251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bì</a:t>
            </a:r>
          </a:p>
        </p:txBody>
      </p:sp>
      <p:pic>
        <p:nvPicPr>
          <p:cNvPr id="40988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652165" y="2890093"/>
            <a:ext cx="3529161" cy="1596559"/>
            <a:chOff x="705330" y="2879460"/>
            <a:chExt cx="3529161" cy="1596559"/>
          </a:xfrm>
        </p:grpSpPr>
        <p:sp>
          <p:nvSpPr>
            <p:cNvPr id="25" name="TextBox 24"/>
            <p:cNvSpPr txBox="1"/>
            <p:nvPr/>
          </p:nvSpPr>
          <p:spPr>
            <a:xfrm>
              <a:off x="737229" y="2879460"/>
              <a:ext cx="233997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结构：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上下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37229" y="3625734"/>
              <a:ext cx="3497262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4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毕竟　话犹未毕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05330" y="3248868"/>
              <a:ext cx="290512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400" b="1" dirty="0">
                  <a:latin typeface="宋体" panose="02010600030101010101" pitchFamily="2" charset="-122"/>
                </a:rPr>
                <a:t>B  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比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711991" y="4014354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六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2147259" y="1068433"/>
            <a:ext cx="1978907" cy="1639570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48862"/>
              <a:gd name="adj6" fmla="val 133516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“比”左边是短横、竖提，右边是撇、竖弯钩，两边不同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cs typeface="+mn-cs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7060565" y="1368950"/>
            <a:ext cx="1837690" cy="932815"/>
          </a:xfrm>
          <a:prstGeom prst="borderCallout2">
            <a:avLst>
              <a:gd name="adj1" fmla="val 53213"/>
              <a:gd name="adj2" fmla="val -21917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4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“十”的横要长。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079615" y="2643823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6290"/>
                <a:gd name="adj2" fmla="val -2415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577673" y="2259972"/>
              <a:ext cx="1597259" cy="101566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ea"/>
                  <a:ea typeface="+mj-ea"/>
                </a:rPr>
                <a:t>易错提示：左上部不是撇是横哦。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2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2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82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82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82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82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3972633"/>
              </p:ext>
            </p:extLst>
          </p:nvPr>
        </p:nvGraphicFramePr>
        <p:xfrm>
          <a:off x="4196670" y="1154132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021" name="矩形 132119"/>
          <p:cNvSpPr/>
          <p:nvPr/>
        </p:nvSpPr>
        <p:spPr>
          <a:xfrm>
            <a:off x="4730070" y="1498620"/>
            <a:ext cx="31750" cy="1524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 algn="just"/>
            <a:r>
              <a:rPr lang="zh-CN" alt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zh-CN" altLang="en-US" dirty="0">
              <a:latin typeface="Calibri" panose="020F0502020204030204" pitchFamily="34" charset="0"/>
            </a:endParaRPr>
          </a:p>
        </p:txBody>
      </p:sp>
      <p:sp>
        <p:nvSpPr>
          <p:cNvPr id="132129" name="任意多边形 132128"/>
          <p:cNvSpPr/>
          <p:nvPr/>
        </p:nvSpPr>
        <p:spPr>
          <a:xfrm>
            <a:off x="5144407" y="1746270"/>
            <a:ext cx="525463" cy="138112"/>
          </a:xfrm>
          <a:custGeom>
            <a:avLst/>
            <a:gdLst>
              <a:gd name="txL" fmla="*/ 0 w 827"/>
              <a:gd name="txT" fmla="*/ 0 h 218"/>
              <a:gd name="txR" fmla="*/ 827 w 827"/>
              <a:gd name="txB" fmla="*/ 218 h 21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827" h="218">
                <a:moveTo>
                  <a:pt x="305" y="66"/>
                </a:moveTo>
                <a:lnTo>
                  <a:pt x="370" y="55"/>
                </a:lnTo>
                <a:lnTo>
                  <a:pt x="435" y="44"/>
                </a:lnTo>
                <a:lnTo>
                  <a:pt x="501" y="22"/>
                </a:lnTo>
                <a:lnTo>
                  <a:pt x="555" y="22"/>
                </a:lnTo>
                <a:lnTo>
                  <a:pt x="587" y="11"/>
                </a:lnTo>
                <a:lnTo>
                  <a:pt x="631" y="0"/>
                </a:lnTo>
                <a:lnTo>
                  <a:pt x="653" y="0"/>
                </a:lnTo>
                <a:lnTo>
                  <a:pt x="674" y="0"/>
                </a:lnTo>
                <a:lnTo>
                  <a:pt x="729" y="0"/>
                </a:lnTo>
                <a:lnTo>
                  <a:pt x="751" y="0"/>
                </a:lnTo>
                <a:lnTo>
                  <a:pt x="783" y="11"/>
                </a:lnTo>
                <a:lnTo>
                  <a:pt x="805" y="22"/>
                </a:lnTo>
                <a:lnTo>
                  <a:pt x="816" y="33"/>
                </a:lnTo>
                <a:lnTo>
                  <a:pt x="827" y="33"/>
                </a:lnTo>
                <a:lnTo>
                  <a:pt x="827" y="44"/>
                </a:lnTo>
                <a:lnTo>
                  <a:pt x="827" y="55"/>
                </a:lnTo>
                <a:lnTo>
                  <a:pt x="816" y="66"/>
                </a:lnTo>
                <a:lnTo>
                  <a:pt x="805" y="76"/>
                </a:lnTo>
                <a:lnTo>
                  <a:pt x="783" y="98"/>
                </a:lnTo>
                <a:lnTo>
                  <a:pt x="761" y="98"/>
                </a:lnTo>
                <a:lnTo>
                  <a:pt x="740" y="109"/>
                </a:lnTo>
                <a:lnTo>
                  <a:pt x="718" y="120"/>
                </a:lnTo>
                <a:lnTo>
                  <a:pt x="685" y="131"/>
                </a:lnTo>
                <a:lnTo>
                  <a:pt x="642" y="142"/>
                </a:lnTo>
                <a:lnTo>
                  <a:pt x="598" y="153"/>
                </a:lnTo>
                <a:lnTo>
                  <a:pt x="555" y="164"/>
                </a:lnTo>
                <a:lnTo>
                  <a:pt x="501" y="174"/>
                </a:lnTo>
                <a:lnTo>
                  <a:pt x="435" y="185"/>
                </a:lnTo>
                <a:lnTo>
                  <a:pt x="381" y="196"/>
                </a:lnTo>
                <a:lnTo>
                  <a:pt x="337" y="207"/>
                </a:lnTo>
                <a:lnTo>
                  <a:pt x="294" y="207"/>
                </a:lnTo>
                <a:lnTo>
                  <a:pt x="272" y="218"/>
                </a:lnTo>
                <a:lnTo>
                  <a:pt x="240" y="218"/>
                </a:lnTo>
                <a:lnTo>
                  <a:pt x="229" y="218"/>
                </a:lnTo>
                <a:lnTo>
                  <a:pt x="218" y="218"/>
                </a:lnTo>
                <a:lnTo>
                  <a:pt x="196" y="218"/>
                </a:lnTo>
                <a:lnTo>
                  <a:pt x="174" y="218"/>
                </a:lnTo>
                <a:lnTo>
                  <a:pt x="131" y="196"/>
                </a:lnTo>
                <a:lnTo>
                  <a:pt x="98" y="185"/>
                </a:lnTo>
                <a:lnTo>
                  <a:pt x="77" y="174"/>
                </a:lnTo>
                <a:lnTo>
                  <a:pt x="55" y="174"/>
                </a:lnTo>
                <a:lnTo>
                  <a:pt x="44" y="164"/>
                </a:lnTo>
                <a:lnTo>
                  <a:pt x="33" y="164"/>
                </a:lnTo>
                <a:lnTo>
                  <a:pt x="22" y="153"/>
                </a:lnTo>
                <a:lnTo>
                  <a:pt x="11" y="153"/>
                </a:lnTo>
                <a:lnTo>
                  <a:pt x="11" y="142"/>
                </a:lnTo>
                <a:lnTo>
                  <a:pt x="0" y="142"/>
                </a:lnTo>
                <a:lnTo>
                  <a:pt x="11" y="131"/>
                </a:lnTo>
                <a:lnTo>
                  <a:pt x="22" y="131"/>
                </a:lnTo>
                <a:lnTo>
                  <a:pt x="33" y="131"/>
                </a:lnTo>
                <a:lnTo>
                  <a:pt x="44" y="120"/>
                </a:lnTo>
                <a:lnTo>
                  <a:pt x="66" y="120"/>
                </a:lnTo>
                <a:lnTo>
                  <a:pt x="77" y="109"/>
                </a:lnTo>
                <a:lnTo>
                  <a:pt x="120" y="109"/>
                </a:lnTo>
                <a:lnTo>
                  <a:pt x="174" y="98"/>
                </a:lnTo>
                <a:lnTo>
                  <a:pt x="229" y="87"/>
                </a:lnTo>
                <a:lnTo>
                  <a:pt x="305" y="6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2132" name="任意多边形 132131"/>
          <p:cNvSpPr/>
          <p:nvPr/>
        </p:nvSpPr>
        <p:spPr>
          <a:xfrm>
            <a:off x="4818970" y="2823554"/>
            <a:ext cx="173037" cy="381000"/>
          </a:xfrm>
          <a:custGeom>
            <a:avLst/>
            <a:gdLst>
              <a:gd name="txL" fmla="*/ 0 w 272"/>
              <a:gd name="txT" fmla="*/ 0 h 598"/>
              <a:gd name="txR" fmla="*/ 272 w 272"/>
              <a:gd name="txB" fmla="*/ 598 h 59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72" h="598">
                <a:moveTo>
                  <a:pt x="153" y="152"/>
                </a:moveTo>
                <a:lnTo>
                  <a:pt x="164" y="119"/>
                </a:lnTo>
                <a:lnTo>
                  <a:pt x="164" y="87"/>
                </a:lnTo>
                <a:lnTo>
                  <a:pt x="174" y="54"/>
                </a:lnTo>
                <a:lnTo>
                  <a:pt x="185" y="32"/>
                </a:lnTo>
                <a:lnTo>
                  <a:pt x="185" y="21"/>
                </a:lnTo>
                <a:lnTo>
                  <a:pt x="196" y="10"/>
                </a:lnTo>
                <a:lnTo>
                  <a:pt x="207" y="0"/>
                </a:lnTo>
                <a:lnTo>
                  <a:pt x="218" y="10"/>
                </a:lnTo>
                <a:lnTo>
                  <a:pt x="229" y="10"/>
                </a:lnTo>
                <a:lnTo>
                  <a:pt x="229" y="21"/>
                </a:lnTo>
                <a:lnTo>
                  <a:pt x="240" y="43"/>
                </a:lnTo>
                <a:lnTo>
                  <a:pt x="240" y="54"/>
                </a:lnTo>
                <a:lnTo>
                  <a:pt x="251" y="76"/>
                </a:lnTo>
                <a:lnTo>
                  <a:pt x="251" y="108"/>
                </a:lnTo>
                <a:lnTo>
                  <a:pt x="261" y="163"/>
                </a:lnTo>
                <a:lnTo>
                  <a:pt x="272" y="206"/>
                </a:lnTo>
                <a:lnTo>
                  <a:pt x="272" y="250"/>
                </a:lnTo>
                <a:lnTo>
                  <a:pt x="261" y="293"/>
                </a:lnTo>
                <a:lnTo>
                  <a:pt x="251" y="337"/>
                </a:lnTo>
                <a:lnTo>
                  <a:pt x="240" y="380"/>
                </a:lnTo>
                <a:lnTo>
                  <a:pt x="218" y="435"/>
                </a:lnTo>
                <a:lnTo>
                  <a:pt x="196" y="489"/>
                </a:lnTo>
                <a:lnTo>
                  <a:pt x="185" y="511"/>
                </a:lnTo>
                <a:lnTo>
                  <a:pt x="174" y="533"/>
                </a:lnTo>
                <a:lnTo>
                  <a:pt x="153" y="555"/>
                </a:lnTo>
                <a:lnTo>
                  <a:pt x="142" y="565"/>
                </a:lnTo>
                <a:lnTo>
                  <a:pt x="131" y="576"/>
                </a:lnTo>
                <a:lnTo>
                  <a:pt x="120" y="587"/>
                </a:lnTo>
                <a:lnTo>
                  <a:pt x="109" y="587"/>
                </a:lnTo>
                <a:lnTo>
                  <a:pt x="98" y="598"/>
                </a:lnTo>
                <a:lnTo>
                  <a:pt x="66" y="587"/>
                </a:lnTo>
                <a:lnTo>
                  <a:pt x="55" y="587"/>
                </a:lnTo>
                <a:lnTo>
                  <a:pt x="33" y="565"/>
                </a:lnTo>
                <a:lnTo>
                  <a:pt x="22" y="544"/>
                </a:lnTo>
                <a:lnTo>
                  <a:pt x="11" y="522"/>
                </a:lnTo>
                <a:lnTo>
                  <a:pt x="11" y="500"/>
                </a:lnTo>
                <a:lnTo>
                  <a:pt x="0" y="478"/>
                </a:lnTo>
                <a:lnTo>
                  <a:pt x="0" y="468"/>
                </a:lnTo>
                <a:lnTo>
                  <a:pt x="11" y="435"/>
                </a:lnTo>
                <a:lnTo>
                  <a:pt x="22" y="413"/>
                </a:lnTo>
                <a:lnTo>
                  <a:pt x="33" y="391"/>
                </a:lnTo>
                <a:lnTo>
                  <a:pt x="55" y="359"/>
                </a:lnTo>
                <a:lnTo>
                  <a:pt x="87" y="326"/>
                </a:lnTo>
                <a:lnTo>
                  <a:pt x="109" y="272"/>
                </a:lnTo>
                <a:lnTo>
                  <a:pt x="131" y="217"/>
                </a:lnTo>
                <a:lnTo>
                  <a:pt x="153" y="15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2133" name="任意多边形 132132"/>
          <p:cNvSpPr/>
          <p:nvPr/>
        </p:nvSpPr>
        <p:spPr>
          <a:xfrm>
            <a:off x="5206320" y="2908320"/>
            <a:ext cx="146050" cy="206375"/>
          </a:xfrm>
          <a:custGeom>
            <a:avLst/>
            <a:gdLst>
              <a:gd name="txL" fmla="*/ 0 w 229"/>
              <a:gd name="txT" fmla="*/ 0 h 326"/>
              <a:gd name="txR" fmla="*/ 229 w 229"/>
              <a:gd name="txB" fmla="*/ 326 h 326"/>
            </a:gdLst>
            <a:ahLst/>
            <a:cxnLst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229" h="326">
                <a:moveTo>
                  <a:pt x="0" y="43"/>
                </a:moveTo>
                <a:lnTo>
                  <a:pt x="0" y="21"/>
                </a:lnTo>
                <a:lnTo>
                  <a:pt x="11" y="10"/>
                </a:lnTo>
                <a:lnTo>
                  <a:pt x="22" y="0"/>
                </a:lnTo>
                <a:lnTo>
                  <a:pt x="33" y="0"/>
                </a:lnTo>
                <a:lnTo>
                  <a:pt x="44" y="0"/>
                </a:lnTo>
                <a:lnTo>
                  <a:pt x="65" y="10"/>
                </a:lnTo>
                <a:lnTo>
                  <a:pt x="98" y="32"/>
                </a:lnTo>
                <a:lnTo>
                  <a:pt x="131" y="54"/>
                </a:lnTo>
                <a:lnTo>
                  <a:pt x="152" y="76"/>
                </a:lnTo>
                <a:lnTo>
                  <a:pt x="174" y="87"/>
                </a:lnTo>
                <a:lnTo>
                  <a:pt x="185" y="108"/>
                </a:lnTo>
                <a:lnTo>
                  <a:pt x="196" y="119"/>
                </a:lnTo>
                <a:lnTo>
                  <a:pt x="218" y="152"/>
                </a:lnTo>
                <a:lnTo>
                  <a:pt x="229" y="185"/>
                </a:lnTo>
                <a:lnTo>
                  <a:pt x="229" y="206"/>
                </a:lnTo>
                <a:lnTo>
                  <a:pt x="229" y="239"/>
                </a:lnTo>
                <a:lnTo>
                  <a:pt x="218" y="272"/>
                </a:lnTo>
                <a:lnTo>
                  <a:pt x="218" y="304"/>
                </a:lnTo>
                <a:lnTo>
                  <a:pt x="207" y="315"/>
                </a:lnTo>
                <a:lnTo>
                  <a:pt x="196" y="326"/>
                </a:lnTo>
                <a:lnTo>
                  <a:pt x="185" y="326"/>
                </a:lnTo>
                <a:lnTo>
                  <a:pt x="163" y="315"/>
                </a:lnTo>
                <a:lnTo>
                  <a:pt x="152" y="304"/>
                </a:lnTo>
                <a:lnTo>
                  <a:pt x="131" y="282"/>
                </a:lnTo>
                <a:lnTo>
                  <a:pt x="109" y="261"/>
                </a:lnTo>
                <a:lnTo>
                  <a:pt x="87" y="228"/>
                </a:lnTo>
                <a:lnTo>
                  <a:pt x="65" y="195"/>
                </a:lnTo>
                <a:lnTo>
                  <a:pt x="55" y="163"/>
                </a:lnTo>
                <a:lnTo>
                  <a:pt x="33" y="141"/>
                </a:lnTo>
                <a:lnTo>
                  <a:pt x="22" y="108"/>
                </a:lnTo>
                <a:lnTo>
                  <a:pt x="11" y="87"/>
                </a:lnTo>
                <a:lnTo>
                  <a:pt x="0" y="76"/>
                </a:lnTo>
                <a:lnTo>
                  <a:pt x="0" y="54"/>
                </a:lnTo>
                <a:lnTo>
                  <a:pt x="0" y="4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2134" name="任意多边形 132133"/>
          <p:cNvSpPr/>
          <p:nvPr/>
        </p:nvSpPr>
        <p:spPr>
          <a:xfrm>
            <a:off x="5530170" y="2894032"/>
            <a:ext cx="193675" cy="206375"/>
          </a:xfrm>
          <a:custGeom>
            <a:avLst/>
            <a:gdLst>
              <a:gd name="txL" fmla="*/ 0 w 305"/>
              <a:gd name="txT" fmla="*/ 0 h 326"/>
              <a:gd name="txR" fmla="*/ 305 w 305"/>
              <a:gd name="txB" fmla="*/ 326 h 326"/>
            </a:gdLst>
            <a:ahLst/>
            <a:cxnLst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305" h="326">
                <a:moveTo>
                  <a:pt x="0" y="65"/>
                </a:moveTo>
                <a:lnTo>
                  <a:pt x="0" y="43"/>
                </a:lnTo>
                <a:lnTo>
                  <a:pt x="11" y="22"/>
                </a:lnTo>
                <a:lnTo>
                  <a:pt x="11" y="11"/>
                </a:lnTo>
                <a:lnTo>
                  <a:pt x="22" y="11"/>
                </a:lnTo>
                <a:lnTo>
                  <a:pt x="33" y="0"/>
                </a:lnTo>
                <a:lnTo>
                  <a:pt x="55" y="0"/>
                </a:lnTo>
                <a:lnTo>
                  <a:pt x="65" y="0"/>
                </a:lnTo>
                <a:lnTo>
                  <a:pt x="98" y="11"/>
                </a:lnTo>
                <a:lnTo>
                  <a:pt x="142" y="32"/>
                </a:lnTo>
                <a:lnTo>
                  <a:pt x="174" y="54"/>
                </a:lnTo>
                <a:lnTo>
                  <a:pt x="207" y="87"/>
                </a:lnTo>
                <a:lnTo>
                  <a:pt x="239" y="130"/>
                </a:lnTo>
                <a:lnTo>
                  <a:pt x="261" y="163"/>
                </a:lnTo>
                <a:lnTo>
                  <a:pt x="283" y="207"/>
                </a:lnTo>
                <a:lnTo>
                  <a:pt x="294" y="250"/>
                </a:lnTo>
                <a:lnTo>
                  <a:pt x="305" y="283"/>
                </a:lnTo>
                <a:lnTo>
                  <a:pt x="294" y="304"/>
                </a:lnTo>
                <a:lnTo>
                  <a:pt x="294" y="315"/>
                </a:lnTo>
                <a:lnTo>
                  <a:pt x="283" y="326"/>
                </a:lnTo>
                <a:lnTo>
                  <a:pt x="261" y="326"/>
                </a:lnTo>
                <a:lnTo>
                  <a:pt x="250" y="315"/>
                </a:lnTo>
                <a:lnTo>
                  <a:pt x="229" y="304"/>
                </a:lnTo>
                <a:lnTo>
                  <a:pt x="196" y="283"/>
                </a:lnTo>
                <a:lnTo>
                  <a:pt x="174" y="261"/>
                </a:lnTo>
                <a:lnTo>
                  <a:pt x="142" y="228"/>
                </a:lnTo>
                <a:lnTo>
                  <a:pt x="109" y="196"/>
                </a:lnTo>
                <a:lnTo>
                  <a:pt x="76" y="174"/>
                </a:lnTo>
                <a:lnTo>
                  <a:pt x="55" y="152"/>
                </a:lnTo>
                <a:lnTo>
                  <a:pt x="33" y="130"/>
                </a:lnTo>
                <a:lnTo>
                  <a:pt x="22" y="109"/>
                </a:lnTo>
                <a:lnTo>
                  <a:pt x="11" y="98"/>
                </a:lnTo>
                <a:lnTo>
                  <a:pt x="0" y="76"/>
                </a:lnTo>
                <a:lnTo>
                  <a:pt x="0" y="6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2135" name="任意多边形 132134"/>
          <p:cNvSpPr/>
          <p:nvPr/>
        </p:nvSpPr>
        <p:spPr>
          <a:xfrm>
            <a:off x="5903232" y="2851170"/>
            <a:ext cx="311150" cy="319087"/>
          </a:xfrm>
          <a:custGeom>
            <a:avLst/>
            <a:gdLst>
              <a:gd name="txL" fmla="*/ 0 w 490"/>
              <a:gd name="txT" fmla="*/ 0 h 501"/>
              <a:gd name="txR" fmla="*/ 490 w 490"/>
              <a:gd name="txB" fmla="*/ 501 h 50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490" h="501">
                <a:moveTo>
                  <a:pt x="326" y="142"/>
                </a:moveTo>
                <a:lnTo>
                  <a:pt x="359" y="175"/>
                </a:lnTo>
                <a:lnTo>
                  <a:pt x="392" y="207"/>
                </a:lnTo>
                <a:lnTo>
                  <a:pt x="424" y="229"/>
                </a:lnTo>
                <a:lnTo>
                  <a:pt x="446" y="262"/>
                </a:lnTo>
                <a:lnTo>
                  <a:pt x="468" y="283"/>
                </a:lnTo>
                <a:lnTo>
                  <a:pt x="479" y="316"/>
                </a:lnTo>
                <a:lnTo>
                  <a:pt x="479" y="338"/>
                </a:lnTo>
                <a:lnTo>
                  <a:pt x="490" y="360"/>
                </a:lnTo>
                <a:lnTo>
                  <a:pt x="490" y="403"/>
                </a:lnTo>
                <a:lnTo>
                  <a:pt x="479" y="436"/>
                </a:lnTo>
                <a:lnTo>
                  <a:pt x="468" y="468"/>
                </a:lnTo>
                <a:lnTo>
                  <a:pt x="457" y="490"/>
                </a:lnTo>
                <a:lnTo>
                  <a:pt x="435" y="501"/>
                </a:lnTo>
                <a:lnTo>
                  <a:pt x="424" y="501"/>
                </a:lnTo>
                <a:lnTo>
                  <a:pt x="403" y="501"/>
                </a:lnTo>
                <a:lnTo>
                  <a:pt x="392" y="490"/>
                </a:lnTo>
                <a:lnTo>
                  <a:pt x="381" y="479"/>
                </a:lnTo>
                <a:lnTo>
                  <a:pt x="370" y="458"/>
                </a:lnTo>
                <a:lnTo>
                  <a:pt x="348" y="436"/>
                </a:lnTo>
                <a:lnTo>
                  <a:pt x="326" y="414"/>
                </a:lnTo>
                <a:lnTo>
                  <a:pt x="294" y="381"/>
                </a:lnTo>
                <a:lnTo>
                  <a:pt x="261" y="338"/>
                </a:lnTo>
                <a:lnTo>
                  <a:pt x="218" y="294"/>
                </a:lnTo>
                <a:lnTo>
                  <a:pt x="174" y="251"/>
                </a:lnTo>
                <a:lnTo>
                  <a:pt x="131" y="196"/>
                </a:lnTo>
                <a:lnTo>
                  <a:pt x="98" y="153"/>
                </a:lnTo>
                <a:lnTo>
                  <a:pt x="66" y="109"/>
                </a:lnTo>
                <a:lnTo>
                  <a:pt x="44" y="77"/>
                </a:lnTo>
                <a:lnTo>
                  <a:pt x="22" y="55"/>
                </a:lnTo>
                <a:lnTo>
                  <a:pt x="11" y="33"/>
                </a:lnTo>
                <a:lnTo>
                  <a:pt x="0" y="22"/>
                </a:lnTo>
                <a:lnTo>
                  <a:pt x="0" y="11"/>
                </a:lnTo>
                <a:lnTo>
                  <a:pt x="0" y="0"/>
                </a:lnTo>
                <a:lnTo>
                  <a:pt x="11" y="0"/>
                </a:lnTo>
                <a:lnTo>
                  <a:pt x="22" y="0"/>
                </a:lnTo>
                <a:lnTo>
                  <a:pt x="33" y="0"/>
                </a:lnTo>
                <a:lnTo>
                  <a:pt x="44" y="0"/>
                </a:lnTo>
                <a:lnTo>
                  <a:pt x="66" y="0"/>
                </a:lnTo>
                <a:lnTo>
                  <a:pt x="87" y="0"/>
                </a:lnTo>
                <a:lnTo>
                  <a:pt x="109" y="11"/>
                </a:lnTo>
                <a:lnTo>
                  <a:pt x="131" y="22"/>
                </a:lnTo>
                <a:lnTo>
                  <a:pt x="163" y="33"/>
                </a:lnTo>
                <a:lnTo>
                  <a:pt x="185" y="44"/>
                </a:lnTo>
                <a:lnTo>
                  <a:pt x="218" y="66"/>
                </a:lnTo>
                <a:lnTo>
                  <a:pt x="250" y="88"/>
                </a:lnTo>
                <a:lnTo>
                  <a:pt x="294" y="109"/>
                </a:lnTo>
                <a:lnTo>
                  <a:pt x="326" y="14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2128" name="任意多边形 132127"/>
          <p:cNvSpPr/>
          <p:nvPr/>
        </p:nvSpPr>
        <p:spPr>
          <a:xfrm>
            <a:off x="5344432" y="1476395"/>
            <a:ext cx="158750" cy="601662"/>
          </a:xfrm>
          <a:custGeom>
            <a:avLst/>
            <a:gdLst>
              <a:gd name="txL" fmla="*/ 0 w 250"/>
              <a:gd name="txT" fmla="*/ 0 h 947"/>
              <a:gd name="txR" fmla="*/ 250 w 250"/>
              <a:gd name="txB" fmla="*/ 947 h 94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50" h="947">
                <a:moveTo>
                  <a:pt x="108" y="11"/>
                </a:moveTo>
                <a:lnTo>
                  <a:pt x="152" y="22"/>
                </a:lnTo>
                <a:lnTo>
                  <a:pt x="185" y="33"/>
                </a:lnTo>
                <a:lnTo>
                  <a:pt x="217" y="43"/>
                </a:lnTo>
                <a:lnTo>
                  <a:pt x="239" y="54"/>
                </a:lnTo>
                <a:lnTo>
                  <a:pt x="250" y="65"/>
                </a:lnTo>
                <a:lnTo>
                  <a:pt x="250" y="76"/>
                </a:lnTo>
                <a:lnTo>
                  <a:pt x="250" y="98"/>
                </a:lnTo>
                <a:lnTo>
                  <a:pt x="250" y="120"/>
                </a:lnTo>
                <a:lnTo>
                  <a:pt x="250" y="130"/>
                </a:lnTo>
                <a:lnTo>
                  <a:pt x="239" y="141"/>
                </a:lnTo>
                <a:lnTo>
                  <a:pt x="239" y="163"/>
                </a:lnTo>
                <a:lnTo>
                  <a:pt x="239" y="196"/>
                </a:lnTo>
                <a:lnTo>
                  <a:pt x="239" y="228"/>
                </a:lnTo>
                <a:lnTo>
                  <a:pt x="228" y="261"/>
                </a:lnTo>
                <a:lnTo>
                  <a:pt x="228" y="305"/>
                </a:lnTo>
                <a:lnTo>
                  <a:pt x="228" y="359"/>
                </a:lnTo>
                <a:lnTo>
                  <a:pt x="217" y="413"/>
                </a:lnTo>
                <a:lnTo>
                  <a:pt x="217" y="468"/>
                </a:lnTo>
                <a:lnTo>
                  <a:pt x="217" y="533"/>
                </a:lnTo>
                <a:lnTo>
                  <a:pt x="217" y="609"/>
                </a:lnTo>
                <a:lnTo>
                  <a:pt x="206" y="685"/>
                </a:lnTo>
                <a:lnTo>
                  <a:pt x="206" y="762"/>
                </a:lnTo>
                <a:lnTo>
                  <a:pt x="206" y="849"/>
                </a:lnTo>
                <a:lnTo>
                  <a:pt x="206" y="947"/>
                </a:lnTo>
                <a:lnTo>
                  <a:pt x="87" y="947"/>
                </a:lnTo>
                <a:lnTo>
                  <a:pt x="87" y="870"/>
                </a:lnTo>
                <a:lnTo>
                  <a:pt x="87" y="794"/>
                </a:lnTo>
                <a:lnTo>
                  <a:pt x="87" y="729"/>
                </a:lnTo>
                <a:lnTo>
                  <a:pt x="87" y="653"/>
                </a:lnTo>
                <a:lnTo>
                  <a:pt x="87" y="598"/>
                </a:lnTo>
                <a:lnTo>
                  <a:pt x="87" y="533"/>
                </a:lnTo>
                <a:lnTo>
                  <a:pt x="87" y="479"/>
                </a:lnTo>
                <a:lnTo>
                  <a:pt x="87" y="435"/>
                </a:lnTo>
                <a:lnTo>
                  <a:pt x="87" y="392"/>
                </a:lnTo>
                <a:lnTo>
                  <a:pt x="87" y="348"/>
                </a:lnTo>
                <a:lnTo>
                  <a:pt x="87" y="305"/>
                </a:lnTo>
                <a:lnTo>
                  <a:pt x="87" y="272"/>
                </a:lnTo>
                <a:lnTo>
                  <a:pt x="87" y="239"/>
                </a:lnTo>
                <a:lnTo>
                  <a:pt x="76" y="218"/>
                </a:lnTo>
                <a:lnTo>
                  <a:pt x="76" y="196"/>
                </a:lnTo>
                <a:lnTo>
                  <a:pt x="76" y="185"/>
                </a:lnTo>
                <a:lnTo>
                  <a:pt x="76" y="152"/>
                </a:lnTo>
                <a:lnTo>
                  <a:pt x="65" y="130"/>
                </a:lnTo>
                <a:lnTo>
                  <a:pt x="65" y="109"/>
                </a:lnTo>
                <a:lnTo>
                  <a:pt x="54" y="98"/>
                </a:lnTo>
                <a:lnTo>
                  <a:pt x="43" y="76"/>
                </a:lnTo>
                <a:lnTo>
                  <a:pt x="43" y="65"/>
                </a:lnTo>
                <a:lnTo>
                  <a:pt x="32" y="54"/>
                </a:lnTo>
                <a:lnTo>
                  <a:pt x="21" y="43"/>
                </a:lnTo>
                <a:lnTo>
                  <a:pt x="11" y="33"/>
                </a:lnTo>
                <a:lnTo>
                  <a:pt x="0" y="22"/>
                </a:lnTo>
                <a:lnTo>
                  <a:pt x="11" y="11"/>
                </a:lnTo>
                <a:lnTo>
                  <a:pt x="21" y="0"/>
                </a:lnTo>
                <a:lnTo>
                  <a:pt x="43" y="0"/>
                </a:lnTo>
                <a:lnTo>
                  <a:pt x="76" y="0"/>
                </a:lnTo>
                <a:lnTo>
                  <a:pt x="108" y="1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2130" name="任意多边形 132129"/>
          <p:cNvSpPr/>
          <p:nvPr/>
        </p:nvSpPr>
        <p:spPr>
          <a:xfrm>
            <a:off x="4758645" y="1939945"/>
            <a:ext cx="1544637" cy="269875"/>
          </a:xfrm>
          <a:custGeom>
            <a:avLst/>
            <a:gdLst>
              <a:gd name="txL" fmla="*/ 0 w 2435"/>
              <a:gd name="txT" fmla="*/ 0 h 424"/>
              <a:gd name="txR" fmla="*/ 2435 w 2435"/>
              <a:gd name="txB" fmla="*/ 424 h 42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435" h="424">
                <a:moveTo>
                  <a:pt x="1228" y="250"/>
                </a:moveTo>
                <a:lnTo>
                  <a:pt x="1130" y="261"/>
                </a:lnTo>
                <a:lnTo>
                  <a:pt x="1022" y="283"/>
                </a:lnTo>
                <a:lnTo>
                  <a:pt x="913" y="294"/>
                </a:lnTo>
                <a:lnTo>
                  <a:pt x="793" y="326"/>
                </a:lnTo>
                <a:lnTo>
                  <a:pt x="739" y="337"/>
                </a:lnTo>
                <a:lnTo>
                  <a:pt x="685" y="348"/>
                </a:lnTo>
                <a:lnTo>
                  <a:pt x="630" y="359"/>
                </a:lnTo>
                <a:lnTo>
                  <a:pt x="576" y="370"/>
                </a:lnTo>
                <a:lnTo>
                  <a:pt x="532" y="370"/>
                </a:lnTo>
                <a:lnTo>
                  <a:pt x="489" y="381"/>
                </a:lnTo>
                <a:lnTo>
                  <a:pt x="456" y="392"/>
                </a:lnTo>
                <a:lnTo>
                  <a:pt x="424" y="392"/>
                </a:lnTo>
                <a:lnTo>
                  <a:pt x="380" y="403"/>
                </a:lnTo>
                <a:lnTo>
                  <a:pt x="358" y="403"/>
                </a:lnTo>
                <a:lnTo>
                  <a:pt x="326" y="414"/>
                </a:lnTo>
                <a:lnTo>
                  <a:pt x="304" y="414"/>
                </a:lnTo>
                <a:lnTo>
                  <a:pt x="271" y="424"/>
                </a:lnTo>
                <a:lnTo>
                  <a:pt x="261" y="424"/>
                </a:lnTo>
                <a:lnTo>
                  <a:pt x="239" y="424"/>
                </a:lnTo>
                <a:lnTo>
                  <a:pt x="228" y="424"/>
                </a:lnTo>
                <a:lnTo>
                  <a:pt x="206" y="424"/>
                </a:lnTo>
                <a:lnTo>
                  <a:pt x="184" y="424"/>
                </a:lnTo>
                <a:lnTo>
                  <a:pt x="174" y="414"/>
                </a:lnTo>
                <a:lnTo>
                  <a:pt x="152" y="414"/>
                </a:lnTo>
                <a:lnTo>
                  <a:pt x="130" y="403"/>
                </a:lnTo>
                <a:lnTo>
                  <a:pt x="108" y="381"/>
                </a:lnTo>
                <a:lnTo>
                  <a:pt x="87" y="370"/>
                </a:lnTo>
                <a:lnTo>
                  <a:pt x="65" y="348"/>
                </a:lnTo>
                <a:lnTo>
                  <a:pt x="43" y="326"/>
                </a:lnTo>
                <a:lnTo>
                  <a:pt x="32" y="316"/>
                </a:lnTo>
                <a:lnTo>
                  <a:pt x="21" y="305"/>
                </a:lnTo>
                <a:lnTo>
                  <a:pt x="10" y="294"/>
                </a:lnTo>
                <a:lnTo>
                  <a:pt x="0" y="283"/>
                </a:lnTo>
                <a:lnTo>
                  <a:pt x="10" y="272"/>
                </a:lnTo>
                <a:lnTo>
                  <a:pt x="21" y="272"/>
                </a:lnTo>
                <a:lnTo>
                  <a:pt x="32" y="272"/>
                </a:lnTo>
                <a:lnTo>
                  <a:pt x="54" y="272"/>
                </a:lnTo>
                <a:lnTo>
                  <a:pt x="87" y="272"/>
                </a:lnTo>
                <a:lnTo>
                  <a:pt x="108" y="272"/>
                </a:lnTo>
                <a:lnTo>
                  <a:pt x="152" y="261"/>
                </a:lnTo>
                <a:lnTo>
                  <a:pt x="195" y="261"/>
                </a:lnTo>
                <a:lnTo>
                  <a:pt x="239" y="261"/>
                </a:lnTo>
                <a:lnTo>
                  <a:pt x="293" y="250"/>
                </a:lnTo>
                <a:lnTo>
                  <a:pt x="348" y="250"/>
                </a:lnTo>
                <a:lnTo>
                  <a:pt x="413" y="239"/>
                </a:lnTo>
                <a:lnTo>
                  <a:pt x="478" y="239"/>
                </a:lnTo>
                <a:lnTo>
                  <a:pt x="554" y="229"/>
                </a:lnTo>
                <a:lnTo>
                  <a:pt x="630" y="229"/>
                </a:lnTo>
                <a:lnTo>
                  <a:pt x="717" y="218"/>
                </a:lnTo>
                <a:lnTo>
                  <a:pt x="793" y="207"/>
                </a:lnTo>
                <a:lnTo>
                  <a:pt x="891" y="196"/>
                </a:lnTo>
                <a:lnTo>
                  <a:pt x="1065" y="163"/>
                </a:lnTo>
                <a:lnTo>
                  <a:pt x="1250" y="141"/>
                </a:lnTo>
                <a:lnTo>
                  <a:pt x="1424" y="109"/>
                </a:lnTo>
                <a:lnTo>
                  <a:pt x="1511" y="87"/>
                </a:lnTo>
                <a:lnTo>
                  <a:pt x="1598" y="65"/>
                </a:lnTo>
                <a:lnTo>
                  <a:pt x="1674" y="54"/>
                </a:lnTo>
                <a:lnTo>
                  <a:pt x="1750" y="33"/>
                </a:lnTo>
                <a:lnTo>
                  <a:pt x="1815" y="22"/>
                </a:lnTo>
                <a:lnTo>
                  <a:pt x="1880" y="11"/>
                </a:lnTo>
                <a:lnTo>
                  <a:pt x="1946" y="11"/>
                </a:lnTo>
                <a:lnTo>
                  <a:pt x="2000" y="0"/>
                </a:lnTo>
                <a:lnTo>
                  <a:pt x="2054" y="0"/>
                </a:lnTo>
                <a:lnTo>
                  <a:pt x="2109" y="0"/>
                </a:lnTo>
                <a:lnTo>
                  <a:pt x="2152" y="0"/>
                </a:lnTo>
                <a:lnTo>
                  <a:pt x="2196" y="0"/>
                </a:lnTo>
                <a:lnTo>
                  <a:pt x="2228" y="0"/>
                </a:lnTo>
                <a:lnTo>
                  <a:pt x="2261" y="0"/>
                </a:lnTo>
                <a:lnTo>
                  <a:pt x="2294" y="11"/>
                </a:lnTo>
                <a:lnTo>
                  <a:pt x="2315" y="11"/>
                </a:lnTo>
                <a:lnTo>
                  <a:pt x="2337" y="11"/>
                </a:lnTo>
                <a:lnTo>
                  <a:pt x="2348" y="22"/>
                </a:lnTo>
                <a:lnTo>
                  <a:pt x="2370" y="44"/>
                </a:lnTo>
                <a:lnTo>
                  <a:pt x="2391" y="54"/>
                </a:lnTo>
                <a:lnTo>
                  <a:pt x="2413" y="76"/>
                </a:lnTo>
                <a:lnTo>
                  <a:pt x="2424" y="98"/>
                </a:lnTo>
                <a:lnTo>
                  <a:pt x="2435" y="109"/>
                </a:lnTo>
                <a:lnTo>
                  <a:pt x="2435" y="120"/>
                </a:lnTo>
                <a:lnTo>
                  <a:pt x="2424" y="131"/>
                </a:lnTo>
                <a:lnTo>
                  <a:pt x="2424" y="141"/>
                </a:lnTo>
                <a:lnTo>
                  <a:pt x="2413" y="141"/>
                </a:lnTo>
                <a:lnTo>
                  <a:pt x="2402" y="152"/>
                </a:lnTo>
                <a:lnTo>
                  <a:pt x="2391" y="152"/>
                </a:lnTo>
                <a:lnTo>
                  <a:pt x="2370" y="163"/>
                </a:lnTo>
                <a:lnTo>
                  <a:pt x="2348" y="163"/>
                </a:lnTo>
                <a:lnTo>
                  <a:pt x="2315" y="163"/>
                </a:lnTo>
                <a:lnTo>
                  <a:pt x="2272" y="174"/>
                </a:lnTo>
                <a:lnTo>
                  <a:pt x="2228" y="174"/>
                </a:lnTo>
                <a:lnTo>
                  <a:pt x="2174" y="174"/>
                </a:lnTo>
                <a:lnTo>
                  <a:pt x="2120" y="185"/>
                </a:lnTo>
                <a:lnTo>
                  <a:pt x="2043" y="185"/>
                </a:lnTo>
                <a:lnTo>
                  <a:pt x="1967" y="185"/>
                </a:lnTo>
                <a:lnTo>
                  <a:pt x="1891" y="185"/>
                </a:lnTo>
                <a:lnTo>
                  <a:pt x="1826" y="185"/>
                </a:lnTo>
                <a:lnTo>
                  <a:pt x="1761" y="185"/>
                </a:lnTo>
                <a:lnTo>
                  <a:pt x="1706" y="185"/>
                </a:lnTo>
                <a:lnTo>
                  <a:pt x="1652" y="185"/>
                </a:lnTo>
                <a:lnTo>
                  <a:pt x="1609" y="185"/>
                </a:lnTo>
                <a:lnTo>
                  <a:pt x="1565" y="196"/>
                </a:lnTo>
                <a:lnTo>
                  <a:pt x="1533" y="196"/>
                </a:lnTo>
                <a:lnTo>
                  <a:pt x="1478" y="207"/>
                </a:lnTo>
                <a:lnTo>
                  <a:pt x="1402" y="218"/>
                </a:lnTo>
                <a:lnTo>
                  <a:pt x="1315" y="239"/>
                </a:lnTo>
                <a:lnTo>
                  <a:pt x="1228" y="25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2131" name="任意多边形 132130"/>
          <p:cNvSpPr/>
          <p:nvPr/>
        </p:nvSpPr>
        <p:spPr>
          <a:xfrm>
            <a:off x="4750707" y="1601807"/>
            <a:ext cx="1187450" cy="1181100"/>
          </a:xfrm>
          <a:custGeom>
            <a:avLst/>
            <a:gdLst>
              <a:gd name="txL" fmla="*/ 0 w 1870"/>
              <a:gd name="txT" fmla="*/ 0 h 1861"/>
              <a:gd name="txR" fmla="*/ 1870 w 1870"/>
              <a:gd name="txB" fmla="*/ 1861 h 186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870" h="1861">
                <a:moveTo>
                  <a:pt x="1576" y="304"/>
                </a:moveTo>
                <a:lnTo>
                  <a:pt x="1598" y="261"/>
                </a:lnTo>
                <a:lnTo>
                  <a:pt x="1620" y="217"/>
                </a:lnTo>
                <a:lnTo>
                  <a:pt x="1641" y="185"/>
                </a:lnTo>
                <a:lnTo>
                  <a:pt x="1652" y="152"/>
                </a:lnTo>
                <a:lnTo>
                  <a:pt x="1663" y="119"/>
                </a:lnTo>
                <a:lnTo>
                  <a:pt x="1663" y="98"/>
                </a:lnTo>
                <a:lnTo>
                  <a:pt x="1663" y="76"/>
                </a:lnTo>
                <a:lnTo>
                  <a:pt x="1663" y="65"/>
                </a:lnTo>
                <a:lnTo>
                  <a:pt x="1652" y="43"/>
                </a:lnTo>
                <a:lnTo>
                  <a:pt x="1652" y="32"/>
                </a:lnTo>
                <a:lnTo>
                  <a:pt x="1652" y="22"/>
                </a:lnTo>
                <a:lnTo>
                  <a:pt x="1663" y="11"/>
                </a:lnTo>
                <a:lnTo>
                  <a:pt x="1674" y="0"/>
                </a:lnTo>
                <a:lnTo>
                  <a:pt x="1685" y="0"/>
                </a:lnTo>
                <a:lnTo>
                  <a:pt x="1707" y="11"/>
                </a:lnTo>
                <a:lnTo>
                  <a:pt x="1728" y="22"/>
                </a:lnTo>
                <a:lnTo>
                  <a:pt x="1750" y="32"/>
                </a:lnTo>
                <a:lnTo>
                  <a:pt x="1772" y="43"/>
                </a:lnTo>
                <a:lnTo>
                  <a:pt x="1794" y="65"/>
                </a:lnTo>
                <a:lnTo>
                  <a:pt x="1826" y="76"/>
                </a:lnTo>
                <a:lnTo>
                  <a:pt x="1848" y="98"/>
                </a:lnTo>
                <a:lnTo>
                  <a:pt x="1859" y="119"/>
                </a:lnTo>
                <a:lnTo>
                  <a:pt x="1870" y="141"/>
                </a:lnTo>
                <a:lnTo>
                  <a:pt x="1870" y="163"/>
                </a:lnTo>
                <a:lnTo>
                  <a:pt x="1870" y="174"/>
                </a:lnTo>
                <a:lnTo>
                  <a:pt x="1859" y="185"/>
                </a:lnTo>
                <a:lnTo>
                  <a:pt x="1848" y="207"/>
                </a:lnTo>
                <a:lnTo>
                  <a:pt x="1826" y="228"/>
                </a:lnTo>
                <a:lnTo>
                  <a:pt x="1815" y="261"/>
                </a:lnTo>
                <a:lnTo>
                  <a:pt x="1783" y="294"/>
                </a:lnTo>
                <a:lnTo>
                  <a:pt x="1750" y="337"/>
                </a:lnTo>
                <a:lnTo>
                  <a:pt x="1717" y="381"/>
                </a:lnTo>
                <a:lnTo>
                  <a:pt x="1685" y="424"/>
                </a:lnTo>
                <a:lnTo>
                  <a:pt x="1641" y="479"/>
                </a:lnTo>
                <a:lnTo>
                  <a:pt x="1598" y="533"/>
                </a:lnTo>
                <a:lnTo>
                  <a:pt x="1544" y="587"/>
                </a:lnTo>
                <a:lnTo>
                  <a:pt x="1446" y="696"/>
                </a:lnTo>
                <a:lnTo>
                  <a:pt x="1348" y="816"/>
                </a:lnTo>
                <a:lnTo>
                  <a:pt x="1283" y="881"/>
                </a:lnTo>
                <a:lnTo>
                  <a:pt x="1217" y="947"/>
                </a:lnTo>
                <a:lnTo>
                  <a:pt x="1141" y="1012"/>
                </a:lnTo>
                <a:lnTo>
                  <a:pt x="1065" y="1077"/>
                </a:lnTo>
                <a:lnTo>
                  <a:pt x="989" y="1153"/>
                </a:lnTo>
                <a:lnTo>
                  <a:pt x="913" y="1219"/>
                </a:lnTo>
                <a:lnTo>
                  <a:pt x="826" y="1295"/>
                </a:lnTo>
                <a:lnTo>
                  <a:pt x="739" y="1371"/>
                </a:lnTo>
                <a:lnTo>
                  <a:pt x="652" y="1436"/>
                </a:lnTo>
                <a:lnTo>
                  <a:pt x="565" y="1502"/>
                </a:lnTo>
                <a:lnTo>
                  <a:pt x="489" y="1567"/>
                </a:lnTo>
                <a:lnTo>
                  <a:pt x="413" y="1621"/>
                </a:lnTo>
                <a:lnTo>
                  <a:pt x="348" y="1665"/>
                </a:lnTo>
                <a:lnTo>
                  <a:pt x="293" y="1708"/>
                </a:lnTo>
                <a:lnTo>
                  <a:pt x="239" y="1741"/>
                </a:lnTo>
                <a:lnTo>
                  <a:pt x="185" y="1774"/>
                </a:lnTo>
                <a:lnTo>
                  <a:pt x="141" y="1795"/>
                </a:lnTo>
                <a:lnTo>
                  <a:pt x="108" y="1817"/>
                </a:lnTo>
                <a:lnTo>
                  <a:pt x="76" y="1839"/>
                </a:lnTo>
                <a:lnTo>
                  <a:pt x="54" y="1850"/>
                </a:lnTo>
                <a:lnTo>
                  <a:pt x="32" y="1850"/>
                </a:lnTo>
                <a:lnTo>
                  <a:pt x="11" y="1861"/>
                </a:lnTo>
                <a:lnTo>
                  <a:pt x="0" y="1861"/>
                </a:lnTo>
                <a:lnTo>
                  <a:pt x="0" y="1850"/>
                </a:lnTo>
                <a:lnTo>
                  <a:pt x="0" y="1839"/>
                </a:lnTo>
                <a:lnTo>
                  <a:pt x="21" y="1817"/>
                </a:lnTo>
                <a:lnTo>
                  <a:pt x="43" y="1795"/>
                </a:lnTo>
                <a:lnTo>
                  <a:pt x="87" y="1763"/>
                </a:lnTo>
                <a:lnTo>
                  <a:pt x="119" y="1730"/>
                </a:lnTo>
                <a:lnTo>
                  <a:pt x="174" y="1687"/>
                </a:lnTo>
                <a:lnTo>
                  <a:pt x="239" y="1643"/>
                </a:lnTo>
                <a:lnTo>
                  <a:pt x="359" y="1545"/>
                </a:lnTo>
                <a:lnTo>
                  <a:pt x="478" y="1447"/>
                </a:lnTo>
                <a:lnTo>
                  <a:pt x="609" y="1338"/>
                </a:lnTo>
                <a:lnTo>
                  <a:pt x="739" y="1229"/>
                </a:lnTo>
                <a:lnTo>
                  <a:pt x="859" y="1110"/>
                </a:lnTo>
                <a:lnTo>
                  <a:pt x="989" y="990"/>
                </a:lnTo>
                <a:lnTo>
                  <a:pt x="1109" y="870"/>
                </a:lnTo>
                <a:lnTo>
                  <a:pt x="1228" y="740"/>
                </a:lnTo>
                <a:lnTo>
                  <a:pt x="1283" y="674"/>
                </a:lnTo>
                <a:lnTo>
                  <a:pt x="1337" y="620"/>
                </a:lnTo>
                <a:lnTo>
                  <a:pt x="1380" y="566"/>
                </a:lnTo>
                <a:lnTo>
                  <a:pt x="1424" y="511"/>
                </a:lnTo>
                <a:lnTo>
                  <a:pt x="1467" y="457"/>
                </a:lnTo>
                <a:lnTo>
                  <a:pt x="1500" y="402"/>
                </a:lnTo>
                <a:lnTo>
                  <a:pt x="1544" y="359"/>
                </a:lnTo>
                <a:lnTo>
                  <a:pt x="1576" y="30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2124" name="任意多边形 132123"/>
          <p:cNvSpPr/>
          <p:nvPr/>
        </p:nvSpPr>
        <p:spPr>
          <a:xfrm>
            <a:off x="5241245" y="2292370"/>
            <a:ext cx="123825" cy="531812"/>
          </a:xfrm>
          <a:custGeom>
            <a:avLst/>
            <a:gdLst>
              <a:gd name="txL" fmla="*/ 0 w 195"/>
              <a:gd name="txT" fmla="*/ 0 h 838"/>
              <a:gd name="txR" fmla="*/ 195 w 195"/>
              <a:gd name="txB" fmla="*/ 838 h 838"/>
            </a:gdLst>
            <a:ahLst/>
            <a:cxnLst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95" h="838">
                <a:moveTo>
                  <a:pt x="10" y="54"/>
                </a:moveTo>
                <a:lnTo>
                  <a:pt x="0" y="44"/>
                </a:lnTo>
                <a:lnTo>
                  <a:pt x="0" y="33"/>
                </a:lnTo>
                <a:lnTo>
                  <a:pt x="0" y="22"/>
                </a:lnTo>
                <a:lnTo>
                  <a:pt x="10" y="11"/>
                </a:lnTo>
                <a:lnTo>
                  <a:pt x="21" y="11"/>
                </a:lnTo>
                <a:lnTo>
                  <a:pt x="32" y="0"/>
                </a:lnTo>
                <a:lnTo>
                  <a:pt x="43" y="0"/>
                </a:lnTo>
                <a:lnTo>
                  <a:pt x="65" y="0"/>
                </a:lnTo>
                <a:lnTo>
                  <a:pt x="87" y="0"/>
                </a:lnTo>
                <a:lnTo>
                  <a:pt x="119" y="0"/>
                </a:lnTo>
                <a:lnTo>
                  <a:pt x="152" y="0"/>
                </a:lnTo>
                <a:lnTo>
                  <a:pt x="195" y="0"/>
                </a:lnTo>
                <a:lnTo>
                  <a:pt x="195" y="11"/>
                </a:lnTo>
                <a:lnTo>
                  <a:pt x="195" y="22"/>
                </a:lnTo>
                <a:lnTo>
                  <a:pt x="195" y="44"/>
                </a:lnTo>
                <a:lnTo>
                  <a:pt x="195" y="65"/>
                </a:lnTo>
                <a:lnTo>
                  <a:pt x="195" y="87"/>
                </a:lnTo>
                <a:lnTo>
                  <a:pt x="184" y="109"/>
                </a:lnTo>
                <a:lnTo>
                  <a:pt x="184" y="163"/>
                </a:lnTo>
                <a:lnTo>
                  <a:pt x="184" y="229"/>
                </a:lnTo>
                <a:lnTo>
                  <a:pt x="184" y="294"/>
                </a:lnTo>
                <a:lnTo>
                  <a:pt x="174" y="381"/>
                </a:lnTo>
                <a:lnTo>
                  <a:pt x="174" y="468"/>
                </a:lnTo>
                <a:lnTo>
                  <a:pt x="174" y="511"/>
                </a:lnTo>
                <a:lnTo>
                  <a:pt x="163" y="555"/>
                </a:lnTo>
                <a:lnTo>
                  <a:pt x="163" y="588"/>
                </a:lnTo>
                <a:lnTo>
                  <a:pt x="163" y="631"/>
                </a:lnTo>
                <a:lnTo>
                  <a:pt x="163" y="664"/>
                </a:lnTo>
                <a:lnTo>
                  <a:pt x="163" y="686"/>
                </a:lnTo>
                <a:lnTo>
                  <a:pt x="152" y="718"/>
                </a:lnTo>
                <a:lnTo>
                  <a:pt x="152" y="740"/>
                </a:lnTo>
                <a:lnTo>
                  <a:pt x="152" y="762"/>
                </a:lnTo>
                <a:lnTo>
                  <a:pt x="152" y="784"/>
                </a:lnTo>
                <a:lnTo>
                  <a:pt x="152" y="794"/>
                </a:lnTo>
                <a:lnTo>
                  <a:pt x="141" y="816"/>
                </a:lnTo>
                <a:lnTo>
                  <a:pt x="141" y="827"/>
                </a:lnTo>
                <a:lnTo>
                  <a:pt x="141" y="838"/>
                </a:lnTo>
                <a:lnTo>
                  <a:pt x="130" y="827"/>
                </a:lnTo>
                <a:lnTo>
                  <a:pt x="108" y="816"/>
                </a:lnTo>
                <a:lnTo>
                  <a:pt x="87" y="794"/>
                </a:lnTo>
                <a:lnTo>
                  <a:pt x="65" y="762"/>
                </a:lnTo>
                <a:lnTo>
                  <a:pt x="54" y="751"/>
                </a:lnTo>
                <a:lnTo>
                  <a:pt x="43" y="729"/>
                </a:lnTo>
                <a:lnTo>
                  <a:pt x="43" y="718"/>
                </a:lnTo>
                <a:lnTo>
                  <a:pt x="32" y="696"/>
                </a:lnTo>
                <a:lnTo>
                  <a:pt x="32" y="642"/>
                </a:lnTo>
                <a:lnTo>
                  <a:pt x="32" y="577"/>
                </a:lnTo>
                <a:lnTo>
                  <a:pt x="43" y="511"/>
                </a:lnTo>
                <a:lnTo>
                  <a:pt x="43" y="446"/>
                </a:lnTo>
                <a:lnTo>
                  <a:pt x="43" y="359"/>
                </a:lnTo>
                <a:lnTo>
                  <a:pt x="43" y="272"/>
                </a:lnTo>
                <a:lnTo>
                  <a:pt x="43" y="218"/>
                </a:lnTo>
                <a:lnTo>
                  <a:pt x="43" y="185"/>
                </a:lnTo>
                <a:lnTo>
                  <a:pt x="43" y="152"/>
                </a:lnTo>
                <a:lnTo>
                  <a:pt x="32" y="120"/>
                </a:lnTo>
                <a:lnTo>
                  <a:pt x="32" y="98"/>
                </a:lnTo>
                <a:lnTo>
                  <a:pt x="21" y="76"/>
                </a:lnTo>
                <a:lnTo>
                  <a:pt x="21" y="65"/>
                </a:lnTo>
                <a:lnTo>
                  <a:pt x="10" y="5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2125" name="任意多边形 132124"/>
          <p:cNvSpPr/>
          <p:nvPr/>
        </p:nvSpPr>
        <p:spPr>
          <a:xfrm>
            <a:off x="5344432" y="2222520"/>
            <a:ext cx="503238" cy="663575"/>
          </a:xfrm>
          <a:custGeom>
            <a:avLst/>
            <a:gdLst>
              <a:gd name="txL" fmla="*/ 0 w 793"/>
              <a:gd name="txT" fmla="*/ 0 h 1045"/>
              <a:gd name="txR" fmla="*/ 793 w 793"/>
              <a:gd name="txB" fmla="*/ 1045 h 104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93" h="1045">
                <a:moveTo>
                  <a:pt x="750" y="729"/>
                </a:moveTo>
                <a:lnTo>
                  <a:pt x="750" y="773"/>
                </a:lnTo>
                <a:lnTo>
                  <a:pt x="739" y="816"/>
                </a:lnTo>
                <a:lnTo>
                  <a:pt x="739" y="849"/>
                </a:lnTo>
                <a:lnTo>
                  <a:pt x="728" y="882"/>
                </a:lnTo>
                <a:lnTo>
                  <a:pt x="728" y="914"/>
                </a:lnTo>
                <a:lnTo>
                  <a:pt x="717" y="936"/>
                </a:lnTo>
                <a:lnTo>
                  <a:pt x="717" y="958"/>
                </a:lnTo>
                <a:lnTo>
                  <a:pt x="706" y="980"/>
                </a:lnTo>
                <a:lnTo>
                  <a:pt x="685" y="1012"/>
                </a:lnTo>
                <a:lnTo>
                  <a:pt x="674" y="1034"/>
                </a:lnTo>
                <a:lnTo>
                  <a:pt x="652" y="1045"/>
                </a:lnTo>
                <a:lnTo>
                  <a:pt x="641" y="1045"/>
                </a:lnTo>
                <a:lnTo>
                  <a:pt x="619" y="1045"/>
                </a:lnTo>
                <a:lnTo>
                  <a:pt x="609" y="1045"/>
                </a:lnTo>
                <a:lnTo>
                  <a:pt x="598" y="1034"/>
                </a:lnTo>
                <a:lnTo>
                  <a:pt x="598" y="1023"/>
                </a:lnTo>
                <a:lnTo>
                  <a:pt x="598" y="1001"/>
                </a:lnTo>
                <a:lnTo>
                  <a:pt x="598" y="990"/>
                </a:lnTo>
                <a:lnTo>
                  <a:pt x="598" y="969"/>
                </a:lnTo>
                <a:lnTo>
                  <a:pt x="598" y="947"/>
                </a:lnTo>
                <a:lnTo>
                  <a:pt x="598" y="925"/>
                </a:lnTo>
                <a:lnTo>
                  <a:pt x="587" y="893"/>
                </a:lnTo>
                <a:lnTo>
                  <a:pt x="576" y="871"/>
                </a:lnTo>
                <a:lnTo>
                  <a:pt x="554" y="838"/>
                </a:lnTo>
                <a:lnTo>
                  <a:pt x="543" y="805"/>
                </a:lnTo>
                <a:lnTo>
                  <a:pt x="511" y="773"/>
                </a:lnTo>
                <a:lnTo>
                  <a:pt x="489" y="740"/>
                </a:lnTo>
                <a:lnTo>
                  <a:pt x="522" y="740"/>
                </a:lnTo>
                <a:lnTo>
                  <a:pt x="554" y="740"/>
                </a:lnTo>
                <a:lnTo>
                  <a:pt x="576" y="729"/>
                </a:lnTo>
                <a:lnTo>
                  <a:pt x="587" y="729"/>
                </a:lnTo>
                <a:lnTo>
                  <a:pt x="598" y="718"/>
                </a:lnTo>
                <a:lnTo>
                  <a:pt x="598" y="708"/>
                </a:lnTo>
                <a:lnTo>
                  <a:pt x="598" y="697"/>
                </a:lnTo>
                <a:lnTo>
                  <a:pt x="598" y="675"/>
                </a:lnTo>
                <a:lnTo>
                  <a:pt x="598" y="653"/>
                </a:lnTo>
                <a:lnTo>
                  <a:pt x="598" y="620"/>
                </a:lnTo>
                <a:lnTo>
                  <a:pt x="598" y="588"/>
                </a:lnTo>
                <a:lnTo>
                  <a:pt x="598" y="555"/>
                </a:lnTo>
                <a:lnTo>
                  <a:pt x="598" y="479"/>
                </a:lnTo>
                <a:lnTo>
                  <a:pt x="598" y="414"/>
                </a:lnTo>
                <a:lnTo>
                  <a:pt x="598" y="348"/>
                </a:lnTo>
                <a:lnTo>
                  <a:pt x="587" y="294"/>
                </a:lnTo>
                <a:lnTo>
                  <a:pt x="587" y="250"/>
                </a:lnTo>
                <a:lnTo>
                  <a:pt x="576" y="207"/>
                </a:lnTo>
                <a:lnTo>
                  <a:pt x="565" y="174"/>
                </a:lnTo>
                <a:lnTo>
                  <a:pt x="543" y="153"/>
                </a:lnTo>
                <a:lnTo>
                  <a:pt x="532" y="153"/>
                </a:lnTo>
                <a:lnTo>
                  <a:pt x="511" y="153"/>
                </a:lnTo>
                <a:lnTo>
                  <a:pt x="500" y="153"/>
                </a:lnTo>
                <a:lnTo>
                  <a:pt x="478" y="153"/>
                </a:lnTo>
                <a:lnTo>
                  <a:pt x="456" y="153"/>
                </a:lnTo>
                <a:lnTo>
                  <a:pt x="424" y="163"/>
                </a:lnTo>
                <a:lnTo>
                  <a:pt x="391" y="163"/>
                </a:lnTo>
                <a:lnTo>
                  <a:pt x="358" y="163"/>
                </a:lnTo>
                <a:lnTo>
                  <a:pt x="315" y="174"/>
                </a:lnTo>
                <a:lnTo>
                  <a:pt x="271" y="185"/>
                </a:lnTo>
                <a:lnTo>
                  <a:pt x="228" y="185"/>
                </a:lnTo>
                <a:lnTo>
                  <a:pt x="174" y="196"/>
                </a:lnTo>
                <a:lnTo>
                  <a:pt x="119" y="207"/>
                </a:lnTo>
                <a:lnTo>
                  <a:pt x="54" y="218"/>
                </a:lnTo>
                <a:lnTo>
                  <a:pt x="0" y="229"/>
                </a:lnTo>
                <a:lnTo>
                  <a:pt x="0" y="120"/>
                </a:lnTo>
                <a:lnTo>
                  <a:pt x="65" y="120"/>
                </a:lnTo>
                <a:lnTo>
                  <a:pt x="130" y="109"/>
                </a:lnTo>
                <a:lnTo>
                  <a:pt x="217" y="98"/>
                </a:lnTo>
                <a:lnTo>
                  <a:pt x="304" y="87"/>
                </a:lnTo>
                <a:lnTo>
                  <a:pt x="348" y="76"/>
                </a:lnTo>
                <a:lnTo>
                  <a:pt x="380" y="76"/>
                </a:lnTo>
                <a:lnTo>
                  <a:pt x="413" y="65"/>
                </a:lnTo>
                <a:lnTo>
                  <a:pt x="445" y="65"/>
                </a:lnTo>
                <a:lnTo>
                  <a:pt x="467" y="55"/>
                </a:lnTo>
                <a:lnTo>
                  <a:pt x="489" y="44"/>
                </a:lnTo>
                <a:lnTo>
                  <a:pt x="500" y="33"/>
                </a:lnTo>
                <a:lnTo>
                  <a:pt x="511" y="33"/>
                </a:lnTo>
                <a:lnTo>
                  <a:pt x="532" y="11"/>
                </a:lnTo>
                <a:lnTo>
                  <a:pt x="543" y="0"/>
                </a:lnTo>
                <a:lnTo>
                  <a:pt x="565" y="0"/>
                </a:lnTo>
                <a:lnTo>
                  <a:pt x="587" y="0"/>
                </a:lnTo>
                <a:lnTo>
                  <a:pt x="619" y="11"/>
                </a:lnTo>
                <a:lnTo>
                  <a:pt x="641" y="33"/>
                </a:lnTo>
                <a:lnTo>
                  <a:pt x="674" y="55"/>
                </a:lnTo>
                <a:lnTo>
                  <a:pt x="717" y="76"/>
                </a:lnTo>
                <a:lnTo>
                  <a:pt x="750" y="98"/>
                </a:lnTo>
                <a:lnTo>
                  <a:pt x="772" y="120"/>
                </a:lnTo>
                <a:lnTo>
                  <a:pt x="782" y="142"/>
                </a:lnTo>
                <a:lnTo>
                  <a:pt x="793" y="153"/>
                </a:lnTo>
                <a:lnTo>
                  <a:pt x="793" y="174"/>
                </a:lnTo>
                <a:lnTo>
                  <a:pt x="793" y="185"/>
                </a:lnTo>
                <a:lnTo>
                  <a:pt x="772" y="207"/>
                </a:lnTo>
                <a:lnTo>
                  <a:pt x="761" y="207"/>
                </a:lnTo>
                <a:lnTo>
                  <a:pt x="761" y="218"/>
                </a:lnTo>
                <a:lnTo>
                  <a:pt x="750" y="240"/>
                </a:lnTo>
                <a:lnTo>
                  <a:pt x="750" y="250"/>
                </a:lnTo>
                <a:lnTo>
                  <a:pt x="750" y="283"/>
                </a:lnTo>
                <a:lnTo>
                  <a:pt x="750" y="305"/>
                </a:lnTo>
                <a:lnTo>
                  <a:pt x="750" y="338"/>
                </a:lnTo>
                <a:lnTo>
                  <a:pt x="750" y="381"/>
                </a:lnTo>
                <a:lnTo>
                  <a:pt x="761" y="457"/>
                </a:lnTo>
                <a:lnTo>
                  <a:pt x="761" y="544"/>
                </a:lnTo>
                <a:lnTo>
                  <a:pt x="761" y="631"/>
                </a:lnTo>
                <a:lnTo>
                  <a:pt x="750" y="72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2126" name="任意多边形 132125"/>
          <p:cNvSpPr/>
          <p:nvPr/>
        </p:nvSpPr>
        <p:spPr>
          <a:xfrm>
            <a:off x="5296807" y="2451120"/>
            <a:ext cx="338138" cy="117475"/>
          </a:xfrm>
          <a:custGeom>
            <a:avLst/>
            <a:gdLst>
              <a:gd name="txL" fmla="*/ 0 w 532"/>
              <a:gd name="txT" fmla="*/ 0 h 185"/>
              <a:gd name="txR" fmla="*/ 532 w 532"/>
              <a:gd name="txB" fmla="*/ 185 h 185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532" h="185">
                <a:moveTo>
                  <a:pt x="0" y="98"/>
                </a:moveTo>
                <a:lnTo>
                  <a:pt x="87" y="76"/>
                </a:lnTo>
                <a:lnTo>
                  <a:pt x="163" y="55"/>
                </a:lnTo>
                <a:lnTo>
                  <a:pt x="228" y="44"/>
                </a:lnTo>
                <a:lnTo>
                  <a:pt x="282" y="33"/>
                </a:lnTo>
                <a:lnTo>
                  <a:pt x="337" y="22"/>
                </a:lnTo>
                <a:lnTo>
                  <a:pt x="380" y="11"/>
                </a:lnTo>
                <a:lnTo>
                  <a:pt x="413" y="11"/>
                </a:lnTo>
                <a:lnTo>
                  <a:pt x="434" y="0"/>
                </a:lnTo>
                <a:lnTo>
                  <a:pt x="456" y="11"/>
                </a:lnTo>
                <a:lnTo>
                  <a:pt x="478" y="11"/>
                </a:lnTo>
                <a:lnTo>
                  <a:pt x="489" y="11"/>
                </a:lnTo>
                <a:lnTo>
                  <a:pt x="500" y="11"/>
                </a:lnTo>
                <a:lnTo>
                  <a:pt x="511" y="22"/>
                </a:lnTo>
                <a:lnTo>
                  <a:pt x="521" y="22"/>
                </a:lnTo>
                <a:lnTo>
                  <a:pt x="532" y="33"/>
                </a:lnTo>
                <a:lnTo>
                  <a:pt x="532" y="44"/>
                </a:lnTo>
                <a:lnTo>
                  <a:pt x="521" y="55"/>
                </a:lnTo>
                <a:lnTo>
                  <a:pt x="511" y="66"/>
                </a:lnTo>
                <a:lnTo>
                  <a:pt x="500" y="66"/>
                </a:lnTo>
                <a:lnTo>
                  <a:pt x="478" y="76"/>
                </a:lnTo>
                <a:lnTo>
                  <a:pt x="456" y="87"/>
                </a:lnTo>
                <a:lnTo>
                  <a:pt x="434" y="87"/>
                </a:lnTo>
                <a:lnTo>
                  <a:pt x="402" y="98"/>
                </a:lnTo>
                <a:lnTo>
                  <a:pt x="369" y="109"/>
                </a:lnTo>
                <a:lnTo>
                  <a:pt x="326" y="120"/>
                </a:lnTo>
                <a:lnTo>
                  <a:pt x="282" y="131"/>
                </a:lnTo>
                <a:lnTo>
                  <a:pt x="239" y="142"/>
                </a:lnTo>
                <a:lnTo>
                  <a:pt x="184" y="153"/>
                </a:lnTo>
                <a:lnTo>
                  <a:pt x="130" y="164"/>
                </a:lnTo>
                <a:lnTo>
                  <a:pt x="65" y="174"/>
                </a:lnTo>
                <a:lnTo>
                  <a:pt x="0" y="185"/>
                </a:lnTo>
                <a:lnTo>
                  <a:pt x="0" y="9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2127" name="任意多边形 132126"/>
          <p:cNvSpPr/>
          <p:nvPr/>
        </p:nvSpPr>
        <p:spPr>
          <a:xfrm>
            <a:off x="5303157" y="2665432"/>
            <a:ext cx="420688" cy="82550"/>
          </a:xfrm>
          <a:custGeom>
            <a:avLst/>
            <a:gdLst>
              <a:gd name="txL" fmla="*/ 0 w 664"/>
              <a:gd name="txT" fmla="*/ 0 h 130"/>
              <a:gd name="txR" fmla="*/ 664 w 664"/>
              <a:gd name="txB" fmla="*/ 130 h 130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664" h="130">
                <a:moveTo>
                  <a:pt x="0" y="54"/>
                </a:moveTo>
                <a:lnTo>
                  <a:pt x="87" y="43"/>
                </a:lnTo>
                <a:lnTo>
                  <a:pt x="153" y="32"/>
                </a:lnTo>
                <a:lnTo>
                  <a:pt x="218" y="21"/>
                </a:lnTo>
                <a:lnTo>
                  <a:pt x="283" y="11"/>
                </a:lnTo>
                <a:lnTo>
                  <a:pt x="327" y="11"/>
                </a:lnTo>
                <a:lnTo>
                  <a:pt x="381" y="11"/>
                </a:lnTo>
                <a:lnTo>
                  <a:pt x="414" y="11"/>
                </a:lnTo>
                <a:lnTo>
                  <a:pt x="446" y="0"/>
                </a:lnTo>
                <a:lnTo>
                  <a:pt x="479" y="11"/>
                </a:lnTo>
                <a:lnTo>
                  <a:pt x="501" y="11"/>
                </a:lnTo>
                <a:lnTo>
                  <a:pt x="533" y="21"/>
                </a:lnTo>
                <a:lnTo>
                  <a:pt x="555" y="32"/>
                </a:lnTo>
                <a:lnTo>
                  <a:pt x="588" y="43"/>
                </a:lnTo>
                <a:lnTo>
                  <a:pt x="609" y="54"/>
                </a:lnTo>
                <a:lnTo>
                  <a:pt x="642" y="76"/>
                </a:lnTo>
                <a:lnTo>
                  <a:pt x="664" y="98"/>
                </a:lnTo>
                <a:lnTo>
                  <a:pt x="620" y="98"/>
                </a:lnTo>
                <a:lnTo>
                  <a:pt x="555" y="98"/>
                </a:lnTo>
                <a:lnTo>
                  <a:pt x="490" y="98"/>
                </a:lnTo>
                <a:lnTo>
                  <a:pt x="414" y="108"/>
                </a:lnTo>
                <a:lnTo>
                  <a:pt x="370" y="108"/>
                </a:lnTo>
                <a:lnTo>
                  <a:pt x="327" y="108"/>
                </a:lnTo>
                <a:lnTo>
                  <a:pt x="272" y="108"/>
                </a:lnTo>
                <a:lnTo>
                  <a:pt x="229" y="119"/>
                </a:lnTo>
                <a:lnTo>
                  <a:pt x="174" y="119"/>
                </a:lnTo>
                <a:lnTo>
                  <a:pt x="120" y="119"/>
                </a:lnTo>
                <a:lnTo>
                  <a:pt x="66" y="130"/>
                </a:lnTo>
                <a:lnTo>
                  <a:pt x="0" y="130"/>
                </a:lnTo>
                <a:lnTo>
                  <a:pt x="0" y="5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矩形 4"/>
          <p:cNvSpPr/>
          <p:nvPr/>
        </p:nvSpPr>
        <p:spPr>
          <a:xfrm>
            <a:off x="857833" y="1356963"/>
            <a:ext cx="1203325" cy="13223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煮</a:t>
            </a:r>
          </a:p>
        </p:txBody>
      </p:sp>
      <p:sp>
        <p:nvSpPr>
          <p:cNvPr id="31" name="矩形 30"/>
          <p:cNvSpPr/>
          <p:nvPr/>
        </p:nvSpPr>
        <p:spPr>
          <a:xfrm>
            <a:off x="881289" y="609192"/>
            <a:ext cx="122872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zhǔ</a:t>
            </a:r>
          </a:p>
        </p:txBody>
      </p:sp>
      <p:pic>
        <p:nvPicPr>
          <p:cNvPr id="43043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9310" y="641052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655489" y="2895633"/>
            <a:ext cx="3507896" cy="1654817"/>
            <a:chOff x="687388" y="2895633"/>
            <a:chExt cx="3507896" cy="1654817"/>
          </a:xfrm>
        </p:grpSpPr>
        <p:sp>
          <p:nvSpPr>
            <p:cNvPr id="32" name="TextBox 31"/>
            <p:cNvSpPr txBox="1">
              <a:spLocks noChangeArrowheads="1"/>
            </p:cNvSpPr>
            <p:nvPr/>
          </p:nvSpPr>
          <p:spPr bwMode="auto">
            <a:xfrm>
              <a:off x="698021" y="2895633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cs typeface="+mn-cs"/>
                </a:rPr>
                <a:t>上下</a:t>
              </a:r>
            </a:p>
          </p:txBody>
        </p:sp>
        <p:sp>
          <p:nvSpPr>
            <p:cNvPr id="33" name="TextBox 32"/>
            <p:cNvSpPr txBox="1">
              <a:spLocks noChangeArrowheads="1"/>
            </p:cNvSpPr>
            <p:nvPr/>
          </p:nvSpPr>
          <p:spPr bwMode="auto">
            <a:xfrm>
              <a:off x="698021" y="3670482"/>
              <a:ext cx="3497263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组词：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cs typeface="+mn-cs"/>
                </a:rPr>
                <a:t>煮面   青梅煮酒 </a:t>
              </a:r>
            </a:p>
          </p:txBody>
        </p:sp>
        <p:sp>
          <p:nvSpPr>
            <p:cNvPr id="35" name="TextBox 34"/>
            <p:cNvSpPr txBox="1">
              <a:spLocks noChangeArrowheads="1"/>
            </p:cNvSpPr>
            <p:nvPr/>
          </p:nvSpPr>
          <p:spPr bwMode="auto">
            <a:xfrm>
              <a:off x="687388" y="3288374"/>
              <a:ext cx="290512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音序：</a:t>
              </a:r>
              <a:r>
                <a:rPr kumimoji="0" lang="en-US" altLang="zh-CN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Z  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部首：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灬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690725" y="4088785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十二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957" y="311170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2363742" y="1209241"/>
            <a:ext cx="1698625" cy="1381760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“土”下横要长，一撇从上横右上边起笔、要长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cs typeface="+mn-cs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7209427" y="1407873"/>
            <a:ext cx="1837690" cy="1148715"/>
          </a:xfrm>
          <a:prstGeom prst="borderCallout2">
            <a:avLst>
              <a:gd name="adj1" fmla="val 53213"/>
              <a:gd name="adj2" fmla="val -21917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“日”窄小，“灬”要宽且匀称。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919919" y="3153488"/>
            <a:ext cx="1978336" cy="1241425"/>
            <a:chOff x="6397625" y="2122488"/>
            <a:chExt cx="1978336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6290"/>
                <a:gd name="adj2" fmla="val -2415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471343" y="2228073"/>
              <a:ext cx="1904618" cy="101566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ea"/>
                  <a:ea typeface="+mj-ea"/>
                </a:rPr>
                <a:t>易错提示：注意</a:t>
              </a:r>
              <a:r>
                <a:rPr lang="en-US" altLang="zh-CN" sz="2000" b="1" dirty="0">
                  <a:latin typeface="+mj-ea"/>
                  <a:ea typeface="+mj-ea"/>
                </a:rPr>
                <a:t>“</a:t>
              </a:r>
              <a:r>
                <a:rPr lang="zh-CN" altLang="en-US" sz="2000" b="1" dirty="0">
                  <a:latin typeface="+mj-ea"/>
                  <a:ea typeface="+mj-ea"/>
                </a:rPr>
                <a:t>者</a:t>
              </a:r>
              <a:r>
                <a:rPr lang="en-US" altLang="zh-CN" sz="2000" b="1" dirty="0">
                  <a:latin typeface="+mj-ea"/>
                  <a:ea typeface="+mj-ea"/>
                </a:rPr>
                <a:t>”</a:t>
              </a:r>
              <a:r>
                <a:rPr lang="zh-CN" altLang="en-US" sz="2000" b="1" dirty="0">
                  <a:latin typeface="+mj-ea"/>
                  <a:ea typeface="+mj-ea"/>
                </a:rPr>
                <a:t>那一撇的位置哦。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32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32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2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32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32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32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32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32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32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32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132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132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09479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4186" name="任意多边形 134185"/>
          <p:cNvSpPr/>
          <p:nvPr/>
        </p:nvSpPr>
        <p:spPr>
          <a:xfrm>
            <a:off x="5614035" y="2368868"/>
            <a:ext cx="649288" cy="657225"/>
          </a:xfrm>
          <a:custGeom>
            <a:avLst/>
            <a:gdLst>
              <a:gd name="txL" fmla="*/ 0 w 1022"/>
              <a:gd name="txT" fmla="*/ 0 h 1034"/>
              <a:gd name="txR" fmla="*/ 1022 w 1022"/>
              <a:gd name="txB" fmla="*/ 1034 h 103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022" h="1034">
                <a:moveTo>
                  <a:pt x="859" y="990"/>
                </a:moveTo>
                <a:lnTo>
                  <a:pt x="837" y="1001"/>
                </a:lnTo>
                <a:lnTo>
                  <a:pt x="815" y="1001"/>
                </a:lnTo>
                <a:lnTo>
                  <a:pt x="782" y="1012"/>
                </a:lnTo>
                <a:lnTo>
                  <a:pt x="750" y="1012"/>
                </a:lnTo>
                <a:lnTo>
                  <a:pt x="685" y="1023"/>
                </a:lnTo>
                <a:lnTo>
                  <a:pt x="609" y="1034"/>
                </a:lnTo>
                <a:lnTo>
                  <a:pt x="522" y="1034"/>
                </a:lnTo>
                <a:lnTo>
                  <a:pt x="456" y="1034"/>
                </a:lnTo>
                <a:lnTo>
                  <a:pt x="380" y="1023"/>
                </a:lnTo>
                <a:lnTo>
                  <a:pt x="326" y="1023"/>
                </a:lnTo>
                <a:lnTo>
                  <a:pt x="293" y="1012"/>
                </a:lnTo>
                <a:lnTo>
                  <a:pt x="261" y="1001"/>
                </a:lnTo>
                <a:lnTo>
                  <a:pt x="239" y="990"/>
                </a:lnTo>
                <a:lnTo>
                  <a:pt x="206" y="979"/>
                </a:lnTo>
                <a:lnTo>
                  <a:pt x="152" y="946"/>
                </a:lnTo>
                <a:lnTo>
                  <a:pt x="108" y="903"/>
                </a:lnTo>
                <a:lnTo>
                  <a:pt x="87" y="881"/>
                </a:lnTo>
                <a:lnTo>
                  <a:pt x="65" y="849"/>
                </a:lnTo>
                <a:lnTo>
                  <a:pt x="54" y="805"/>
                </a:lnTo>
                <a:lnTo>
                  <a:pt x="43" y="751"/>
                </a:lnTo>
                <a:lnTo>
                  <a:pt x="43" y="696"/>
                </a:lnTo>
                <a:lnTo>
                  <a:pt x="32" y="664"/>
                </a:lnTo>
                <a:lnTo>
                  <a:pt x="32" y="620"/>
                </a:lnTo>
                <a:lnTo>
                  <a:pt x="32" y="587"/>
                </a:lnTo>
                <a:lnTo>
                  <a:pt x="32" y="544"/>
                </a:lnTo>
                <a:lnTo>
                  <a:pt x="32" y="500"/>
                </a:lnTo>
                <a:lnTo>
                  <a:pt x="32" y="457"/>
                </a:lnTo>
                <a:lnTo>
                  <a:pt x="43" y="424"/>
                </a:lnTo>
                <a:lnTo>
                  <a:pt x="43" y="381"/>
                </a:lnTo>
                <a:lnTo>
                  <a:pt x="43" y="337"/>
                </a:lnTo>
                <a:lnTo>
                  <a:pt x="43" y="304"/>
                </a:lnTo>
                <a:lnTo>
                  <a:pt x="43" y="272"/>
                </a:lnTo>
                <a:lnTo>
                  <a:pt x="43" y="239"/>
                </a:lnTo>
                <a:lnTo>
                  <a:pt x="43" y="217"/>
                </a:lnTo>
                <a:lnTo>
                  <a:pt x="43" y="185"/>
                </a:lnTo>
                <a:lnTo>
                  <a:pt x="43" y="163"/>
                </a:lnTo>
                <a:lnTo>
                  <a:pt x="32" y="141"/>
                </a:lnTo>
                <a:lnTo>
                  <a:pt x="32" y="109"/>
                </a:lnTo>
                <a:lnTo>
                  <a:pt x="32" y="87"/>
                </a:lnTo>
                <a:lnTo>
                  <a:pt x="21" y="65"/>
                </a:lnTo>
                <a:lnTo>
                  <a:pt x="11" y="43"/>
                </a:lnTo>
                <a:lnTo>
                  <a:pt x="0" y="32"/>
                </a:lnTo>
                <a:lnTo>
                  <a:pt x="0" y="21"/>
                </a:lnTo>
                <a:lnTo>
                  <a:pt x="0" y="11"/>
                </a:lnTo>
                <a:lnTo>
                  <a:pt x="11" y="0"/>
                </a:lnTo>
                <a:lnTo>
                  <a:pt x="32" y="0"/>
                </a:lnTo>
                <a:lnTo>
                  <a:pt x="43" y="11"/>
                </a:lnTo>
                <a:lnTo>
                  <a:pt x="54" y="11"/>
                </a:lnTo>
                <a:lnTo>
                  <a:pt x="76" y="11"/>
                </a:lnTo>
                <a:lnTo>
                  <a:pt x="98" y="21"/>
                </a:lnTo>
                <a:lnTo>
                  <a:pt x="130" y="32"/>
                </a:lnTo>
                <a:lnTo>
                  <a:pt x="163" y="54"/>
                </a:lnTo>
                <a:lnTo>
                  <a:pt x="185" y="76"/>
                </a:lnTo>
                <a:lnTo>
                  <a:pt x="206" y="98"/>
                </a:lnTo>
                <a:lnTo>
                  <a:pt x="217" y="130"/>
                </a:lnTo>
                <a:lnTo>
                  <a:pt x="217" y="152"/>
                </a:lnTo>
                <a:lnTo>
                  <a:pt x="206" y="185"/>
                </a:lnTo>
                <a:lnTo>
                  <a:pt x="195" y="206"/>
                </a:lnTo>
                <a:lnTo>
                  <a:pt x="174" y="250"/>
                </a:lnTo>
                <a:lnTo>
                  <a:pt x="163" y="294"/>
                </a:lnTo>
                <a:lnTo>
                  <a:pt x="152" y="348"/>
                </a:lnTo>
                <a:lnTo>
                  <a:pt x="152" y="413"/>
                </a:lnTo>
                <a:lnTo>
                  <a:pt x="152" y="479"/>
                </a:lnTo>
                <a:lnTo>
                  <a:pt x="152" y="544"/>
                </a:lnTo>
                <a:lnTo>
                  <a:pt x="152" y="598"/>
                </a:lnTo>
                <a:lnTo>
                  <a:pt x="163" y="642"/>
                </a:lnTo>
                <a:lnTo>
                  <a:pt x="174" y="685"/>
                </a:lnTo>
                <a:lnTo>
                  <a:pt x="185" y="729"/>
                </a:lnTo>
                <a:lnTo>
                  <a:pt x="195" y="751"/>
                </a:lnTo>
                <a:lnTo>
                  <a:pt x="217" y="772"/>
                </a:lnTo>
                <a:lnTo>
                  <a:pt x="250" y="794"/>
                </a:lnTo>
                <a:lnTo>
                  <a:pt x="282" y="816"/>
                </a:lnTo>
                <a:lnTo>
                  <a:pt x="315" y="827"/>
                </a:lnTo>
                <a:lnTo>
                  <a:pt x="358" y="838"/>
                </a:lnTo>
                <a:lnTo>
                  <a:pt x="402" y="838"/>
                </a:lnTo>
                <a:lnTo>
                  <a:pt x="456" y="838"/>
                </a:lnTo>
                <a:lnTo>
                  <a:pt x="500" y="838"/>
                </a:lnTo>
                <a:lnTo>
                  <a:pt x="565" y="838"/>
                </a:lnTo>
                <a:lnTo>
                  <a:pt x="619" y="827"/>
                </a:lnTo>
                <a:lnTo>
                  <a:pt x="663" y="827"/>
                </a:lnTo>
                <a:lnTo>
                  <a:pt x="706" y="816"/>
                </a:lnTo>
                <a:lnTo>
                  <a:pt x="750" y="794"/>
                </a:lnTo>
                <a:lnTo>
                  <a:pt x="761" y="794"/>
                </a:lnTo>
                <a:lnTo>
                  <a:pt x="772" y="772"/>
                </a:lnTo>
                <a:lnTo>
                  <a:pt x="782" y="751"/>
                </a:lnTo>
                <a:lnTo>
                  <a:pt x="793" y="729"/>
                </a:lnTo>
                <a:lnTo>
                  <a:pt x="804" y="696"/>
                </a:lnTo>
                <a:lnTo>
                  <a:pt x="815" y="653"/>
                </a:lnTo>
                <a:lnTo>
                  <a:pt x="826" y="609"/>
                </a:lnTo>
                <a:lnTo>
                  <a:pt x="837" y="555"/>
                </a:lnTo>
                <a:lnTo>
                  <a:pt x="848" y="500"/>
                </a:lnTo>
                <a:lnTo>
                  <a:pt x="859" y="457"/>
                </a:lnTo>
                <a:lnTo>
                  <a:pt x="859" y="413"/>
                </a:lnTo>
                <a:lnTo>
                  <a:pt x="869" y="391"/>
                </a:lnTo>
                <a:lnTo>
                  <a:pt x="880" y="359"/>
                </a:lnTo>
                <a:lnTo>
                  <a:pt x="880" y="348"/>
                </a:lnTo>
                <a:lnTo>
                  <a:pt x="891" y="337"/>
                </a:lnTo>
                <a:lnTo>
                  <a:pt x="902" y="337"/>
                </a:lnTo>
                <a:lnTo>
                  <a:pt x="902" y="348"/>
                </a:lnTo>
                <a:lnTo>
                  <a:pt x="902" y="359"/>
                </a:lnTo>
                <a:lnTo>
                  <a:pt x="913" y="381"/>
                </a:lnTo>
                <a:lnTo>
                  <a:pt x="913" y="413"/>
                </a:lnTo>
                <a:lnTo>
                  <a:pt x="924" y="446"/>
                </a:lnTo>
                <a:lnTo>
                  <a:pt x="935" y="489"/>
                </a:lnTo>
                <a:lnTo>
                  <a:pt x="935" y="533"/>
                </a:lnTo>
                <a:lnTo>
                  <a:pt x="946" y="576"/>
                </a:lnTo>
                <a:lnTo>
                  <a:pt x="946" y="631"/>
                </a:lnTo>
                <a:lnTo>
                  <a:pt x="956" y="664"/>
                </a:lnTo>
                <a:lnTo>
                  <a:pt x="967" y="707"/>
                </a:lnTo>
                <a:lnTo>
                  <a:pt x="978" y="740"/>
                </a:lnTo>
                <a:lnTo>
                  <a:pt x="989" y="761"/>
                </a:lnTo>
                <a:lnTo>
                  <a:pt x="1000" y="783"/>
                </a:lnTo>
                <a:lnTo>
                  <a:pt x="1011" y="794"/>
                </a:lnTo>
                <a:lnTo>
                  <a:pt x="1022" y="827"/>
                </a:lnTo>
                <a:lnTo>
                  <a:pt x="1022" y="859"/>
                </a:lnTo>
                <a:lnTo>
                  <a:pt x="1022" y="881"/>
                </a:lnTo>
                <a:lnTo>
                  <a:pt x="1011" y="914"/>
                </a:lnTo>
                <a:lnTo>
                  <a:pt x="978" y="936"/>
                </a:lnTo>
                <a:lnTo>
                  <a:pt x="946" y="968"/>
                </a:lnTo>
                <a:lnTo>
                  <a:pt x="902" y="979"/>
                </a:lnTo>
                <a:lnTo>
                  <a:pt x="859" y="99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4187" name="任意多边形 134186"/>
          <p:cNvSpPr/>
          <p:nvPr/>
        </p:nvSpPr>
        <p:spPr>
          <a:xfrm>
            <a:off x="5213985" y="1987868"/>
            <a:ext cx="144463" cy="393700"/>
          </a:xfrm>
          <a:custGeom>
            <a:avLst/>
            <a:gdLst>
              <a:gd name="txL" fmla="*/ 0 w 228"/>
              <a:gd name="txT" fmla="*/ 0 h 620"/>
              <a:gd name="txR" fmla="*/ 228 w 228"/>
              <a:gd name="txB" fmla="*/ 620 h 62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28" h="620">
                <a:moveTo>
                  <a:pt x="141" y="577"/>
                </a:moveTo>
                <a:lnTo>
                  <a:pt x="131" y="599"/>
                </a:lnTo>
                <a:lnTo>
                  <a:pt x="109" y="610"/>
                </a:lnTo>
                <a:lnTo>
                  <a:pt x="98" y="620"/>
                </a:lnTo>
                <a:lnTo>
                  <a:pt x="87" y="620"/>
                </a:lnTo>
                <a:lnTo>
                  <a:pt x="76" y="620"/>
                </a:lnTo>
                <a:lnTo>
                  <a:pt x="76" y="610"/>
                </a:lnTo>
                <a:lnTo>
                  <a:pt x="65" y="610"/>
                </a:lnTo>
                <a:lnTo>
                  <a:pt x="65" y="599"/>
                </a:lnTo>
                <a:lnTo>
                  <a:pt x="55" y="588"/>
                </a:lnTo>
                <a:lnTo>
                  <a:pt x="44" y="577"/>
                </a:lnTo>
                <a:lnTo>
                  <a:pt x="33" y="555"/>
                </a:lnTo>
                <a:lnTo>
                  <a:pt x="33" y="533"/>
                </a:lnTo>
                <a:lnTo>
                  <a:pt x="11" y="501"/>
                </a:lnTo>
                <a:lnTo>
                  <a:pt x="0" y="468"/>
                </a:lnTo>
                <a:lnTo>
                  <a:pt x="0" y="435"/>
                </a:lnTo>
                <a:lnTo>
                  <a:pt x="11" y="414"/>
                </a:lnTo>
                <a:lnTo>
                  <a:pt x="11" y="381"/>
                </a:lnTo>
                <a:lnTo>
                  <a:pt x="22" y="359"/>
                </a:lnTo>
                <a:lnTo>
                  <a:pt x="44" y="327"/>
                </a:lnTo>
                <a:lnTo>
                  <a:pt x="65" y="305"/>
                </a:lnTo>
                <a:lnTo>
                  <a:pt x="76" y="272"/>
                </a:lnTo>
                <a:lnTo>
                  <a:pt x="87" y="240"/>
                </a:lnTo>
                <a:lnTo>
                  <a:pt x="98" y="185"/>
                </a:lnTo>
                <a:lnTo>
                  <a:pt x="109" y="131"/>
                </a:lnTo>
                <a:lnTo>
                  <a:pt x="109" y="98"/>
                </a:lnTo>
                <a:lnTo>
                  <a:pt x="120" y="76"/>
                </a:lnTo>
                <a:lnTo>
                  <a:pt x="120" y="55"/>
                </a:lnTo>
                <a:lnTo>
                  <a:pt x="131" y="44"/>
                </a:lnTo>
                <a:lnTo>
                  <a:pt x="131" y="22"/>
                </a:lnTo>
                <a:lnTo>
                  <a:pt x="131" y="11"/>
                </a:lnTo>
                <a:lnTo>
                  <a:pt x="141" y="11"/>
                </a:lnTo>
                <a:lnTo>
                  <a:pt x="141" y="0"/>
                </a:lnTo>
                <a:lnTo>
                  <a:pt x="152" y="0"/>
                </a:lnTo>
                <a:lnTo>
                  <a:pt x="163" y="11"/>
                </a:lnTo>
                <a:lnTo>
                  <a:pt x="174" y="33"/>
                </a:lnTo>
                <a:lnTo>
                  <a:pt x="185" y="55"/>
                </a:lnTo>
                <a:lnTo>
                  <a:pt x="207" y="76"/>
                </a:lnTo>
                <a:lnTo>
                  <a:pt x="218" y="109"/>
                </a:lnTo>
                <a:lnTo>
                  <a:pt x="218" y="131"/>
                </a:lnTo>
                <a:lnTo>
                  <a:pt x="218" y="153"/>
                </a:lnTo>
                <a:lnTo>
                  <a:pt x="218" y="185"/>
                </a:lnTo>
                <a:lnTo>
                  <a:pt x="228" y="207"/>
                </a:lnTo>
                <a:lnTo>
                  <a:pt x="218" y="272"/>
                </a:lnTo>
                <a:lnTo>
                  <a:pt x="218" y="327"/>
                </a:lnTo>
                <a:lnTo>
                  <a:pt x="218" y="381"/>
                </a:lnTo>
                <a:lnTo>
                  <a:pt x="207" y="435"/>
                </a:lnTo>
                <a:lnTo>
                  <a:pt x="196" y="479"/>
                </a:lnTo>
                <a:lnTo>
                  <a:pt x="185" y="512"/>
                </a:lnTo>
                <a:lnTo>
                  <a:pt x="163" y="544"/>
                </a:lnTo>
                <a:lnTo>
                  <a:pt x="141" y="57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4188" name="任意多边形 134187"/>
          <p:cNvSpPr/>
          <p:nvPr/>
        </p:nvSpPr>
        <p:spPr>
          <a:xfrm>
            <a:off x="4537710" y="2051368"/>
            <a:ext cx="676275" cy="171450"/>
          </a:xfrm>
          <a:custGeom>
            <a:avLst/>
            <a:gdLst>
              <a:gd name="txL" fmla="*/ 0 w 1065"/>
              <a:gd name="txT" fmla="*/ 0 h 272"/>
              <a:gd name="txR" fmla="*/ 1065 w 1065"/>
              <a:gd name="txB" fmla="*/ 272 h 27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065" h="272">
                <a:moveTo>
                  <a:pt x="1000" y="98"/>
                </a:moveTo>
                <a:lnTo>
                  <a:pt x="989" y="109"/>
                </a:lnTo>
                <a:lnTo>
                  <a:pt x="956" y="120"/>
                </a:lnTo>
                <a:lnTo>
                  <a:pt x="924" y="120"/>
                </a:lnTo>
                <a:lnTo>
                  <a:pt x="880" y="131"/>
                </a:lnTo>
                <a:lnTo>
                  <a:pt x="837" y="152"/>
                </a:lnTo>
                <a:lnTo>
                  <a:pt x="772" y="163"/>
                </a:lnTo>
                <a:lnTo>
                  <a:pt x="706" y="174"/>
                </a:lnTo>
                <a:lnTo>
                  <a:pt x="641" y="196"/>
                </a:lnTo>
                <a:lnTo>
                  <a:pt x="565" y="218"/>
                </a:lnTo>
                <a:lnTo>
                  <a:pt x="500" y="229"/>
                </a:lnTo>
                <a:lnTo>
                  <a:pt x="435" y="250"/>
                </a:lnTo>
                <a:lnTo>
                  <a:pt x="380" y="261"/>
                </a:lnTo>
                <a:lnTo>
                  <a:pt x="326" y="261"/>
                </a:lnTo>
                <a:lnTo>
                  <a:pt x="282" y="272"/>
                </a:lnTo>
                <a:lnTo>
                  <a:pt x="250" y="272"/>
                </a:lnTo>
                <a:lnTo>
                  <a:pt x="217" y="272"/>
                </a:lnTo>
                <a:lnTo>
                  <a:pt x="163" y="272"/>
                </a:lnTo>
                <a:lnTo>
                  <a:pt x="108" y="272"/>
                </a:lnTo>
                <a:lnTo>
                  <a:pt x="76" y="261"/>
                </a:lnTo>
                <a:lnTo>
                  <a:pt x="43" y="250"/>
                </a:lnTo>
                <a:lnTo>
                  <a:pt x="21" y="240"/>
                </a:lnTo>
                <a:lnTo>
                  <a:pt x="11" y="240"/>
                </a:lnTo>
                <a:lnTo>
                  <a:pt x="0" y="229"/>
                </a:lnTo>
                <a:lnTo>
                  <a:pt x="0" y="218"/>
                </a:lnTo>
                <a:lnTo>
                  <a:pt x="11" y="207"/>
                </a:lnTo>
                <a:lnTo>
                  <a:pt x="21" y="207"/>
                </a:lnTo>
                <a:lnTo>
                  <a:pt x="43" y="196"/>
                </a:lnTo>
                <a:lnTo>
                  <a:pt x="54" y="196"/>
                </a:lnTo>
                <a:lnTo>
                  <a:pt x="76" y="185"/>
                </a:lnTo>
                <a:lnTo>
                  <a:pt x="98" y="185"/>
                </a:lnTo>
                <a:lnTo>
                  <a:pt x="130" y="174"/>
                </a:lnTo>
                <a:lnTo>
                  <a:pt x="152" y="163"/>
                </a:lnTo>
                <a:lnTo>
                  <a:pt x="185" y="163"/>
                </a:lnTo>
                <a:lnTo>
                  <a:pt x="228" y="152"/>
                </a:lnTo>
                <a:lnTo>
                  <a:pt x="261" y="142"/>
                </a:lnTo>
                <a:lnTo>
                  <a:pt x="304" y="131"/>
                </a:lnTo>
                <a:lnTo>
                  <a:pt x="348" y="120"/>
                </a:lnTo>
                <a:lnTo>
                  <a:pt x="402" y="98"/>
                </a:lnTo>
                <a:lnTo>
                  <a:pt x="445" y="87"/>
                </a:lnTo>
                <a:lnTo>
                  <a:pt x="489" y="76"/>
                </a:lnTo>
                <a:lnTo>
                  <a:pt x="532" y="65"/>
                </a:lnTo>
                <a:lnTo>
                  <a:pt x="576" y="55"/>
                </a:lnTo>
                <a:lnTo>
                  <a:pt x="609" y="44"/>
                </a:lnTo>
                <a:lnTo>
                  <a:pt x="652" y="33"/>
                </a:lnTo>
                <a:lnTo>
                  <a:pt x="685" y="33"/>
                </a:lnTo>
                <a:lnTo>
                  <a:pt x="717" y="22"/>
                </a:lnTo>
                <a:lnTo>
                  <a:pt x="739" y="22"/>
                </a:lnTo>
                <a:lnTo>
                  <a:pt x="772" y="11"/>
                </a:lnTo>
                <a:lnTo>
                  <a:pt x="793" y="11"/>
                </a:lnTo>
                <a:lnTo>
                  <a:pt x="815" y="0"/>
                </a:lnTo>
                <a:lnTo>
                  <a:pt x="837" y="0"/>
                </a:lnTo>
                <a:lnTo>
                  <a:pt x="848" y="0"/>
                </a:lnTo>
                <a:lnTo>
                  <a:pt x="869" y="0"/>
                </a:lnTo>
                <a:lnTo>
                  <a:pt x="880" y="0"/>
                </a:lnTo>
                <a:lnTo>
                  <a:pt x="913" y="0"/>
                </a:lnTo>
                <a:lnTo>
                  <a:pt x="956" y="0"/>
                </a:lnTo>
                <a:lnTo>
                  <a:pt x="989" y="0"/>
                </a:lnTo>
                <a:lnTo>
                  <a:pt x="1011" y="11"/>
                </a:lnTo>
                <a:lnTo>
                  <a:pt x="1033" y="22"/>
                </a:lnTo>
                <a:lnTo>
                  <a:pt x="1054" y="22"/>
                </a:lnTo>
                <a:lnTo>
                  <a:pt x="1054" y="33"/>
                </a:lnTo>
                <a:lnTo>
                  <a:pt x="1065" y="44"/>
                </a:lnTo>
                <a:lnTo>
                  <a:pt x="1054" y="55"/>
                </a:lnTo>
                <a:lnTo>
                  <a:pt x="1043" y="65"/>
                </a:lnTo>
                <a:lnTo>
                  <a:pt x="1022" y="87"/>
                </a:lnTo>
                <a:lnTo>
                  <a:pt x="1000" y="9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4191" name="任意多边形 134190"/>
          <p:cNvSpPr/>
          <p:nvPr/>
        </p:nvSpPr>
        <p:spPr>
          <a:xfrm>
            <a:off x="5309235" y="1933893"/>
            <a:ext cx="781050" cy="303212"/>
          </a:xfrm>
          <a:custGeom>
            <a:avLst/>
            <a:gdLst>
              <a:gd name="txL" fmla="*/ 0 w 1229"/>
              <a:gd name="txT" fmla="*/ 0 h 479"/>
              <a:gd name="txR" fmla="*/ 1229 w 1229"/>
              <a:gd name="txB" fmla="*/ 479 h 47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229" h="479">
                <a:moveTo>
                  <a:pt x="1131" y="229"/>
                </a:moveTo>
                <a:lnTo>
                  <a:pt x="1109" y="229"/>
                </a:lnTo>
                <a:lnTo>
                  <a:pt x="1088" y="240"/>
                </a:lnTo>
                <a:lnTo>
                  <a:pt x="1066" y="250"/>
                </a:lnTo>
                <a:lnTo>
                  <a:pt x="1044" y="261"/>
                </a:lnTo>
                <a:lnTo>
                  <a:pt x="1022" y="283"/>
                </a:lnTo>
                <a:lnTo>
                  <a:pt x="1001" y="305"/>
                </a:lnTo>
                <a:lnTo>
                  <a:pt x="979" y="327"/>
                </a:lnTo>
                <a:lnTo>
                  <a:pt x="946" y="359"/>
                </a:lnTo>
                <a:lnTo>
                  <a:pt x="924" y="381"/>
                </a:lnTo>
                <a:lnTo>
                  <a:pt x="903" y="414"/>
                </a:lnTo>
                <a:lnTo>
                  <a:pt x="881" y="435"/>
                </a:lnTo>
                <a:lnTo>
                  <a:pt x="870" y="446"/>
                </a:lnTo>
                <a:lnTo>
                  <a:pt x="848" y="468"/>
                </a:lnTo>
                <a:lnTo>
                  <a:pt x="837" y="468"/>
                </a:lnTo>
                <a:lnTo>
                  <a:pt x="827" y="479"/>
                </a:lnTo>
                <a:lnTo>
                  <a:pt x="827" y="468"/>
                </a:lnTo>
                <a:lnTo>
                  <a:pt x="816" y="468"/>
                </a:lnTo>
                <a:lnTo>
                  <a:pt x="816" y="457"/>
                </a:lnTo>
                <a:lnTo>
                  <a:pt x="816" y="435"/>
                </a:lnTo>
                <a:lnTo>
                  <a:pt x="827" y="425"/>
                </a:lnTo>
                <a:lnTo>
                  <a:pt x="827" y="403"/>
                </a:lnTo>
                <a:lnTo>
                  <a:pt x="837" y="370"/>
                </a:lnTo>
                <a:lnTo>
                  <a:pt x="848" y="348"/>
                </a:lnTo>
                <a:lnTo>
                  <a:pt x="859" y="316"/>
                </a:lnTo>
                <a:lnTo>
                  <a:pt x="859" y="294"/>
                </a:lnTo>
                <a:lnTo>
                  <a:pt x="859" y="261"/>
                </a:lnTo>
                <a:lnTo>
                  <a:pt x="870" y="240"/>
                </a:lnTo>
                <a:lnTo>
                  <a:pt x="870" y="218"/>
                </a:lnTo>
                <a:lnTo>
                  <a:pt x="870" y="207"/>
                </a:lnTo>
                <a:lnTo>
                  <a:pt x="859" y="196"/>
                </a:lnTo>
                <a:lnTo>
                  <a:pt x="859" y="185"/>
                </a:lnTo>
                <a:lnTo>
                  <a:pt x="837" y="163"/>
                </a:lnTo>
                <a:lnTo>
                  <a:pt x="827" y="152"/>
                </a:lnTo>
                <a:lnTo>
                  <a:pt x="805" y="152"/>
                </a:lnTo>
                <a:lnTo>
                  <a:pt x="783" y="163"/>
                </a:lnTo>
                <a:lnTo>
                  <a:pt x="772" y="163"/>
                </a:lnTo>
                <a:lnTo>
                  <a:pt x="750" y="163"/>
                </a:lnTo>
                <a:lnTo>
                  <a:pt x="740" y="174"/>
                </a:lnTo>
                <a:lnTo>
                  <a:pt x="707" y="174"/>
                </a:lnTo>
                <a:lnTo>
                  <a:pt x="685" y="185"/>
                </a:lnTo>
                <a:lnTo>
                  <a:pt x="653" y="196"/>
                </a:lnTo>
                <a:lnTo>
                  <a:pt x="609" y="196"/>
                </a:lnTo>
                <a:lnTo>
                  <a:pt x="566" y="207"/>
                </a:lnTo>
                <a:lnTo>
                  <a:pt x="511" y="218"/>
                </a:lnTo>
                <a:lnTo>
                  <a:pt x="457" y="240"/>
                </a:lnTo>
                <a:lnTo>
                  <a:pt x="392" y="250"/>
                </a:lnTo>
                <a:lnTo>
                  <a:pt x="326" y="261"/>
                </a:lnTo>
                <a:lnTo>
                  <a:pt x="250" y="283"/>
                </a:lnTo>
                <a:lnTo>
                  <a:pt x="174" y="294"/>
                </a:lnTo>
                <a:lnTo>
                  <a:pt x="87" y="316"/>
                </a:lnTo>
                <a:lnTo>
                  <a:pt x="0" y="337"/>
                </a:lnTo>
                <a:lnTo>
                  <a:pt x="0" y="240"/>
                </a:lnTo>
                <a:lnTo>
                  <a:pt x="44" y="240"/>
                </a:lnTo>
                <a:lnTo>
                  <a:pt x="87" y="229"/>
                </a:lnTo>
                <a:lnTo>
                  <a:pt x="131" y="218"/>
                </a:lnTo>
                <a:lnTo>
                  <a:pt x="196" y="207"/>
                </a:lnTo>
                <a:lnTo>
                  <a:pt x="261" y="196"/>
                </a:lnTo>
                <a:lnTo>
                  <a:pt x="326" y="174"/>
                </a:lnTo>
                <a:lnTo>
                  <a:pt x="403" y="152"/>
                </a:lnTo>
                <a:lnTo>
                  <a:pt x="490" y="142"/>
                </a:lnTo>
                <a:lnTo>
                  <a:pt x="533" y="131"/>
                </a:lnTo>
                <a:lnTo>
                  <a:pt x="577" y="120"/>
                </a:lnTo>
                <a:lnTo>
                  <a:pt x="609" y="109"/>
                </a:lnTo>
                <a:lnTo>
                  <a:pt x="642" y="98"/>
                </a:lnTo>
                <a:lnTo>
                  <a:pt x="674" y="87"/>
                </a:lnTo>
                <a:lnTo>
                  <a:pt x="707" y="76"/>
                </a:lnTo>
                <a:lnTo>
                  <a:pt x="729" y="76"/>
                </a:lnTo>
                <a:lnTo>
                  <a:pt x="750" y="65"/>
                </a:lnTo>
                <a:lnTo>
                  <a:pt x="772" y="55"/>
                </a:lnTo>
                <a:lnTo>
                  <a:pt x="794" y="55"/>
                </a:lnTo>
                <a:lnTo>
                  <a:pt x="805" y="44"/>
                </a:lnTo>
                <a:lnTo>
                  <a:pt x="816" y="44"/>
                </a:lnTo>
                <a:lnTo>
                  <a:pt x="827" y="33"/>
                </a:lnTo>
                <a:lnTo>
                  <a:pt x="837" y="33"/>
                </a:lnTo>
                <a:lnTo>
                  <a:pt x="848" y="22"/>
                </a:lnTo>
                <a:lnTo>
                  <a:pt x="859" y="11"/>
                </a:lnTo>
                <a:lnTo>
                  <a:pt x="870" y="0"/>
                </a:lnTo>
                <a:lnTo>
                  <a:pt x="881" y="0"/>
                </a:lnTo>
                <a:lnTo>
                  <a:pt x="903" y="0"/>
                </a:lnTo>
                <a:lnTo>
                  <a:pt x="914" y="0"/>
                </a:lnTo>
                <a:lnTo>
                  <a:pt x="935" y="0"/>
                </a:lnTo>
                <a:lnTo>
                  <a:pt x="957" y="11"/>
                </a:lnTo>
                <a:lnTo>
                  <a:pt x="979" y="11"/>
                </a:lnTo>
                <a:lnTo>
                  <a:pt x="1001" y="22"/>
                </a:lnTo>
                <a:lnTo>
                  <a:pt x="1022" y="33"/>
                </a:lnTo>
                <a:lnTo>
                  <a:pt x="1055" y="55"/>
                </a:lnTo>
                <a:lnTo>
                  <a:pt x="1088" y="65"/>
                </a:lnTo>
                <a:lnTo>
                  <a:pt x="1120" y="87"/>
                </a:lnTo>
                <a:lnTo>
                  <a:pt x="1142" y="109"/>
                </a:lnTo>
                <a:lnTo>
                  <a:pt x="1174" y="120"/>
                </a:lnTo>
                <a:lnTo>
                  <a:pt x="1185" y="142"/>
                </a:lnTo>
                <a:lnTo>
                  <a:pt x="1207" y="152"/>
                </a:lnTo>
                <a:lnTo>
                  <a:pt x="1218" y="163"/>
                </a:lnTo>
                <a:lnTo>
                  <a:pt x="1218" y="174"/>
                </a:lnTo>
                <a:lnTo>
                  <a:pt x="1229" y="185"/>
                </a:lnTo>
                <a:lnTo>
                  <a:pt x="1218" y="196"/>
                </a:lnTo>
                <a:lnTo>
                  <a:pt x="1207" y="207"/>
                </a:lnTo>
                <a:lnTo>
                  <a:pt x="1196" y="207"/>
                </a:lnTo>
                <a:lnTo>
                  <a:pt x="1185" y="218"/>
                </a:lnTo>
                <a:lnTo>
                  <a:pt x="1174" y="218"/>
                </a:lnTo>
                <a:lnTo>
                  <a:pt x="1153" y="229"/>
                </a:lnTo>
                <a:lnTo>
                  <a:pt x="1131" y="22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4184" name="任意多边形 134183"/>
          <p:cNvSpPr/>
          <p:nvPr/>
        </p:nvSpPr>
        <p:spPr>
          <a:xfrm>
            <a:off x="4847273" y="1573530"/>
            <a:ext cx="173037" cy="1603375"/>
          </a:xfrm>
          <a:custGeom>
            <a:avLst/>
            <a:gdLst>
              <a:gd name="txL" fmla="*/ 0 w 272"/>
              <a:gd name="txT" fmla="*/ 0 h 2525"/>
              <a:gd name="txR" fmla="*/ 272 w 272"/>
              <a:gd name="txB" fmla="*/ 2525 h 252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72" h="2525">
                <a:moveTo>
                  <a:pt x="130" y="2525"/>
                </a:moveTo>
                <a:lnTo>
                  <a:pt x="120" y="2525"/>
                </a:lnTo>
                <a:lnTo>
                  <a:pt x="109" y="2514"/>
                </a:lnTo>
                <a:lnTo>
                  <a:pt x="98" y="2503"/>
                </a:lnTo>
                <a:lnTo>
                  <a:pt x="98" y="2481"/>
                </a:lnTo>
                <a:lnTo>
                  <a:pt x="87" y="2460"/>
                </a:lnTo>
                <a:lnTo>
                  <a:pt x="76" y="2438"/>
                </a:lnTo>
                <a:lnTo>
                  <a:pt x="65" y="2405"/>
                </a:lnTo>
                <a:lnTo>
                  <a:pt x="54" y="2383"/>
                </a:lnTo>
                <a:lnTo>
                  <a:pt x="43" y="2351"/>
                </a:lnTo>
                <a:lnTo>
                  <a:pt x="43" y="2329"/>
                </a:lnTo>
                <a:lnTo>
                  <a:pt x="33" y="2307"/>
                </a:lnTo>
                <a:lnTo>
                  <a:pt x="33" y="2286"/>
                </a:lnTo>
                <a:lnTo>
                  <a:pt x="22" y="2275"/>
                </a:lnTo>
                <a:lnTo>
                  <a:pt x="22" y="2253"/>
                </a:lnTo>
                <a:lnTo>
                  <a:pt x="22" y="2242"/>
                </a:lnTo>
                <a:lnTo>
                  <a:pt x="22" y="2231"/>
                </a:lnTo>
                <a:lnTo>
                  <a:pt x="33" y="2220"/>
                </a:lnTo>
                <a:lnTo>
                  <a:pt x="33" y="2209"/>
                </a:lnTo>
                <a:lnTo>
                  <a:pt x="43" y="2177"/>
                </a:lnTo>
                <a:lnTo>
                  <a:pt x="54" y="2133"/>
                </a:lnTo>
                <a:lnTo>
                  <a:pt x="65" y="2122"/>
                </a:lnTo>
                <a:lnTo>
                  <a:pt x="65" y="2101"/>
                </a:lnTo>
                <a:lnTo>
                  <a:pt x="65" y="2068"/>
                </a:lnTo>
                <a:lnTo>
                  <a:pt x="76" y="2035"/>
                </a:lnTo>
                <a:lnTo>
                  <a:pt x="76" y="2003"/>
                </a:lnTo>
                <a:lnTo>
                  <a:pt x="76" y="1959"/>
                </a:lnTo>
                <a:lnTo>
                  <a:pt x="76" y="1905"/>
                </a:lnTo>
                <a:lnTo>
                  <a:pt x="87" y="1850"/>
                </a:lnTo>
                <a:lnTo>
                  <a:pt x="87" y="1796"/>
                </a:lnTo>
                <a:lnTo>
                  <a:pt x="87" y="1720"/>
                </a:lnTo>
                <a:lnTo>
                  <a:pt x="87" y="1654"/>
                </a:lnTo>
                <a:lnTo>
                  <a:pt x="87" y="1567"/>
                </a:lnTo>
                <a:lnTo>
                  <a:pt x="87" y="1480"/>
                </a:lnTo>
                <a:lnTo>
                  <a:pt x="87" y="1393"/>
                </a:lnTo>
                <a:lnTo>
                  <a:pt x="87" y="1295"/>
                </a:lnTo>
                <a:lnTo>
                  <a:pt x="87" y="1186"/>
                </a:lnTo>
                <a:lnTo>
                  <a:pt x="87" y="1088"/>
                </a:lnTo>
                <a:lnTo>
                  <a:pt x="87" y="991"/>
                </a:lnTo>
                <a:lnTo>
                  <a:pt x="87" y="903"/>
                </a:lnTo>
                <a:lnTo>
                  <a:pt x="87" y="816"/>
                </a:lnTo>
                <a:lnTo>
                  <a:pt x="87" y="740"/>
                </a:lnTo>
                <a:lnTo>
                  <a:pt x="87" y="664"/>
                </a:lnTo>
                <a:lnTo>
                  <a:pt x="87" y="588"/>
                </a:lnTo>
                <a:lnTo>
                  <a:pt x="87" y="523"/>
                </a:lnTo>
                <a:lnTo>
                  <a:pt x="87" y="468"/>
                </a:lnTo>
                <a:lnTo>
                  <a:pt x="87" y="414"/>
                </a:lnTo>
                <a:lnTo>
                  <a:pt x="87" y="370"/>
                </a:lnTo>
                <a:lnTo>
                  <a:pt x="87" y="327"/>
                </a:lnTo>
                <a:lnTo>
                  <a:pt x="87" y="294"/>
                </a:lnTo>
                <a:lnTo>
                  <a:pt x="87" y="261"/>
                </a:lnTo>
                <a:lnTo>
                  <a:pt x="87" y="240"/>
                </a:lnTo>
                <a:lnTo>
                  <a:pt x="76" y="218"/>
                </a:lnTo>
                <a:lnTo>
                  <a:pt x="76" y="185"/>
                </a:lnTo>
                <a:lnTo>
                  <a:pt x="65" y="163"/>
                </a:lnTo>
                <a:lnTo>
                  <a:pt x="65" y="142"/>
                </a:lnTo>
                <a:lnTo>
                  <a:pt x="54" y="120"/>
                </a:lnTo>
                <a:lnTo>
                  <a:pt x="43" y="98"/>
                </a:lnTo>
                <a:lnTo>
                  <a:pt x="43" y="87"/>
                </a:lnTo>
                <a:lnTo>
                  <a:pt x="33" y="76"/>
                </a:lnTo>
                <a:lnTo>
                  <a:pt x="22" y="76"/>
                </a:lnTo>
                <a:lnTo>
                  <a:pt x="11" y="66"/>
                </a:lnTo>
                <a:lnTo>
                  <a:pt x="0" y="55"/>
                </a:lnTo>
                <a:lnTo>
                  <a:pt x="0" y="44"/>
                </a:lnTo>
                <a:lnTo>
                  <a:pt x="0" y="22"/>
                </a:lnTo>
                <a:lnTo>
                  <a:pt x="0" y="11"/>
                </a:lnTo>
                <a:lnTo>
                  <a:pt x="11" y="0"/>
                </a:lnTo>
                <a:lnTo>
                  <a:pt x="33" y="0"/>
                </a:lnTo>
                <a:lnTo>
                  <a:pt x="43" y="0"/>
                </a:lnTo>
                <a:lnTo>
                  <a:pt x="65" y="0"/>
                </a:lnTo>
                <a:lnTo>
                  <a:pt x="87" y="0"/>
                </a:lnTo>
                <a:lnTo>
                  <a:pt x="120" y="0"/>
                </a:lnTo>
                <a:lnTo>
                  <a:pt x="141" y="11"/>
                </a:lnTo>
                <a:lnTo>
                  <a:pt x="163" y="11"/>
                </a:lnTo>
                <a:lnTo>
                  <a:pt x="185" y="22"/>
                </a:lnTo>
                <a:lnTo>
                  <a:pt x="207" y="33"/>
                </a:lnTo>
                <a:lnTo>
                  <a:pt x="228" y="33"/>
                </a:lnTo>
                <a:lnTo>
                  <a:pt x="239" y="44"/>
                </a:lnTo>
                <a:lnTo>
                  <a:pt x="250" y="55"/>
                </a:lnTo>
                <a:lnTo>
                  <a:pt x="250" y="66"/>
                </a:lnTo>
                <a:lnTo>
                  <a:pt x="261" y="87"/>
                </a:lnTo>
                <a:lnTo>
                  <a:pt x="261" y="120"/>
                </a:lnTo>
                <a:lnTo>
                  <a:pt x="272" y="142"/>
                </a:lnTo>
                <a:lnTo>
                  <a:pt x="261" y="163"/>
                </a:lnTo>
                <a:lnTo>
                  <a:pt x="261" y="185"/>
                </a:lnTo>
                <a:lnTo>
                  <a:pt x="261" y="196"/>
                </a:lnTo>
                <a:lnTo>
                  <a:pt x="250" y="218"/>
                </a:lnTo>
                <a:lnTo>
                  <a:pt x="250" y="240"/>
                </a:lnTo>
                <a:lnTo>
                  <a:pt x="250" y="272"/>
                </a:lnTo>
                <a:lnTo>
                  <a:pt x="250" y="305"/>
                </a:lnTo>
                <a:lnTo>
                  <a:pt x="239" y="327"/>
                </a:lnTo>
                <a:lnTo>
                  <a:pt x="239" y="370"/>
                </a:lnTo>
                <a:lnTo>
                  <a:pt x="239" y="392"/>
                </a:lnTo>
                <a:lnTo>
                  <a:pt x="239" y="414"/>
                </a:lnTo>
                <a:lnTo>
                  <a:pt x="239" y="446"/>
                </a:lnTo>
                <a:lnTo>
                  <a:pt x="228" y="479"/>
                </a:lnTo>
                <a:lnTo>
                  <a:pt x="228" y="512"/>
                </a:lnTo>
                <a:lnTo>
                  <a:pt x="228" y="555"/>
                </a:lnTo>
                <a:lnTo>
                  <a:pt x="228" y="599"/>
                </a:lnTo>
                <a:lnTo>
                  <a:pt x="228" y="642"/>
                </a:lnTo>
                <a:lnTo>
                  <a:pt x="228" y="697"/>
                </a:lnTo>
                <a:lnTo>
                  <a:pt x="228" y="762"/>
                </a:lnTo>
                <a:lnTo>
                  <a:pt x="228" y="816"/>
                </a:lnTo>
                <a:lnTo>
                  <a:pt x="228" y="882"/>
                </a:lnTo>
                <a:lnTo>
                  <a:pt x="228" y="958"/>
                </a:lnTo>
                <a:lnTo>
                  <a:pt x="228" y="1034"/>
                </a:lnTo>
                <a:lnTo>
                  <a:pt x="228" y="1110"/>
                </a:lnTo>
                <a:lnTo>
                  <a:pt x="228" y="1186"/>
                </a:lnTo>
                <a:lnTo>
                  <a:pt x="228" y="1273"/>
                </a:lnTo>
                <a:lnTo>
                  <a:pt x="228" y="1350"/>
                </a:lnTo>
                <a:lnTo>
                  <a:pt x="228" y="1426"/>
                </a:lnTo>
                <a:lnTo>
                  <a:pt x="228" y="1502"/>
                </a:lnTo>
                <a:lnTo>
                  <a:pt x="228" y="1567"/>
                </a:lnTo>
                <a:lnTo>
                  <a:pt x="228" y="1633"/>
                </a:lnTo>
                <a:lnTo>
                  <a:pt x="228" y="1698"/>
                </a:lnTo>
                <a:lnTo>
                  <a:pt x="228" y="1752"/>
                </a:lnTo>
                <a:lnTo>
                  <a:pt x="228" y="1807"/>
                </a:lnTo>
                <a:lnTo>
                  <a:pt x="228" y="1861"/>
                </a:lnTo>
                <a:lnTo>
                  <a:pt x="228" y="1905"/>
                </a:lnTo>
                <a:lnTo>
                  <a:pt x="228" y="1948"/>
                </a:lnTo>
                <a:lnTo>
                  <a:pt x="228" y="1981"/>
                </a:lnTo>
                <a:lnTo>
                  <a:pt x="228" y="2013"/>
                </a:lnTo>
                <a:lnTo>
                  <a:pt x="228" y="2046"/>
                </a:lnTo>
                <a:lnTo>
                  <a:pt x="228" y="2079"/>
                </a:lnTo>
                <a:lnTo>
                  <a:pt x="228" y="2122"/>
                </a:lnTo>
                <a:lnTo>
                  <a:pt x="217" y="2177"/>
                </a:lnTo>
                <a:lnTo>
                  <a:pt x="217" y="2220"/>
                </a:lnTo>
                <a:lnTo>
                  <a:pt x="207" y="2264"/>
                </a:lnTo>
                <a:lnTo>
                  <a:pt x="207" y="2307"/>
                </a:lnTo>
                <a:lnTo>
                  <a:pt x="207" y="2340"/>
                </a:lnTo>
                <a:lnTo>
                  <a:pt x="196" y="2383"/>
                </a:lnTo>
                <a:lnTo>
                  <a:pt x="196" y="2405"/>
                </a:lnTo>
                <a:lnTo>
                  <a:pt x="185" y="2438"/>
                </a:lnTo>
                <a:lnTo>
                  <a:pt x="174" y="2460"/>
                </a:lnTo>
                <a:lnTo>
                  <a:pt x="174" y="2481"/>
                </a:lnTo>
                <a:lnTo>
                  <a:pt x="163" y="2503"/>
                </a:lnTo>
                <a:lnTo>
                  <a:pt x="152" y="2514"/>
                </a:lnTo>
                <a:lnTo>
                  <a:pt x="141" y="2525"/>
                </a:lnTo>
                <a:lnTo>
                  <a:pt x="130" y="252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4189" name="任意多边形 134188"/>
          <p:cNvSpPr/>
          <p:nvPr/>
        </p:nvSpPr>
        <p:spPr>
          <a:xfrm>
            <a:off x="4461510" y="2119630"/>
            <a:ext cx="482600" cy="760413"/>
          </a:xfrm>
          <a:custGeom>
            <a:avLst/>
            <a:gdLst>
              <a:gd name="txL" fmla="*/ 0 w 761"/>
              <a:gd name="txT" fmla="*/ 0 h 1197"/>
              <a:gd name="txR" fmla="*/ 761 w 761"/>
              <a:gd name="txB" fmla="*/ 1197 h 119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61" h="1197">
                <a:moveTo>
                  <a:pt x="315" y="968"/>
                </a:moveTo>
                <a:lnTo>
                  <a:pt x="272" y="1012"/>
                </a:lnTo>
                <a:lnTo>
                  <a:pt x="218" y="1045"/>
                </a:lnTo>
                <a:lnTo>
                  <a:pt x="174" y="1088"/>
                </a:lnTo>
                <a:lnTo>
                  <a:pt x="131" y="1121"/>
                </a:lnTo>
                <a:lnTo>
                  <a:pt x="109" y="1143"/>
                </a:lnTo>
                <a:lnTo>
                  <a:pt x="87" y="1153"/>
                </a:lnTo>
                <a:lnTo>
                  <a:pt x="65" y="1175"/>
                </a:lnTo>
                <a:lnTo>
                  <a:pt x="44" y="1186"/>
                </a:lnTo>
                <a:lnTo>
                  <a:pt x="33" y="1186"/>
                </a:lnTo>
                <a:lnTo>
                  <a:pt x="22" y="1197"/>
                </a:lnTo>
                <a:lnTo>
                  <a:pt x="11" y="1197"/>
                </a:lnTo>
                <a:lnTo>
                  <a:pt x="0" y="1186"/>
                </a:lnTo>
                <a:lnTo>
                  <a:pt x="0" y="1175"/>
                </a:lnTo>
                <a:lnTo>
                  <a:pt x="0" y="1164"/>
                </a:lnTo>
                <a:lnTo>
                  <a:pt x="11" y="1153"/>
                </a:lnTo>
                <a:lnTo>
                  <a:pt x="22" y="1132"/>
                </a:lnTo>
                <a:lnTo>
                  <a:pt x="44" y="1121"/>
                </a:lnTo>
                <a:lnTo>
                  <a:pt x="65" y="1099"/>
                </a:lnTo>
                <a:lnTo>
                  <a:pt x="109" y="1056"/>
                </a:lnTo>
                <a:lnTo>
                  <a:pt x="152" y="1001"/>
                </a:lnTo>
                <a:lnTo>
                  <a:pt x="196" y="947"/>
                </a:lnTo>
                <a:lnTo>
                  <a:pt x="239" y="892"/>
                </a:lnTo>
                <a:lnTo>
                  <a:pt x="261" y="860"/>
                </a:lnTo>
                <a:lnTo>
                  <a:pt x="294" y="827"/>
                </a:lnTo>
                <a:lnTo>
                  <a:pt x="348" y="751"/>
                </a:lnTo>
                <a:lnTo>
                  <a:pt x="402" y="664"/>
                </a:lnTo>
                <a:lnTo>
                  <a:pt x="435" y="620"/>
                </a:lnTo>
                <a:lnTo>
                  <a:pt x="457" y="577"/>
                </a:lnTo>
                <a:lnTo>
                  <a:pt x="489" y="522"/>
                </a:lnTo>
                <a:lnTo>
                  <a:pt x="522" y="468"/>
                </a:lnTo>
                <a:lnTo>
                  <a:pt x="555" y="403"/>
                </a:lnTo>
                <a:lnTo>
                  <a:pt x="576" y="337"/>
                </a:lnTo>
                <a:lnTo>
                  <a:pt x="609" y="261"/>
                </a:lnTo>
                <a:lnTo>
                  <a:pt x="642" y="185"/>
                </a:lnTo>
                <a:lnTo>
                  <a:pt x="674" y="98"/>
                </a:lnTo>
                <a:lnTo>
                  <a:pt x="696" y="0"/>
                </a:lnTo>
                <a:lnTo>
                  <a:pt x="761" y="294"/>
                </a:lnTo>
                <a:lnTo>
                  <a:pt x="729" y="359"/>
                </a:lnTo>
                <a:lnTo>
                  <a:pt x="707" y="424"/>
                </a:lnTo>
                <a:lnTo>
                  <a:pt x="674" y="490"/>
                </a:lnTo>
                <a:lnTo>
                  <a:pt x="652" y="544"/>
                </a:lnTo>
                <a:lnTo>
                  <a:pt x="620" y="588"/>
                </a:lnTo>
                <a:lnTo>
                  <a:pt x="587" y="642"/>
                </a:lnTo>
                <a:lnTo>
                  <a:pt x="555" y="686"/>
                </a:lnTo>
                <a:lnTo>
                  <a:pt x="533" y="729"/>
                </a:lnTo>
                <a:lnTo>
                  <a:pt x="500" y="762"/>
                </a:lnTo>
                <a:lnTo>
                  <a:pt x="468" y="794"/>
                </a:lnTo>
                <a:lnTo>
                  <a:pt x="413" y="860"/>
                </a:lnTo>
                <a:lnTo>
                  <a:pt x="359" y="925"/>
                </a:lnTo>
                <a:lnTo>
                  <a:pt x="337" y="947"/>
                </a:lnTo>
                <a:lnTo>
                  <a:pt x="315" y="96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4190" name="任意多边形 134189"/>
          <p:cNvSpPr/>
          <p:nvPr/>
        </p:nvSpPr>
        <p:spPr>
          <a:xfrm>
            <a:off x="4944110" y="2389505"/>
            <a:ext cx="228600" cy="179388"/>
          </a:xfrm>
          <a:custGeom>
            <a:avLst/>
            <a:gdLst>
              <a:gd name="txL" fmla="*/ 0 w 359"/>
              <a:gd name="txT" fmla="*/ 0 h 283"/>
              <a:gd name="txR" fmla="*/ 359 w 359"/>
              <a:gd name="txB" fmla="*/ 283 h 28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59" h="283">
                <a:moveTo>
                  <a:pt x="315" y="283"/>
                </a:moveTo>
                <a:lnTo>
                  <a:pt x="315" y="283"/>
                </a:lnTo>
                <a:lnTo>
                  <a:pt x="305" y="272"/>
                </a:lnTo>
                <a:lnTo>
                  <a:pt x="294" y="272"/>
                </a:lnTo>
                <a:lnTo>
                  <a:pt x="283" y="272"/>
                </a:lnTo>
                <a:lnTo>
                  <a:pt x="272" y="262"/>
                </a:lnTo>
                <a:lnTo>
                  <a:pt x="261" y="251"/>
                </a:lnTo>
                <a:lnTo>
                  <a:pt x="239" y="229"/>
                </a:lnTo>
                <a:lnTo>
                  <a:pt x="218" y="218"/>
                </a:lnTo>
                <a:lnTo>
                  <a:pt x="196" y="196"/>
                </a:lnTo>
                <a:lnTo>
                  <a:pt x="174" y="174"/>
                </a:lnTo>
                <a:lnTo>
                  <a:pt x="152" y="153"/>
                </a:lnTo>
                <a:lnTo>
                  <a:pt x="120" y="131"/>
                </a:lnTo>
                <a:lnTo>
                  <a:pt x="98" y="98"/>
                </a:lnTo>
                <a:lnTo>
                  <a:pt x="65" y="66"/>
                </a:lnTo>
                <a:lnTo>
                  <a:pt x="33" y="33"/>
                </a:lnTo>
                <a:lnTo>
                  <a:pt x="0" y="0"/>
                </a:lnTo>
                <a:lnTo>
                  <a:pt x="65" y="0"/>
                </a:lnTo>
                <a:lnTo>
                  <a:pt x="141" y="11"/>
                </a:lnTo>
                <a:lnTo>
                  <a:pt x="196" y="22"/>
                </a:lnTo>
                <a:lnTo>
                  <a:pt x="261" y="44"/>
                </a:lnTo>
                <a:lnTo>
                  <a:pt x="283" y="55"/>
                </a:lnTo>
                <a:lnTo>
                  <a:pt x="305" y="77"/>
                </a:lnTo>
                <a:lnTo>
                  <a:pt x="326" y="87"/>
                </a:lnTo>
                <a:lnTo>
                  <a:pt x="337" y="109"/>
                </a:lnTo>
                <a:lnTo>
                  <a:pt x="348" y="120"/>
                </a:lnTo>
                <a:lnTo>
                  <a:pt x="359" y="142"/>
                </a:lnTo>
                <a:lnTo>
                  <a:pt x="359" y="164"/>
                </a:lnTo>
                <a:lnTo>
                  <a:pt x="359" y="185"/>
                </a:lnTo>
                <a:lnTo>
                  <a:pt x="359" y="207"/>
                </a:lnTo>
                <a:lnTo>
                  <a:pt x="348" y="218"/>
                </a:lnTo>
                <a:lnTo>
                  <a:pt x="348" y="240"/>
                </a:lnTo>
                <a:lnTo>
                  <a:pt x="348" y="251"/>
                </a:lnTo>
                <a:lnTo>
                  <a:pt x="326" y="262"/>
                </a:lnTo>
                <a:lnTo>
                  <a:pt x="315" y="28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4185" name="任意多边形 134184"/>
          <p:cNvSpPr/>
          <p:nvPr/>
        </p:nvSpPr>
        <p:spPr>
          <a:xfrm>
            <a:off x="5061585" y="1602105"/>
            <a:ext cx="628650" cy="1409700"/>
          </a:xfrm>
          <a:custGeom>
            <a:avLst/>
            <a:gdLst>
              <a:gd name="txL" fmla="*/ 0 w 989"/>
              <a:gd name="txT" fmla="*/ 0 h 2220"/>
              <a:gd name="txR" fmla="*/ 989 w 989"/>
              <a:gd name="txB" fmla="*/ 2220 h 2220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89" h="2220">
                <a:moveTo>
                  <a:pt x="11" y="2220"/>
                </a:moveTo>
                <a:lnTo>
                  <a:pt x="0" y="2209"/>
                </a:lnTo>
                <a:lnTo>
                  <a:pt x="11" y="2198"/>
                </a:lnTo>
                <a:lnTo>
                  <a:pt x="11" y="2176"/>
                </a:lnTo>
                <a:lnTo>
                  <a:pt x="33" y="2165"/>
                </a:lnTo>
                <a:lnTo>
                  <a:pt x="43" y="2144"/>
                </a:lnTo>
                <a:lnTo>
                  <a:pt x="65" y="2122"/>
                </a:lnTo>
                <a:lnTo>
                  <a:pt x="87" y="2089"/>
                </a:lnTo>
                <a:lnTo>
                  <a:pt x="120" y="2067"/>
                </a:lnTo>
                <a:lnTo>
                  <a:pt x="152" y="2035"/>
                </a:lnTo>
                <a:lnTo>
                  <a:pt x="185" y="2002"/>
                </a:lnTo>
                <a:lnTo>
                  <a:pt x="217" y="1969"/>
                </a:lnTo>
                <a:lnTo>
                  <a:pt x="261" y="1926"/>
                </a:lnTo>
                <a:lnTo>
                  <a:pt x="294" y="1872"/>
                </a:lnTo>
                <a:lnTo>
                  <a:pt x="337" y="1828"/>
                </a:lnTo>
                <a:lnTo>
                  <a:pt x="380" y="1763"/>
                </a:lnTo>
                <a:lnTo>
                  <a:pt x="424" y="1708"/>
                </a:lnTo>
                <a:lnTo>
                  <a:pt x="467" y="1643"/>
                </a:lnTo>
                <a:lnTo>
                  <a:pt x="511" y="1578"/>
                </a:lnTo>
                <a:lnTo>
                  <a:pt x="544" y="1502"/>
                </a:lnTo>
                <a:lnTo>
                  <a:pt x="576" y="1436"/>
                </a:lnTo>
                <a:lnTo>
                  <a:pt x="609" y="1360"/>
                </a:lnTo>
                <a:lnTo>
                  <a:pt x="631" y="1284"/>
                </a:lnTo>
                <a:lnTo>
                  <a:pt x="652" y="1197"/>
                </a:lnTo>
                <a:lnTo>
                  <a:pt x="674" y="1110"/>
                </a:lnTo>
                <a:lnTo>
                  <a:pt x="696" y="1034"/>
                </a:lnTo>
                <a:lnTo>
                  <a:pt x="717" y="968"/>
                </a:lnTo>
                <a:lnTo>
                  <a:pt x="728" y="903"/>
                </a:lnTo>
                <a:lnTo>
                  <a:pt x="739" y="870"/>
                </a:lnTo>
                <a:lnTo>
                  <a:pt x="739" y="849"/>
                </a:lnTo>
                <a:lnTo>
                  <a:pt x="739" y="827"/>
                </a:lnTo>
                <a:lnTo>
                  <a:pt x="750" y="805"/>
                </a:lnTo>
                <a:lnTo>
                  <a:pt x="750" y="794"/>
                </a:lnTo>
                <a:lnTo>
                  <a:pt x="750" y="772"/>
                </a:lnTo>
                <a:lnTo>
                  <a:pt x="761" y="762"/>
                </a:lnTo>
                <a:lnTo>
                  <a:pt x="761" y="751"/>
                </a:lnTo>
                <a:lnTo>
                  <a:pt x="761" y="740"/>
                </a:lnTo>
                <a:lnTo>
                  <a:pt x="761" y="729"/>
                </a:lnTo>
                <a:lnTo>
                  <a:pt x="761" y="718"/>
                </a:lnTo>
                <a:lnTo>
                  <a:pt x="761" y="696"/>
                </a:lnTo>
                <a:lnTo>
                  <a:pt x="761" y="685"/>
                </a:lnTo>
                <a:lnTo>
                  <a:pt x="761" y="653"/>
                </a:lnTo>
                <a:lnTo>
                  <a:pt x="761" y="631"/>
                </a:lnTo>
                <a:lnTo>
                  <a:pt x="772" y="609"/>
                </a:lnTo>
                <a:lnTo>
                  <a:pt x="772" y="577"/>
                </a:lnTo>
                <a:lnTo>
                  <a:pt x="772" y="511"/>
                </a:lnTo>
                <a:lnTo>
                  <a:pt x="783" y="446"/>
                </a:lnTo>
                <a:lnTo>
                  <a:pt x="783" y="402"/>
                </a:lnTo>
                <a:lnTo>
                  <a:pt x="783" y="370"/>
                </a:lnTo>
                <a:lnTo>
                  <a:pt x="783" y="326"/>
                </a:lnTo>
                <a:lnTo>
                  <a:pt x="783" y="272"/>
                </a:lnTo>
                <a:lnTo>
                  <a:pt x="783" y="228"/>
                </a:lnTo>
                <a:lnTo>
                  <a:pt x="783" y="185"/>
                </a:lnTo>
                <a:lnTo>
                  <a:pt x="772" y="152"/>
                </a:lnTo>
                <a:lnTo>
                  <a:pt x="772" y="130"/>
                </a:lnTo>
                <a:lnTo>
                  <a:pt x="772" y="98"/>
                </a:lnTo>
                <a:lnTo>
                  <a:pt x="761" y="76"/>
                </a:lnTo>
                <a:lnTo>
                  <a:pt x="750" y="65"/>
                </a:lnTo>
                <a:lnTo>
                  <a:pt x="750" y="54"/>
                </a:lnTo>
                <a:lnTo>
                  <a:pt x="739" y="43"/>
                </a:lnTo>
                <a:lnTo>
                  <a:pt x="728" y="32"/>
                </a:lnTo>
                <a:lnTo>
                  <a:pt x="728" y="22"/>
                </a:lnTo>
                <a:lnTo>
                  <a:pt x="739" y="11"/>
                </a:lnTo>
                <a:lnTo>
                  <a:pt x="739" y="0"/>
                </a:lnTo>
                <a:lnTo>
                  <a:pt x="750" y="0"/>
                </a:lnTo>
                <a:lnTo>
                  <a:pt x="761" y="0"/>
                </a:lnTo>
                <a:lnTo>
                  <a:pt x="772" y="0"/>
                </a:lnTo>
                <a:lnTo>
                  <a:pt x="783" y="0"/>
                </a:lnTo>
                <a:lnTo>
                  <a:pt x="804" y="0"/>
                </a:lnTo>
                <a:lnTo>
                  <a:pt x="826" y="0"/>
                </a:lnTo>
                <a:lnTo>
                  <a:pt x="848" y="11"/>
                </a:lnTo>
                <a:lnTo>
                  <a:pt x="870" y="22"/>
                </a:lnTo>
                <a:lnTo>
                  <a:pt x="902" y="22"/>
                </a:lnTo>
                <a:lnTo>
                  <a:pt x="913" y="32"/>
                </a:lnTo>
                <a:lnTo>
                  <a:pt x="935" y="43"/>
                </a:lnTo>
                <a:lnTo>
                  <a:pt x="946" y="54"/>
                </a:lnTo>
                <a:lnTo>
                  <a:pt x="957" y="65"/>
                </a:lnTo>
                <a:lnTo>
                  <a:pt x="968" y="65"/>
                </a:lnTo>
                <a:lnTo>
                  <a:pt x="978" y="76"/>
                </a:lnTo>
                <a:lnTo>
                  <a:pt x="978" y="109"/>
                </a:lnTo>
                <a:lnTo>
                  <a:pt x="989" y="130"/>
                </a:lnTo>
                <a:lnTo>
                  <a:pt x="978" y="163"/>
                </a:lnTo>
                <a:lnTo>
                  <a:pt x="978" y="207"/>
                </a:lnTo>
                <a:lnTo>
                  <a:pt x="968" y="228"/>
                </a:lnTo>
                <a:lnTo>
                  <a:pt x="968" y="261"/>
                </a:lnTo>
                <a:lnTo>
                  <a:pt x="968" y="294"/>
                </a:lnTo>
                <a:lnTo>
                  <a:pt x="957" y="337"/>
                </a:lnTo>
                <a:lnTo>
                  <a:pt x="957" y="381"/>
                </a:lnTo>
                <a:lnTo>
                  <a:pt x="946" y="435"/>
                </a:lnTo>
                <a:lnTo>
                  <a:pt x="946" y="489"/>
                </a:lnTo>
                <a:lnTo>
                  <a:pt x="946" y="555"/>
                </a:lnTo>
                <a:lnTo>
                  <a:pt x="935" y="620"/>
                </a:lnTo>
                <a:lnTo>
                  <a:pt x="924" y="685"/>
                </a:lnTo>
                <a:lnTo>
                  <a:pt x="913" y="762"/>
                </a:lnTo>
                <a:lnTo>
                  <a:pt x="902" y="838"/>
                </a:lnTo>
                <a:lnTo>
                  <a:pt x="881" y="914"/>
                </a:lnTo>
                <a:lnTo>
                  <a:pt x="870" y="990"/>
                </a:lnTo>
                <a:lnTo>
                  <a:pt x="848" y="1077"/>
                </a:lnTo>
                <a:lnTo>
                  <a:pt x="826" y="1164"/>
                </a:lnTo>
                <a:lnTo>
                  <a:pt x="804" y="1262"/>
                </a:lnTo>
                <a:lnTo>
                  <a:pt x="772" y="1349"/>
                </a:lnTo>
                <a:lnTo>
                  <a:pt x="739" y="1425"/>
                </a:lnTo>
                <a:lnTo>
                  <a:pt x="707" y="1502"/>
                </a:lnTo>
                <a:lnTo>
                  <a:pt x="674" y="1567"/>
                </a:lnTo>
                <a:lnTo>
                  <a:pt x="631" y="1643"/>
                </a:lnTo>
                <a:lnTo>
                  <a:pt x="598" y="1708"/>
                </a:lnTo>
                <a:lnTo>
                  <a:pt x="554" y="1763"/>
                </a:lnTo>
                <a:lnTo>
                  <a:pt x="511" y="1817"/>
                </a:lnTo>
                <a:lnTo>
                  <a:pt x="457" y="1872"/>
                </a:lnTo>
                <a:lnTo>
                  <a:pt x="413" y="1915"/>
                </a:lnTo>
                <a:lnTo>
                  <a:pt x="370" y="1959"/>
                </a:lnTo>
                <a:lnTo>
                  <a:pt x="326" y="2002"/>
                </a:lnTo>
                <a:lnTo>
                  <a:pt x="283" y="2046"/>
                </a:lnTo>
                <a:lnTo>
                  <a:pt x="239" y="2078"/>
                </a:lnTo>
                <a:lnTo>
                  <a:pt x="196" y="2111"/>
                </a:lnTo>
                <a:lnTo>
                  <a:pt x="152" y="2144"/>
                </a:lnTo>
                <a:lnTo>
                  <a:pt x="120" y="2165"/>
                </a:lnTo>
                <a:lnTo>
                  <a:pt x="87" y="2187"/>
                </a:lnTo>
                <a:lnTo>
                  <a:pt x="65" y="2198"/>
                </a:lnTo>
                <a:lnTo>
                  <a:pt x="43" y="2209"/>
                </a:lnTo>
                <a:lnTo>
                  <a:pt x="22" y="2220"/>
                </a:lnTo>
                <a:lnTo>
                  <a:pt x="11" y="222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矩形 4"/>
          <p:cNvSpPr/>
          <p:nvPr/>
        </p:nvSpPr>
        <p:spPr>
          <a:xfrm>
            <a:off x="930346" y="1369462"/>
            <a:ext cx="1203325" cy="13223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枕</a:t>
            </a:r>
          </a:p>
        </p:txBody>
      </p:sp>
      <p:sp>
        <p:nvSpPr>
          <p:cNvPr id="31" name="矩形 30"/>
          <p:cNvSpPr/>
          <p:nvPr/>
        </p:nvSpPr>
        <p:spPr>
          <a:xfrm>
            <a:off x="756991" y="520467"/>
            <a:ext cx="155003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zhěn</a:t>
            </a:r>
          </a:p>
        </p:txBody>
      </p:sp>
      <p:pic>
        <p:nvPicPr>
          <p:cNvPr id="44062" name="Picture 37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9813" y="449658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669459" y="2916899"/>
            <a:ext cx="3515192" cy="1612285"/>
            <a:chOff x="669459" y="2916899"/>
            <a:chExt cx="3515192" cy="1612285"/>
          </a:xfrm>
        </p:grpSpPr>
        <p:sp>
          <p:nvSpPr>
            <p:cNvPr id="32" name="TextBox 31"/>
            <p:cNvSpPr txBox="1">
              <a:spLocks noChangeArrowheads="1"/>
            </p:cNvSpPr>
            <p:nvPr/>
          </p:nvSpPr>
          <p:spPr bwMode="auto">
            <a:xfrm>
              <a:off x="687388" y="2916899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cs typeface="+mn-cs"/>
                </a:rPr>
                <a:t>左右</a:t>
              </a:r>
            </a:p>
          </p:txBody>
        </p:sp>
        <p:sp>
          <p:nvSpPr>
            <p:cNvPr id="33" name="TextBox 32"/>
            <p:cNvSpPr txBox="1">
              <a:spLocks noChangeArrowheads="1"/>
            </p:cNvSpPr>
            <p:nvPr/>
          </p:nvSpPr>
          <p:spPr bwMode="auto">
            <a:xfrm>
              <a:off x="687388" y="3659849"/>
              <a:ext cx="3497263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组词：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枕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cs typeface="+mn-cs"/>
                </a:rPr>
                <a:t>着 枕戈待旦</a:t>
              </a:r>
            </a:p>
          </p:txBody>
        </p:sp>
        <p:sp>
          <p:nvSpPr>
            <p:cNvPr id="35" name="TextBox 34"/>
            <p:cNvSpPr txBox="1">
              <a:spLocks noChangeArrowheads="1"/>
            </p:cNvSpPr>
            <p:nvPr/>
          </p:nvSpPr>
          <p:spPr bwMode="auto">
            <a:xfrm>
              <a:off x="687388" y="3289961"/>
              <a:ext cx="290512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音序：</a:t>
              </a:r>
              <a:r>
                <a:rPr kumimoji="0" lang="en-US" altLang="zh-CN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Z  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部首：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木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669459" y="4067519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八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2214880" y="1562100"/>
            <a:ext cx="1698625" cy="887095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左窄右宽，</a:t>
            </a: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“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木</a:t>
            </a: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”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的捺变成了点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cs typeface="+mn-cs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6992782" y="1274510"/>
            <a:ext cx="2032000" cy="1946910"/>
          </a:xfrm>
          <a:prstGeom prst="borderCallout2">
            <a:avLst>
              <a:gd name="adj1" fmla="val 53213"/>
              <a:gd name="adj2" fmla="val -21917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右边是“冖”，不要写成“宀”，一撇要直且长，竖弯钩的竖要短、弯圆润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940550" y="3433763"/>
            <a:ext cx="1853390" cy="1241425"/>
            <a:chOff x="6397625" y="2122488"/>
            <a:chExt cx="1853390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16701"/>
                <a:gd name="adj2" fmla="val -70537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09573" y="2249339"/>
              <a:ext cx="1641442" cy="101566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ea"/>
                  <a:ea typeface="+mj-ea"/>
                </a:rPr>
                <a:t>易错提示：最后一笔是竖弯钩哦。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34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34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34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4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34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34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34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34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文本框 15"/>
          <p:cNvSpPr txBox="1"/>
          <p:nvPr/>
        </p:nvSpPr>
        <p:spPr>
          <a:xfrm>
            <a:off x="926141" y="787498"/>
            <a:ext cx="6592888" cy="59055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latin typeface="宋体" panose="02010600030101010101" pitchFamily="2" charset="-122"/>
              </a:rPr>
              <a:t>1.</a:t>
            </a:r>
            <a:r>
              <a:rPr lang="zh-CN" altLang="en-US" sz="3200" b="1" dirty="0">
                <a:latin typeface="宋体" panose="02010600030101010101" pitchFamily="2" charset="-122"/>
              </a:rPr>
              <a:t>在生字本上练习书写，师生评价。</a:t>
            </a:r>
          </a:p>
        </p:txBody>
      </p:sp>
      <p:grpSp>
        <p:nvGrpSpPr>
          <p:cNvPr id="26627" name="组合 5"/>
          <p:cNvGrpSpPr/>
          <p:nvPr/>
        </p:nvGrpSpPr>
        <p:grpSpPr>
          <a:xfrm>
            <a:off x="3279675" y="-39020"/>
            <a:ext cx="2287588" cy="831850"/>
            <a:chOff x="924035" y="907522"/>
            <a:chExt cx="2287080" cy="832905"/>
          </a:xfrm>
        </p:grpSpPr>
        <p:grpSp>
          <p:nvGrpSpPr>
            <p:cNvPr id="26633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26637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6638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5" name="圆角矩形 4"/>
            <p:cNvSpPr/>
            <p:nvPr/>
          </p:nvSpPr>
          <p:spPr>
            <a:xfrm>
              <a:off x="1485979" y="1067895"/>
              <a:ext cx="1310410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写一写</a:t>
              </a:r>
            </a:p>
          </p:txBody>
        </p:sp>
      </p:grpSp>
      <p:sp>
        <p:nvSpPr>
          <p:cNvPr id="8" name="文本框 15"/>
          <p:cNvSpPr txBox="1"/>
          <p:nvPr/>
        </p:nvSpPr>
        <p:spPr>
          <a:xfrm>
            <a:off x="926141" y="1930679"/>
            <a:ext cx="7829550" cy="512763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latin typeface="宋体" panose="02010600030101010101" pitchFamily="2" charset="-122"/>
              </a:rPr>
              <a:t>3.</a:t>
            </a:r>
            <a:r>
              <a:rPr lang="zh-CN" altLang="en-US" sz="3200" b="1" dirty="0">
                <a:latin typeface="宋体" panose="02010600030101010101" pitchFamily="2" charset="-122"/>
              </a:rPr>
              <a:t>对照下面的词语，同桌互批，纠正错字。</a:t>
            </a:r>
          </a:p>
        </p:txBody>
      </p:sp>
      <p:sp>
        <p:nvSpPr>
          <p:cNvPr id="3" name="矩形 2"/>
          <p:cNvSpPr/>
          <p:nvPr/>
        </p:nvSpPr>
        <p:spPr>
          <a:xfrm>
            <a:off x="256317" y="2385108"/>
            <a:ext cx="8696298" cy="21698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000" b="1" dirty="0">
                <a:solidFill>
                  <a:srgbClr val="0000FF"/>
                </a:solidFill>
                <a:latin typeface="+mj-ea"/>
                <a:ea typeface="+mj-ea"/>
              </a:rPr>
              <a:t>渔船 报考 心疼 教训 席子 庙会 彩排 糖果 纸屑</a:t>
            </a:r>
          </a:p>
          <a:p>
            <a:pPr>
              <a:lnSpc>
                <a:spcPct val="150000"/>
              </a:lnSpc>
            </a:pPr>
            <a:r>
              <a:rPr lang="zh-CN" altLang="en-US" sz="3000" b="1" dirty="0">
                <a:solidFill>
                  <a:srgbClr val="0000FF"/>
                </a:solidFill>
                <a:latin typeface="+mj-ea"/>
                <a:ea typeface="+mj-ea"/>
              </a:rPr>
              <a:t>抽象 启迪 钉鞋 陪嫁 毕业 寄宿 路费 轮换 领略</a:t>
            </a:r>
          </a:p>
          <a:p>
            <a:pPr>
              <a:lnSpc>
                <a:spcPct val="150000"/>
              </a:lnSpc>
            </a:pPr>
            <a:r>
              <a:rPr lang="zh-CN" altLang="en-US" sz="3000" b="1" dirty="0">
                <a:solidFill>
                  <a:srgbClr val="0000FF"/>
                </a:solidFill>
                <a:latin typeface="+mj-ea"/>
                <a:ea typeface="+mj-ea"/>
              </a:rPr>
              <a:t>意境 师范 磨灭 精致 煮饭 枕头 蚕宝宝</a:t>
            </a:r>
          </a:p>
        </p:txBody>
      </p:sp>
      <p:sp>
        <p:nvSpPr>
          <p:cNvPr id="10" name="文本框 15"/>
          <p:cNvSpPr txBox="1"/>
          <p:nvPr/>
        </p:nvSpPr>
        <p:spPr>
          <a:xfrm>
            <a:off x="926141" y="1335516"/>
            <a:ext cx="3709988" cy="512762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latin typeface="宋体" panose="02010600030101010101" pitchFamily="2" charset="-122"/>
              </a:rPr>
              <a:t>2.</a:t>
            </a:r>
            <a:r>
              <a:rPr lang="zh-CN" altLang="en-US" sz="3200" b="1" dirty="0">
                <a:latin typeface="宋体" panose="02010600030101010101" pitchFamily="2" charset="-122"/>
              </a:rPr>
              <a:t>听写生字、词语。</a:t>
            </a:r>
            <a:endParaRPr lang="en-US" altLang="zh-CN" sz="3200" b="1" dirty="0">
              <a:latin typeface="宋体" panose="02010600030101010101" pitchFamily="2" charset="-122"/>
            </a:endParaRPr>
          </a:p>
        </p:txBody>
      </p:sp>
      <p:pic>
        <p:nvPicPr>
          <p:cNvPr id="26631" name="Picture 11" descr="C:\Users\Administrator\Desktop\报听写.png报听写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001614" y="108083"/>
            <a:ext cx="2052955" cy="60769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  <p:bldP spid="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5" name="组合 5"/>
          <p:cNvGrpSpPr/>
          <p:nvPr/>
        </p:nvGrpSpPr>
        <p:grpSpPr>
          <a:xfrm>
            <a:off x="3260427" y="16562"/>
            <a:ext cx="2287588" cy="831850"/>
            <a:chOff x="924035" y="907522"/>
            <a:chExt cx="2287080" cy="832905"/>
          </a:xfrm>
        </p:grpSpPr>
        <p:grpSp>
          <p:nvGrpSpPr>
            <p:cNvPr id="27656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27660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7661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0" name="圆角矩形 9"/>
            <p:cNvSpPr/>
            <p:nvPr/>
          </p:nvSpPr>
          <p:spPr>
            <a:xfrm>
              <a:off x="1485979" y="1067895"/>
              <a:ext cx="1667616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课堂小结</a:t>
              </a:r>
            </a:p>
          </p:txBody>
        </p:sp>
      </p:grpSp>
      <p:sp>
        <p:nvSpPr>
          <p:cNvPr id="15" name="TextBox 7"/>
          <p:cNvSpPr txBox="1"/>
          <p:nvPr/>
        </p:nvSpPr>
        <p:spPr>
          <a:xfrm>
            <a:off x="568644" y="877272"/>
            <a:ext cx="3067670" cy="55976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再读课文，填一填</a:t>
            </a:r>
            <a:r>
              <a:rPr lang="zh-CN" altLang="en-US" sz="24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。</a:t>
            </a:r>
            <a:endParaRPr lang="zh-CN" altLang="en-US" sz="2400" b="1" dirty="0">
              <a:latin typeface="黑体" pitchFamily="49" charset="-122"/>
              <a:ea typeface="黑体" pitchFamily="49" charset="-122"/>
              <a:cs typeface="Times New Roman" pitchFamily="18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47830" y="1510037"/>
            <a:ext cx="7953375" cy="28623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53657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课文围绕父亲</a:t>
            </a:r>
            <a:r>
              <a:rPr lang="zh-CN" altLang="en-US" sz="24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送“我”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、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带“我”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这一重点，介绍了家境困难、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父亲挣钱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的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等情况，写了父亲想为“我”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、给“我”做万花筒、雨雪天背“我”上学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、给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“我”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、摇船送“我”考学、为“我”缝补棉被等小事。</a:t>
            </a:r>
          </a:p>
        </p:txBody>
      </p:sp>
      <p:sp>
        <p:nvSpPr>
          <p:cNvPr id="17" name="TextBox 10"/>
          <p:cNvSpPr txBox="1"/>
          <p:nvPr/>
        </p:nvSpPr>
        <p:spPr>
          <a:xfrm>
            <a:off x="4299190" y="1626410"/>
            <a:ext cx="87312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上学</a:t>
            </a:r>
          </a:p>
        </p:txBody>
      </p:sp>
      <p:sp>
        <p:nvSpPr>
          <p:cNvPr id="18" name="TextBox 10"/>
          <p:cNvSpPr txBox="1"/>
          <p:nvPr/>
        </p:nvSpPr>
        <p:spPr>
          <a:xfrm>
            <a:off x="6436205" y="1626410"/>
            <a:ext cx="153797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报考学校</a:t>
            </a:r>
          </a:p>
        </p:txBody>
      </p:sp>
      <p:sp>
        <p:nvSpPr>
          <p:cNvPr id="19" name="TextBox 10"/>
          <p:cNvSpPr txBox="1"/>
          <p:nvPr/>
        </p:nvSpPr>
        <p:spPr>
          <a:xfrm>
            <a:off x="5834420" y="2138028"/>
            <a:ext cx="959786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艰辛</a:t>
            </a:r>
          </a:p>
        </p:txBody>
      </p:sp>
      <p:sp>
        <p:nvSpPr>
          <p:cNvPr id="20" name="TextBox 10"/>
          <p:cNvSpPr txBox="1"/>
          <p:nvPr/>
        </p:nvSpPr>
        <p:spPr>
          <a:xfrm>
            <a:off x="3089371" y="2656031"/>
            <a:ext cx="141287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换房间</a:t>
            </a:r>
          </a:p>
        </p:txBody>
      </p:sp>
      <p:sp>
        <p:nvSpPr>
          <p:cNvPr id="21" name="TextBox 10"/>
          <p:cNvSpPr txBox="1"/>
          <p:nvPr/>
        </p:nvSpPr>
        <p:spPr>
          <a:xfrm>
            <a:off x="3886180" y="3254635"/>
            <a:ext cx="141287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凑学费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200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c534ce55-535f-45ed-8288-989fae6a583d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ec9ac3ae-0ea3-44b6-a98f-d1f7d6ca6b09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ffe54718-67eb-4b4e-98c1-9c799b74c7e7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47278c35-bf59-45a5-9de0-b241f969310d}"/>
</p:tagLst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1659</Words>
  <Application>Microsoft Office PowerPoint</Application>
  <PresentationFormat>全屏显示(16:9)</PresentationFormat>
  <Paragraphs>268</Paragraphs>
  <Slides>30</Slides>
  <Notes>13</Notes>
  <HiddenSlides>13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1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699</cp:revision>
  <dcterms:created xsi:type="dcterms:W3CDTF">2015-12-30T08:03:00Z</dcterms:created>
  <dcterms:modified xsi:type="dcterms:W3CDTF">2020-08-20T08:57:01Z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