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643" r:id="rId3"/>
    <p:sldId id="621" r:id="rId4"/>
    <p:sldId id="624" r:id="rId5"/>
    <p:sldId id="640" r:id="rId6"/>
    <p:sldId id="625" r:id="rId7"/>
    <p:sldId id="627" r:id="rId8"/>
    <p:sldId id="628" r:id="rId9"/>
    <p:sldId id="629" r:id="rId10"/>
    <p:sldId id="630" r:id="rId11"/>
    <p:sldId id="631" r:id="rId12"/>
    <p:sldId id="632" r:id="rId13"/>
    <p:sldId id="633" r:id="rId14"/>
    <p:sldId id="641" r:id="rId15"/>
    <p:sldId id="635" r:id="rId16"/>
    <p:sldId id="636" r:id="rId17"/>
    <p:sldId id="637" r:id="rId18"/>
    <p:sldId id="642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02" autoAdjust="0"/>
    <p:restoredTop sz="85146"/>
  </p:normalViewPr>
  <p:slideViewPr>
    <p:cSldViewPr snapToGrid="0" snapToObjects="1" showGuides="1">
      <p:cViewPr>
        <p:scale>
          <a:sx n="86" d="100"/>
          <a:sy n="86" d="100"/>
        </p:scale>
        <p:origin x="-222" y="-104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642951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3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3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2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2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20.&#8220;&#31934;&#24425;&#26497;&#20102;&#8221;&#21644;&#8220;&#31967;&#31957;&#36879;&#20102;&#8221;&#65288;&#26391;&#35835;&#35270;&#39057;&#65289;.mp4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8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365" cy="5216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48"/>
          <p:cNvSpPr txBox="1"/>
          <p:nvPr/>
        </p:nvSpPr>
        <p:spPr>
          <a:xfrm>
            <a:off x="1043305" y="1772285"/>
            <a:ext cx="7176135" cy="6838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 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精彩极了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糟糕透了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583" y="282558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248" y="282558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74984" y="2968857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870039" y="901047"/>
            <a:ext cx="6119728" cy="369331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53340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巴德·</a:t>
            </a:r>
            <a:r>
              <a:rPr kumimoji="0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舒尔伯格</a:t>
            </a:r>
            <a:r>
              <a:rPr kumimoji="0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生活在充满书香气息的富裕家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庭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，他的父亲是派拉蒙影片公司的老板，母亲是作家，巴德·舒尔伯格深受父母的影响。一次，巴德·舒尔伯格的母亲远行归来给他带了许多本小说，从此以后巴德·舒尔伯格熟读高尔基的《母亲》、伊萨克·巴别尔的《红色骑兵军》等作品。他曾说：“深夜，我亮灯埋头苦读，多么希望有一天，我的作品可以列入类似的文选里。”父母的知识修养和言谈举止对他的成长产生了深远影响。</a:t>
            </a:r>
          </a:p>
        </p:txBody>
      </p:sp>
      <p:grpSp>
        <p:nvGrpSpPr>
          <p:cNvPr id="7170" name="组合 5"/>
          <p:cNvGrpSpPr/>
          <p:nvPr/>
        </p:nvGrpSpPr>
        <p:grpSpPr>
          <a:xfrm>
            <a:off x="2697096" y="5049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444406" y="859079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  <p:pic>
        <p:nvPicPr>
          <p:cNvPr id="2" name="Picture 3" descr="C:\Documents and Settings\Administrator\桌面\18138004_211155108000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8992"/>
          <a:stretch>
            <a:fillRect/>
          </a:stretch>
        </p:blipFill>
        <p:spPr bwMode="auto">
          <a:xfrm>
            <a:off x="308892" y="1460169"/>
            <a:ext cx="2304256" cy="27363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Administrator\Desktop\图片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4178" y="519732"/>
            <a:ext cx="7597775" cy="3961179"/>
          </a:xfrm>
          <a:prstGeom prst="roundRect">
            <a:avLst>
              <a:gd name="adj" fmla="val 391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317" name="Rectangle 4"/>
          <p:cNvSpPr/>
          <p:nvPr/>
        </p:nvSpPr>
        <p:spPr>
          <a:xfrm>
            <a:off x="1858963" y="1314200"/>
            <a:ext cx="18288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精彩极了</a:t>
            </a:r>
          </a:p>
        </p:txBody>
      </p:sp>
      <p:sp>
        <p:nvSpPr>
          <p:cNvPr id="13318" name="Rectangle 5"/>
          <p:cNvSpPr/>
          <p:nvPr/>
        </p:nvSpPr>
        <p:spPr>
          <a:xfrm>
            <a:off x="5703888" y="1314200"/>
            <a:ext cx="1655762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糟糕透了</a:t>
            </a:r>
          </a:p>
        </p:txBody>
      </p:sp>
      <p:sp>
        <p:nvSpPr>
          <p:cNvPr id="14" name="Rectangle 6"/>
          <p:cNvSpPr/>
          <p:nvPr/>
        </p:nvSpPr>
        <p:spPr>
          <a:xfrm>
            <a:off x="4232275" y="753812"/>
            <a:ext cx="922338" cy="1482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0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    </a:t>
            </a:r>
          </a:p>
        </p:txBody>
      </p:sp>
      <p:sp>
        <p:nvSpPr>
          <p:cNvPr id="9222" name="Line 7"/>
          <p:cNvSpPr/>
          <p:nvPr/>
        </p:nvSpPr>
        <p:spPr>
          <a:xfrm>
            <a:off x="4619625" y="2566102"/>
            <a:ext cx="46038" cy="19145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6610" y="418415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慈母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严父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6802" name="AutoShape 2" descr="http://img1.imgtn.bdimg.com/it/u=2431230790,2866828909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804" name="AutoShape 4" descr="http://img1.imgtn.bdimg.com/it/u=2431230790,2866828909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6805" name="Picture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3159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13159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7" name="Picture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13159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8" name="Picture 8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85978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9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93179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0" name="Picture 10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93179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929219" y="3228596"/>
            <a:ext cx="7466013" cy="11350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>
              <a:lnSpc>
                <a:spcPct val="150000"/>
              </a:lnSpc>
            </a:pPr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看了题目，猜一猜课文所讲述的到底是一件“精彩”的事，还是一件“糟糕”的事呢？</a:t>
            </a:r>
          </a:p>
        </p:txBody>
      </p:sp>
      <p:pic>
        <p:nvPicPr>
          <p:cNvPr id="8" name="Picture 5" descr="2005122225317806"/>
          <p:cNvPicPr>
            <a:picLocks noChangeAspect="1"/>
          </p:cNvPicPr>
          <p:nvPr/>
        </p:nvPicPr>
        <p:blipFill>
          <a:blip r:embed="rId3">
            <a:lum bright="1999"/>
          </a:blip>
          <a:stretch>
            <a:fillRect/>
          </a:stretch>
        </p:blipFill>
        <p:spPr>
          <a:xfrm>
            <a:off x="2773018" y="423102"/>
            <a:ext cx="3605748" cy="2849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99068" y="59841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39755" y="955205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61486" y="99156"/>
            <a:ext cx="2137706" cy="479520"/>
            <a:chOff x="3508667" y="4649605"/>
            <a:chExt cx="2137083" cy="479739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770020" y="4649605"/>
              <a:ext cx="173733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224595" y="2027834"/>
            <a:ext cx="14605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303903" y="2064029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励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007108" y="3131464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091178" y="3173692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112383" y="3137497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歧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途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964995" y="3131147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谨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慎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380670" y="2080222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篇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72166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193480" y="1592859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téng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18595" y="1681442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</a:t>
            </a:r>
          </a:p>
        </p:txBody>
      </p:sp>
      <p:sp>
        <p:nvSpPr>
          <p:cNvPr id="25" name="矩形 24"/>
          <p:cNvSpPr/>
          <p:nvPr/>
        </p:nvSpPr>
        <p:spPr>
          <a:xfrm>
            <a:off x="5807039" y="1681759"/>
            <a:ext cx="9315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piān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84945" y="2770784"/>
            <a:ext cx="783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bǎn</a:t>
            </a:r>
          </a:p>
        </p:txBody>
      </p:sp>
      <p:sp>
        <p:nvSpPr>
          <p:cNvPr id="28" name="矩形 27"/>
          <p:cNvSpPr/>
          <p:nvPr/>
        </p:nvSpPr>
        <p:spPr>
          <a:xfrm>
            <a:off x="3468685" y="2787294"/>
            <a:ext cx="12541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xiáng</a:t>
            </a:r>
          </a:p>
        </p:txBody>
      </p:sp>
      <p:sp>
        <p:nvSpPr>
          <p:cNvPr id="29" name="矩形 28"/>
          <p:cNvSpPr/>
          <p:nvPr/>
        </p:nvSpPr>
        <p:spPr>
          <a:xfrm>
            <a:off x="5189502" y="2787294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7051066" y="2787294"/>
            <a:ext cx="9131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jǐn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464663" y="69777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http://p3.so.qhmsg.com/bdr/585__/t01893433efd9022cb8.jpg"/>
          <p:cNvPicPr>
            <a:picLocks noChangeAspect="1" noChangeArrowheads="1"/>
          </p:cNvPicPr>
          <p:nvPr/>
        </p:nvPicPr>
        <p:blipFill>
          <a:blip r:embed="rId3" cstate="print"/>
          <a:srcRect t="1894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0340" name="文本框 50"/>
          <p:cNvSpPr txBox="1"/>
          <p:nvPr/>
        </p:nvSpPr>
        <p:spPr>
          <a:xfrm rot="-1160763">
            <a:off x="7763471" y="5396710"/>
            <a:ext cx="394980" cy="1308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400" dirty="0">
                <a:solidFill>
                  <a:srgbClr val="DAEEBF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51520" y="276501"/>
            <a:ext cx="1816100" cy="58356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列车开了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0" y="1779662"/>
            <a:ext cx="1259632" cy="864096"/>
            <a:chOff x="0" y="1779662"/>
            <a:chExt cx="1259632" cy="864096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0" y="1997427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誊写</a:t>
              </a:r>
            </a:p>
          </p:txBody>
        </p:sp>
        <p:pic>
          <p:nvPicPr>
            <p:cNvPr id="64514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179512" y="177966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" name="组合 91"/>
          <p:cNvGrpSpPr/>
          <p:nvPr/>
        </p:nvGrpSpPr>
        <p:grpSpPr>
          <a:xfrm>
            <a:off x="1331640" y="1779662"/>
            <a:ext cx="1152128" cy="861184"/>
            <a:chOff x="1331640" y="1779662"/>
            <a:chExt cx="1152128" cy="861184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133164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一篇</a:t>
              </a:r>
            </a:p>
          </p:txBody>
        </p:sp>
        <p:pic>
          <p:nvPicPr>
            <p:cNvPr id="87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1403648" y="177966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组合 92"/>
          <p:cNvGrpSpPr/>
          <p:nvPr/>
        </p:nvGrpSpPr>
        <p:grpSpPr>
          <a:xfrm>
            <a:off x="2411760" y="2499742"/>
            <a:ext cx="1152128" cy="933192"/>
            <a:chOff x="2411760" y="2499742"/>
            <a:chExt cx="1152128" cy="933192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2411760" y="2787774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出版</a:t>
              </a:r>
            </a:p>
          </p:txBody>
        </p:sp>
        <p:pic>
          <p:nvPicPr>
            <p:cNvPr id="88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2483768" y="249974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组合 93"/>
          <p:cNvGrpSpPr/>
          <p:nvPr/>
        </p:nvGrpSpPr>
        <p:grpSpPr>
          <a:xfrm>
            <a:off x="1218992" y="3651622"/>
            <a:ext cx="1152128" cy="861184"/>
            <a:chOff x="1259632" y="3219822"/>
            <a:chExt cx="1152128" cy="861184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1259632" y="343584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歧途</a:t>
              </a:r>
            </a:p>
          </p:txBody>
        </p:sp>
        <p:pic>
          <p:nvPicPr>
            <p:cNvPr id="89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1331640" y="321982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5" name="组合 94"/>
          <p:cNvGrpSpPr/>
          <p:nvPr/>
        </p:nvGrpSpPr>
        <p:grpSpPr>
          <a:xfrm>
            <a:off x="0" y="3651870"/>
            <a:ext cx="1101090" cy="861184"/>
            <a:chOff x="0" y="3651870"/>
            <a:chExt cx="1101090" cy="861184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0" y="3867894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慈祥</a:t>
              </a:r>
            </a:p>
          </p:txBody>
        </p:sp>
        <p:pic>
          <p:nvPicPr>
            <p:cNvPr id="90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0" y="3651870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组合 1"/>
          <p:cNvGrpSpPr/>
          <p:nvPr/>
        </p:nvGrpSpPr>
        <p:grpSpPr>
          <a:xfrm>
            <a:off x="107980" y="2643887"/>
            <a:ext cx="1152128" cy="934363"/>
            <a:chOff x="2411760" y="2499742"/>
            <a:chExt cx="1152128" cy="934363"/>
          </a:xfrm>
        </p:grpSpPr>
        <p:sp>
          <p:nvSpPr>
            <p:cNvPr id="3" name="矩形 48"/>
            <p:cNvSpPr>
              <a:spLocks noChangeArrowheads="1"/>
            </p:cNvSpPr>
            <p:nvPr/>
          </p:nvSpPr>
          <p:spPr bwMode="auto">
            <a:xfrm>
              <a:off x="2411760" y="2787774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鼓励</a:t>
              </a:r>
            </a:p>
          </p:txBody>
        </p:sp>
        <p:pic>
          <p:nvPicPr>
            <p:cNvPr id="4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2483768" y="249974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组合 4"/>
          <p:cNvGrpSpPr/>
          <p:nvPr/>
        </p:nvGrpSpPr>
        <p:grpSpPr>
          <a:xfrm>
            <a:off x="1331625" y="2591817"/>
            <a:ext cx="1152128" cy="933192"/>
            <a:chOff x="2411760" y="2499742"/>
            <a:chExt cx="1152128" cy="933192"/>
          </a:xfrm>
        </p:grpSpPr>
        <p:sp>
          <p:nvSpPr>
            <p:cNvPr id="9" name="矩形 48"/>
            <p:cNvSpPr>
              <a:spLocks noChangeArrowheads="1"/>
            </p:cNvSpPr>
            <p:nvPr/>
          </p:nvSpPr>
          <p:spPr bwMode="auto">
            <a:xfrm>
              <a:off x="2411760" y="2787774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谨慎</a:t>
              </a:r>
            </a:p>
          </p:txBody>
        </p:sp>
        <p:pic>
          <p:nvPicPr>
            <p:cNvPr id="11" name="Picture 2" descr="http://p1.so.qhmsg.com/bdr/_240_/t01e727ae622422117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1429"/>
            <a:stretch>
              <a:fillRect/>
            </a:stretch>
          </p:blipFill>
          <p:spPr bwMode="auto">
            <a:xfrm flipH="1">
              <a:off x="2483768" y="2499742"/>
              <a:ext cx="1080120" cy="3060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468313" y="1306322"/>
            <a:ext cx="8267700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8650" algn="just"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谨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慎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jǐn</a:t>
            </a:r>
            <a:r>
              <a:rPr lang="en-US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jǐn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誊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写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ténɡ    tén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8650" algn="just"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歧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途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qí    zhī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慈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祥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xián   xiáng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8650" algn="just">
              <a:lnSpc>
                <a:spcPct val="200000"/>
              </a:lnSpc>
            </a:pP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出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版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bǎng  bǎn 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鼓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励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lì    nì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5266276" y="2135044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37865" y="2113011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68322" y="2866016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48857" y="2854999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1178" y="3577223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1943" y="3599257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62666" y="63167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"/>
          <p:cNvSpPr/>
          <p:nvPr/>
        </p:nvSpPr>
        <p:spPr>
          <a:xfrm>
            <a:off x="613444" y="1241270"/>
            <a:ext cx="1925637" cy="3940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歧途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谨慎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得意扬扬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一如既往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腼腆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endParaRPr lang="en-US" altLang="zh-CN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685006" y="1692120"/>
            <a:ext cx="1751013" cy="1223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37394" y="2292195"/>
            <a:ext cx="1698625" cy="1184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09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0" name="矩形 5"/>
          <p:cNvSpPr/>
          <p:nvPr/>
        </p:nvSpPr>
        <p:spPr>
          <a:xfrm>
            <a:off x="3369344" y="3225645"/>
            <a:ext cx="5030787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对外界事物或自己的言行密切注意以免发生不利或不幸的事情。</a:t>
            </a:r>
          </a:p>
        </p:txBody>
      </p:sp>
      <p:sp>
        <p:nvSpPr>
          <p:cNvPr id="21511" name="矩形 5"/>
          <p:cNvSpPr/>
          <p:nvPr/>
        </p:nvSpPr>
        <p:spPr>
          <a:xfrm>
            <a:off x="3369344" y="2093758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完全跟过去一样。</a:t>
            </a:r>
          </a:p>
        </p:txBody>
      </p:sp>
      <p:sp>
        <p:nvSpPr>
          <p:cNvPr id="21512" name="矩形 5"/>
          <p:cNvSpPr/>
          <p:nvPr/>
        </p:nvSpPr>
        <p:spPr>
          <a:xfrm>
            <a:off x="3369344" y="2704945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错误的道路。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3" name="矩形 5"/>
          <p:cNvSpPr/>
          <p:nvPr/>
        </p:nvSpPr>
        <p:spPr>
          <a:xfrm>
            <a:off x="3369344" y="1436533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形容非常得意的样子。</a:t>
            </a:r>
          </a:p>
        </p:txBody>
      </p:sp>
      <p:cxnSp>
        <p:nvCxnSpPr>
          <p:cNvPr id="25" name="直接连接符 24"/>
          <p:cNvCxnSpPr/>
          <p:nvPr/>
        </p:nvCxnSpPr>
        <p:spPr>
          <a:xfrm rot="5400000" flipH="1" flipV="1">
            <a:off x="2132681" y="1744508"/>
            <a:ext cx="1271588" cy="11668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5" name="矩形 29"/>
          <p:cNvSpPr/>
          <p:nvPr/>
        </p:nvSpPr>
        <p:spPr>
          <a:xfrm>
            <a:off x="3369344" y="4011458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害羞，不敢见生人。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645319" y="4198783"/>
            <a:ext cx="17907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183481" y="2387445"/>
            <a:ext cx="1177925" cy="11557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613150" y="544931"/>
            <a:ext cx="3976688" cy="538162"/>
            <a:chOff x="3138143" y="841895"/>
            <a:chExt cx="3976401" cy="537866"/>
          </a:xfrm>
        </p:grpSpPr>
        <p:pic>
          <p:nvPicPr>
            <p:cNvPr id="21521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8143" y="841895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22" name="矩形 12"/>
            <p:cNvSpPr/>
            <p:nvPr/>
          </p:nvSpPr>
          <p:spPr>
            <a:xfrm>
              <a:off x="3236559" y="87835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48981" y="65778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/>
          <p:nvPr/>
        </p:nvSpPr>
        <p:spPr>
          <a:xfrm>
            <a:off x="704850" y="1393825"/>
            <a:ext cx="1925638" cy="318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失声痛哭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慈祥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交织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极端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断言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263775" y="1804988"/>
            <a:ext cx="1049338" cy="5572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747838" y="1847850"/>
            <a:ext cx="1539875" cy="6016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4" name="矩形 5"/>
          <p:cNvSpPr/>
          <p:nvPr/>
        </p:nvSpPr>
        <p:spPr>
          <a:xfrm>
            <a:off x="3248025" y="3579813"/>
            <a:ext cx="49022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十分肯定地说；也指十分肯定地说出的话。</a:t>
            </a:r>
          </a:p>
        </p:txBody>
      </p:sp>
      <p:sp>
        <p:nvSpPr>
          <p:cNvPr id="22535" name="矩形 5"/>
          <p:cNvSpPr/>
          <p:nvPr/>
        </p:nvSpPr>
        <p:spPr>
          <a:xfrm>
            <a:off x="3248025" y="2122488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因为过度悲痛而痛哭。</a:t>
            </a:r>
          </a:p>
        </p:txBody>
      </p:sp>
      <p:sp>
        <p:nvSpPr>
          <p:cNvPr id="22536" name="矩形 5"/>
          <p:cNvSpPr/>
          <p:nvPr/>
        </p:nvSpPr>
        <p:spPr>
          <a:xfrm>
            <a:off x="3248025" y="2690813"/>
            <a:ext cx="5218113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指事物发展的端点状态，两个最高峰，两个互为对立的方面。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7" name="矩形 5"/>
          <p:cNvSpPr/>
          <p:nvPr/>
        </p:nvSpPr>
        <p:spPr>
          <a:xfrm>
            <a:off x="3248025" y="1595438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和蔼安详。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724025" y="3106738"/>
            <a:ext cx="1612900" cy="1254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9" name="矩形 29"/>
          <p:cNvSpPr/>
          <p:nvPr/>
        </p:nvSpPr>
        <p:spPr>
          <a:xfrm>
            <a:off x="3248025" y="4160838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错综复杂地合为一体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720850" y="3846513"/>
            <a:ext cx="1579563" cy="511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736725" y="3054350"/>
            <a:ext cx="1570038" cy="698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2543" name="组合 25"/>
          <p:cNvGrpSpPr/>
          <p:nvPr/>
        </p:nvGrpSpPr>
        <p:grpSpPr>
          <a:xfrm>
            <a:off x="661670" y="661864"/>
            <a:ext cx="3976688" cy="538162"/>
            <a:chOff x="3138143" y="841895"/>
            <a:chExt cx="3976401" cy="537866"/>
          </a:xfrm>
        </p:grpSpPr>
        <p:pic>
          <p:nvPicPr>
            <p:cNvPr id="2254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8143" y="841895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6" name="矩形 12"/>
            <p:cNvSpPr/>
            <p:nvPr/>
          </p:nvSpPr>
          <p:spPr>
            <a:xfrm>
              <a:off x="3236559" y="87835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8689" y="1137959"/>
            <a:ext cx="7548563" cy="2861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读一读，填一填。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marL="268605" marR="0" lvl="0" indent="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八九岁时，“我”写了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，得到了两种截然不同的评价：题目中的“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是表扬，这是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的评价；“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是批评，这是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的评价。</a:t>
            </a:r>
          </a:p>
        </p:txBody>
      </p:sp>
      <p:sp>
        <p:nvSpPr>
          <p:cNvPr id="4" name="矩形 3"/>
          <p:cNvSpPr/>
          <p:nvPr/>
        </p:nvSpPr>
        <p:spPr>
          <a:xfrm>
            <a:off x="5004528" y="1659965"/>
            <a:ext cx="1422184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第一首诗</a:t>
            </a:r>
          </a:p>
        </p:txBody>
      </p:sp>
      <p:sp>
        <p:nvSpPr>
          <p:cNvPr id="5" name="矩形 4"/>
          <p:cNvSpPr/>
          <p:nvPr/>
        </p:nvSpPr>
        <p:spPr>
          <a:xfrm>
            <a:off x="5565202" y="2217082"/>
            <a:ext cx="1422184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精彩极了</a:t>
            </a:r>
          </a:p>
        </p:txBody>
      </p:sp>
      <p:sp>
        <p:nvSpPr>
          <p:cNvPr id="6" name="矩形 5"/>
          <p:cNvSpPr/>
          <p:nvPr/>
        </p:nvSpPr>
        <p:spPr>
          <a:xfrm>
            <a:off x="2434843" y="2777469"/>
            <a:ext cx="803425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母亲</a:t>
            </a:r>
          </a:p>
        </p:txBody>
      </p:sp>
      <p:sp>
        <p:nvSpPr>
          <p:cNvPr id="7" name="矩形 6"/>
          <p:cNvSpPr/>
          <p:nvPr/>
        </p:nvSpPr>
        <p:spPr>
          <a:xfrm>
            <a:off x="5268340" y="2749085"/>
            <a:ext cx="1422184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糟糕透了</a:t>
            </a:r>
          </a:p>
        </p:txBody>
      </p:sp>
      <p:sp>
        <p:nvSpPr>
          <p:cNvPr id="8" name="矩形 7"/>
          <p:cNvSpPr/>
          <p:nvPr/>
        </p:nvSpPr>
        <p:spPr>
          <a:xfrm>
            <a:off x="2023681" y="3258864"/>
            <a:ext cx="803425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父亲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644687" y="91861"/>
            <a:ext cx="3348038" cy="800100"/>
            <a:chOff x="924035" y="939312"/>
            <a:chExt cx="3349239" cy="80111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39312"/>
              <a:ext cx="3349239" cy="801115"/>
              <a:chOff x="1314217" y="786392"/>
              <a:chExt cx="3349239" cy="80111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8639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787653" y="83415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1059531" y="1155354"/>
            <a:ext cx="7369175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巴德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·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舒尔伯格，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______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国著名畅销书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____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家、编剧。主要作品有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《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在滨水区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》《___________》《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什么使萨米逃走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》《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醒着的梦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》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等。</a:t>
            </a:r>
            <a:r>
              <a:rPr lang="zh-CN" altLang="en-US" sz="2400" b="1" dirty="0">
                <a:latin typeface="+mj-ea"/>
                <a:ea typeface="+mj-ea"/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6895" y="1631480"/>
            <a:ext cx="727710" cy="637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solidFill>
                  <a:srgbClr val="C00000"/>
                </a:solidFill>
                <a:latin typeface="+mj-ea"/>
                <a:ea typeface="+mj-ea"/>
              </a:rPr>
              <a:t>美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6862130" y="1631480"/>
            <a:ext cx="727710" cy="637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solidFill>
                  <a:srgbClr val="C00000"/>
                </a:solidFill>
                <a:latin typeface="+mj-ea"/>
                <a:ea typeface="+mj-ea"/>
              </a:rPr>
              <a:t>作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5910869" y="2236222"/>
            <a:ext cx="164592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码头风云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15812" y="315887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53001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35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-2140244124"/>
  <p:tag name="KSO_WM_UNIT_PLACING_PICTURE_USER_VIEWPORT" val="{&quot;height&quot;:2940,&quot;width&quot;:402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534</Words>
  <Application>Microsoft Office PowerPoint</Application>
  <PresentationFormat>全屏显示(16:9)</PresentationFormat>
  <Paragraphs>97</Paragraphs>
  <Slides>17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686</cp:revision>
  <dcterms:created xsi:type="dcterms:W3CDTF">2015-12-30T08:03:00Z</dcterms:created>
  <dcterms:modified xsi:type="dcterms:W3CDTF">2020-08-02T08:46:00Z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