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666" r:id="rId2"/>
    <p:sldId id="653" r:id="rId3"/>
    <p:sldId id="654" r:id="rId4"/>
    <p:sldId id="655" r:id="rId5"/>
    <p:sldId id="656" r:id="rId6"/>
    <p:sldId id="658" r:id="rId7"/>
    <p:sldId id="659" r:id="rId8"/>
    <p:sldId id="660" r:id="rId9"/>
    <p:sldId id="661" r:id="rId10"/>
    <p:sldId id="662" r:id="rId11"/>
    <p:sldId id="663" r:id="rId12"/>
    <p:sldId id="664" r:id="rId13"/>
    <p:sldId id="665" r:id="rId1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4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540647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3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35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365" cy="5216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48"/>
          <p:cNvSpPr txBox="1"/>
          <p:nvPr/>
        </p:nvSpPr>
        <p:spPr>
          <a:xfrm>
            <a:off x="1043305" y="1772285"/>
            <a:ext cx="7176135" cy="6838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 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精彩极了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糟糕透了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757" y="286812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163" y="285748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30534" y="296949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38339" y="931895"/>
            <a:ext cx="5886014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描写有信心的词语：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满怀信心 </a:t>
            </a:r>
            <a:r>
              <a:rPr lang="zh-CN" altLang="en-US" sz="2400" b="1" dirty="0">
                <a:latin typeface="+mj-ea"/>
                <a:ea typeface="+mj-ea"/>
              </a:rPr>
              <a:t>信心十足 信心百倍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胸有成竹 </a:t>
            </a:r>
            <a:r>
              <a:rPr lang="zh-CN" altLang="en-US" sz="2400" b="1" dirty="0">
                <a:latin typeface="+mj-ea"/>
                <a:ea typeface="+mj-ea"/>
              </a:rPr>
              <a:t>十拿九稳 信心倍增</a:t>
            </a: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表示灰心的词语：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垂头丧气 灰心丧气 心灰意冷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心灰意懒 </a:t>
            </a:r>
            <a:r>
              <a:rPr lang="zh-CN" altLang="en-US" sz="2400" b="1" dirty="0">
                <a:latin typeface="+mj-ea"/>
                <a:ea typeface="+mj-ea"/>
              </a:rPr>
              <a:t>万念俱灰 自暴自弃 黯然销魂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7398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02" y="1158875"/>
            <a:ext cx="3148330" cy="2602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91788" y="846417"/>
            <a:ext cx="7946150" cy="37155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描写巴迪对父母之爱感受的句子：</a:t>
            </a:r>
          </a:p>
          <a:p>
            <a:pPr>
              <a:lnSpc>
                <a:spcPct val="11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一个作家，应该说生活中的每一个人，都需要来自母亲的力量，这种爱的力量是灵感和创作的源泉。但是仅有这个是不全面的，它可能会把人引入歧途。所以还需要警告的力量来平衡，需要有人时常提醒你：“小心，注意，总结，提高。”</a:t>
            </a:r>
          </a:p>
          <a:p>
            <a:pPr>
              <a:lnSpc>
                <a:spcPct val="11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2.我从心底里知道，“精彩极了”也好，“糟糕透了”也好，这两个极端的断言有一个共同的出发点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那就是爱。在爱的鼓舞下，我努力地向前驶去。</a:t>
            </a:r>
          </a:p>
        </p:txBody>
      </p:sp>
      <p:sp>
        <p:nvSpPr>
          <p:cNvPr id="3" name="矩形 2"/>
          <p:cNvSpPr/>
          <p:nvPr/>
        </p:nvSpPr>
        <p:spPr>
          <a:xfrm>
            <a:off x="2910520" y="12427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95094" y="775569"/>
            <a:ext cx="8451200" cy="38472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形容有自信的句子：</a:t>
            </a:r>
          </a:p>
          <a:p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1.自信是人生的一盏明灯，它照耀我们成长．它照耀我们走向成熟的人生。</a:t>
            </a:r>
          </a:p>
          <a:p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2.自信是一艘船，没有自信，便难以在海上行驶。自信是一只鸟，没有自信，就不能唱出悦耳的歌声。自信是一把琴，只有自信，才能弹奏出美妙的歌曲。生活充满自信，生命才会更加精彩。</a:t>
            </a:r>
          </a:p>
          <a:p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.自信是一只小鸟，它飞到人的心里，人会变得勇敢；自信是一股清泉，它流进人的心里，人就会变得快乐；自信是一朵鲜花，它开在人的心里，人就会走向成功……</a:t>
            </a:r>
          </a:p>
        </p:txBody>
      </p:sp>
      <p:sp>
        <p:nvSpPr>
          <p:cNvPr id="3" name="矩形 2"/>
          <p:cNvSpPr/>
          <p:nvPr/>
        </p:nvSpPr>
        <p:spPr>
          <a:xfrm>
            <a:off x="2832171" y="79477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514350" y="1148456"/>
            <a:ext cx="8267700" cy="3477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双腿瘫痪后，我的脾气变得暴躁无常。望着望着天上北归的雁阵，我会突然把面前的玻璃砸碎；听着听着李谷一甜美的歌声，我会猛地把手边的东西摔向四周的墙壁。母亲就悄悄地躲出去，在我看不见的地方偷偷地听着我的动静。当一切恢复沉寂，她又悄悄地进来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眼边儿红红的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，看着我。“听说北海的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花都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开了，我推着你去走走。”她总是这么说。母亲喜欢花，可自从我的腿瘫痪后，她侍弄的那些花都死了。“不，我不去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我狠命地捶打这两条可恨的腿，喊着：“我活着有什么劲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母亲扑过来抓住我的手，忍住哭声说：“咱娘儿俩在一块儿，好好儿活，好好儿活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可我却一直都不知道，她的病已经到了那步田地。后来妹妹告诉我，母亲常常肝疼得整宿整宿翻来覆去地睡不了觉。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157" name="矩形 1"/>
          <p:cNvSpPr/>
          <p:nvPr/>
        </p:nvSpPr>
        <p:spPr>
          <a:xfrm>
            <a:off x="3666089" y="685224"/>
            <a:ext cx="17303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秋天的怀念</a:t>
            </a:r>
          </a:p>
        </p:txBody>
      </p:sp>
      <p:sp>
        <p:nvSpPr>
          <p:cNvPr id="7" name="矩形 6"/>
          <p:cNvSpPr/>
          <p:nvPr/>
        </p:nvSpPr>
        <p:spPr>
          <a:xfrm>
            <a:off x="2929890" y="-356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秋天的怀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90" y="61140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6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514350" y="717550"/>
            <a:ext cx="8267700" cy="3951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4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天我又独自坐在屋里，看着窗外的树叶“唰唰啦啦”地飘落。母亲进来了，挡在窗前：“北海的菊花开了，我推着你去看看吧。”她憔悴的脸上现出央求般的神色。“什么时候？”“你要是愿意，就明天？”她说。我的回答已经让她喜出望外了。“好吧，就明天。”我说。她高兴得一会坐下，一会站起：“那就赶紧准备准备。”“哎呀，烦不烦？几步路，有什么好准备的！”她也笑了，坐在我身边，絮絮叨叨地说着：“看完菊花，咱们就去‘仿膳’，你小时候最爱吃那儿的豌豆黄儿。还记得那回我带你去北海吗？你偏说那杨树花是毛毛虫，跑着，一脚踩扁一个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她忽然不说了。对于“跑”和“踩”一类的字眼儿，她比我还敏感。她又悄悄地出去了。</a:t>
            </a:r>
          </a:p>
          <a:p>
            <a:pPr indent="457200" latinLnBrk="1">
              <a:lnSpc>
                <a:spcPct val="114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她出去了，就再也没回来。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514350" y="717550"/>
            <a:ext cx="8267700" cy="2898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4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邻居们把她抬上车时，她还在大口大口地吐着鲜血。我没想到她已经病成那样。看着三轮车远去，也绝没有想到那竟是永远的诀别。</a:t>
            </a:r>
          </a:p>
          <a:p>
            <a:pPr indent="457200" latinLnBrk="1">
              <a:lnSpc>
                <a:spcPct val="114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邻居的小伙子背着我去看她的时候，她正艰难地呼吸着，像她那一生艰难的生活。别人告诉我，她昏迷前的最后一句话是：“我那个有病的儿子和我那个还未成年的女儿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</a:p>
          <a:p>
            <a:pPr indent="457200" latinLnBrk="1">
              <a:lnSpc>
                <a:spcPct val="114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又是秋天，妹妹推我去北海看了菊花。黄色的花淡雅，白色的花高洁，紫红色的花热烈而深沉，泼泼洒洒，秋风中正开得烂漫。我懂得母亲没有说完的话。妹妹也懂。我俩在一块儿，要好好儿活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sp>
        <p:nvSpPr>
          <p:cNvPr id="2" name="矩形 1"/>
          <p:cNvSpPr/>
          <p:nvPr/>
        </p:nvSpPr>
        <p:spPr>
          <a:xfrm>
            <a:off x="568325" y="3602038"/>
            <a:ext cx="66960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文章反复写“看花”这一内容的原因是什么？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作者抓住了哪些细节描写来表现母爱的？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584511" y="848250"/>
            <a:ext cx="8267700" cy="3636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我的爸爸是个称职的行长，虽然工作很忙，不能辅导我的学习，但时时教育我应该怎样做人。</a:t>
            </a:r>
          </a:p>
          <a:p>
            <a:pPr indent="457200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记得那是个星期天，我正在楼下做作业，妈妈在门外洗衣服，忽然爸爸在楼上叫我们都上楼去。我跑得最快，第一个跑上楼梯，只见爸爸房间的门口躺着几团废纸，旁边斜放着一把扫帚，我急匆匆地从纸团上跨过去，随着“啪”的一声，右脚碰倒了扫帚，若无其事地来到爸爸的跟前，问：“爸，有事吗？”他一句话也没说，妈妈也跟上来了，她发现纸团和扫帚，就俯下身子，捡起纸团，扔进纸篓里，还把扫帚放回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227" name="矩形 1"/>
          <p:cNvSpPr/>
          <p:nvPr/>
        </p:nvSpPr>
        <p:spPr>
          <a:xfrm>
            <a:off x="3831908" y="290591"/>
            <a:ext cx="17303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爸爸的教育</a:t>
            </a:r>
          </a:p>
        </p:txBody>
      </p:sp>
      <p:pic>
        <p:nvPicPr>
          <p:cNvPr id="2" name="推荐阅读：爸爸的教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308" y="17718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483870" y="664210"/>
            <a:ext cx="8267700" cy="38150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这时，我看了看爸爸，爸爸也看了看我，我不由得低下了头，什么都明白了。</a:t>
            </a:r>
          </a:p>
          <a:p>
            <a:pPr indent="457200" latinLnBrk="1"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还清楚地记得一天傍晚，爸爸带我逛街，我们一边走一边聊天，左前方几个人围在一起，交头接耳，我拉着爸爸的手也凑上前去。原来地上半卧着一个人，像有四十开外的年纪，穿着破烂，双腿残疾，正仰着头，右手高举着一只破旧的铁皮碗，向过路的人要钱。我笑着对爸爸说：“这人真有意思。”爸爸没有说话，脸色变得严肃，他很难看地对我说：“你觉得一个残疾人向人要钱是好笑的吗？你不觉得他可怜吗？同情心是一个人最基本的道德。”一边说着一边摸着口袋，掏出了几元钱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我也默默地取出仅有的两元钱，轻轻地放进铁皮碗里。这时，我感觉到爸爸的目光里充满了鼓励和赞赏。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514350" y="806450"/>
            <a:ext cx="8267700" cy="1404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生活犹如海洋，爸爸的教育不正是生活海洋中的朵朵小浪花吗？就是这美丽的小浪花不停地拍击着我这块稚嫩的礁石，使我健康成长。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我爱我的爸爸。</a:t>
            </a:r>
          </a:p>
        </p:txBody>
      </p:sp>
      <p:sp>
        <p:nvSpPr>
          <p:cNvPr id="3" name="矩形 2"/>
          <p:cNvSpPr/>
          <p:nvPr/>
        </p:nvSpPr>
        <p:spPr>
          <a:xfrm>
            <a:off x="641350" y="2408238"/>
            <a:ext cx="7753350" cy="147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思考：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爸爸对“我”的教育体现在哪几件小事上？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1079500" marR="0" lvl="0" indent="-3556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文中“这美丽的小浪花不停地拍击着我这块稚嫩的礁石，使我健康成长”一句应怎样理解？</a:t>
            </a:r>
            <a:endParaRPr kumimoji="0" lang="zh-CN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9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-2140244124"/>
  <p:tag name="KSO_WM_UNIT_PLACING_PICTURE_USER_VIEWPORT" val="{&quot;height&quot;:2940,&quot;width&quot;:402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1330</Words>
  <Application>Microsoft Office PowerPoint</Application>
  <PresentationFormat>全屏显示(16:9)</PresentationFormat>
  <Paragraphs>38</Paragraphs>
  <Slides>13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686</cp:revision>
  <dcterms:created xsi:type="dcterms:W3CDTF">2015-12-30T08:03:00Z</dcterms:created>
  <dcterms:modified xsi:type="dcterms:W3CDTF">2020-08-20T07:41:24Z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