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770" r:id="rId2"/>
    <p:sldId id="692" r:id="rId3"/>
    <p:sldId id="720" r:id="rId4"/>
    <p:sldId id="694" r:id="rId5"/>
    <p:sldId id="765" r:id="rId6"/>
    <p:sldId id="722" r:id="rId7"/>
    <p:sldId id="766" r:id="rId8"/>
    <p:sldId id="767" r:id="rId9"/>
    <p:sldId id="768" r:id="rId10"/>
    <p:sldId id="724" r:id="rId11"/>
    <p:sldId id="725" r:id="rId12"/>
    <p:sldId id="726" r:id="rId13"/>
    <p:sldId id="727" r:id="rId14"/>
    <p:sldId id="738" r:id="rId15"/>
    <p:sldId id="728" r:id="rId16"/>
    <p:sldId id="729" r:id="rId17"/>
    <p:sldId id="730" r:id="rId18"/>
    <p:sldId id="731" r:id="rId19"/>
    <p:sldId id="739" r:id="rId20"/>
    <p:sldId id="732" r:id="rId21"/>
    <p:sldId id="743" r:id="rId22"/>
    <p:sldId id="742" r:id="rId23"/>
    <p:sldId id="734" r:id="rId24"/>
    <p:sldId id="740" r:id="rId25"/>
    <p:sldId id="755" r:id="rId26"/>
    <p:sldId id="760" r:id="rId27"/>
    <p:sldId id="736" r:id="rId28"/>
    <p:sldId id="715" r:id="rId29"/>
    <p:sldId id="719" r:id="rId30"/>
    <p:sldId id="769" r:id="rId3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95" autoAdjust="0"/>
    <p:restoredTop sz="85146" autoAdjust="0"/>
  </p:normalViewPr>
  <p:slideViewPr>
    <p:cSldViewPr snapToGrid="0" snapToObjects="1" showGuides="1">
      <p:cViewPr>
        <p:scale>
          <a:sx n="90" d="100"/>
          <a:sy n="90" d="100"/>
        </p:scale>
        <p:origin x="-132" y="-990"/>
      </p:cViewPr>
      <p:guideLst>
        <p:guide orient="horz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0026356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6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096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198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198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301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403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&#25945;&#24072;&#22791;&#35838;&#36164;&#26009;&#21253;/2.&#38899;&#35270;&#39057;&#36164;&#26009;&#21253;/21.&#26539;&#26725;&#21494;&#27850;.mp4" TargetMode="Externa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62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0"/>
            <a:ext cx="9143365" cy="514350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660170" y="1406200"/>
            <a:ext cx="384556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21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古诗三首</a:t>
            </a:r>
          </a:p>
        </p:txBody>
      </p:sp>
      <p:sp>
        <p:nvSpPr>
          <p:cNvPr id="22" name="矩形 21"/>
          <p:cNvSpPr/>
          <p:nvPr/>
        </p:nvSpPr>
        <p:spPr bwMode="auto">
          <a:xfrm>
            <a:off x="2852864" y="260912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《枫桥夜泊》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63883" y="-52071"/>
            <a:ext cx="3465512" cy="368300"/>
            <a:chOff x="-36512" y="147808"/>
            <a:chExt cx="3383280" cy="347267"/>
          </a:xfrm>
        </p:grpSpPr>
        <p:sp>
          <p:nvSpPr>
            <p:cNvPr id="4" name="矩形 3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651983" y="1145611"/>
            <a:ext cx="7861300" cy="3415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R="0" lvl="0" indent="627063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张继在考取进士后，唐朝爆发了安史之乱，唐玄宗奔逃到四川。因为当时江南政局比较安定，所以不少文人志士纷纷逃到今江苏、浙江一带避乱，其中也包括张继。一个秋天的夜晚，张继泊舟苏州城外的枫桥。江南水乡，秋夜幽美的景色吸引着这位心怀忧愁的客子，他由此写下了这首意境清远的小诗</a:t>
            </a:r>
            <a:r>
              <a:rPr kumimoji="0" 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《枫桥夜泊》</a:t>
            </a:r>
            <a:r>
              <a:rPr kumimoji="0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71570" y="346393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622206" y="630347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写作背景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5" grpId="1"/>
      <p:bldP spid="52225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2"/>
          <p:cNvSpPr/>
          <p:nvPr/>
        </p:nvSpPr>
        <p:spPr>
          <a:xfrm>
            <a:off x="692149" y="938988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自由朗读三首古诗，圈出生字词，不会读的字查字典解决，难读的地方多读几遍，没把握的地方做批注。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再读一遍，把课文读通读顺，然后读给同桌听。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2792" y="234243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2292" name="组 28"/>
          <p:cNvGrpSpPr/>
          <p:nvPr/>
        </p:nvGrpSpPr>
        <p:grpSpPr>
          <a:xfrm>
            <a:off x="6764220" y="203363"/>
            <a:ext cx="2138363" cy="490537"/>
            <a:chOff x="3508667" y="4638583"/>
            <a:chExt cx="2137740" cy="490761"/>
          </a:xfrm>
        </p:grpSpPr>
        <p:sp>
          <p:nvSpPr>
            <p:cNvPr id="14" name="圆角矩形 13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2298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2301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2299" name="TextBox 5">
              <a:hlinkClick r:id="rId5" action="ppaction://hlinkfile"/>
            </p:cNvPr>
            <p:cNvSpPr txBox="1"/>
            <p:nvPr/>
          </p:nvSpPr>
          <p:spPr>
            <a:xfrm>
              <a:off x="3793463" y="4638583"/>
              <a:ext cx="1807299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965661"/>
              </p:ext>
            </p:extLst>
          </p:nvPr>
        </p:nvGraphicFramePr>
        <p:xfrm>
          <a:off x="2252663" y="1979198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916720"/>
              </p:ext>
            </p:extLst>
          </p:nvPr>
        </p:nvGraphicFramePr>
        <p:xfrm>
          <a:off x="4008438" y="1979198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622078"/>
              </p:ext>
            </p:extLst>
          </p:nvPr>
        </p:nvGraphicFramePr>
        <p:xfrm>
          <a:off x="5780088" y="1979198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矩形 25">
            <a:hlinkClick r:id="rId2" action="ppaction://hlinksldjump"/>
          </p:cNvPr>
          <p:cNvSpPr/>
          <p:nvPr/>
        </p:nvSpPr>
        <p:spPr>
          <a:xfrm>
            <a:off x="2262166" y="198857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泊</a:t>
            </a:r>
            <a:endParaRPr kumimoji="0" lang="zh-CN" altLang="en-US" sz="2000" b="0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矩形 26">
            <a:hlinkClick r:id="rId3" action="ppaction://hlinksldjump"/>
          </p:cNvPr>
          <p:cNvSpPr/>
          <p:nvPr/>
        </p:nvSpPr>
        <p:spPr>
          <a:xfrm>
            <a:off x="4017732" y="1978641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愁</a:t>
            </a:r>
          </a:p>
        </p:txBody>
      </p:sp>
      <p:sp>
        <p:nvSpPr>
          <p:cNvPr id="29" name="矩形 28">
            <a:hlinkClick r:id="rId4" action="ppaction://hlinksldjump"/>
          </p:cNvPr>
          <p:cNvSpPr/>
          <p:nvPr/>
        </p:nvSpPr>
        <p:spPr>
          <a:xfrm>
            <a:off x="5789165" y="1977371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寺</a:t>
            </a:r>
          </a:p>
        </p:txBody>
      </p:sp>
      <p:sp>
        <p:nvSpPr>
          <p:cNvPr id="12" name="任意多边形 11"/>
          <p:cNvSpPr/>
          <p:nvPr/>
        </p:nvSpPr>
        <p:spPr>
          <a:xfrm>
            <a:off x="5666269" y="146844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367287" y="116963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9" name="文本框 39"/>
          <p:cNvSpPr txBox="1"/>
          <p:nvPr/>
        </p:nvSpPr>
        <p:spPr>
          <a:xfrm>
            <a:off x="733743" y="3644194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5202555" y="2413694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793240" y="2414011"/>
            <a:ext cx="219202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5290503" y="2853114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1989455" y="2445444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59" name="文本框 64"/>
          <p:cNvSpPr txBox="1"/>
          <p:nvPr/>
        </p:nvSpPr>
        <p:spPr>
          <a:xfrm>
            <a:off x="5843588" y="465831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寺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5408295" y="2445761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955925" y="488056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泊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1793240" y="2883594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9"/>
          <p:cNvSpPr txBox="1"/>
          <p:nvPr/>
        </p:nvSpPr>
        <p:spPr>
          <a:xfrm>
            <a:off x="4357688" y="434081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4127E-6 L -0.04357 0.524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26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9488E-6 L 0.1191 0.5330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55" y="266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81925E-6 L 0.05226 0.52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4" y="264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3" grpId="0"/>
      <p:bldP spid="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33736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02" name="Freeform 34"/>
          <p:cNvSpPr/>
          <p:nvPr/>
        </p:nvSpPr>
        <p:spPr>
          <a:xfrm>
            <a:off x="5553393" y="1570355"/>
            <a:ext cx="427037" cy="6191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74" h="976">
                <a:moveTo>
                  <a:pt x="127" y="900"/>
                </a:moveTo>
                <a:lnTo>
                  <a:pt x="89" y="938"/>
                </a:lnTo>
                <a:lnTo>
                  <a:pt x="51" y="951"/>
                </a:lnTo>
                <a:lnTo>
                  <a:pt x="25" y="963"/>
                </a:lnTo>
                <a:lnTo>
                  <a:pt x="0" y="976"/>
                </a:lnTo>
                <a:lnTo>
                  <a:pt x="38" y="900"/>
                </a:lnTo>
                <a:lnTo>
                  <a:pt x="76" y="837"/>
                </a:lnTo>
                <a:lnTo>
                  <a:pt x="101" y="773"/>
                </a:lnTo>
                <a:lnTo>
                  <a:pt x="140" y="723"/>
                </a:lnTo>
                <a:lnTo>
                  <a:pt x="178" y="672"/>
                </a:lnTo>
                <a:lnTo>
                  <a:pt x="203" y="621"/>
                </a:lnTo>
                <a:lnTo>
                  <a:pt x="229" y="571"/>
                </a:lnTo>
                <a:lnTo>
                  <a:pt x="254" y="520"/>
                </a:lnTo>
                <a:lnTo>
                  <a:pt x="280" y="482"/>
                </a:lnTo>
                <a:lnTo>
                  <a:pt x="305" y="444"/>
                </a:lnTo>
                <a:lnTo>
                  <a:pt x="318" y="406"/>
                </a:lnTo>
                <a:lnTo>
                  <a:pt x="343" y="368"/>
                </a:lnTo>
                <a:lnTo>
                  <a:pt x="356" y="343"/>
                </a:lnTo>
                <a:lnTo>
                  <a:pt x="369" y="317"/>
                </a:lnTo>
                <a:lnTo>
                  <a:pt x="369" y="292"/>
                </a:lnTo>
                <a:lnTo>
                  <a:pt x="381" y="266"/>
                </a:lnTo>
                <a:lnTo>
                  <a:pt x="394" y="228"/>
                </a:lnTo>
                <a:lnTo>
                  <a:pt x="394" y="203"/>
                </a:lnTo>
                <a:lnTo>
                  <a:pt x="407" y="165"/>
                </a:lnTo>
                <a:lnTo>
                  <a:pt x="407" y="140"/>
                </a:lnTo>
                <a:lnTo>
                  <a:pt x="407" y="89"/>
                </a:lnTo>
                <a:lnTo>
                  <a:pt x="407" y="51"/>
                </a:lnTo>
                <a:lnTo>
                  <a:pt x="394" y="26"/>
                </a:lnTo>
                <a:lnTo>
                  <a:pt x="394" y="13"/>
                </a:lnTo>
                <a:lnTo>
                  <a:pt x="407" y="0"/>
                </a:lnTo>
                <a:lnTo>
                  <a:pt x="419" y="0"/>
                </a:lnTo>
                <a:lnTo>
                  <a:pt x="432" y="0"/>
                </a:lnTo>
                <a:lnTo>
                  <a:pt x="445" y="0"/>
                </a:lnTo>
                <a:lnTo>
                  <a:pt x="458" y="0"/>
                </a:lnTo>
                <a:lnTo>
                  <a:pt x="470" y="0"/>
                </a:lnTo>
                <a:lnTo>
                  <a:pt x="496" y="13"/>
                </a:lnTo>
                <a:lnTo>
                  <a:pt x="521" y="26"/>
                </a:lnTo>
                <a:lnTo>
                  <a:pt x="547" y="26"/>
                </a:lnTo>
                <a:lnTo>
                  <a:pt x="572" y="38"/>
                </a:lnTo>
                <a:lnTo>
                  <a:pt x="598" y="51"/>
                </a:lnTo>
                <a:lnTo>
                  <a:pt x="610" y="64"/>
                </a:lnTo>
                <a:lnTo>
                  <a:pt x="636" y="76"/>
                </a:lnTo>
                <a:lnTo>
                  <a:pt x="648" y="89"/>
                </a:lnTo>
                <a:lnTo>
                  <a:pt x="648" y="102"/>
                </a:lnTo>
                <a:lnTo>
                  <a:pt x="661" y="114"/>
                </a:lnTo>
                <a:lnTo>
                  <a:pt x="661" y="127"/>
                </a:lnTo>
                <a:lnTo>
                  <a:pt x="674" y="140"/>
                </a:lnTo>
                <a:lnTo>
                  <a:pt x="661" y="165"/>
                </a:lnTo>
                <a:lnTo>
                  <a:pt x="661" y="190"/>
                </a:lnTo>
                <a:lnTo>
                  <a:pt x="648" y="216"/>
                </a:lnTo>
                <a:lnTo>
                  <a:pt x="623" y="241"/>
                </a:lnTo>
                <a:lnTo>
                  <a:pt x="610" y="254"/>
                </a:lnTo>
                <a:lnTo>
                  <a:pt x="585" y="279"/>
                </a:lnTo>
                <a:lnTo>
                  <a:pt x="572" y="317"/>
                </a:lnTo>
                <a:lnTo>
                  <a:pt x="547" y="343"/>
                </a:lnTo>
                <a:lnTo>
                  <a:pt x="509" y="393"/>
                </a:lnTo>
                <a:lnTo>
                  <a:pt x="470" y="444"/>
                </a:lnTo>
                <a:lnTo>
                  <a:pt x="432" y="495"/>
                </a:lnTo>
                <a:lnTo>
                  <a:pt x="394" y="558"/>
                </a:lnTo>
                <a:lnTo>
                  <a:pt x="343" y="621"/>
                </a:lnTo>
                <a:lnTo>
                  <a:pt x="305" y="685"/>
                </a:lnTo>
                <a:lnTo>
                  <a:pt x="267" y="735"/>
                </a:lnTo>
                <a:lnTo>
                  <a:pt x="229" y="773"/>
                </a:lnTo>
                <a:lnTo>
                  <a:pt x="203" y="824"/>
                </a:lnTo>
                <a:lnTo>
                  <a:pt x="178" y="849"/>
                </a:lnTo>
                <a:lnTo>
                  <a:pt x="152" y="875"/>
                </a:lnTo>
                <a:lnTo>
                  <a:pt x="127" y="90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3" name="Freeform 35"/>
          <p:cNvSpPr/>
          <p:nvPr/>
        </p:nvSpPr>
        <p:spPr>
          <a:xfrm>
            <a:off x="5448618" y="2149793"/>
            <a:ext cx="176212" cy="9175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280" h="1444">
                <a:moveTo>
                  <a:pt x="0" y="38"/>
                </a:moveTo>
                <a:lnTo>
                  <a:pt x="13" y="25"/>
                </a:lnTo>
                <a:lnTo>
                  <a:pt x="26" y="12"/>
                </a:lnTo>
                <a:lnTo>
                  <a:pt x="38" y="0"/>
                </a:lnTo>
                <a:lnTo>
                  <a:pt x="64" y="0"/>
                </a:lnTo>
                <a:lnTo>
                  <a:pt x="77" y="0"/>
                </a:lnTo>
                <a:lnTo>
                  <a:pt x="102" y="0"/>
                </a:lnTo>
                <a:lnTo>
                  <a:pt x="127" y="0"/>
                </a:lnTo>
                <a:lnTo>
                  <a:pt x="153" y="12"/>
                </a:lnTo>
                <a:lnTo>
                  <a:pt x="178" y="12"/>
                </a:lnTo>
                <a:lnTo>
                  <a:pt x="204" y="25"/>
                </a:lnTo>
                <a:lnTo>
                  <a:pt x="229" y="12"/>
                </a:lnTo>
                <a:lnTo>
                  <a:pt x="242" y="0"/>
                </a:lnTo>
                <a:lnTo>
                  <a:pt x="242" y="12"/>
                </a:lnTo>
                <a:lnTo>
                  <a:pt x="255" y="25"/>
                </a:lnTo>
                <a:lnTo>
                  <a:pt x="255" y="38"/>
                </a:lnTo>
                <a:lnTo>
                  <a:pt x="255" y="63"/>
                </a:lnTo>
                <a:lnTo>
                  <a:pt x="255" y="88"/>
                </a:lnTo>
                <a:lnTo>
                  <a:pt x="255" y="126"/>
                </a:lnTo>
                <a:lnTo>
                  <a:pt x="255" y="164"/>
                </a:lnTo>
                <a:lnTo>
                  <a:pt x="255" y="202"/>
                </a:lnTo>
                <a:lnTo>
                  <a:pt x="255" y="253"/>
                </a:lnTo>
                <a:lnTo>
                  <a:pt x="255" y="304"/>
                </a:lnTo>
                <a:lnTo>
                  <a:pt x="255" y="355"/>
                </a:lnTo>
                <a:lnTo>
                  <a:pt x="267" y="418"/>
                </a:lnTo>
                <a:lnTo>
                  <a:pt x="267" y="481"/>
                </a:lnTo>
                <a:lnTo>
                  <a:pt x="267" y="557"/>
                </a:lnTo>
                <a:lnTo>
                  <a:pt x="267" y="621"/>
                </a:lnTo>
                <a:lnTo>
                  <a:pt x="267" y="709"/>
                </a:lnTo>
                <a:lnTo>
                  <a:pt x="267" y="785"/>
                </a:lnTo>
                <a:lnTo>
                  <a:pt x="267" y="861"/>
                </a:lnTo>
                <a:lnTo>
                  <a:pt x="280" y="925"/>
                </a:lnTo>
                <a:lnTo>
                  <a:pt x="280" y="988"/>
                </a:lnTo>
                <a:lnTo>
                  <a:pt x="267" y="1051"/>
                </a:lnTo>
                <a:lnTo>
                  <a:pt x="267" y="1102"/>
                </a:lnTo>
                <a:lnTo>
                  <a:pt x="267" y="1153"/>
                </a:lnTo>
                <a:lnTo>
                  <a:pt x="267" y="1203"/>
                </a:lnTo>
                <a:lnTo>
                  <a:pt x="267" y="1242"/>
                </a:lnTo>
                <a:lnTo>
                  <a:pt x="267" y="1280"/>
                </a:lnTo>
                <a:lnTo>
                  <a:pt x="267" y="1305"/>
                </a:lnTo>
                <a:lnTo>
                  <a:pt x="255" y="1330"/>
                </a:lnTo>
                <a:lnTo>
                  <a:pt x="255" y="1356"/>
                </a:lnTo>
                <a:lnTo>
                  <a:pt x="242" y="1381"/>
                </a:lnTo>
                <a:lnTo>
                  <a:pt x="242" y="1394"/>
                </a:lnTo>
                <a:lnTo>
                  <a:pt x="217" y="1419"/>
                </a:lnTo>
                <a:lnTo>
                  <a:pt x="204" y="1432"/>
                </a:lnTo>
                <a:lnTo>
                  <a:pt x="191" y="1444"/>
                </a:lnTo>
                <a:lnTo>
                  <a:pt x="178" y="1444"/>
                </a:lnTo>
                <a:lnTo>
                  <a:pt x="166" y="1444"/>
                </a:lnTo>
                <a:lnTo>
                  <a:pt x="166" y="1432"/>
                </a:lnTo>
                <a:lnTo>
                  <a:pt x="153" y="1419"/>
                </a:lnTo>
                <a:lnTo>
                  <a:pt x="153" y="1406"/>
                </a:lnTo>
                <a:lnTo>
                  <a:pt x="140" y="1381"/>
                </a:lnTo>
                <a:lnTo>
                  <a:pt x="140" y="1368"/>
                </a:lnTo>
                <a:lnTo>
                  <a:pt x="127" y="1318"/>
                </a:lnTo>
                <a:lnTo>
                  <a:pt x="115" y="1292"/>
                </a:lnTo>
                <a:lnTo>
                  <a:pt x="102" y="1267"/>
                </a:lnTo>
                <a:lnTo>
                  <a:pt x="102" y="1242"/>
                </a:lnTo>
                <a:lnTo>
                  <a:pt x="102" y="1229"/>
                </a:lnTo>
                <a:lnTo>
                  <a:pt x="102" y="1203"/>
                </a:lnTo>
                <a:lnTo>
                  <a:pt x="102" y="1178"/>
                </a:lnTo>
                <a:lnTo>
                  <a:pt x="102" y="1140"/>
                </a:lnTo>
                <a:lnTo>
                  <a:pt x="115" y="1102"/>
                </a:lnTo>
                <a:lnTo>
                  <a:pt x="115" y="1051"/>
                </a:lnTo>
                <a:lnTo>
                  <a:pt x="115" y="1001"/>
                </a:lnTo>
                <a:lnTo>
                  <a:pt x="115" y="950"/>
                </a:lnTo>
                <a:lnTo>
                  <a:pt x="127" y="887"/>
                </a:lnTo>
                <a:lnTo>
                  <a:pt x="127" y="823"/>
                </a:lnTo>
                <a:lnTo>
                  <a:pt x="127" y="760"/>
                </a:lnTo>
                <a:lnTo>
                  <a:pt x="127" y="697"/>
                </a:lnTo>
                <a:lnTo>
                  <a:pt x="127" y="621"/>
                </a:lnTo>
                <a:lnTo>
                  <a:pt x="115" y="545"/>
                </a:lnTo>
                <a:lnTo>
                  <a:pt x="115" y="469"/>
                </a:lnTo>
                <a:lnTo>
                  <a:pt x="115" y="393"/>
                </a:lnTo>
                <a:lnTo>
                  <a:pt x="102" y="329"/>
                </a:lnTo>
                <a:lnTo>
                  <a:pt x="102" y="266"/>
                </a:lnTo>
                <a:lnTo>
                  <a:pt x="89" y="228"/>
                </a:lnTo>
                <a:lnTo>
                  <a:pt x="77" y="177"/>
                </a:lnTo>
                <a:lnTo>
                  <a:pt x="77" y="152"/>
                </a:lnTo>
                <a:lnTo>
                  <a:pt x="64" y="126"/>
                </a:lnTo>
                <a:lnTo>
                  <a:pt x="51" y="101"/>
                </a:lnTo>
                <a:lnTo>
                  <a:pt x="26" y="88"/>
                </a:lnTo>
                <a:lnTo>
                  <a:pt x="13" y="76"/>
                </a:lnTo>
                <a:lnTo>
                  <a:pt x="0" y="50"/>
                </a:lnTo>
                <a:lnTo>
                  <a:pt x="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4" name="Freeform 36"/>
          <p:cNvSpPr/>
          <p:nvPr/>
        </p:nvSpPr>
        <p:spPr>
          <a:xfrm>
            <a:off x="5553393" y="2021205"/>
            <a:ext cx="727075" cy="11096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145" h="1749">
                <a:moveTo>
                  <a:pt x="788" y="38"/>
                </a:moveTo>
                <a:lnTo>
                  <a:pt x="814" y="25"/>
                </a:lnTo>
                <a:lnTo>
                  <a:pt x="839" y="13"/>
                </a:lnTo>
                <a:lnTo>
                  <a:pt x="865" y="0"/>
                </a:lnTo>
                <a:lnTo>
                  <a:pt x="890" y="0"/>
                </a:lnTo>
                <a:lnTo>
                  <a:pt x="916" y="13"/>
                </a:lnTo>
                <a:lnTo>
                  <a:pt x="954" y="25"/>
                </a:lnTo>
                <a:lnTo>
                  <a:pt x="967" y="38"/>
                </a:lnTo>
                <a:lnTo>
                  <a:pt x="992" y="51"/>
                </a:lnTo>
                <a:lnTo>
                  <a:pt x="1017" y="63"/>
                </a:lnTo>
                <a:lnTo>
                  <a:pt x="1043" y="89"/>
                </a:lnTo>
                <a:lnTo>
                  <a:pt x="1068" y="101"/>
                </a:lnTo>
                <a:lnTo>
                  <a:pt x="1094" y="127"/>
                </a:lnTo>
                <a:lnTo>
                  <a:pt x="1106" y="139"/>
                </a:lnTo>
                <a:lnTo>
                  <a:pt x="1119" y="152"/>
                </a:lnTo>
                <a:lnTo>
                  <a:pt x="1132" y="165"/>
                </a:lnTo>
                <a:lnTo>
                  <a:pt x="1132" y="177"/>
                </a:lnTo>
                <a:lnTo>
                  <a:pt x="1145" y="190"/>
                </a:lnTo>
                <a:lnTo>
                  <a:pt x="1145" y="203"/>
                </a:lnTo>
                <a:lnTo>
                  <a:pt x="1132" y="228"/>
                </a:lnTo>
                <a:lnTo>
                  <a:pt x="1132" y="241"/>
                </a:lnTo>
                <a:lnTo>
                  <a:pt x="1106" y="266"/>
                </a:lnTo>
                <a:lnTo>
                  <a:pt x="1094" y="266"/>
                </a:lnTo>
                <a:lnTo>
                  <a:pt x="1094" y="291"/>
                </a:lnTo>
                <a:lnTo>
                  <a:pt x="1081" y="304"/>
                </a:lnTo>
                <a:lnTo>
                  <a:pt x="1081" y="317"/>
                </a:lnTo>
                <a:lnTo>
                  <a:pt x="1068" y="342"/>
                </a:lnTo>
                <a:lnTo>
                  <a:pt x="1068" y="367"/>
                </a:lnTo>
                <a:lnTo>
                  <a:pt x="1068" y="405"/>
                </a:lnTo>
                <a:lnTo>
                  <a:pt x="1068" y="443"/>
                </a:lnTo>
                <a:lnTo>
                  <a:pt x="1068" y="507"/>
                </a:lnTo>
                <a:lnTo>
                  <a:pt x="1068" y="558"/>
                </a:lnTo>
                <a:lnTo>
                  <a:pt x="1068" y="608"/>
                </a:lnTo>
                <a:lnTo>
                  <a:pt x="1081" y="646"/>
                </a:lnTo>
                <a:lnTo>
                  <a:pt x="1081" y="672"/>
                </a:lnTo>
                <a:lnTo>
                  <a:pt x="1081" y="710"/>
                </a:lnTo>
                <a:lnTo>
                  <a:pt x="1081" y="735"/>
                </a:lnTo>
                <a:lnTo>
                  <a:pt x="1081" y="786"/>
                </a:lnTo>
                <a:lnTo>
                  <a:pt x="1081" y="824"/>
                </a:lnTo>
                <a:lnTo>
                  <a:pt x="1081" y="887"/>
                </a:lnTo>
                <a:lnTo>
                  <a:pt x="1081" y="938"/>
                </a:lnTo>
                <a:lnTo>
                  <a:pt x="1094" y="1001"/>
                </a:lnTo>
                <a:lnTo>
                  <a:pt x="1094" y="1064"/>
                </a:lnTo>
                <a:lnTo>
                  <a:pt x="1094" y="1128"/>
                </a:lnTo>
                <a:lnTo>
                  <a:pt x="1094" y="1178"/>
                </a:lnTo>
                <a:lnTo>
                  <a:pt x="1094" y="1229"/>
                </a:lnTo>
                <a:lnTo>
                  <a:pt x="1081" y="1280"/>
                </a:lnTo>
                <a:lnTo>
                  <a:pt x="1081" y="1318"/>
                </a:lnTo>
                <a:lnTo>
                  <a:pt x="1081" y="1343"/>
                </a:lnTo>
                <a:lnTo>
                  <a:pt x="1081" y="1381"/>
                </a:lnTo>
                <a:lnTo>
                  <a:pt x="1068" y="1432"/>
                </a:lnTo>
                <a:lnTo>
                  <a:pt x="1056" y="1495"/>
                </a:lnTo>
                <a:lnTo>
                  <a:pt x="1030" y="1546"/>
                </a:lnTo>
                <a:lnTo>
                  <a:pt x="1017" y="1609"/>
                </a:lnTo>
                <a:lnTo>
                  <a:pt x="1005" y="1647"/>
                </a:lnTo>
                <a:lnTo>
                  <a:pt x="992" y="1673"/>
                </a:lnTo>
                <a:lnTo>
                  <a:pt x="979" y="1685"/>
                </a:lnTo>
                <a:lnTo>
                  <a:pt x="967" y="1711"/>
                </a:lnTo>
                <a:lnTo>
                  <a:pt x="954" y="1723"/>
                </a:lnTo>
                <a:lnTo>
                  <a:pt x="941" y="1736"/>
                </a:lnTo>
                <a:lnTo>
                  <a:pt x="928" y="1736"/>
                </a:lnTo>
                <a:lnTo>
                  <a:pt x="928" y="1749"/>
                </a:lnTo>
                <a:lnTo>
                  <a:pt x="916" y="1736"/>
                </a:lnTo>
                <a:lnTo>
                  <a:pt x="903" y="1736"/>
                </a:lnTo>
                <a:lnTo>
                  <a:pt x="890" y="1723"/>
                </a:lnTo>
                <a:lnTo>
                  <a:pt x="890" y="1711"/>
                </a:lnTo>
                <a:lnTo>
                  <a:pt x="890" y="1698"/>
                </a:lnTo>
                <a:lnTo>
                  <a:pt x="877" y="1673"/>
                </a:lnTo>
                <a:lnTo>
                  <a:pt x="877" y="1660"/>
                </a:lnTo>
                <a:lnTo>
                  <a:pt x="877" y="1622"/>
                </a:lnTo>
                <a:lnTo>
                  <a:pt x="877" y="1597"/>
                </a:lnTo>
                <a:lnTo>
                  <a:pt x="865" y="1559"/>
                </a:lnTo>
                <a:lnTo>
                  <a:pt x="865" y="1508"/>
                </a:lnTo>
                <a:lnTo>
                  <a:pt x="852" y="1470"/>
                </a:lnTo>
                <a:lnTo>
                  <a:pt x="827" y="1419"/>
                </a:lnTo>
                <a:lnTo>
                  <a:pt x="814" y="1356"/>
                </a:lnTo>
                <a:lnTo>
                  <a:pt x="788" y="1305"/>
                </a:lnTo>
                <a:lnTo>
                  <a:pt x="763" y="1242"/>
                </a:lnTo>
                <a:lnTo>
                  <a:pt x="788" y="1254"/>
                </a:lnTo>
                <a:lnTo>
                  <a:pt x="814" y="1267"/>
                </a:lnTo>
                <a:lnTo>
                  <a:pt x="839" y="1280"/>
                </a:lnTo>
                <a:lnTo>
                  <a:pt x="852" y="1292"/>
                </a:lnTo>
                <a:lnTo>
                  <a:pt x="865" y="1292"/>
                </a:lnTo>
                <a:lnTo>
                  <a:pt x="890" y="1305"/>
                </a:lnTo>
                <a:lnTo>
                  <a:pt x="903" y="1292"/>
                </a:lnTo>
                <a:lnTo>
                  <a:pt x="903" y="1280"/>
                </a:lnTo>
                <a:lnTo>
                  <a:pt x="916" y="1254"/>
                </a:lnTo>
                <a:lnTo>
                  <a:pt x="916" y="1229"/>
                </a:lnTo>
                <a:lnTo>
                  <a:pt x="916" y="1191"/>
                </a:lnTo>
                <a:lnTo>
                  <a:pt x="916" y="1166"/>
                </a:lnTo>
                <a:lnTo>
                  <a:pt x="916" y="1140"/>
                </a:lnTo>
                <a:lnTo>
                  <a:pt x="916" y="1102"/>
                </a:lnTo>
                <a:lnTo>
                  <a:pt x="916" y="1064"/>
                </a:lnTo>
                <a:lnTo>
                  <a:pt x="916" y="1026"/>
                </a:lnTo>
                <a:lnTo>
                  <a:pt x="916" y="976"/>
                </a:lnTo>
                <a:lnTo>
                  <a:pt x="916" y="925"/>
                </a:lnTo>
                <a:lnTo>
                  <a:pt x="916" y="862"/>
                </a:lnTo>
                <a:lnTo>
                  <a:pt x="916" y="748"/>
                </a:lnTo>
                <a:lnTo>
                  <a:pt x="916" y="634"/>
                </a:lnTo>
                <a:lnTo>
                  <a:pt x="903" y="532"/>
                </a:lnTo>
                <a:lnTo>
                  <a:pt x="903" y="443"/>
                </a:lnTo>
                <a:lnTo>
                  <a:pt x="890" y="393"/>
                </a:lnTo>
                <a:lnTo>
                  <a:pt x="890" y="355"/>
                </a:lnTo>
                <a:lnTo>
                  <a:pt x="877" y="329"/>
                </a:lnTo>
                <a:lnTo>
                  <a:pt x="877" y="291"/>
                </a:lnTo>
                <a:lnTo>
                  <a:pt x="865" y="266"/>
                </a:lnTo>
                <a:lnTo>
                  <a:pt x="852" y="253"/>
                </a:lnTo>
                <a:lnTo>
                  <a:pt x="852" y="228"/>
                </a:lnTo>
                <a:lnTo>
                  <a:pt x="839" y="215"/>
                </a:lnTo>
                <a:lnTo>
                  <a:pt x="814" y="190"/>
                </a:lnTo>
                <a:lnTo>
                  <a:pt x="776" y="177"/>
                </a:lnTo>
                <a:lnTo>
                  <a:pt x="738" y="177"/>
                </a:lnTo>
                <a:lnTo>
                  <a:pt x="699" y="177"/>
                </a:lnTo>
                <a:lnTo>
                  <a:pt x="687" y="177"/>
                </a:lnTo>
                <a:lnTo>
                  <a:pt x="674" y="190"/>
                </a:lnTo>
                <a:lnTo>
                  <a:pt x="648" y="190"/>
                </a:lnTo>
                <a:lnTo>
                  <a:pt x="623" y="203"/>
                </a:lnTo>
                <a:lnTo>
                  <a:pt x="598" y="203"/>
                </a:lnTo>
                <a:lnTo>
                  <a:pt x="559" y="215"/>
                </a:lnTo>
                <a:lnTo>
                  <a:pt x="521" y="215"/>
                </a:lnTo>
                <a:lnTo>
                  <a:pt x="483" y="228"/>
                </a:lnTo>
                <a:lnTo>
                  <a:pt x="432" y="241"/>
                </a:lnTo>
                <a:lnTo>
                  <a:pt x="381" y="253"/>
                </a:lnTo>
                <a:lnTo>
                  <a:pt x="330" y="266"/>
                </a:lnTo>
                <a:lnTo>
                  <a:pt x="267" y="279"/>
                </a:lnTo>
                <a:lnTo>
                  <a:pt x="203" y="304"/>
                </a:lnTo>
                <a:lnTo>
                  <a:pt x="140" y="317"/>
                </a:lnTo>
                <a:lnTo>
                  <a:pt x="63" y="329"/>
                </a:lnTo>
                <a:lnTo>
                  <a:pt x="0" y="355"/>
                </a:lnTo>
                <a:lnTo>
                  <a:pt x="0" y="241"/>
                </a:lnTo>
                <a:lnTo>
                  <a:pt x="38" y="228"/>
                </a:lnTo>
                <a:lnTo>
                  <a:pt x="76" y="215"/>
                </a:lnTo>
                <a:lnTo>
                  <a:pt x="127" y="203"/>
                </a:lnTo>
                <a:lnTo>
                  <a:pt x="178" y="190"/>
                </a:lnTo>
                <a:lnTo>
                  <a:pt x="241" y="177"/>
                </a:lnTo>
                <a:lnTo>
                  <a:pt x="305" y="165"/>
                </a:lnTo>
                <a:lnTo>
                  <a:pt x="369" y="152"/>
                </a:lnTo>
                <a:lnTo>
                  <a:pt x="445" y="127"/>
                </a:lnTo>
                <a:lnTo>
                  <a:pt x="521" y="114"/>
                </a:lnTo>
                <a:lnTo>
                  <a:pt x="585" y="101"/>
                </a:lnTo>
                <a:lnTo>
                  <a:pt x="636" y="89"/>
                </a:lnTo>
                <a:lnTo>
                  <a:pt x="687" y="76"/>
                </a:lnTo>
                <a:lnTo>
                  <a:pt x="725" y="63"/>
                </a:lnTo>
                <a:lnTo>
                  <a:pt x="750" y="51"/>
                </a:lnTo>
                <a:lnTo>
                  <a:pt x="776" y="38"/>
                </a:lnTo>
                <a:lnTo>
                  <a:pt x="788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5" name="Freeform 37"/>
          <p:cNvSpPr/>
          <p:nvPr/>
        </p:nvSpPr>
        <p:spPr>
          <a:xfrm>
            <a:off x="5577205" y="2391093"/>
            <a:ext cx="403225" cy="14446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636" h="228">
                <a:moveTo>
                  <a:pt x="13" y="127"/>
                </a:moveTo>
                <a:lnTo>
                  <a:pt x="38" y="127"/>
                </a:lnTo>
                <a:lnTo>
                  <a:pt x="63" y="127"/>
                </a:lnTo>
                <a:lnTo>
                  <a:pt x="89" y="114"/>
                </a:lnTo>
                <a:lnTo>
                  <a:pt x="114" y="114"/>
                </a:lnTo>
                <a:lnTo>
                  <a:pt x="152" y="101"/>
                </a:lnTo>
                <a:lnTo>
                  <a:pt x="191" y="89"/>
                </a:lnTo>
                <a:lnTo>
                  <a:pt x="229" y="76"/>
                </a:lnTo>
                <a:lnTo>
                  <a:pt x="280" y="51"/>
                </a:lnTo>
                <a:lnTo>
                  <a:pt x="318" y="38"/>
                </a:lnTo>
                <a:lnTo>
                  <a:pt x="356" y="25"/>
                </a:lnTo>
                <a:lnTo>
                  <a:pt x="394" y="25"/>
                </a:lnTo>
                <a:lnTo>
                  <a:pt x="432" y="13"/>
                </a:lnTo>
                <a:lnTo>
                  <a:pt x="458" y="13"/>
                </a:lnTo>
                <a:lnTo>
                  <a:pt x="483" y="0"/>
                </a:lnTo>
                <a:lnTo>
                  <a:pt x="509" y="0"/>
                </a:lnTo>
                <a:lnTo>
                  <a:pt x="534" y="13"/>
                </a:lnTo>
                <a:lnTo>
                  <a:pt x="560" y="13"/>
                </a:lnTo>
                <a:lnTo>
                  <a:pt x="585" y="38"/>
                </a:lnTo>
                <a:lnTo>
                  <a:pt x="610" y="51"/>
                </a:lnTo>
                <a:lnTo>
                  <a:pt x="636" y="63"/>
                </a:lnTo>
                <a:lnTo>
                  <a:pt x="636" y="76"/>
                </a:lnTo>
                <a:lnTo>
                  <a:pt x="636" y="89"/>
                </a:lnTo>
                <a:lnTo>
                  <a:pt x="623" y="101"/>
                </a:lnTo>
                <a:lnTo>
                  <a:pt x="610" y="114"/>
                </a:lnTo>
                <a:lnTo>
                  <a:pt x="572" y="127"/>
                </a:lnTo>
                <a:lnTo>
                  <a:pt x="547" y="139"/>
                </a:lnTo>
                <a:lnTo>
                  <a:pt x="509" y="152"/>
                </a:lnTo>
                <a:lnTo>
                  <a:pt x="458" y="165"/>
                </a:lnTo>
                <a:lnTo>
                  <a:pt x="407" y="177"/>
                </a:lnTo>
                <a:lnTo>
                  <a:pt x="356" y="190"/>
                </a:lnTo>
                <a:lnTo>
                  <a:pt x="318" y="203"/>
                </a:lnTo>
                <a:lnTo>
                  <a:pt x="280" y="215"/>
                </a:lnTo>
                <a:lnTo>
                  <a:pt x="254" y="215"/>
                </a:lnTo>
                <a:lnTo>
                  <a:pt x="229" y="228"/>
                </a:lnTo>
                <a:lnTo>
                  <a:pt x="203" y="228"/>
                </a:lnTo>
                <a:lnTo>
                  <a:pt x="191" y="228"/>
                </a:lnTo>
                <a:lnTo>
                  <a:pt x="152" y="228"/>
                </a:lnTo>
                <a:lnTo>
                  <a:pt x="102" y="228"/>
                </a:lnTo>
                <a:lnTo>
                  <a:pt x="51" y="228"/>
                </a:lnTo>
                <a:lnTo>
                  <a:pt x="0" y="228"/>
                </a:lnTo>
                <a:lnTo>
                  <a:pt x="13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6" name="Freeform 38"/>
          <p:cNvSpPr/>
          <p:nvPr/>
        </p:nvSpPr>
        <p:spPr>
          <a:xfrm>
            <a:off x="5108893" y="1675130"/>
            <a:ext cx="225425" cy="2333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356" h="368">
                <a:moveTo>
                  <a:pt x="13" y="25"/>
                </a:moveTo>
                <a:lnTo>
                  <a:pt x="13" y="13"/>
                </a:lnTo>
                <a:lnTo>
                  <a:pt x="38" y="0"/>
                </a:lnTo>
                <a:lnTo>
                  <a:pt x="51" y="0"/>
                </a:lnTo>
                <a:lnTo>
                  <a:pt x="63" y="0"/>
                </a:lnTo>
                <a:lnTo>
                  <a:pt x="76" y="0"/>
                </a:lnTo>
                <a:lnTo>
                  <a:pt x="102" y="13"/>
                </a:lnTo>
                <a:lnTo>
                  <a:pt x="165" y="25"/>
                </a:lnTo>
                <a:lnTo>
                  <a:pt x="191" y="38"/>
                </a:lnTo>
                <a:lnTo>
                  <a:pt x="229" y="51"/>
                </a:lnTo>
                <a:lnTo>
                  <a:pt x="254" y="76"/>
                </a:lnTo>
                <a:lnTo>
                  <a:pt x="280" y="101"/>
                </a:lnTo>
                <a:lnTo>
                  <a:pt x="305" y="127"/>
                </a:lnTo>
                <a:lnTo>
                  <a:pt x="331" y="165"/>
                </a:lnTo>
                <a:lnTo>
                  <a:pt x="343" y="178"/>
                </a:lnTo>
                <a:lnTo>
                  <a:pt x="343" y="203"/>
                </a:lnTo>
                <a:lnTo>
                  <a:pt x="356" y="216"/>
                </a:lnTo>
                <a:lnTo>
                  <a:pt x="356" y="241"/>
                </a:lnTo>
                <a:lnTo>
                  <a:pt x="356" y="266"/>
                </a:lnTo>
                <a:lnTo>
                  <a:pt x="356" y="304"/>
                </a:lnTo>
                <a:lnTo>
                  <a:pt x="331" y="330"/>
                </a:lnTo>
                <a:lnTo>
                  <a:pt x="318" y="355"/>
                </a:lnTo>
                <a:lnTo>
                  <a:pt x="305" y="368"/>
                </a:lnTo>
                <a:lnTo>
                  <a:pt x="280" y="368"/>
                </a:lnTo>
                <a:lnTo>
                  <a:pt x="267" y="368"/>
                </a:lnTo>
                <a:lnTo>
                  <a:pt x="254" y="355"/>
                </a:lnTo>
                <a:lnTo>
                  <a:pt x="229" y="342"/>
                </a:lnTo>
                <a:lnTo>
                  <a:pt x="216" y="330"/>
                </a:lnTo>
                <a:lnTo>
                  <a:pt x="203" y="317"/>
                </a:lnTo>
                <a:lnTo>
                  <a:pt x="178" y="292"/>
                </a:lnTo>
                <a:lnTo>
                  <a:pt x="165" y="266"/>
                </a:lnTo>
                <a:lnTo>
                  <a:pt x="127" y="216"/>
                </a:lnTo>
                <a:lnTo>
                  <a:pt x="89" y="165"/>
                </a:lnTo>
                <a:lnTo>
                  <a:pt x="63" y="127"/>
                </a:lnTo>
                <a:lnTo>
                  <a:pt x="38" y="101"/>
                </a:lnTo>
                <a:lnTo>
                  <a:pt x="25" y="76"/>
                </a:lnTo>
                <a:lnTo>
                  <a:pt x="13" y="51"/>
                </a:lnTo>
                <a:lnTo>
                  <a:pt x="0" y="38"/>
                </a:lnTo>
                <a:lnTo>
                  <a:pt x="13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7" name="Freeform 39"/>
          <p:cNvSpPr/>
          <p:nvPr/>
        </p:nvSpPr>
        <p:spPr>
          <a:xfrm>
            <a:off x="4923155" y="2102168"/>
            <a:ext cx="233363" cy="2413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369" h="380">
                <a:moveTo>
                  <a:pt x="369" y="253"/>
                </a:moveTo>
                <a:lnTo>
                  <a:pt x="369" y="291"/>
                </a:lnTo>
                <a:lnTo>
                  <a:pt x="356" y="304"/>
                </a:lnTo>
                <a:lnTo>
                  <a:pt x="356" y="329"/>
                </a:lnTo>
                <a:lnTo>
                  <a:pt x="344" y="354"/>
                </a:lnTo>
                <a:lnTo>
                  <a:pt x="331" y="367"/>
                </a:lnTo>
                <a:lnTo>
                  <a:pt x="318" y="380"/>
                </a:lnTo>
                <a:lnTo>
                  <a:pt x="306" y="380"/>
                </a:lnTo>
                <a:lnTo>
                  <a:pt x="293" y="380"/>
                </a:lnTo>
                <a:lnTo>
                  <a:pt x="267" y="367"/>
                </a:lnTo>
                <a:lnTo>
                  <a:pt x="242" y="354"/>
                </a:lnTo>
                <a:lnTo>
                  <a:pt x="217" y="329"/>
                </a:lnTo>
                <a:lnTo>
                  <a:pt x="191" y="304"/>
                </a:lnTo>
                <a:lnTo>
                  <a:pt x="153" y="266"/>
                </a:lnTo>
                <a:lnTo>
                  <a:pt x="115" y="215"/>
                </a:lnTo>
                <a:lnTo>
                  <a:pt x="102" y="190"/>
                </a:lnTo>
                <a:lnTo>
                  <a:pt x="77" y="152"/>
                </a:lnTo>
                <a:lnTo>
                  <a:pt x="64" y="126"/>
                </a:lnTo>
                <a:lnTo>
                  <a:pt x="38" y="101"/>
                </a:lnTo>
                <a:lnTo>
                  <a:pt x="26" y="76"/>
                </a:lnTo>
                <a:lnTo>
                  <a:pt x="13" y="63"/>
                </a:lnTo>
                <a:lnTo>
                  <a:pt x="13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3" y="12"/>
                </a:lnTo>
                <a:lnTo>
                  <a:pt x="26" y="12"/>
                </a:lnTo>
                <a:lnTo>
                  <a:pt x="38" y="0"/>
                </a:lnTo>
                <a:lnTo>
                  <a:pt x="51" y="0"/>
                </a:lnTo>
                <a:lnTo>
                  <a:pt x="89" y="12"/>
                </a:lnTo>
                <a:lnTo>
                  <a:pt x="115" y="12"/>
                </a:lnTo>
                <a:lnTo>
                  <a:pt x="153" y="25"/>
                </a:lnTo>
                <a:lnTo>
                  <a:pt x="166" y="38"/>
                </a:lnTo>
                <a:lnTo>
                  <a:pt x="191" y="50"/>
                </a:lnTo>
                <a:lnTo>
                  <a:pt x="229" y="76"/>
                </a:lnTo>
                <a:lnTo>
                  <a:pt x="267" y="101"/>
                </a:lnTo>
                <a:lnTo>
                  <a:pt x="293" y="126"/>
                </a:lnTo>
                <a:lnTo>
                  <a:pt x="318" y="152"/>
                </a:lnTo>
                <a:lnTo>
                  <a:pt x="344" y="177"/>
                </a:lnTo>
                <a:lnTo>
                  <a:pt x="356" y="202"/>
                </a:lnTo>
                <a:lnTo>
                  <a:pt x="369" y="228"/>
                </a:lnTo>
                <a:lnTo>
                  <a:pt x="369" y="2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8" name="Freeform 40"/>
          <p:cNvSpPr/>
          <p:nvPr/>
        </p:nvSpPr>
        <p:spPr>
          <a:xfrm>
            <a:off x="4972368" y="2310130"/>
            <a:ext cx="379412" cy="7413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98" h="1166">
                <a:moveTo>
                  <a:pt x="483" y="393"/>
                </a:moveTo>
                <a:lnTo>
                  <a:pt x="458" y="482"/>
                </a:lnTo>
                <a:lnTo>
                  <a:pt x="432" y="558"/>
                </a:lnTo>
                <a:lnTo>
                  <a:pt x="407" y="634"/>
                </a:lnTo>
                <a:lnTo>
                  <a:pt x="381" y="710"/>
                </a:lnTo>
                <a:lnTo>
                  <a:pt x="356" y="773"/>
                </a:lnTo>
                <a:lnTo>
                  <a:pt x="343" y="836"/>
                </a:lnTo>
                <a:lnTo>
                  <a:pt x="330" y="900"/>
                </a:lnTo>
                <a:lnTo>
                  <a:pt x="318" y="950"/>
                </a:lnTo>
                <a:lnTo>
                  <a:pt x="305" y="989"/>
                </a:lnTo>
                <a:lnTo>
                  <a:pt x="292" y="1027"/>
                </a:lnTo>
                <a:lnTo>
                  <a:pt x="279" y="1065"/>
                </a:lnTo>
                <a:lnTo>
                  <a:pt x="267" y="1090"/>
                </a:lnTo>
                <a:lnTo>
                  <a:pt x="254" y="1115"/>
                </a:lnTo>
                <a:lnTo>
                  <a:pt x="241" y="1141"/>
                </a:lnTo>
                <a:lnTo>
                  <a:pt x="229" y="1153"/>
                </a:lnTo>
                <a:lnTo>
                  <a:pt x="216" y="1153"/>
                </a:lnTo>
                <a:lnTo>
                  <a:pt x="203" y="1166"/>
                </a:lnTo>
                <a:lnTo>
                  <a:pt x="190" y="1166"/>
                </a:lnTo>
                <a:lnTo>
                  <a:pt x="178" y="1153"/>
                </a:lnTo>
                <a:lnTo>
                  <a:pt x="165" y="1141"/>
                </a:lnTo>
                <a:lnTo>
                  <a:pt x="140" y="1128"/>
                </a:lnTo>
                <a:lnTo>
                  <a:pt x="127" y="1103"/>
                </a:lnTo>
                <a:lnTo>
                  <a:pt x="114" y="1077"/>
                </a:lnTo>
                <a:lnTo>
                  <a:pt x="89" y="1052"/>
                </a:lnTo>
                <a:lnTo>
                  <a:pt x="76" y="1027"/>
                </a:lnTo>
                <a:lnTo>
                  <a:pt x="50" y="989"/>
                </a:lnTo>
                <a:lnTo>
                  <a:pt x="38" y="963"/>
                </a:lnTo>
                <a:lnTo>
                  <a:pt x="25" y="950"/>
                </a:lnTo>
                <a:lnTo>
                  <a:pt x="12" y="925"/>
                </a:lnTo>
                <a:lnTo>
                  <a:pt x="12" y="900"/>
                </a:lnTo>
                <a:lnTo>
                  <a:pt x="0" y="887"/>
                </a:lnTo>
                <a:lnTo>
                  <a:pt x="0" y="874"/>
                </a:lnTo>
                <a:lnTo>
                  <a:pt x="12" y="849"/>
                </a:lnTo>
                <a:lnTo>
                  <a:pt x="12" y="836"/>
                </a:lnTo>
                <a:lnTo>
                  <a:pt x="38" y="811"/>
                </a:lnTo>
                <a:lnTo>
                  <a:pt x="63" y="798"/>
                </a:lnTo>
                <a:lnTo>
                  <a:pt x="89" y="798"/>
                </a:lnTo>
                <a:lnTo>
                  <a:pt x="114" y="786"/>
                </a:lnTo>
                <a:lnTo>
                  <a:pt x="140" y="773"/>
                </a:lnTo>
                <a:lnTo>
                  <a:pt x="140" y="760"/>
                </a:lnTo>
                <a:lnTo>
                  <a:pt x="152" y="748"/>
                </a:lnTo>
                <a:lnTo>
                  <a:pt x="165" y="735"/>
                </a:lnTo>
                <a:lnTo>
                  <a:pt x="165" y="722"/>
                </a:lnTo>
                <a:lnTo>
                  <a:pt x="178" y="710"/>
                </a:lnTo>
                <a:lnTo>
                  <a:pt x="190" y="697"/>
                </a:lnTo>
                <a:lnTo>
                  <a:pt x="203" y="672"/>
                </a:lnTo>
                <a:lnTo>
                  <a:pt x="216" y="646"/>
                </a:lnTo>
                <a:lnTo>
                  <a:pt x="229" y="621"/>
                </a:lnTo>
                <a:lnTo>
                  <a:pt x="241" y="596"/>
                </a:lnTo>
                <a:lnTo>
                  <a:pt x="254" y="570"/>
                </a:lnTo>
                <a:lnTo>
                  <a:pt x="279" y="532"/>
                </a:lnTo>
                <a:lnTo>
                  <a:pt x="305" y="494"/>
                </a:lnTo>
                <a:lnTo>
                  <a:pt x="318" y="456"/>
                </a:lnTo>
                <a:lnTo>
                  <a:pt x="343" y="418"/>
                </a:lnTo>
                <a:lnTo>
                  <a:pt x="369" y="368"/>
                </a:lnTo>
                <a:lnTo>
                  <a:pt x="394" y="330"/>
                </a:lnTo>
                <a:lnTo>
                  <a:pt x="407" y="279"/>
                </a:lnTo>
                <a:lnTo>
                  <a:pt x="432" y="241"/>
                </a:lnTo>
                <a:lnTo>
                  <a:pt x="445" y="203"/>
                </a:lnTo>
                <a:lnTo>
                  <a:pt x="470" y="178"/>
                </a:lnTo>
                <a:lnTo>
                  <a:pt x="483" y="140"/>
                </a:lnTo>
                <a:lnTo>
                  <a:pt x="496" y="114"/>
                </a:lnTo>
                <a:lnTo>
                  <a:pt x="508" y="89"/>
                </a:lnTo>
                <a:lnTo>
                  <a:pt x="534" y="64"/>
                </a:lnTo>
                <a:lnTo>
                  <a:pt x="547" y="51"/>
                </a:lnTo>
                <a:lnTo>
                  <a:pt x="547" y="38"/>
                </a:lnTo>
                <a:lnTo>
                  <a:pt x="559" y="25"/>
                </a:lnTo>
                <a:lnTo>
                  <a:pt x="572" y="13"/>
                </a:lnTo>
                <a:lnTo>
                  <a:pt x="585" y="0"/>
                </a:lnTo>
                <a:lnTo>
                  <a:pt x="598" y="13"/>
                </a:lnTo>
                <a:lnTo>
                  <a:pt x="598" y="25"/>
                </a:lnTo>
                <a:lnTo>
                  <a:pt x="598" y="38"/>
                </a:lnTo>
                <a:lnTo>
                  <a:pt x="598" y="51"/>
                </a:lnTo>
                <a:lnTo>
                  <a:pt x="585" y="64"/>
                </a:lnTo>
                <a:lnTo>
                  <a:pt x="585" y="89"/>
                </a:lnTo>
                <a:lnTo>
                  <a:pt x="585" y="114"/>
                </a:lnTo>
                <a:lnTo>
                  <a:pt x="572" y="140"/>
                </a:lnTo>
                <a:lnTo>
                  <a:pt x="559" y="165"/>
                </a:lnTo>
                <a:lnTo>
                  <a:pt x="559" y="190"/>
                </a:lnTo>
                <a:lnTo>
                  <a:pt x="547" y="228"/>
                </a:lnTo>
                <a:lnTo>
                  <a:pt x="534" y="266"/>
                </a:lnTo>
                <a:lnTo>
                  <a:pt x="521" y="304"/>
                </a:lnTo>
                <a:lnTo>
                  <a:pt x="508" y="342"/>
                </a:lnTo>
                <a:lnTo>
                  <a:pt x="483" y="39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9" name="Freeform 41"/>
          <p:cNvSpPr/>
          <p:nvPr/>
        </p:nvSpPr>
        <p:spPr>
          <a:xfrm>
            <a:off x="5585143" y="2784793"/>
            <a:ext cx="484187" cy="12858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763" h="202">
                <a:moveTo>
                  <a:pt x="368" y="139"/>
                </a:moveTo>
                <a:lnTo>
                  <a:pt x="318" y="139"/>
                </a:lnTo>
                <a:lnTo>
                  <a:pt x="279" y="152"/>
                </a:lnTo>
                <a:lnTo>
                  <a:pt x="241" y="152"/>
                </a:lnTo>
                <a:lnTo>
                  <a:pt x="203" y="152"/>
                </a:lnTo>
                <a:lnTo>
                  <a:pt x="178" y="164"/>
                </a:lnTo>
                <a:lnTo>
                  <a:pt x="152" y="164"/>
                </a:lnTo>
                <a:lnTo>
                  <a:pt x="139" y="164"/>
                </a:lnTo>
                <a:lnTo>
                  <a:pt x="114" y="164"/>
                </a:lnTo>
                <a:lnTo>
                  <a:pt x="89" y="164"/>
                </a:lnTo>
                <a:lnTo>
                  <a:pt x="50" y="177"/>
                </a:lnTo>
                <a:lnTo>
                  <a:pt x="25" y="177"/>
                </a:lnTo>
                <a:lnTo>
                  <a:pt x="0" y="202"/>
                </a:lnTo>
                <a:lnTo>
                  <a:pt x="0" y="50"/>
                </a:lnTo>
                <a:lnTo>
                  <a:pt x="76" y="38"/>
                </a:lnTo>
                <a:lnTo>
                  <a:pt x="139" y="38"/>
                </a:lnTo>
                <a:lnTo>
                  <a:pt x="203" y="25"/>
                </a:lnTo>
                <a:lnTo>
                  <a:pt x="267" y="12"/>
                </a:lnTo>
                <a:lnTo>
                  <a:pt x="330" y="12"/>
                </a:lnTo>
                <a:lnTo>
                  <a:pt x="394" y="0"/>
                </a:lnTo>
                <a:lnTo>
                  <a:pt x="458" y="0"/>
                </a:lnTo>
                <a:lnTo>
                  <a:pt x="508" y="0"/>
                </a:lnTo>
                <a:lnTo>
                  <a:pt x="559" y="0"/>
                </a:lnTo>
                <a:lnTo>
                  <a:pt x="597" y="12"/>
                </a:lnTo>
                <a:lnTo>
                  <a:pt x="636" y="12"/>
                </a:lnTo>
                <a:lnTo>
                  <a:pt x="674" y="38"/>
                </a:lnTo>
                <a:lnTo>
                  <a:pt x="699" y="50"/>
                </a:lnTo>
                <a:lnTo>
                  <a:pt x="725" y="76"/>
                </a:lnTo>
                <a:lnTo>
                  <a:pt x="750" y="101"/>
                </a:lnTo>
                <a:lnTo>
                  <a:pt x="763" y="139"/>
                </a:lnTo>
                <a:lnTo>
                  <a:pt x="737" y="139"/>
                </a:lnTo>
                <a:lnTo>
                  <a:pt x="699" y="139"/>
                </a:lnTo>
                <a:lnTo>
                  <a:pt x="674" y="139"/>
                </a:lnTo>
                <a:lnTo>
                  <a:pt x="636" y="126"/>
                </a:lnTo>
                <a:lnTo>
                  <a:pt x="623" y="126"/>
                </a:lnTo>
                <a:lnTo>
                  <a:pt x="597" y="126"/>
                </a:lnTo>
                <a:lnTo>
                  <a:pt x="559" y="126"/>
                </a:lnTo>
                <a:lnTo>
                  <a:pt x="534" y="126"/>
                </a:lnTo>
                <a:lnTo>
                  <a:pt x="496" y="126"/>
                </a:lnTo>
                <a:lnTo>
                  <a:pt x="458" y="126"/>
                </a:lnTo>
                <a:lnTo>
                  <a:pt x="407" y="139"/>
                </a:lnTo>
                <a:lnTo>
                  <a:pt x="368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540236" y="1415441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泊</a:t>
            </a:r>
          </a:p>
        </p:txBody>
      </p:sp>
      <p:sp>
        <p:nvSpPr>
          <p:cNvPr id="25" name="矩形 24"/>
          <p:cNvSpPr/>
          <p:nvPr/>
        </p:nvSpPr>
        <p:spPr>
          <a:xfrm>
            <a:off x="572135" y="704850"/>
            <a:ext cx="13068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bó</a:t>
            </a:r>
          </a:p>
        </p:txBody>
      </p:sp>
      <p:pic>
        <p:nvPicPr>
          <p:cNvPr id="23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503303" y="2849330"/>
            <a:ext cx="3497262" cy="1668165"/>
            <a:chOff x="503303" y="2849330"/>
            <a:chExt cx="3497262" cy="1668165"/>
          </a:xfrm>
        </p:grpSpPr>
        <p:sp>
          <p:nvSpPr>
            <p:cNvPr id="26" name="TextBox 25"/>
            <p:cNvSpPr txBox="1"/>
            <p:nvPr/>
          </p:nvSpPr>
          <p:spPr>
            <a:xfrm>
              <a:off x="503303" y="2849330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3303" y="3679592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泊船   飘泊无定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03303" y="3266842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B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氵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03303" y="405583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八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6607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470072" y="1347470"/>
            <a:ext cx="1698625" cy="138176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1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1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“氵”的两点小，一提要长。</a:t>
            </a:r>
            <a:endParaRPr kumimoji="0" lang="zh-CN" altLang="en-US" sz="21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7060565" y="1663065"/>
            <a:ext cx="1837690" cy="114871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1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1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“白”的横折在转折时要顿笔。</a:t>
            </a:r>
            <a:endParaRPr kumimoji="0" lang="zh-CN" altLang="en-US" sz="21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+mj-ea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34232" y="2920184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72265" y="2258514"/>
              <a:ext cx="1625585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易错提示：右边是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白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自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29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58" name="Freeform 42"/>
          <p:cNvSpPr/>
          <p:nvPr/>
        </p:nvSpPr>
        <p:spPr>
          <a:xfrm>
            <a:off x="5176520" y="2764155"/>
            <a:ext cx="977900" cy="4826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539" h="761">
                <a:moveTo>
                  <a:pt x="1120" y="317"/>
                </a:moveTo>
                <a:lnTo>
                  <a:pt x="1094" y="266"/>
                </a:lnTo>
                <a:lnTo>
                  <a:pt x="1081" y="228"/>
                </a:lnTo>
                <a:lnTo>
                  <a:pt x="1081" y="203"/>
                </a:lnTo>
                <a:lnTo>
                  <a:pt x="1069" y="178"/>
                </a:lnTo>
                <a:lnTo>
                  <a:pt x="1069" y="152"/>
                </a:lnTo>
                <a:lnTo>
                  <a:pt x="1069" y="140"/>
                </a:lnTo>
                <a:lnTo>
                  <a:pt x="1069" y="127"/>
                </a:lnTo>
                <a:lnTo>
                  <a:pt x="1081" y="127"/>
                </a:lnTo>
                <a:lnTo>
                  <a:pt x="1107" y="140"/>
                </a:lnTo>
                <a:lnTo>
                  <a:pt x="1120" y="152"/>
                </a:lnTo>
                <a:lnTo>
                  <a:pt x="1145" y="178"/>
                </a:lnTo>
                <a:lnTo>
                  <a:pt x="1170" y="216"/>
                </a:lnTo>
                <a:lnTo>
                  <a:pt x="1196" y="241"/>
                </a:lnTo>
                <a:lnTo>
                  <a:pt x="1234" y="292"/>
                </a:lnTo>
                <a:lnTo>
                  <a:pt x="1272" y="330"/>
                </a:lnTo>
                <a:lnTo>
                  <a:pt x="1310" y="381"/>
                </a:lnTo>
                <a:lnTo>
                  <a:pt x="1336" y="406"/>
                </a:lnTo>
                <a:lnTo>
                  <a:pt x="1374" y="444"/>
                </a:lnTo>
                <a:lnTo>
                  <a:pt x="1399" y="469"/>
                </a:lnTo>
                <a:lnTo>
                  <a:pt x="1425" y="482"/>
                </a:lnTo>
                <a:lnTo>
                  <a:pt x="1450" y="495"/>
                </a:lnTo>
                <a:lnTo>
                  <a:pt x="1463" y="507"/>
                </a:lnTo>
                <a:lnTo>
                  <a:pt x="1488" y="520"/>
                </a:lnTo>
                <a:lnTo>
                  <a:pt x="1501" y="533"/>
                </a:lnTo>
                <a:lnTo>
                  <a:pt x="1514" y="533"/>
                </a:lnTo>
                <a:lnTo>
                  <a:pt x="1527" y="545"/>
                </a:lnTo>
                <a:lnTo>
                  <a:pt x="1539" y="558"/>
                </a:lnTo>
                <a:lnTo>
                  <a:pt x="1539" y="571"/>
                </a:lnTo>
                <a:lnTo>
                  <a:pt x="1539" y="583"/>
                </a:lnTo>
                <a:lnTo>
                  <a:pt x="1539" y="596"/>
                </a:lnTo>
                <a:lnTo>
                  <a:pt x="1539" y="609"/>
                </a:lnTo>
                <a:lnTo>
                  <a:pt x="1527" y="621"/>
                </a:lnTo>
                <a:lnTo>
                  <a:pt x="1514" y="634"/>
                </a:lnTo>
                <a:lnTo>
                  <a:pt x="1488" y="647"/>
                </a:lnTo>
                <a:lnTo>
                  <a:pt x="1476" y="659"/>
                </a:lnTo>
                <a:lnTo>
                  <a:pt x="1438" y="672"/>
                </a:lnTo>
                <a:lnTo>
                  <a:pt x="1412" y="685"/>
                </a:lnTo>
                <a:lnTo>
                  <a:pt x="1336" y="710"/>
                </a:lnTo>
                <a:lnTo>
                  <a:pt x="1259" y="735"/>
                </a:lnTo>
                <a:lnTo>
                  <a:pt x="1170" y="748"/>
                </a:lnTo>
                <a:lnTo>
                  <a:pt x="1069" y="761"/>
                </a:lnTo>
                <a:lnTo>
                  <a:pt x="1018" y="761"/>
                </a:lnTo>
                <a:lnTo>
                  <a:pt x="967" y="761"/>
                </a:lnTo>
                <a:lnTo>
                  <a:pt x="916" y="761"/>
                </a:lnTo>
                <a:lnTo>
                  <a:pt x="852" y="748"/>
                </a:lnTo>
                <a:lnTo>
                  <a:pt x="789" y="748"/>
                </a:lnTo>
                <a:lnTo>
                  <a:pt x="738" y="735"/>
                </a:lnTo>
                <a:lnTo>
                  <a:pt x="674" y="723"/>
                </a:lnTo>
                <a:lnTo>
                  <a:pt x="611" y="697"/>
                </a:lnTo>
                <a:lnTo>
                  <a:pt x="534" y="685"/>
                </a:lnTo>
                <a:lnTo>
                  <a:pt x="471" y="659"/>
                </a:lnTo>
                <a:lnTo>
                  <a:pt x="420" y="634"/>
                </a:lnTo>
                <a:lnTo>
                  <a:pt x="369" y="609"/>
                </a:lnTo>
                <a:lnTo>
                  <a:pt x="318" y="583"/>
                </a:lnTo>
                <a:lnTo>
                  <a:pt x="280" y="545"/>
                </a:lnTo>
                <a:lnTo>
                  <a:pt x="242" y="520"/>
                </a:lnTo>
                <a:lnTo>
                  <a:pt x="204" y="482"/>
                </a:lnTo>
                <a:lnTo>
                  <a:pt x="153" y="406"/>
                </a:lnTo>
                <a:lnTo>
                  <a:pt x="102" y="330"/>
                </a:lnTo>
                <a:lnTo>
                  <a:pt x="64" y="254"/>
                </a:lnTo>
                <a:lnTo>
                  <a:pt x="38" y="165"/>
                </a:lnTo>
                <a:lnTo>
                  <a:pt x="25" y="140"/>
                </a:lnTo>
                <a:lnTo>
                  <a:pt x="25" y="102"/>
                </a:lnTo>
                <a:lnTo>
                  <a:pt x="13" y="76"/>
                </a:lnTo>
                <a:lnTo>
                  <a:pt x="13" y="51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  <a:lnTo>
                  <a:pt x="13" y="0"/>
                </a:lnTo>
                <a:lnTo>
                  <a:pt x="25" y="0"/>
                </a:lnTo>
                <a:lnTo>
                  <a:pt x="25" y="13"/>
                </a:lnTo>
                <a:lnTo>
                  <a:pt x="38" y="26"/>
                </a:lnTo>
                <a:lnTo>
                  <a:pt x="51" y="38"/>
                </a:lnTo>
                <a:lnTo>
                  <a:pt x="64" y="51"/>
                </a:lnTo>
                <a:lnTo>
                  <a:pt x="76" y="76"/>
                </a:lnTo>
                <a:lnTo>
                  <a:pt x="89" y="102"/>
                </a:lnTo>
                <a:lnTo>
                  <a:pt x="127" y="165"/>
                </a:lnTo>
                <a:lnTo>
                  <a:pt x="165" y="216"/>
                </a:lnTo>
                <a:lnTo>
                  <a:pt x="204" y="279"/>
                </a:lnTo>
                <a:lnTo>
                  <a:pt x="267" y="330"/>
                </a:lnTo>
                <a:lnTo>
                  <a:pt x="293" y="368"/>
                </a:lnTo>
                <a:lnTo>
                  <a:pt x="318" y="393"/>
                </a:lnTo>
                <a:lnTo>
                  <a:pt x="356" y="419"/>
                </a:lnTo>
                <a:lnTo>
                  <a:pt x="394" y="444"/>
                </a:lnTo>
                <a:lnTo>
                  <a:pt x="433" y="457"/>
                </a:lnTo>
                <a:lnTo>
                  <a:pt x="483" y="482"/>
                </a:lnTo>
                <a:lnTo>
                  <a:pt x="522" y="495"/>
                </a:lnTo>
                <a:lnTo>
                  <a:pt x="572" y="507"/>
                </a:lnTo>
                <a:lnTo>
                  <a:pt x="611" y="533"/>
                </a:lnTo>
                <a:lnTo>
                  <a:pt x="662" y="545"/>
                </a:lnTo>
                <a:lnTo>
                  <a:pt x="751" y="571"/>
                </a:lnTo>
                <a:lnTo>
                  <a:pt x="840" y="583"/>
                </a:lnTo>
                <a:lnTo>
                  <a:pt x="916" y="583"/>
                </a:lnTo>
                <a:lnTo>
                  <a:pt x="954" y="583"/>
                </a:lnTo>
                <a:lnTo>
                  <a:pt x="980" y="583"/>
                </a:lnTo>
                <a:lnTo>
                  <a:pt x="1018" y="583"/>
                </a:lnTo>
                <a:lnTo>
                  <a:pt x="1043" y="571"/>
                </a:lnTo>
                <a:lnTo>
                  <a:pt x="1069" y="571"/>
                </a:lnTo>
                <a:lnTo>
                  <a:pt x="1094" y="571"/>
                </a:lnTo>
                <a:lnTo>
                  <a:pt x="1120" y="558"/>
                </a:lnTo>
                <a:lnTo>
                  <a:pt x="1132" y="558"/>
                </a:lnTo>
                <a:lnTo>
                  <a:pt x="1158" y="545"/>
                </a:lnTo>
                <a:lnTo>
                  <a:pt x="1170" y="520"/>
                </a:lnTo>
                <a:lnTo>
                  <a:pt x="1183" y="507"/>
                </a:lnTo>
                <a:lnTo>
                  <a:pt x="1196" y="495"/>
                </a:lnTo>
                <a:lnTo>
                  <a:pt x="1183" y="482"/>
                </a:lnTo>
                <a:lnTo>
                  <a:pt x="1183" y="469"/>
                </a:lnTo>
                <a:lnTo>
                  <a:pt x="1170" y="444"/>
                </a:lnTo>
                <a:lnTo>
                  <a:pt x="1158" y="419"/>
                </a:lnTo>
                <a:lnTo>
                  <a:pt x="1145" y="381"/>
                </a:lnTo>
                <a:lnTo>
                  <a:pt x="1132" y="355"/>
                </a:lnTo>
                <a:lnTo>
                  <a:pt x="1120" y="31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59" name="Freeform 43"/>
          <p:cNvSpPr/>
          <p:nvPr/>
        </p:nvSpPr>
        <p:spPr>
          <a:xfrm>
            <a:off x="5451158" y="2675255"/>
            <a:ext cx="219075" cy="2413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0" t="0" r="0" b="0"/>
            <a:pathLst>
              <a:path w="343" h="380">
                <a:moveTo>
                  <a:pt x="0" y="63"/>
                </a:moveTo>
                <a:lnTo>
                  <a:pt x="0" y="38"/>
                </a:lnTo>
                <a:lnTo>
                  <a:pt x="0" y="25"/>
                </a:lnTo>
                <a:lnTo>
                  <a:pt x="12" y="13"/>
                </a:lnTo>
                <a:lnTo>
                  <a:pt x="12" y="0"/>
                </a:lnTo>
                <a:lnTo>
                  <a:pt x="25" y="0"/>
                </a:lnTo>
                <a:lnTo>
                  <a:pt x="38" y="13"/>
                </a:lnTo>
                <a:lnTo>
                  <a:pt x="50" y="13"/>
                </a:lnTo>
                <a:lnTo>
                  <a:pt x="76" y="13"/>
                </a:lnTo>
                <a:lnTo>
                  <a:pt x="89" y="13"/>
                </a:lnTo>
                <a:lnTo>
                  <a:pt x="114" y="25"/>
                </a:lnTo>
                <a:lnTo>
                  <a:pt x="139" y="25"/>
                </a:lnTo>
                <a:lnTo>
                  <a:pt x="178" y="51"/>
                </a:lnTo>
                <a:lnTo>
                  <a:pt x="216" y="63"/>
                </a:lnTo>
                <a:lnTo>
                  <a:pt x="254" y="89"/>
                </a:lnTo>
                <a:lnTo>
                  <a:pt x="292" y="127"/>
                </a:lnTo>
                <a:lnTo>
                  <a:pt x="318" y="152"/>
                </a:lnTo>
                <a:lnTo>
                  <a:pt x="330" y="190"/>
                </a:lnTo>
                <a:lnTo>
                  <a:pt x="343" y="215"/>
                </a:lnTo>
                <a:lnTo>
                  <a:pt x="343" y="241"/>
                </a:lnTo>
                <a:lnTo>
                  <a:pt x="343" y="266"/>
                </a:lnTo>
                <a:lnTo>
                  <a:pt x="343" y="291"/>
                </a:lnTo>
                <a:lnTo>
                  <a:pt x="330" y="304"/>
                </a:lnTo>
                <a:lnTo>
                  <a:pt x="330" y="329"/>
                </a:lnTo>
                <a:lnTo>
                  <a:pt x="318" y="355"/>
                </a:lnTo>
                <a:lnTo>
                  <a:pt x="305" y="367"/>
                </a:lnTo>
                <a:lnTo>
                  <a:pt x="292" y="380"/>
                </a:lnTo>
                <a:lnTo>
                  <a:pt x="279" y="380"/>
                </a:lnTo>
                <a:lnTo>
                  <a:pt x="267" y="367"/>
                </a:lnTo>
                <a:lnTo>
                  <a:pt x="254" y="355"/>
                </a:lnTo>
                <a:lnTo>
                  <a:pt x="229" y="342"/>
                </a:lnTo>
                <a:lnTo>
                  <a:pt x="216" y="329"/>
                </a:lnTo>
                <a:lnTo>
                  <a:pt x="190" y="304"/>
                </a:lnTo>
                <a:lnTo>
                  <a:pt x="165" y="279"/>
                </a:lnTo>
                <a:lnTo>
                  <a:pt x="139" y="253"/>
                </a:lnTo>
                <a:lnTo>
                  <a:pt x="101" y="215"/>
                </a:lnTo>
                <a:lnTo>
                  <a:pt x="76" y="190"/>
                </a:lnTo>
                <a:lnTo>
                  <a:pt x="63" y="165"/>
                </a:lnTo>
                <a:lnTo>
                  <a:pt x="38" y="139"/>
                </a:lnTo>
                <a:lnTo>
                  <a:pt x="25" y="114"/>
                </a:lnTo>
                <a:lnTo>
                  <a:pt x="12" y="101"/>
                </a:lnTo>
                <a:lnTo>
                  <a:pt x="0" y="76"/>
                </a:lnTo>
                <a:lnTo>
                  <a:pt x="0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0" name="Freeform 44"/>
          <p:cNvSpPr/>
          <p:nvPr/>
        </p:nvSpPr>
        <p:spPr>
          <a:xfrm>
            <a:off x="5370195" y="1508443"/>
            <a:ext cx="460375" cy="110966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725" h="1748">
                <a:moveTo>
                  <a:pt x="725" y="164"/>
                </a:moveTo>
                <a:lnTo>
                  <a:pt x="713" y="190"/>
                </a:lnTo>
                <a:lnTo>
                  <a:pt x="713" y="215"/>
                </a:lnTo>
                <a:lnTo>
                  <a:pt x="713" y="266"/>
                </a:lnTo>
                <a:lnTo>
                  <a:pt x="700" y="291"/>
                </a:lnTo>
                <a:lnTo>
                  <a:pt x="700" y="316"/>
                </a:lnTo>
                <a:lnTo>
                  <a:pt x="700" y="342"/>
                </a:lnTo>
                <a:lnTo>
                  <a:pt x="687" y="392"/>
                </a:lnTo>
                <a:lnTo>
                  <a:pt x="687" y="430"/>
                </a:lnTo>
                <a:lnTo>
                  <a:pt x="687" y="481"/>
                </a:lnTo>
                <a:lnTo>
                  <a:pt x="675" y="545"/>
                </a:lnTo>
                <a:lnTo>
                  <a:pt x="675" y="608"/>
                </a:lnTo>
                <a:lnTo>
                  <a:pt x="662" y="747"/>
                </a:lnTo>
                <a:lnTo>
                  <a:pt x="649" y="874"/>
                </a:lnTo>
                <a:lnTo>
                  <a:pt x="624" y="1001"/>
                </a:lnTo>
                <a:lnTo>
                  <a:pt x="586" y="1115"/>
                </a:lnTo>
                <a:lnTo>
                  <a:pt x="573" y="1165"/>
                </a:lnTo>
                <a:lnTo>
                  <a:pt x="547" y="1216"/>
                </a:lnTo>
                <a:lnTo>
                  <a:pt x="535" y="1267"/>
                </a:lnTo>
                <a:lnTo>
                  <a:pt x="509" y="1317"/>
                </a:lnTo>
                <a:lnTo>
                  <a:pt x="458" y="1406"/>
                </a:lnTo>
                <a:lnTo>
                  <a:pt x="395" y="1482"/>
                </a:lnTo>
                <a:lnTo>
                  <a:pt x="369" y="1520"/>
                </a:lnTo>
                <a:lnTo>
                  <a:pt x="344" y="1558"/>
                </a:lnTo>
                <a:lnTo>
                  <a:pt x="306" y="1596"/>
                </a:lnTo>
                <a:lnTo>
                  <a:pt x="280" y="1622"/>
                </a:lnTo>
                <a:lnTo>
                  <a:pt x="242" y="1647"/>
                </a:lnTo>
                <a:lnTo>
                  <a:pt x="217" y="1672"/>
                </a:lnTo>
                <a:lnTo>
                  <a:pt x="178" y="1685"/>
                </a:lnTo>
                <a:lnTo>
                  <a:pt x="140" y="1698"/>
                </a:lnTo>
                <a:lnTo>
                  <a:pt x="115" y="1710"/>
                </a:lnTo>
                <a:lnTo>
                  <a:pt x="89" y="1723"/>
                </a:lnTo>
                <a:lnTo>
                  <a:pt x="64" y="1736"/>
                </a:lnTo>
                <a:lnTo>
                  <a:pt x="38" y="1748"/>
                </a:lnTo>
                <a:lnTo>
                  <a:pt x="26" y="1748"/>
                </a:lnTo>
                <a:lnTo>
                  <a:pt x="13" y="1748"/>
                </a:lnTo>
                <a:lnTo>
                  <a:pt x="0" y="1748"/>
                </a:lnTo>
                <a:lnTo>
                  <a:pt x="0" y="1736"/>
                </a:lnTo>
                <a:lnTo>
                  <a:pt x="13" y="1723"/>
                </a:lnTo>
                <a:lnTo>
                  <a:pt x="26" y="1710"/>
                </a:lnTo>
                <a:lnTo>
                  <a:pt x="38" y="1698"/>
                </a:lnTo>
                <a:lnTo>
                  <a:pt x="64" y="1685"/>
                </a:lnTo>
                <a:lnTo>
                  <a:pt x="89" y="1660"/>
                </a:lnTo>
                <a:lnTo>
                  <a:pt x="128" y="1647"/>
                </a:lnTo>
                <a:lnTo>
                  <a:pt x="153" y="1622"/>
                </a:lnTo>
                <a:lnTo>
                  <a:pt x="178" y="1584"/>
                </a:lnTo>
                <a:lnTo>
                  <a:pt x="217" y="1558"/>
                </a:lnTo>
                <a:lnTo>
                  <a:pt x="242" y="1520"/>
                </a:lnTo>
                <a:lnTo>
                  <a:pt x="280" y="1470"/>
                </a:lnTo>
                <a:lnTo>
                  <a:pt x="306" y="1432"/>
                </a:lnTo>
                <a:lnTo>
                  <a:pt x="331" y="1381"/>
                </a:lnTo>
                <a:lnTo>
                  <a:pt x="369" y="1317"/>
                </a:lnTo>
                <a:lnTo>
                  <a:pt x="420" y="1216"/>
                </a:lnTo>
                <a:lnTo>
                  <a:pt x="446" y="1153"/>
                </a:lnTo>
                <a:lnTo>
                  <a:pt x="458" y="1102"/>
                </a:lnTo>
                <a:lnTo>
                  <a:pt x="484" y="1039"/>
                </a:lnTo>
                <a:lnTo>
                  <a:pt x="496" y="975"/>
                </a:lnTo>
                <a:lnTo>
                  <a:pt x="509" y="912"/>
                </a:lnTo>
                <a:lnTo>
                  <a:pt x="522" y="849"/>
                </a:lnTo>
                <a:lnTo>
                  <a:pt x="535" y="735"/>
                </a:lnTo>
                <a:lnTo>
                  <a:pt x="535" y="621"/>
                </a:lnTo>
                <a:lnTo>
                  <a:pt x="547" y="519"/>
                </a:lnTo>
                <a:lnTo>
                  <a:pt x="547" y="430"/>
                </a:lnTo>
                <a:lnTo>
                  <a:pt x="547" y="354"/>
                </a:lnTo>
                <a:lnTo>
                  <a:pt x="547" y="291"/>
                </a:lnTo>
                <a:lnTo>
                  <a:pt x="547" y="228"/>
                </a:lnTo>
                <a:lnTo>
                  <a:pt x="547" y="177"/>
                </a:lnTo>
                <a:lnTo>
                  <a:pt x="535" y="152"/>
                </a:lnTo>
                <a:lnTo>
                  <a:pt x="522" y="114"/>
                </a:lnTo>
                <a:lnTo>
                  <a:pt x="509" y="88"/>
                </a:lnTo>
                <a:lnTo>
                  <a:pt x="496" y="63"/>
                </a:lnTo>
                <a:lnTo>
                  <a:pt x="484" y="50"/>
                </a:lnTo>
                <a:lnTo>
                  <a:pt x="471" y="38"/>
                </a:lnTo>
                <a:lnTo>
                  <a:pt x="471" y="25"/>
                </a:lnTo>
                <a:lnTo>
                  <a:pt x="484" y="12"/>
                </a:lnTo>
                <a:lnTo>
                  <a:pt x="496" y="12"/>
                </a:lnTo>
                <a:lnTo>
                  <a:pt x="522" y="0"/>
                </a:lnTo>
                <a:lnTo>
                  <a:pt x="547" y="0"/>
                </a:lnTo>
                <a:lnTo>
                  <a:pt x="573" y="0"/>
                </a:lnTo>
                <a:lnTo>
                  <a:pt x="611" y="12"/>
                </a:lnTo>
                <a:lnTo>
                  <a:pt x="649" y="38"/>
                </a:lnTo>
                <a:lnTo>
                  <a:pt x="675" y="50"/>
                </a:lnTo>
                <a:lnTo>
                  <a:pt x="700" y="63"/>
                </a:lnTo>
                <a:lnTo>
                  <a:pt x="725" y="76"/>
                </a:lnTo>
                <a:lnTo>
                  <a:pt x="725" y="101"/>
                </a:lnTo>
                <a:lnTo>
                  <a:pt x="725" y="114"/>
                </a:lnTo>
                <a:lnTo>
                  <a:pt x="725" y="139"/>
                </a:lnTo>
                <a:lnTo>
                  <a:pt x="725" y="1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2" name="Freeform 46"/>
          <p:cNvSpPr/>
          <p:nvPr/>
        </p:nvSpPr>
        <p:spPr>
          <a:xfrm>
            <a:off x="4875524" y="2674957"/>
            <a:ext cx="152400" cy="395288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42" h="621">
                <a:moveTo>
                  <a:pt x="153" y="13"/>
                </a:moveTo>
                <a:lnTo>
                  <a:pt x="165" y="0"/>
                </a:lnTo>
                <a:lnTo>
                  <a:pt x="178" y="13"/>
                </a:lnTo>
                <a:lnTo>
                  <a:pt x="191" y="26"/>
                </a:lnTo>
                <a:lnTo>
                  <a:pt x="204" y="38"/>
                </a:lnTo>
                <a:lnTo>
                  <a:pt x="216" y="76"/>
                </a:lnTo>
                <a:lnTo>
                  <a:pt x="229" y="114"/>
                </a:lnTo>
                <a:lnTo>
                  <a:pt x="229" y="127"/>
                </a:lnTo>
                <a:lnTo>
                  <a:pt x="242" y="152"/>
                </a:lnTo>
                <a:lnTo>
                  <a:pt x="242" y="178"/>
                </a:lnTo>
                <a:lnTo>
                  <a:pt x="242" y="203"/>
                </a:lnTo>
                <a:lnTo>
                  <a:pt x="229" y="266"/>
                </a:lnTo>
                <a:lnTo>
                  <a:pt x="229" y="342"/>
                </a:lnTo>
                <a:lnTo>
                  <a:pt x="204" y="406"/>
                </a:lnTo>
                <a:lnTo>
                  <a:pt x="178" y="482"/>
                </a:lnTo>
                <a:lnTo>
                  <a:pt x="165" y="507"/>
                </a:lnTo>
                <a:lnTo>
                  <a:pt x="153" y="545"/>
                </a:lnTo>
                <a:lnTo>
                  <a:pt x="140" y="571"/>
                </a:lnTo>
                <a:lnTo>
                  <a:pt x="127" y="583"/>
                </a:lnTo>
                <a:lnTo>
                  <a:pt x="115" y="596"/>
                </a:lnTo>
                <a:lnTo>
                  <a:pt x="102" y="609"/>
                </a:lnTo>
                <a:lnTo>
                  <a:pt x="102" y="621"/>
                </a:lnTo>
                <a:lnTo>
                  <a:pt x="89" y="621"/>
                </a:lnTo>
                <a:lnTo>
                  <a:pt x="76" y="621"/>
                </a:lnTo>
                <a:lnTo>
                  <a:pt x="76" y="609"/>
                </a:lnTo>
                <a:lnTo>
                  <a:pt x="64" y="596"/>
                </a:lnTo>
                <a:lnTo>
                  <a:pt x="51" y="583"/>
                </a:lnTo>
                <a:lnTo>
                  <a:pt x="51" y="571"/>
                </a:lnTo>
                <a:lnTo>
                  <a:pt x="38" y="558"/>
                </a:lnTo>
                <a:lnTo>
                  <a:pt x="26" y="533"/>
                </a:lnTo>
                <a:lnTo>
                  <a:pt x="13" y="507"/>
                </a:lnTo>
                <a:lnTo>
                  <a:pt x="0" y="482"/>
                </a:lnTo>
                <a:lnTo>
                  <a:pt x="0" y="457"/>
                </a:lnTo>
                <a:lnTo>
                  <a:pt x="0" y="431"/>
                </a:lnTo>
                <a:lnTo>
                  <a:pt x="0" y="406"/>
                </a:lnTo>
                <a:lnTo>
                  <a:pt x="0" y="393"/>
                </a:lnTo>
                <a:lnTo>
                  <a:pt x="26" y="355"/>
                </a:lnTo>
                <a:lnTo>
                  <a:pt x="38" y="330"/>
                </a:lnTo>
                <a:lnTo>
                  <a:pt x="64" y="292"/>
                </a:lnTo>
                <a:lnTo>
                  <a:pt x="89" y="241"/>
                </a:lnTo>
                <a:lnTo>
                  <a:pt x="102" y="190"/>
                </a:lnTo>
                <a:lnTo>
                  <a:pt x="115" y="127"/>
                </a:lnTo>
                <a:lnTo>
                  <a:pt x="127" y="102"/>
                </a:lnTo>
                <a:lnTo>
                  <a:pt x="127" y="76"/>
                </a:lnTo>
                <a:lnTo>
                  <a:pt x="127" y="51"/>
                </a:lnTo>
                <a:lnTo>
                  <a:pt x="140" y="38"/>
                </a:lnTo>
                <a:lnTo>
                  <a:pt x="140" y="26"/>
                </a:lnTo>
                <a:lnTo>
                  <a:pt x="140" y="13"/>
                </a:lnTo>
                <a:lnTo>
                  <a:pt x="153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/>
          </a:p>
        </p:txBody>
      </p:sp>
      <p:sp>
        <p:nvSpPr>
          <p:cNvPr id="60465" name="Freeform 49"/>
          <p:cNvSpPr/>
          <p:nvPr/>
        </p:nvSpPr>
        <p:spPr>
          <a:xfrm>
            <a:off x="5717858" y="2056130"/>
            <a:ext cx="590550" cy="4984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929" h="786">
                <a:moveTo>
                  <a:pt x="598" y="786"/>
                </a:moveTo>
                <a:lnTo>
                  <a:pt x="547" y="761"/>
                </a:lnTo>
                <a:lnTo>
                  <a:pt x="509" y="748"/>
                </a:lnTo>
                <a:lnTo>
                  <a:pt x="471" y="723"/>
                </a:lnTo>
                <a:lnTo>
                  <a:pt x="433" y="685"/>
                </a:lnTo>
                <a:lnTo>
                  <a:pt x="433" y="672"/>
                </a:lnTo>
                <a:lnTo>
                  <a:pt x="420" y="659"/>
                </a:lnTo>
                <a:lnTo>
                  <a:pt x="407" y="647"/>
                </a:lnTo>
                <a:lnTo>
                  <a:pt x="395" y="621"/>
                </a:lnTo>
                <a:lnTo>
                  <a:pt x="369" y="596"/>
                </a:lnTo>
                <a:lnTo>
                  <a:pt x="357" y="571"/>
                </a:lnTo>
                <a:lnTo>
                  <a:pt x="331" y="545"/>
                </a:lnTo>
                <a:lnTo>
                  <a:pt x="293" y="507"/>
                </a:lnTo>
                <a:lnTo>
                  <a:pt x="268" y="456"/>
                </a:lnTo>
                <a:lnTo>
                  <a:pt x="242" y="418"/>
                </a:lnTo>
                <a:lnTo>
                  <a:pt x="204" y="368"/>
                </a:lnTo>
                <a:lnTo>
                  <a:pt x="166" y="317"/>
                </a:lnTo>
                <a:lnTo>
                  <a:pt x="128" y="254"/>
                </a:lnTo>
                <a:lnTo>
                  <a:pt x="89" y="190"/>
                </a:lnTo>
                <a:lnTo>
                  <a:pt x="39" y="127"/>
                </a:lnTo>
                <a:lnTo>
                  <a:pt x="0" y="64"/>
                </a:lnTo>
                <a:lnTo>
                  <a:pt x="26" y="0"/>
                </a:lnTo>
                <a:lnTo>
                  <a:pt x="77" y="64"/>
                </a:lnTo>
                <a:lnTo>
                  <a:pt x="128" y="114"/>
                </a:lnTo>
                <a:lnTo>
                  <a:pt x="178" y="165"/>
                </a:lnTo>
                <a:lnTo>
                  <a:pt x="229" y="216"/>
                </a:lnTo>
                <a:lnTo>
                  <a:pt x="268" y="254"/>
                </a:lnTo>
                <a:lnTo>
                  <a:pt x="318" y="304"/>
                </a:lnTo>
                <a:lnTo>
                  <a:pt x="357" y="342"/>
                </a:lnTo>
                <a:lnTo>
                  <a:pt x="395" y="380"/>
                </a:lnTo>
                <a:lnTo>
                  <a:pt x="471" y="444"/>
                </a:lnTo>
                <a:lnTo>
                  <a:pt x="547" y="507"/>
                </a:lnTo>
                <a:lnTo>
                  <a:pt x="636" y="571"/>
                </a:lnTo>
                <a:lnTo>
                  <a:pt x="738" y="621"/>
                </a:lnTo>
                <a:lnTo>
                  <a:pt x="789" y="647"/>
                </a:lnTo>
                <a:lnTo>
                  <a:pt x="827" y="659"/>
                </a:lnTo>
                <a:lnTo>
                  <a:pt x="853" y="685"/>
                </a:lnTo>
                <a:lnTo>
                  <a:pt x="891" y="697"/>
                </a:lnTo>
                <a:lnTo>
                  <a:pt x="904" y="710"/>
                </a:lnTo>
                <a:lnTo>
                  <a:pt x="916" y="723"/>
                </a:lnTo>
                <a:lnTo>
                  <a:pt x="929" y="723"/>
                </a:lnTo>
                <a:lnTo>
                  <a:pt x="929" y="735"/>
                </a:lnTo>
                <a:lnTo>
                  <a:pt x="916" y="735"/>
                </a:lnTo>
                <a:lnTo>
                  <a:pt x="916" y="748"/>
                </a:lnTo>
                <a:lnTo>
                  <a:pt x="904" y="748"/>
                </a:lnTo>
                <a:lnTo>
                  <a:pt x="891" y="748"/>
                </a:lnTo>
                <a:lnTo>
                  <a:pt x="878" y="761"/>
                </a:lnTo>
                <a:lnTo>
                  <a:pt x="853" y="761"/>
                </a:lnTo>
                <a:lnTo>
                  <a:pt x="840" y="761"/>
                </a:lnTo>
                <a:lnTo>
                  <a:pt x="815" y="773"/>
                </a:lnTo>
                <a:lnTo>
                  <a:pt x="764" y="773"/>
                </a:lnTo>
                <a:lnTo>
                  <a:pt x="700" y="786"/>
                </a:lnTo>
                <a:lnTo>
                  <a:pt x="649" y="786"/>
                </a:lnTo>
                <a:lnTo>
                  <a:pt x="598" y="78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6" name="Freeform 50"/>
          <p:cNvSpPr/>
          <p:nvPr/>
        </p:nvSpPr>
        <p:spPr>
          <a:xfrm>
            <a:off x="5968683" y="2635568"/>
            <a:ext cx="266700" cy="2571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20" h="405">
                <a:moveTo>
                  <a:pt x="38" y="114"/>
                </a:moveTo>
                <a:lnTo>
                  <a:pt x="25" y="88"/>
                </a:lnTo>
                <a:lnTo>
                  <a:pt x="12" y="63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12" y="0"/>
                </a:lnTo>
                <a:lnTo>
                  <a:pt x="25" y="0"/>
                </a:lnTo>
                <a:lnTo>
                  <a:pt x="63" y="0"/>
                </a:lnTo>
                <a:lnTo>
                  <a:pt x="89" y="12"/>
                </a:lnTo>
                <a:lnTo>
                  <a:pt x="127" y="25"/>
                </a:lnTo>
                <a:lnTo>
                  <a:pt x="165" y="38"/>
                </a:lnTo>
                <a:lnTo>
                  <a:pt x="216" y="63"/>
                </a:lnTo>
                <a:lnTo>
                  <a:pt x="267" y="88"/>
                </a:lnTo>
                <a:lnTo>
                  <a:pt x="305" y="114"/>
                </a:lnTo>
                <a:lnTo>
                  <a:pt x="343" y="152"/>
                </a:lnTo>
                <a:lnTo>
                  <a:pt x="381" y="177"/>
                </a:lnTo>
                <a:lnTo>
                  <a:pt x="394" y="202"/>
                </a:lnTo>
                <a:lnTo>
                  <a:pt x="407" y="240"/>
                </a:lnTo>
                <a:lnTo>
                  <a:pt x="407" y="278"/>
                </a:lnTo>
                <a:lnTo>
                  <a:pt x="420" y="304"/>
                </a:lnTo>
                <a:lnTo>
                  <a:pt x="407" y="342"/>
                </a:lnTo>
                <a:lnTo>
                  <a:pt x="394" y="367"/>
                </a:lnTo>
                <a:lnTo>
                  <a:pt x="381" y="392"/>
                </a:lnTo>
                <a:lnTo>
                  <a:pt x="369" y="405"/>
                </a:lnTo>
                <a:lnTo>
                  <a:pt x="356" y="405"/>
                </a:lnTo>
                <a:lnTo>
                  <a:pt x="343" y="405"/>
                </a:lnTo>
                <a:lnTo>
                  <a:pt x="331" y="392"/>
                </a:lnTo>
                <a:lnTo>
                  <a:pt x="318" y="380"/>
                </a:lnTo>
                <a:lnTo>
                  <a:pt x="292" y="367"/>
                </a:lnTo>
                <a:lnTo>
                  <a:pt x="267" y="354"/>
                </a:lnTo>
                <a:lnTo>
                  <a:pt x="254" y="329"/>
                </a:lnTo>
                <a:lnTo>
                  <a:pt x="216" y="316"/>
                </a:lnTo>
                <a:lnTo>
                  <a:pt x="165" y="266"/>
                </a:lnTo>
                <a:lnTo>
                  <a:pt x="114" y="215"/>
                </a:lnTo>
                <a:lnTo>
                  <a:pt x="63" y="164"/>
                </a:lnTo>
                <a:lnTo>
                  <a:pt x="38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7" name="Freeform 51"/>
          <p:cNvSpPr/>
          <p:nvPr/>
        </p:nvSpPr>
        <p:spPr>
          <a:xfrm>
            <a:off x="5806758" y="1789430"/>
            <a:ext cx="298450" cy="274638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471" h="431">
                <a:moveTo>
                  <a:pt x="0" y="418"/>
                </a:moveTo>
                <a:lnTo>
                  <a:pt x="38" y="380"/>
                </a:lnTo>
                <a:lnTo>
                  <a:pt x="77" y="342"/>
                </a:lnTo>
                <a:lnTo>
                  <a:pt x="115" y="317"/>
                </a:lnTo>
                <a:lnTo>
                  <a:pt x="140" y="279"/>
                </a:lnTo>
                <a:lnTo>
                  <a:pt x="166" y="254"/>
                </a:lnTo>
                <a:lnTo>
                  <a:pt x="191" y="228"/>
                </a:lnTo>
                <a:lnTo>
                  <a:pt x="204" y="203"/>
                </a:lnTo>
                <a:lnTo>
                  <a:pt x="217" y="178"/>
                </a:lnTo>
                <a:lnTo>
                  <a:pt x="242" y="140"/>
                </a:lnTo>
                <a:lnTo>
                  <a:pt x="255" y="114"/>
                </a:lnTo>
                <a:lnTo>
                  <a:pt x="255" y="89"/>
                </a:lnTo>
                <a:lnTo>
                  <a:pt x="255" y="64"/>
                </a:lnTo>
                <a:lnTo>
                  <a:pt x="242" y="38"/>
                </a:lnTo>
                <a:lnTo>
                  <a:pt x="242" y="13"/>
                </a:lnTo>
                <a:lnTo>
                  <a:pt x="255" y="13"/>
                </a:lnTo>
                <a:lnTo>
                  <a:pt x="267" y="0"/>
                </a:lnTo>
                <a:lnTo>
                  <a:pt x="280" y="0"/>
                </a:lnTo>
                <a:lnTo>
                  <a:pt x="293" y="0"/>
                </a:lnTo>
                <a:lnTo>
                  <a:pt x="306" y="13"/>
                </a:lnTo>
                <a:lnTo>
                  <a:pt x="318" y="13"/>
                </a:lnTo>
                <a:lnTo>
                  <a:pt x="344" y="26"/>
                </a:lnTo>
                <a:lnTo>
                  <a:pt x="369" y="38"/>
                </a:lnTo>
                <a:lnTo>
                  <a:pt x="382" y="51"/>
                </a:lnTo>
                <a:lnTo>
                  <a:pt x="407" y="64"/>
                </a:lnTo>
                <a:lnTo>
                  <a:pt x="420" y="76"/>
                </a:lnTo>
                <a:lnTo>
                  <a:pt x="446" y="89"/>
                </a:lnTo>
                <a:lnTo>
                  <a:pt x="458" y="102"/>
                </a:lnTo>
                <a:lnTo>
                  <a:pt x="458" y="114"/>
                </a:lnTo>
                <a:lnTo>
                  <a:pt x="471" y="127"/>
                </a:lnTo>
                <a:lnTo>
                  <a:pt x="471" y="140"/>
                </a:lnTo>
                <a:lnTo>
                  <a:pt x="471" y="152"/>
                </a:lnTo>
                <a:lnTo>
                  <a:pt x="471" y="165"/>
                </a:lnTo>
                <a:lnTo>
                  <a:pt x="458" y="178"/>
                </a:lnTo>
                <a:lnTo>
                  <a:pt x="433" y="203"/>
                </a:lnTo>
                <a:lnTo>
                  <a:pt x="420" y="216"/>
                </a:lnTo>
                <a:lnTo>
                  <a:pt x="382" y="241"/>
                </a:lnTo>
                <a:lnTo>
                  <a:pt x="344" y="266"/>
                </a:lnTo>
                <a:lnTo>
                  <a:pt x="306" y="292"/>
                </a:lnTo>
                <a:lnTo>
                  <a:pt x="255" y="330"/>
                </a:lnTo>
                <a:lnTo>
                  <a:pt x="204" y="355"/>
                </a:lnTo>
                <a:lnTo>
                  <a:pt x="153" y="380"/>
                </a:lnTo>
                <a:lnTo>
                  <a:pt x="115" y="406"/>
                </a:lnTo>
                <a:lnTo>
                  <a:pt x="77" y="418"/>
                </a:lnTo>
                <a:lnTo>
                  <a:pt x="51" y="418"/>
                </a:lnTo>
                <a:lnTo>
                  <a:pt x="26" y="431"/>
                </a:lnTo>
                <a:lnTo>
                  <a:pt x="13" y="431"/>
                </a:lnTo>
                <a:lnTo>
                  <a:pt x="0" y="4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8" name="Freeform 52"/>
          <p:cNvSpPr/>
          <p:nvPr/>
        </p:nvSpPr>
        <p:spPr>
          <a:xfrm>
            <a:off x="5492433" y="1959293"/>
            <a:ext cx="120650" cy="209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191" h="330">
                <a:moveTo>
                  <a:pt x="13" y="64"/>
                </a:moveTo>
                <a:lnTo>
                  <a:pt x="13" y="38"/>
                </a:lnTo>
                <a:lnTo>
                  <a:pt x="26" y="13"/>
                </a:lnTo>
                <a:lnTo>
                  <a:pt x="38" y="13"/>
                </a:lnTo>
                <a:lnTo>
                  <a:pt x="38" y="0"/>
                </a:lnTo>
                <a:lnTo>
                  <a:pt x="51" y="13"/>
                </a:lnTo>
                <a:lnTo>
                  <a:pt x="76" y="13"/>
                </a:lnTo>
                <a:lnTo>
                  <a:pt x="102" y="38"/>
                </a:lnTo>
                <a:lnTo>
                  <a:pt x="127" y="64"/>
                </a:lnTo>
                <a:lnTo>
                  <a:pt x="153" y="89"/>
                </a:lnTo>
                <a:lnTo>
                  <a:pt x="178" y="127"/>
                </a:lnTo>
                <a:lnTo>
                  <a:pt x="191" y="152"/>
                </a:lnTo>
                <a:lnTo>
                  <a:pt x="191" y="190"/>
                </a:lnTo>
                <a:lnTo>
                  <a:pt x="191" y="228"/>
                </a:lnTo>
                <a:lnTo>
                  <a:pt x="191" y="254"/>
                </a:lnTo>
                <a:lnTo>
                  <a:pt x="178" y="279"/>
                </a:lnTo>
                <a:lnTo>
                  <a:pt x="178" y="292"/>
                </a:lnTo>
                <a:lnTo>
                  <a:pt x="153" y="317"/>
                </a:lnTo>
                <a:lnTo>
                  <a:pt x="140" y="317"/>
                </a:lnTo>
                <a:lnTo>
                  <a:pt x="127" y="330"/>
                </a:lnTo>
                <a:lnTo>
                  <a:pt x="115" y="317"/>
                </a:lnTo>
                <a:lnTo>
                  <a:pt x="102" y="304"/>
                </a:lnTo>
                <a:lnTo>
                  <a:pt x="89" y="292"/>
                </a:lnTo>
                <a:lnTo>
                  <a:pt x="89" y="279"/>
                </a:lnTo>
                <a:lnTo>
                  <a:pt x="76" y="266"/>
                </a:lnTo>
                <a:lnTo>
                  <a:pt x="64" y="241"/>
                </a:lnTo>
                <a:lnTo>
                  <a:pt x="51" y="216"/>
                </a:lnTo>
                <a:lnTo>
                  <a:pt x="26" y="165"/>
                </a:lnTo>
                <a:lnTo>
                  <a:pt x="13" y="127"/>
                </a:lnTo>
                <a:lnTo>
                  <a:pt x="13" y="102"/>
                </a:lnTo>
                <a:lnTo>
                  <a:pt x="13" y="89"/>
                </a:lnTo>
                <a:lnTo>
                  <a:pt x="0" y="76"/>
                </a:lnTo>
                <a:lnTo>
                  <a:pt x="13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9" name="Freeform 53"/>
          <p:cNvSpPr/>
          <p:nvPr/>
        </p:nvSpPr>
        <p:spPr>
          <a:xfrm>
            <a:off x="4716145" y="1967230"/>
            <a:ext cx="719138" cy="2333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132" h="367">
                <a:moveTo>
                  <a:pt x="178" y="367"/>
                </a:moveTo>
                <a:lnTo>
                  <a:pt x="165" y="367"/>
                </a:lnTo>
                <a:lnTo>
                  <a:pt x="140" y="355"/>
                </a:lnTo>
                <a:lnTo>
                  <a:pt x="114" y="342"/>
                </a:lnTo>
                <a:lnTo>
                  <a:pt x="76" y="329"/>
                </a:lnTo>
                <a:lnTo>
                  <a:pt x="63" y="329"/>
                </a:lnTo>
                <a:lnTo>
                  <a:pt x="38" y="317"/>
                </a:lnTo>
                <a:lnTo>
                  <a:pt x="25" y="317"/>
                </a:lnTo>
                <a:lnTo>
                  <a:pt x="25" y="304"/>
                </a:lnTo>
                <a:lnTo>
                  <a:pt x="13" y="304"/>
                </a:lnTo>
                <a:lnTo>
                  <a:pt x="0" y="291"/>
                </a:lnTo>
                <a:lnTo>
                  <a:pt x="0" y="279"/>
                </a:lnTo>
                <a:lnTo>
                  <a:pt x="13" y="266"/>
                </a:lnTo>
                <a:lnTo>
                  <a:pt x="25" y="266"/>
                </a:lnTo>
                <a:lnTo>
                  <a:pt x="38" y="253"/>
                </a:lnTo>
                <a:lnTo>
                  <a:pt x="63" y="253"/>
                </a:lnTo>
                <a:lnTo>
                  <a:pt x="76" y="253"/>
                </a:lnTo>
                <a:lnTo>
                  <a:pt x="89" y="241"/>
                </a:lnTo>
                <a:lnTo>
                  <a:pt x="102" y="241"/>
                </a:lnTo>
                <a:lnTo>
                  <a:pt x="114" y="241"/>
                </a:lnTo>
                <a:lnTo>
                  <a:pt x="127" y="241"/>
                </a:lnTo>
                <a:lnTo>
                  <a:pt x="152" y="228"/>
                </a:lnTo>
                <a:lnTo>
                  <a:pt x="178" y="228"/>
                </a:lnTo>
                <a:lnTo>
                  <a:pt x="203" y="215"/>
                </a:lnTo>
                <a:lnTo>
                  <a:pt x="229" y="215"/>
                </a:lnTo>
                <a:lnTo>
                  <a:pt x="267" y="203"/>
                </a:lnTo>
                <a:lnTo>
                  <a:pt x="292" y="190"/>
                </a:lnTo>
                <a:lnTo>
                  <a:pt x="331" y="190"/>
                </a:lnTo>
                <a:lnTo>
                  <a:pt x="369" y="177"/>
                </a:lnTo>
                <a:lnTo>
                  <a:pt x="407" y="165"/>
                </a:lnTo>
                <a:lnTo>
                  <a:pt x="458" y="152"/>
                </a:lnTo>
                <a:lnTo>
                  <a:pt x="509" y="139"/>
                </a:lnTo>
                <a:lnTo>
                  <a:pt x="560" y="114"/>
                </a:lnTo>
                <a:lnTo>
                  <a:pt x="610" y="101"/>
                </a:lnTo>
                <a:lnTo>
                  <a:pt x="649" y="89"/>
                </a:lnTo>
                <a:lnTo>
                  <a:pt x="700" y="76"/>
                </a:lnTo>
                <a:lnTo>
                  <a:pt x="738" y="63"/>
                </a:lnTo>
                <a:lnTo>
                  <a:pt x="776" y="51"/>
                </a:lnTo>
                <a:lnTo>
                  <a:pt x="814" y="51"/>
                </a:lnTo>
                <a:lnTo>
                  <a:pt x="839" y="38"/>
                </a:lnTo>
                <a:lnTo>
                  <a:pt x="878" y="25"/>
                </a:lnTo>
                <a:lnTo>
                  <a:pt x="903" y="25"/>
                </a:lnTo>
                <a:lnTo>
                  <a:pt x="929" y="13"/>
                </a:lnTo>
                <a:lnTo>
                  <a:pt x="941" y="13"/>
                </a:lnTo>
                <a:lnTo>
                  <a:pt x="967" y="13"/>
                </a:lnTo>
                <a:lnTo>
                  <a:pt x="979" y="0"/>
                </a:lnTo>
                <a:lnTo>
                  <a:pt x="992" y="0"/>
                </a:lnTo>
                <a:lnTo>
                  <a:pt x="1005" y="0"/>
                </a:lnTo>
                <a:lnTo>
                  <a:pt x="1030" y="0"/>
                </a:lnTo>
                <a:lnTo>
                  <a:pt x="1056" y="13"/>
                </a:lnTo>
                <a:lnTo>
                  <a:pt x="1081" y="25"/>
                </a:lnTo>
                <a:lnTo>
                  <a:pt x="1107" y="38"/>
                </a:lnTo>
                <a:lnTo>
                  <a:pt x="1119" y="51"/>
                </a:lnTo>
                <a:lnTo>
                  <a:pt x="1132" y="51"/>
                </a:lnTo>
                <a:lnTo>
                  <a:pt x="1132" y="63"/>
                </a:lnTo>
                <a:lnTo>
                  <a:pt x="1132" y="76"/>
                </a:lnTo>
                <a:lnTo>
                  <a:pt x="1132" y="89"/>
                </a:lnTo>
                <a:lnTo>
                  <a:pt x="1132" y="101"/>
                </a:lnTo>
                <a:lnTo>
                  <a:pt x="1119" y="101"/>
                </a:lnTo>
                <a:lnTo>
                  <a:pt x="1107" y="101"/>
                </a:lnTo>
                <a:lnTo>
                  <a:pt x="1094" y="114"/>
                </a:lnTo>
                <a:lnTo>
                  <a:pt x="1068" y="114"/>
                </a:lnTo>
                <a:lnTo>
                  <a:pt x="1056" y="127"/>
                </a:lnTo>
                <a:lnTo>
                  <a:pt x="1030" y="127"/>
                </a:lnTo>
                <a:lnTo>
                  <a:pt x="992" y="139"/>
                </a:lnTo>
                <a:lnTo>
                  <a:pt x="967" y="152"/>
                </a:lnTo>
                <a:lnTo>
                  <a:pt x="929" y="165"/>
                </a:lnTo>
                <a:lnTo>
                  <a:pt x="890" y="165"/>
                </a:lnTo>
                <a:lnTo>
                  <a:pt x="852" y="177"/>
                </a:lnTo>
                <a:lnTo>
                  <a:pt x="814" y="190"/>
                </a:lnTo>
                <a:lnTo>
                  <a:pt x="763" y="203"/>
                </a:lnTo>
                <a:lnTo>
                  <a:pt x="712" y="215"/>
                </a:lnTo>
                <a:lnTo>
                  <a:pt x="661" y="241"/>
                </a:lnTo>
                <a:lnTo>
                  <a:pt x="610" y="253"/>
                </a:lnTo>
                <a:lnTo>
                  <a:pt x="560" y="266"/>
                </a:lnTo>
                <a:lnTo>
                  <a:pt x="509" y="279"/>
                </a:lnTo>
                <a:lnTo>
                  <a:pt x="471" y="291"/>
                </a:lnTo>
                <a:lnTo>
                  <a:pt x="432" y="304"/>
                </a:lnTo>
                <a:lnTo>
                  <a:pt x="394" y="317"/>
                </a:lnTo>
                <a:lnTo>
                  <a:pt x="356" y="329"/>
                </a:lnTo>
                <a:lnTo>
                  <a:pt x="318" y="329"/>
                </a:lnTo>
                <a:lnTo>
                  <a:pt x="292" y="342"/>
                </a:lnTo>
                <a:lnTo>
                  <a:pt x="267" y="342"/>
                </a:lnTo>
                <a:lnTo>
                  <a:pt x="242" y="355"/>
                </a:lnTo>
                <a:lnTo>
                  <a:pt x="229" y="355"/>
                </a:lnTo>
                <a:lnTo>
                  <a:pt x="216" y="367"/>
                </a:lnTo>
                <a:lnTo>
                  <a:pt x="191" y="367"/>
                </a:lnTo>
                <a:lnTo>
                  <a:pt x="178" y="36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0" name="Freeform 54"/>
          <p:cNvSpPr/>
          <p:nvPr/>
        </p:nvSpPr>
        <p:spPr>
          <a:xfrm>
            <a:off x="4998720" y="1573530"/>
            <a:ext cx="468313" cy="3048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738" h="482">
                <a:moveTo>
                  <a:pt x="738" y="152"/>
                </a:moveTo>
                <a:lnTo>
                  <a:pt x="738" y="165"/>
                </a:lnTo>
                <a:lnTo>
                  <a:pt x="725" y="177"/>
                </a:lnTo>
                <a:lnTo>
                  <a:pt x="713" y="190"/>
                </a:lnTo>
                <a:lnTo>
                  <a:pt x="700" y="203"/>
                </a:lnTo>
                <a:lnTo>
                  <a:pt x="674" y="215"/>
                </a:lnTo>
                <a:lnTo>
                  <a:pt x="649" y="241"/>
                </a:lnTo>
                <a:lnTo>
                  <a:pt x="623" y="253"/>
                </a:lnTo>
                <a:lnTo>
                  <a:pt x="585" y="266"/>
                </a:lnTo>
                <a:lnTo>
                  <a:pt x="509" y="317"/>
                </a:lnTo>
                <a:lnTo>
                  <a:pt x="420" y="355"/>
                </a:lnTo>
                <a:lnTo>
                  <a:pt x="331" y="393"/>
                </a:lnTo>
                <a:lnTo>
                  <a:pt x="229" y="418"/>
                </a:lnTo>
                <a:lnTo>
                  <a:pt x="178" y="444"/>
                </a:lnTo>
                <a:lnTo>
                  <a:pt x="140" y="456"/>
                </a:lnTo>
                <a:lnTo>
                  <a:pt x="102" y="469"/>
                </a:lnTo>
                <a:lnTo>
                  <a:pt x="64" y="482"/>
                </a:lnTo>
                <a:lnTo>
                  <a:pt x="38" y="482"/>
                </a:lnTo>
                <a:lnTo>
                  <a:pt x="26" y="482"/>
                </a:lnTo>
                <a:lnTo>
                  <a:pt x="0" y="482"/>
                </a:lnTo>
                <a:lnTo>
                  <a:pt x="0" y="469"/>
                </a:lnTo>
                <a:lnTo>
                  <a:pt x="13" y="456"/>
                </a:lnTo>
                <a:lnTo>
                  <a:pt x="26" y="444"/>
                </a:lnTo>
                <a:lnTo>
                  <a:pt x="38" y="431"/>
                </a:lnTo>
                <a:lnTo>
                  <a:pt x="64" y="418"/>
                </a:lnTo>
                <a:lnTo>
                  <a:pt x="102" y="393"/>
                </a:lnTo>
                <a:lnTo>
                  <a:pt x="127" y="380"/>
                </a:lnTo>
                <a:lnTo>
                  <a:pt x="204" y="329"/>
                </a:lnTo>
                <a:lnTo>
                  <a:pt x="267" y="291"/>
                </a:lnTo>
                <a:lnTo>
                  <a:pt x="331" y="253"/>
                </a:lnTo>
                <a:lnTo>
                  <a:pt x="382" y="228"/>
                </a:lnTo>
                <a:lnTo>
                  <a:pt x="420" y="203"/>
                </a:lnTo>
                <a:lnTo>
                  <a:pt x="458" y="177"/>
                </a:lnTo>
                <a:lnTo>
                  <a:pt x="484" y="152"/>
                </a:lnTo>
                <a:lnTo>
                  <a:pt x="509" y="127"/>
                </a:lnTo>
                <a:lnTo>
                  <a:pt x="522" y="114"/>
                </a:lnTo>
                <a:lnTo>
                  <a:pt x="534" y="89"/>
                </a:lnTo>
                <a:lnTo>
                  <a:pt x="534" y="76"/>
                </a:lnTo>
                <a:lnTo>
                  <a:pt x="534" y="51"/>
                </a:lnTo>
                <a:lnTo>
                  <a:pt x="522" y="25"/>
                </a:lnTo>
                <a:lnTo>
                  <a:pt x="534" y="13"/>
                </a:lnTo>
                <a:lnTo>
                  <a:pt x="547" y="0"/>
                </a:lnTo>
                <a:lnTo>
                  <a:pt x="560" y="0"/>
                </a:lnTo>
                <a:lnTo>
                  <a:pt x="585" y="0"/>
                </a:lnTo>
                <a:lnTo>
                  <a:pt x="611" y="13"/>
                </a:lnTo>
                <a:lnTo>
                  <a:pt x="636" y="25"/>
                </a:lnTo>
                <a:lnTo>
                  <a:pt x="674" y="51"/>
                </a:lnTo>
                <a:lnTo>
                  <a:pt x="700" y="76"/>
                </a:lnTo>
                <a:lnTo>
                  <a:pt x="725" y="101"/>
                </a:lnTo>
                <a:lnTo>
                  <a:pt x="738" y="127"/>
                </a:lnTo>
                <a:lnTo>
                  <a:pt x="738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1" name="Freeform 45"/>
          <p:cNvSpPr/>
          <p:nvPr/>
        </p:nvSpPr>
        <p:spPr>
          <a:xfrm>
            <a:off x="5168583" y="1781493"/>
            <a:ext cx="120650" cy="90963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91" h="1432">
                <a:moveTo>
                  <a:pt x="38" y="824"/>
                </a:moveTo>
                <a:lnTo>
                  <a:pt x="51" y="710"/>
                </a:lnTo>
                <a:lnTo>
                  <a:pt x="51" y="609"/>
                </a:lnTo>
                <a:lnTo>
                  <a:pt x="64" y="495"/>
                </a:lnTo>
                <a:lnTo>
                  <a:pt x="64" y="406"/>
                </a:lnTo>
                <a:lnTo>
                  <a:pt x="64" y="305"/>
                </a:lnTo>
                <a:lnTo>
                  <a:pt x="51" y="203"/>
                </a:lnTo>
                <a:lnTo>
                  <a:pt x="26" y="102"/>
                </a:lnTo>
                <a:lnTo>
                  <a:pt x="13" y="0"/>
                </a:lnTo>
                <a:lnTo>
                  <a:pt x="51" y="13"/>
                </a:lnTo>
                <a:lnTo>
                  <a:pt x="89" y="26"/>
                </a:lnTo>
                <a:lnTo>
                  <a:pt x="127" y="51"/>
                </a:lnTo>
                <a:lnTo>
                  <a:pt x="153" y="77"/>
                </a:lnTo>
                <a:lnTo>
                  <a:pt x="166" y="102"/>
                </a:lnTo>
                <a:lnTo>
                  <a:pt x="178" y="115"/>
                </a:lnTo>
                <a:lnTo>
                  <a:pt x="178" y="140"/>
                </a:lnTo>
                <a:lnTo>
                  <a:pt x="191" y="153"/>
                </a:lnTo>
                <a:lnTo>
                  <a:pt x="191" y="165"/>
                </a:lnTo>
                <a:lnTo>
                  <a:pt x="178" y="178"/>
                </a:lnTo>
                <a:lnTo>
                  <a:pt x="178" y="191"/>
                </a:lnTo>
                <a:lnTo>
                  <a:pt x="178" y="216"/>
                </a:lnTo>
                <a:lnTo>
                  <a:pt x="178" y="241"/>
                </a:lnTo>
                <a:lnTo>
                  <a:pt x="178" y="267"/>
                </a:lnTo>
                <a:lnTo>
                  <a:pt x="178" y="292"/>
                </a:lnTo>
                <a:lnTo>
                  <a:pt x="178" y="330"/>
                </a:lnTo>
                <a:lnTo>
                  <a:pt x="178" y="355"/>
                </a:lnTo>
                <a:lnTo>
                  <a:pt x="178" y="393"/>
                </a:lnTo>
                <a:lnTo>
                  <a:pt x="166" y="444"/>
                </a:lnTo>
                <a:lnTo>
                  <a:pt x="166" y="482"/>
                </a:lnTo>
                <a:lnTo>
                  <a:pt x="166" y="533"/>
                </a:lnTo>
                <a:lnTo>
                  <a:pt x="166" y="583"/>
                </a:lnTo>
                <a:lnTo>
                  <a:pt x="166" y="634"/>
                </a:lnTo>
                <a:lnTo>
                  <a:pt x="166" y="748"/>
                </a:lnTo>
                <a:lnTo>
                  <a:pt x="153" y="849"/>
                </a:lnTo>
                <a:lnTo>
                  <a:pt x="153" y="887"/>
                </a:lnTo>
                <a:lnTo>
                  <a:pt x="153" y="938"/>
                </a:lnTo>
                <a:lnTo>
                  <a:pt x="153" y="976"/>
                </a:lnTo>
                <a:lnTo>
                  <a:pt x="153" y="1027"/>
                </a:lnTo>
                <a:lnTo>
                  <a:pt x="140" y="1065"/>
                </a:lnTo>
                <a:lnTo>
                  <a:pt x="140" y="1090"/>
                </a:lnTo>
                <a:lnTo>
                  <a:pt x="140" y="1128"/>
                </a:lnTo>
                <a:lnTo>
                  <a:pt x="140" y="1154"/>
                </a:lnTo>
                <a:lnTo>
                  <a:pt x="140" y="1192"/>
                </a:lnTo>
                <a:lnTo>
                  <a:pt x="140" y="1217"/>
                </a:lnTo>
                <a:lnTo>
                  <a:pt x="127" y="1242"/>
                </a:lnTo>
                <a:lnTo>
                  <a:pt x="127" y="1255"/>
                </a:lnTo>
                <a:lnTo>
                  <a:pt x="127" y="1306"/>
                </a:lnTo>
                <a:lnTo>
                  <a:pt x="127" y="1331"/>
                </a:lnTo>
                <a:lnTo>
                  <a:pt x="115" y="1369"/>
                </a:lnTo>
                <a:lnTo>
                  <a:pt x="115" y="1394"/>
                </a:lnTo>
                <a:lnTo>
                  <a:pt x="115" y="1407"/>
                </a:lnTo>
                <a:lnTo>
                  <a:pt x="102" y="1420"/>
                </a:lnTo>
                <a:lnTo>
                  <a:pt x="102" y="1432"/>
                </a:lnTo>
                <a:lnTo>
                  <a:pt x="89" y="1432"/>
                </a:lnTo>
                <a:lnTo>
                  <a:pt x="77" y="1432"/>
                </a:lnTo>
                <a:lnTo>
                  <a:pt x="77" y="1420"/>
                </a:lnTo>
                <a:lnTo>
                  <a:pt x="64" y="1407"/>
                </a:lnTo>
                <a:lnTo>
                  <a:pt x="51" y="1394"/>
                </a:lnTo>
                <a:lnTo>
                  <a:pt x="51" y="1382"/>
                </a:lnTo>
                <a:lnTo>
                  <a:pt x="38" y="1356"/>
                </a:lnTo>
                <a:lnTo>
                  <a:pt x="26" y="1344"/>
                </a:lnTo>
                <a:lnTo>
                  <a:pt x="26" y="1318"/>
                </a:lnTo>
                <a:lnTo>
                  <a:pt x="13" y="1293"/>
                </a:lnTo>
                <a:lnTo>
                  <a:pt x="13" y="1268"/>
                </a:lnTo>
                <a:lnTo>
                  <a:pt x="0" y="1242"/>
                </a:lnTo>
                <a:lnTo>
                  <a:pt x="0" y="1204"/>
                </a:lnTo>
                <a:lnTo>
                  <a:pt x="13" y="1154"/>
                </a:lnTo>
                <a:lnTo>
                  <a:pt x="13" y="1128"/>
                </a:lnTo>
                <a:lnTo>
                  <a:pt x="13" y="1103"/>
                </a:lnTo>
                <a:lnTo>
                  <a:pt x="26" y="1065"/>
                </a:lnTo>
                <a:lnTo>
                  <a:pt x="26" y="1027"/>
                </a:lnTo>
                <a:lnTo>
                  <a:pt x="26" y="976"/>
                </a:lnTo>
                <a:lnTo>
                  <a:pt x="38" y="925"/>
                </a:lnTo>
                <a:lnTo>
                  <a:pt x="38" y="875"/>
                </a:lnTo>
                <a:lnTo>
                  <a:pt x="38" y="82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3" name="Freeform 47"/>
          <p:cNvSpPr/>
          <p:nvPr/>
        </p:nvSpPr>
        <p:spPr>
          <a:xfrm>
            <a:off x="4797108" y="2056130"/>
            <a:ext cx="452437" cy="490538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712" h="773">
                <a:moveTo>
                  <a:pt x="712" y="51"/>
                </a:moveTo>
                <a:lnTo>
                  <a:pt x="662" y="127"/>
                </a:lnTo>
                <a:lnTo>
                  <a:pt x="623" y="203"/>
                </a:lnTo>
                <a:lnTo>
                  <a:pt x="573" y="266"/>
                </a:lnTo>
                <a:lnTo>
                  <a:pt x="534" y="330"/>
                </a:lnTo>
                <a:lnTo>
                  <a:pt x="496" y="380"/>
                </a:lnTo>
                <a:lnTo>
                  <a:pt x="458" y="418"/>
                </a:lnTo>
                <a:lnTo>
                  <a:pt x="420" y="469"/>
                </a:lnTo>
                <a:lnTo>
                  <a:pt x="394" y="494"/>
                </a:lnTo>
                <a:lnTo>
                  <a:pt x="331" y="558"/>
                </a:lnTo>
                <a:lnTo>
                  <a:pt x="267" y="609"/>
                </a:lnTo>
                <a:lnTo>
                  <a:pt x="204" y="659"/>
                </a:lnTo>
                <a:lnTo>
                  <a:pt x="140" y="710"/>
                </a:lnTo>
                <a:lnTo>
                  <a:pt x="102" y="735"/>
                </a:lnTo>
                <a:lnTo>
                  <a:pt x="76" y="748"/>
                </a:lnTo>
                <a:lnTo>
                  <a:pt x="51" y="761"/>
                </a:lnTo>
                <a:lnTo>
                  <a:pt x="25" y="761"/>
                </a:lnTo>
                <a:lnTo>
                  <a:pt x="13" y="773"/>
                </a:lnTo>
                <a:lnTo>
                  <a:pt x="0" y="773"/>
                </a:lnTo>
                <a:lnTo>
                  <a:pt x="0" y="761"/>
                </a:lnTo>
                <a:lnTo>
                  <a:pt x="0" y="748"/>
                </a:lnTo>
                <a:lnTo>
                  <a:pt x="13" y="723"/>
                </a:lnTo>
                <a:lnTo>
                  <a:pt x="38" y="697"/>
                </a:lnTo>
                <a:lnTo>
                  <a:pt x="64" y="672"/>
                </a:lnTo>
                <a:lnTo>
                  <a:pt x="102" y="634"/>
                </a:lnTo>
                <a:lnTo>
                  <a:pt x="140" y="596"/>
                </a:lnTo>
                <a:lnTo>
                  <a:pt x="178" y="545"/>
                </a:lnTo>
                <a:lnTo>
                  <a:pt x="229" y="494"/>
                </a:lnTo>
                <a:lnTo>
                  <a:pt x="280" y="444"/>
                </a:lnTo>
                <a:lnTo>
                  <a:pt x="331" y="380"/>
                </a:lnTo>
                <a:lnTo>
                  <a:pt x="382" y="317"/>
                </a:lnTo>
                <a:lnTo>
                  <a:pt x="433" y="241"/>
                </a:lnTo>
                <a:lnTo>
                  <a:pt x="483" y="165"/>
                </a:lnTo>
                <a:lnTo>
                  <a:pt x="534" y="89"/>
                </a:lnTo>
                <a:lnTo>
                  <a:pt x="585" y="0"/>
                </a:lnTo>
                <a:lnTo>
                  <a:pt x="712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4" name="Freeform 48"/>
          <p:cNvSpPr/>
          <p:nvPr/>
        </p:nvSpPr>
        <p:spPr>
          <a:xfrm>
            <a:off x="5225733" y="2208530"/>
            <a:ext cx="225425" cy="13652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357" h="215">
                <a:moveTo>
                  <a:pt x="0" y="13"/>
                </a:moveTo>
                <a:lnTo>
                  <a:pt x="51" y="0"/>
                </a:lnTo>
                <a:lnTo>
                  <a:pt x="102" y="0"/>
                </a:lnTo>
                <a:lnTo>
                  <a:pt x="153" y="0"/>
                </a:lnTo>
                <a:lnTo>
                  <a:pt x="191" y="13"/>
                </a:lnTo>
                <a:lnTo>
                  <a:pt x="229" y="13"/>
                </a:lnTo>
                <a:lnTo>
                  <a:pt x="255" y="25"/>
                </a:lnTo>
                <a:lnTo>
                  <a:pt x="280" y="38"/>
                </a:lnTo>
                <a:lnTo>
                  <a:pt x="293" y="51"/>
                </a:lnTo>
                <a:lnTo>
                  <a:pt x="318" y="76"/>
                </a:lnTo>
                <a:lnTo>
                  <a:pt x="331" y="101"/>
                </a:lnTo>
                <a:lnTo>
                  <a:pt x="344" y="127"/>
                </a:lnTo>
                <a:lnTo>
                  <a:pt x="357" y="152"/>
                </a:lnTo>
                <a:lnTo>
                  <a:pt x="357" y="177"/>
                </a:lnTo>
                <a:lnTo>
                  <a:pt x="344" y="190"/>
                </a:lnTo>
                <a:lnTo>
                  <a:pt x="344" y="203"/>
                </a:lnTo>
                <a:lnTo>
                  <a:pt x="344" y="215"/>
                </a:lnTo>
                <a:lnTo>
                  <a:pt x="331" y="215"/>
                </a:lnTo>
                <a:lnTo>
                  <a:pt x="318" y="215"/>
                </a:lnTo>
                <a:lnTo>
                  <a:pt x="306" y="215"/>
                </a:lnTo>
                <a:lnTo>
                  <a:pt x="280" y="215"/>
                </a:lnTo>
                <a:lnTo>
                  <a:pt x="267" y="203"/>
                </a:lnTo>
                <a:lnTo>
                  <a:pt x="255" y="203"/>
                </a:lnTo>
                <a:lnTo>
                  <a:pt x="229" y="190"/>
                </a:lnTo>
                <a:lnTo>
                  <a:pt x="204" y="177"/>
                </a:lnTo>
                <a:lnTo>
                  <a:pt x="178" y="165"/>
                </a:lnTo>
                <a:lnTo>
                  <a:pt x="153" y="139"/>
                </a:lnTo>
                <a:lnTo>
                  <a:pt x="128" y="127"/>
                </a:lnTo>
                <a:lnTo>
                  <a:pt x="89" y="101"/>
                </a:lnTo>
                <a:lnTo>
                  <a:pt x="64" y="76"/>
                </a:lnTo>
                <a:lnTo>
                  <a:pt x="26" y="38"/>
                </a:lnTo>
                <a:lnTo>
                  <a:pt x="0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矩形 4"/>
          <p:cNvSpPr/>
          <p:nvPr/>
        </p:nvSpPr>
        <p:spPr>
          <a:xfrm>
            <a:off x="866140" y="1574800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愁</a:t>
            </a:r>
          </a:p>
        </p:txBody>
      </p:sp>
      <p:sp>
        <p:nvSpPr>
          <p:cNvPr id="30" name="矩形 29"/>
          <p:cNvSpPr/>
          <p:nvPr/>
        </p:nvSpPr>
        <p:spPr>
          <a:xfrm>
            <a:off x="502285" y="800735"/>
            <a:ext cx="19323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chóu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600108" y="2957843"/>
            <a:ext cx="3517420" cy="1665619"/>
            <a:chOff x="600108" y="2957843"/>
            <a:chExt cx="3517420" cy="1665619"/>
          </a:xfrm>
        </p:grpSpPr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620266" y="2957843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20266" y="3763483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忧愁   愁眉不展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00108" y="3356934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C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心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09024" y="4161797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十三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线形标注 2 10"/>
          <p:cNvSpPr/>
          <p:nvPr/>
        </p:nvSpPr>
        <p:spPr>
          <a:xfrm>
            <a:off x="7060565" y="1663065"/>
            <a:ext cx="1837690" cy="114871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注意“心”三点的位置。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+mj-ea"/>
              <a:cs typeface="+mn-cs"/>
              <a:sym typeface="+mn-ea"/>
            </a:endParaRPr>
          </a:p>
        </p:txBody>
      </p:sp>
      <p:sp>
        <p:nvSpPr>
          <p:cNvPr id="5" name="线形标注 2 4"/>
          <p:cNvSpPr/>
          <p:nvPr/>
        </p:nvSpPr>
        <p:spPr>
          <a:xfrm>
            <a:off x="2214880" y="1347470"/>
            <a:ext cx="1698625" cy="138176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“禾”首撇短平，横稍向上斜，“火”要写紧凑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940550" y="2892743"/>
            <a:ext cx="1823675" cy="1241425"/>
            <a:chOff x="6397625" y="2122488"/>
            <a:chExt cx="182367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59620" y="2269147"/>
              <a:ext cx="1661680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易错提示：禾的末尾千万别写成捺哦！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0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0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29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50" name="Freeform 38"/>
          <p:cNvSpPr/>
          <p:nvPr/>
        </p:nvSpPr>
        <p:spPr>
          <a:xfrm>
            <a:off x="5171758" y="1822768"/>
            <a:ext cx="695325" cy="19208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094" h="304">
                <a:moveTo>
                  <a:pt x="1018" y="139"/>
                </a:moveTo>
                <a:lnTo>
                  <a:pt x="967" y="152"/>
                </a:lnTo>
                <a:lnTo>
                  <a:pt x="916" y="177"/>
                </a:lnTo>
                <a:lnTo>
                  <a:pt x="852" y="190"/>
                </a:lnTo>
                <a:lnTo>
                  <a:pt x="789" y="202"/>
                </a:lnTo>
                <a:lnTo>
                  <a:pt x="700" y="215"/>
                </a:lnTo>
                <a:lnTo>
                  <a:pt x="611" y="228"/>
                </a:lnTo>
                <a:lnTo>
                  <a:pt x="433" y="266"/>
                </a:lnTo>
                <a:lnTo>
                  <a:pt x="382" y="278"/>
                </a:lnTo>
                <a:lnTo>
                  <a:pt x="331" y="278"/>
                </a:lnTo>
                <a:lnTo>
                  <a:pt x="305" y="291"/>
                </a:lnTo>
                <a:lnTo>
                  <a:pt x="267" y="291"/>
                </a:lnTo>
                <a:lnTo>
                  <a:pt x="242" y="291"/>
                </a:lnTo>
                <a:lnTo>
                  <a:pt x="216" y="291"/>
                </a:lnTo>
                <a:lnTo>
                  <a:pt x="204" y="291"/>
                </a:lnTo>
                <a:lnTo>
                  <a:pt x="191" y="304"/>
                </a:lnTo>
                <a:lnTo>
                  <a:pt x="165" y="291"/>
                </a:lnTo>
                <a:lnTo>
                  <a:pt x="140" y="291"/>
                </a:lnTo>
                <a:lnTo>
                  <a:pt x="89" y="278"/>
                </a:lnTo>
                <a:lnTo>
                  <a:pt x="64" y="266"/>
                </a:lnTo>
                <a:lnTo>
                  <a:pt x="51" y="253"/>
                </a:lnTo>
                <a:lnTo>
                  <a:pt x="25" y="253"/>
                </a:lnTo>
                <a:lnTo>
                  <a:pt x="13" y="240"/>
                </a:lnTo>
                <a:lnTo>
                  <a:pt x="0" y="240"/>
                </a:lnTo>
                <a:lnTo>
                  <a:pt x="0" y="228"/>
                </a:lnTo>
                <a:lnTo>
                  <a:pt x="13" y="215"/>
                </a:lnTo>
                <a:lnTo>
                  <a:pt x="38" y="215"/>
                </a:lnTo>
                <a:lnTo>
                  <a:pt x="64" y="202"/>
                </a:lnTo>
                <a:lnTo>
                  <a:pt x="89" y="190"/>
                </a:lnTo>
                <a:lnTo>
                  <a:pt x="127" y="190"/>
                </a:lnTo>
                <a:lnTo>
                  <a:pt x="153" y="177"/>
                </a:lnTo>
                <a:lnTo>
                  <a:pt x="178" y="177"/>
                </a:lnTo>
                <a:lnTo>
                  <a:pt x="229" y="164"/>
                </a:lnTo>
                <a:lnTo>
                  <a:pt x="267" y="152"/>
                </a:lnTo>
                <a:lnTo>
                  <a:pt x="331" y="139"/>
                </a:lnTo>
                <a:lnTo>
                  <a:pt x="394" y="126"/>
                </a:lnTo>
                <a:lnTo>
                  <a:pt x="471" y="101"/>
                </a:lnTo>
                <a:lnTo>
                  <a:pt x="509" y="101"/>
                </a:lnTo>
                <a:lnTo>
                  <a:pt x="547" y="88"/>
                </a:lnTo>
                <a:lnTo>
                  <a:pt x="585" y="76"/>
                </a:lnTo>
                <a:lnTo>
                  <a:pt x="623" y="63"/>
                </a:lnTo>
                <a:lnTo>
                  <a:pt x="662" y="50"/>
                </a:lnTo>
                <a:lnTo>
                  <a:pt x="700" y="50"/>
                </a:lnTo>
                <a:lnTo>
                  <a:pt x="763" y="38"/>
                </a:lnTo>
                <a:lnTo>
                  <a:pt x="814" y="25"/>
                </a:lnTo>
                <a:lnTo>
                  <a:pt x="852" y="12"/>
                </a:lnTo>
                <a:lnTo>
                  <a:pt x="891" y="0"/>
                </a:lnTo>
                <a:lnTo>
                  <a:pt x="916" y="0"/>
                </a:lnTo>
                <a:lnTo>
                  <a:pt x="929" y="0"/>
                </a:lnTo>
                <a:lnTo>
                  <a:pt x="954" y="0"/>
                </a:lnTo>
                <a:lnTo>
                  <a:pt x="980" y="0"/>
                </a:lnTo>
                <a:lnTo>
                  <a:pt x="1005" y="12"/>
                </a:lnTo>
                <a:lnTo>
                  <a:pt x="1043" y="12"/>
                </a:lnTo>
                <a:lnTo>
                  <a:pt x="1069" y="38"/>
                </a:lnTo>
                <a:lnTo>
                  <a:pt x="1081" y="50"/>
                </a:lnTo>
                <a:lnTo>
                  <a:pt x="1094" y="63"/>
                </a:lnTo>
                <a:lnTo>
                  <a:pt x="1094" y="76"/>
                </a:lnTo>
                <a:lnTo>
                  <a:pt x="1094" y="88"/>
                </a:lnTo>
                <a:lnTo>
                  <a:pt x="1081" y="101"/>
                </a:lnTo>
                <a:lnTo>
                  <a:pt x="1081" y="114"/>
                </a:lnTo>
                <a:lnTo>
                  <a:pt x="1069" y="114"/>
                </a:lnTo>
                <a:lnTo>
                  <a:pt x="1056" y="126"/>
                </a:lnTo>
                <a:lnTo>
                  <a:pt x="1031" y="139"/>
                </a:lnTo>
                <a:lnTo>
                  <a:pt x="1018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2" name="Freeform 40"/>
          <p:cNvSpPr/>
          <p:nvPr/>
        </p:nvSpPr>
        <p:spPr>
          <a:xfrm>
            <a:off x="4978083" y="2384743"/>
            <a:ext cx="1082675" cy="21748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705" h="343">
                <a:moveTo>
                  <a:pt x="407" y="305"/>
                </a:moveTo>
                <a:lnTo>
                  <a:pt x="356" y="317"/>
                </a:lnTo>
                <a:lnTo>
                  <a:pt x="305" y="330"/>
                </a:lnTo>
                <a:lnTo>
                  <a:pt x="267" y="330"/>
                </a:lnTo>
                <a:lnTo>
                  <a:pt x="229" y="343"/>
                </a:lnTo>
                <a:lnTo>
                  <a:pt x="203" y="343"/>
                </a:lnTo>
                <a:lnTo>
                  <a:pt x="178" y="343"/>
                </a:lnTo>
                <a:lnTo>
                  <a:pt x="165" y="343"/>
                </a:lnTo>
                <a:lnTo>
                  <a:pt x="152" y="343"/>
                </a:lnTo>
                <a:lnTo>
                  <a:pt x="127" y="343"/>
                </a:lnTo>
                <a:lnTo>
                  <a:pt x="101" y="330"/>
                </a:lnTo>
                <a:lnTo>
                  <a:pt x="76" y="317"/>
                </a:lnTo>
                <a:lnTo>
                  <a:pt x="51" y="305"/>
                </a:lnTo>
                <a:lnTo>
                  <a:pt x="38" y="292"/>
                </a:lnTo>
                <a:lnTo>
                  <a:pt x="25" y="292"/>
                </a:lnTo>
                <a:lnTo>
                  <a:pt x="12" y="279"/>
                </a:lnTo>
                <a:lnTo>
                  <a:pt x="0" y="279"/>
                </a:lnTo>
                <a:lnTo>
                  <a:pt x="0" y="267"/>
                </a:lnTo>
                <a:lnTo>
                  <a:pt x="0" y="254"/>
                </a:lnTo>
                <a:lnTo>
                  <a:pt x="0" y="241"/>
                </a:lnTo>
                <a:lnTo>
                  <a:pt x="12" y="241"/>
                </a:lnTo>
                <a:lnTo>
                  <a:pt x="25" y="229"/>
                </a:lnTo>
                <a:lnTo>
                  <a:pt x="51" y="229"/>
                </a:lnTo>
                <a:lnTo>
                  <a:pt x="63" y="229"/>
                </a:lnTo>
                <a:lnTo>
                  <a:pt x="89" y="216"/>
                </a:lnTo>
                <a:lnTo>
                  <a:pt x="114" y="216"/>
                </a:lnTo>
                <a:lnTo>
                  <a:pt x="152" y="216"/>
                </a:lnTo>
                <a:lnTo>
                  <a:pt x="191" y="203"/>
                </a:lnTo>
                <a:lnTo>
                  <a:pt x="241" y="203"/>
                </a:lnTo>
                <a:lnTo>
                  <a:pt x="292" y="191"/>
                </a:lnTo>
                <a:lnTo>
                  <a:pt x="356" y="178"/>
                </a:lnTo>
                <a:lnTo>
                  <a:pt x="420" y="178"/>
                </a:lnTo>
                <a:lnTo>
                  <a:pt x="483" y="165"/>
                </a:lnTo>
                <a:lnTo>
                  <a:pt x="559" y="153"/>
                </a:lnTo>
                <a:lnTo>
                  <a:pt x="725" y="127"/>
                </a:lnTo>
                <a:lnTo>
                  <a:pt x="865" y="102"/>
                </a:lnTo>
                <a:lnTo>
                  <a:pt x="1005" y="77"/>
                </a:lnTo>
                <a:lnTo>
                  <a:pt x="1145" y="51"/>
                </a:lnTo>
                <a:lnTo>
                  <a:pt x="1208" y="39"/>
                </a:lnTo>
                <a:lnTo>
                  <a:pt x="1259" y="26"/>
                </a:lnTo>
                <a:lnTo>
                  <a:pt x="1310" y="26"/>
                </a:lnTo>
                <a:lnTo>
                  <a:pt x="1348" y="13"/>
                </a:lnTo>
                <a:lnTo>
                  <a:pt x="1386" y="13"/>
                </a:lnTo>
                <a:lnTo>
                  <a:pt x="1425" y="13"/>
                </a:lnTo>
                <a:lnTo>
                  <a:pt x="1450" y="0"/>
                </a:lnTo>
                <a:lnTo>
                  <a:pt x="1476" y="0"/>
                </a:lnTo>
                <a:lnTo>
                  <a:pt x="1514" y="13"/>
                </a:lnTo>
                <a:lnTo>
                  <a:pt x="1552" y="26"/>
                </a:lnTo>
                <a:lnTo>
                  <a:pt x="1577" y="39"/>
                </a:lnTo>
                <a:lnTo>
                  <a:pt x="1628" y="64"/>
                </a:lnTo>
                <a:lnTo>
                  <a:pt x="1641" y="77"/>
                </a:lnTo>
                <a:lnTo>
                  <a:pt x="1654" y="89"/>
                </a:lnTo>
                <a:lnTo>
                  <a:pt x="1666" y="102"/>
                </a:lnTo>
                <a:lnTo>
                  <a:pt x="1679" y="115"/>
                </a:lnTo>
                <a:lnTo>
                  <a:pt x="1692" y="127"/>
                </a:lnTo>
                <a:lnTo>
                  <a:pt x="1692" y="140"/>
                </a:lnTo>
                <a:lnTo>
                  <a:pt x="1705" y="153"/>
                </a:lnTo>
                <a:lnTo>
                  <a:pt x="1705" y="165"/>
                </a:lnTo>
                <a:lnTo>
                  <a:pt x="1692" y="178"/>
                </a:lnTo>
                <a:lnTo>
                  <a:pt x="1679" y="178"/>
                </a:lnTo>
                <a:lnTo>
                  <a:pt x="1666" y="178"/>
                </a:lnTo>
                <a:lnTo>
                  <a:pt x="1641" y="178"/>
                </a:lnTo>
                <a:lnTo>
                  <a:pt x="1615" y="178"/>
                </a:lnTo>
                <a:lnTo>
                  <a:pt x="1590" y="178"/>
                </a:lnTo>
                <a:lnTo>
                  <a:pt x="1552" y="178"/>
                </a:lnTo>
                <a:lnTo>
                  <a:pt x="1514" y="165"/>
                </a:lnTo>
                <a:lnTo>
                  <a:pt x="1463" y="165"/>
                </a:lnTo>
                <a:lnTo>
                  <a:pt x="1412" y="165"/>
                </a:lnTo>
                <a:lnTo>
                  <a:pt x="1348" y="178"/>
                </a:lnTo>
                <a:lnTo>
                  <a:pt x="1272" y="178"/>
                </a:lnTo>
                <a:lnTo>
                  <a:pt x="1196" y="191"/>
                </a:lnTo>
                <a:lnTo>
                  <a:pt x="1119" y="191"/>
                </a:lnTo>
                <a:lnTo>
                  <a:pt x="1018" y="203"/>
                </a:lnTo>
                <a:lnTo>
                  <a:pt x="928" y="216"/>
                </a:lnTo>
                <a:lnTo>
                  <a:pt x="839" y="229"/>
                </a:lnTo>
                <a:lnTo>
                  <a:pt x="750" y="241"/>
                </a:lnTo>
                <a:lnTo>
                  <a:pt x="674" y="254"/>
                </a:lnTo>
                <a:lnTo>
                  <a:pt x="598" y="267"/>
                </a:lnTo>
                <a:lnTo>
                  <a:pt x="534" y="279"/>
                </a:lnTo>
                <a:lnTo>
                  <a:pt x="470" y="292"/>
                </a:lnTo>
                <a:lnTo>
                  <a:pt x="407" y="3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3" name="Freeform 41"/>
          <p:cNvSpPr/>
          <p:nvPr/>
        </p:nvSpPr>
        <p:spPr>
          <a:xfrm>
            <a:off x="5365433" y="2272030"/>
            <a:ext cx="355600" cy="998538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60" h="1571">
                <a:moveTo>
                  <a:pt x="344" y="1229"/>
                </a:moveTo>
                <a:lnTo>
                  <a:pt x="357" y="1229"/>
                </a:lnTo>
                <a:lnTo>
                  <a:pt x="357" y="1217"/>
                </a:lnTo>
                <a:lnTo>
                  <a:pt x="369" y="1191"/>
                </a:lnTo>
                <a:lnTo>
                  <a:pt x="369" y="1179"/>
                </a:lnTo>
                <a:lnTo>
                  <a:pt x="382" y="1141"/>
                </a:lnTo>
                <a:lnTo>
                  <a:pt x="382" y="1115"/>
                </a:lnTo>
                <a:lnTo>
                  <a:pt x="382" y="1077"/>
                </a:lnTo>
                <a:lnTo>
                  <a:pt x="395" y="1026"/>
                </a:lnTo>
                <a:lnTo>
                  <a:pt x="395" y="988"/>
                </a:lnTo>
                <a:lnTo>
                  <a:pt x="395" y="938"/>
                </a:lnTo>
                <a:lnTo>
                  <a:pt x="395" y="887"/>
                </a:lnTo>
                <a:lnTo>
                  <a:pt x="395" y="836"/>
                </a:lnTo>
                <a:lnTo>
                  <a:pt x="395" y="786"/>
                </a:lnTo>
                <a:lnTo>
                  <a:pt x="395" y="722"/>
                </a:lnTo>
                <a:lnTo>
                  <a:pt x="395" y="659"/>
                </a:lnTo>
                <a:lnTo>
                  <a:pt x="395" y="583"/>
                </a:lnTo>
                <a:lnTo>
                  <a:pt x="382" y="520"/>
                </a:lnTo>
                <a:lnTo>
                  <a:pt x="382" y="456"/>
                </a:lnTo>
                <a:lnTo>
                  <a:pt x="382" y="406"/>
                </a:lnTo>
                <a:lnTo>
                  <a:pt x="369" y="355"/>
                </a:lnTo>
                <a:lnTo>
                  <a:pt x="369" y="317"/>
                </a:lnTo>
                <a:lnTo>
                  <a:pt x="369" y="266"/>
                </a:lnTo>
                <a:lnTo>
                  <a:pt x="357" y="241"/>
                </a:lnTo>
                <a:lnTo>
                  <a:pt x="357" y="203"/>
                </a:lnTo>
                <a:lnTo>
                  <a:pt x="357" y="177"/>
                </a:lnTo>
                <a:lnTo>
                  <a:pt x="344" y="152"/>
                </a:lnTo>
                <a:lnTo>
                  <a:pt x="344" y="139"/>
                </a:lnTo>
                <a:lnTo>
                  <a:pt x="331" y="114"/>
                </a:lnTo>
                <a:lnTo>
                  <a:pt x="318" y="101"/>
                </a:lnTo>
                <a:lnTo>
                  <a:pt x="318" y="89"/>
                </a:lnTo>
                <a:lnTo>
                  <a:pt x="306" y="89"/>
                </a:lnTo>
                <a:lnTo>
                  <a:pt x="306" y="76"/>
                </a:lnTo>
                <a:lnTo>
                  <a:pt x="280" y="76"/>
                </a:lnTo>
                <a:lnTo>
                  <a:pt x="268" y="63"/>
                </a:lnTo>
                <a:lnTo>
                  <a:pt x="268" y="51"/>
                </a:lnTo>
                <a:lnTo>
                  <a:pt x="268" y="25"/>
                </a:lnTo>
                <a:lnTo>
                  <a:pt x="268" y="13"/>
                </a:lnTo>
                <a:lnTo>
                  <a:pt x="280" y="13"/>
                </a:lnTo>
                <a:lnTo>
                  <a:pt x="293" y="0"/>
                </a:lnTo>
                <a:lnTo>
                  <a:pt x="306" y="0"/>
                </a:lnTo>
                <a:lnTo>
                  <a:pt x="318" y="0"/>
                </a:lnTo>
                <a:lnTo>
                  <a:pt x="344" y="0"/>
                </a:lnTo>
                <a:lnTo>
                  <a:pt x="357" y="0"/>
                </a:lnTo>
                <a:lnTo>
                  <a:pt x="395" y="0"/>
                </a:lnTo>
                <a:lnTo>
                  <a:pt x="420" y="13"/>
                </a:lnTo>
                <a:lnTo>
                  <a:pt x="446" y="13"/>
                </a:lnTo>
                <a:lnTo>
                  <a:pt x="458" y="25"/>
                </a:lnTo>
                <a:lnTo>
                  <a:pt x="484" y="25"/>
                </a:lnTo>
                <a:lnTo>
                  <a:pt x="497" y="38"/>
                </a:lnTo>
                <a:lnTo>
                  <a:pt x="509" y="38"/>
                </a:lnTo>
                <a:lnTo>
                  <a:pt x="522" y="51"/>
                </a:lnTo>
                <a:lnTo>
                  <a:pt x="522" y="63"/>
                </a:lnTo>
                <a:lnTo>
                  <a:pt x="535" y="76"/>
                </a:lnTo>
                <a:lnTo>
                  <a:pt x="535" y="101"/>
                </a:lnTo>
                <a:lnTo>
                  <a:pt x="535" y="127"/>
                </a:lnTo>
                <a:lnTo>
                  <a:pt x="522" y="152"/>
                </a:lnTo>
                <a:lnTo>
                  <a:pt x="522" y="165"/>
                </a:lnTo>
                <a:lnTo>
                  <a:pt x="522" y="177"/>
                </a:lnTo>
                <a:lnTo>
                  <a:pt x="522" y="190"/>
                </a:lnTo>
                <a:lnTo>
                  <a:pt x="522" y="216"/>
                </a:lnTo>
                <a:lnTo>
                  <a:pt x="522" y="241"/>
                </a:lnTo>
                <a:lnTo>
                  <a:pt x="522" y="266"/>
                </a:lnTo>
                <a:lnTo>
                  <a:pt x="522" y="292"/>
                </a:lnTo>
                <a:lnTo>
                  <a:pt x="522" y="317"/>
                </a:lnTo>
                <a:lnTo>
                  <a:pt x="522" y="355"/>
                </a:lnTo>
                <a:lnTo>
                  <a:pt x="522" y="393"/>
                </a:lnTo>
                <a:lnTo>
                  <a:pt x="522" y="431"/>
                </a:lnTo>
                <a:lnTo>
                  <a:pt x="522" y="469"/>
                </a:lnTo>
                <a:lnTo>
                  <a:pt x="522" y="507"/>
                </a:lnTo>
                <a:lnTo>
                  <a:pt x="535" y="558"/>
                </a:lnTo>
                <a:lnTo>
                  <a:pt x="535" y="608"/>
                </a:lnTo>
                <a:lnTo>
                  <a:pt x="535" y="659"/>
                </a:lnTo>
                <a:lnTo>
                  <a:pt x="535" y="710"/>
                </a:lnTo>
                <a:lnTo>
                  <a:pt x="535" y="748"/>
                </a:lnTo>
                <a:lnTo>
                  <a:pt x="547" y="798"/>
                </a:lnTo>
                <a:lnTo>
                  <a:pt x="547" y="836"/>
                </a:lnTo>
                <a:lnTo>
                  <a:pt x="547" y="874"/>
                </a:lnTo>
                <a:lnTo>
                  <a:pt x="547" y="912"/>
                </a:lnTo>
                <a:lnTo>
                  <a:pt x="547" y="950"/>
                </a:lnTo>
                <a:lnTo>
                  <a:pt x="547" y="976"/>
                </a:lnTo>
                <a:lnTo>
                  <a:pt x="547" y="1001"/>
                </a:lnTo>
                <a:lnTo>
                  <a:pt x="560" y="1052"/>
                </a:lnTo>
                <a:lnTo>
                  <a:pt x="560" y="1102"/>
                </a:lnTo>
                <a:lnTo>
                  <a:pt x="560" y="1128"/>
                </a:lnTo>
                <a:lnTo>
                  <a:pt x="560" y="1191"/>
                </a:lnTo>
                <a:lnTo>
                  <a:pt x="547" y="1242"/>
                </a:lnTo>
                <a:lnTo>
                  <a:pt x="535" y="1343"/>
                </a:lnTo>
                <a:lnTo>
                  <a:pt x="522" y="1394"/>
                </a:lnTo>
                <a:lnTo>
                  <a:pt x="509" y="1432"/>
                </a:lnTo>
                <a:lnTo>
                  <a:pt x="484" y="1483"/>
                </a:lnTo>
                <a:lnTo>
                  <a:pt x="458" y="1508"/>
                </a:lnTo>
                <a:lnTo>
                  <a:pt x="420" y="1533"/>
                </a:lnTo>
                <a:lnTo>
                  <a:pt x="395" y="1559"/>
                </a:lnTo>
                <a:lnTo>
                  <a:pt x="369" y="1559"/>
                </a:lnTo>
                <a:lnTo>
                  <a:pt x="357" y="1571"/>
                </a:lnTo>
                <a:lnTo>
                  <a:pt x="344" y="1559"/>
                </a:lnTo>
                <a:lnTo>
                  <a:pt x="331" y="1546"/>
                </a:lnTo>
                <a:lnTo>
                  <a:pt x="318" y="1521"/>
                </a:lnTo>
                <a:lnTo>
                  <a:pt x="318" y="1495"/>
                </a:lnTo>
                <a:lnTo>
                  <a:pt x="318" y="1470"/>
                </a:lnTo>
                <a:lnTo>
                  <a:pt x="306" y="1445"/>
                </a:lnTo>
                <a:lnTo>
                  <a:pt x="293" y="1432"/>
                </a:lnTo>
                <a:lnTo>
                  <a:pt x="280" y="1407"/>
                </a:lnTo>
                <a:lnTo>
                  <a:pt x="255" y="1381"/>
                </a:lnTo>
                <a:lnTo>
                  <a:pt x="229" y="1369"/>
                </a:lnTo>
                <a:lnTo>
                  <a:pt x="191" y="1343"/>
                </a:lnTo>
                <a:lnTo>
                  <a:pt x="153" y="1318"/>
                </a:lnTo>
                <a:lnTo>
                  <a:pt x="115" y="1293"/>
                </a:lnTo>
                <a:lnTo>
                  <a:pt x="77" y="1280"/>
                </a:lnTo>
                <a:lnTo>
                  <a:pt x="51" y="1255"/>
                </a:lnTo>
                <a:lnTo>
                  <a:pt x="26" y="1242"/>
                </a:lnTo>
                <a:lnTo>
                  <a:pt x="13" y="1229"/>
                </a:lnTo>
                <a:lnTo>
                  <a:pt x="0" y="1217"/>
                </a:lnTo>
                <a:lnTo>
                  <a:pt x="0" y="1204"/>
                </a:lnTo>
                <a:lnTo>
                  <a:pt x="0" y="1191"/>
                </a:lnTo>
                <a:lnTo>
                  <a:pt x="13" y="1191"/>
                </a:lnTo>
                <a:lnTo>
                  <a:pt x="26" y="1191"/>
                </a:lnTo>
                <a:lnTo>
                  <a:pt x="51" y="1191"/>
                </a:lnTo>
                <a:lnTo>
                  <a:pt x="77" y="1191"/>
                </a:lnTo>
                <a:lnTo>
                  <a:pt x="102" y="1191"/>
                </a:lnTo>
                <a:lnTo>
                  <a:pt x="128" y="1204"/>
                </a:lnTo>
                <a:lnTo>
                  <a:pt x="166" y="1217"/>
                </a:lnTo>
                <a:lnTo>
                  <a:pt x="204" y="1217"/>
                </a:lnTo>
                <a:lnTo>
                  <a:pt x="229" y="1229"/>
                </a:lnTo>
                <a:lnTo>
                  <a:pt x="268" y="1229"/>
                </a:lnTo>
                <a:lnTo>
                  <a:pt x="293" y="1229"/>
                </a:lnTo>
                <a:lnTo>
                  <a:pt x="306" y="1242"/>
                </a:lnTo>
                <a:lnTo>
                  <a:pt x="331" y="1242"/>
                </a:lnTo>
                <a:lnTo>
                  <a:pt x="344" y="1242"/>
                </a:lnTo>
                <a:lnTo>
                  <a:pt x="344" y="122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4" name="Freeform 42"/>
          <p:cNvSpPr/>
          <p:nvPr/>
        </p:nvSpPr>
        <p:spPr>
          <a:xfrm>
            <a:off x="5205095" y="2618105"/>
            <a:ext cx="168275" cy="2333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67" h="367">
                <a:moveTo>
                  <a:pt x="76" y="253"/>
                </a:moveTo>
                <a:lnTo>
                  <a:pt x="51" y="228"/>
                </a:lnTo>
                <a:lnTo>
                  <a:pt x="38" y="190"/>
                </a:lnTo>
                <a:lnTo>
                  <a:pt x="25" y="165"/>
                </a:lnTo>
                <a:lnTo>
                  <a:pt x="13" y="139"/>
                </a:lnTo>
                <a:lnTo>
                  <a:pt x="13" y="127"/>
                </a:lnTo>
                <a:lnTo>
                  <a:pt x="0" y="101"/>
                </a:lnTo>
                <a:lnTo>
                  <a:pt x="0" y="76"/>
                </a:lnTo>
                <a:lnTo>
                  <a:pt x="13" y="63"/>
                </a:lnTo>
                <a:lnTo>
                  <a:pt x="13" y="38"/>
                </a:lnTo>
                <a:lnTo>
                  <a:pt x="13" y="13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102" y="13"/>
                </a:lnTo>
                <a:lnTo>
                  <a:pt x="140" y="38"/>
                </a:lnTo>
                <a:lnTo>
                  <a:pt x="178" y="63"/>
                </a:lnTo>
                <a:lnTo>
                  <a:pt x="216" y="101"/>
                </a:lnTo>
                <a:lnTo>
                  <a:pt x="229" y="139"/>
                </a:lnTo>
                <a:lnTo>
                  <a:pt x="254" y="177"/>
                </a:lnTo>
                <a:lnTo>
                  <a:pt x="267" y="215"/>
                </a:lnTo>
                <a:lnTo>
                  <a:pt x="267" y="253"/>
                </a:lnTo>
                <a:lnTo>
                  <a:pt x="267" y="279"/>
                </a:lnTo>
                <a:lnTo>
                  <a:pt x="254" y="304"/>
                </a:lnTo>
                <a:lnTo>
                  <a:pt x="242" y="329"/>
                </a:lnTo>
                <a:lnTo>
                  <a:pt x="216" y="342"/>
                </a:lnTo>
                <a:lnTo>
                  <a:pt x="203" y="355"/>
                </a:lnTo>
                <a:lnTo>
                  <a:pt x="203" y="367"/>
                </a:lnTo>
                <a:lnTo>
                  <a:pt x="191" y="367"/>
                </a:lnTo>
                <a:lnTo>
                  <a:pt x="178" y="355"/>
                </a:lnTo>
                <a:lnTo>
                  <a:pt x="165" y="355"/>
                </a:lnTo>
                <a:lnTo>
                  <a:pt x="153" y="342"/>
                </a:lnTo>
                <a:lnTo>
                  <a:pt x="127" y="317"/>
                </a:lnTo>
                <a:lnTo>
                  <a:pt x="114" y="304"/>
                </a:lnTo>
                <a:lnTo>
                  <a:pt x="89" y="279"/>
                </a:lnTo>
                <a:lnTo>
                  <a:pt x="76" y="2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5" name="Freeform 43"/>
          <p:cNvSpPr/>
          <p:nvPr/>
        </p:nvSpPr>
        <p:spPr>
          <a:xfrm>
            <a:off x="5406708" y="1524318"/>
            <a:ext cx="185737" cy="6921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93" h="1089">
                <a:moveTo>
                  <a:pt x="229" y="1064"/>
                </a:moveTo>
                <a:lnTo>
                  <a:pt x="89" y="1089"/>
                </a:lnTo>
                <a:lnTo>
                  <a:pt x="89" y="975"/>
                </a:lnTo>
                <a:lnTo>
                  <a:pt x="89" y="861"/>
                </a:lnTo>
                <a:lnTo>
                  <a:pt x="89" y="760"/>
                </a:lnTo>
                <a:lnTo>
                  <a:pt x="76" y="659"/>
                </a:lnTo>
                <a:lnTo>
                  <a:pt x="76" y="570"/>
                </a:lnTo>
                <a:lnTo>
                  <a:pt x="76" y="481"/>
                </a:lnTo>
                <a:lnTo>
                  <a:pt x="76" y="405"/>
                </a:lnTo>
                <a:lnTo>
                  <a:pt x="76" y="342"/>
                </a:lnTo>
                <a:lnTo>
                  <a:pt x="64" y="291"/>
                </a:lnTo>
                <a:lnTo>
                  <a:pt x="64" y="228"/>
                </a:lnTo>
                <a:lnTo>
                  <a:pt x="64" y="190"/>
                </a:lnTo>
                <a:lnTo>
                  <a:pt x="51" y="152"/>
                </a:lnTo>
                <a:lnTo>
                  <a:pt x="51" y="126"/>
                </a:lnTo>
                <a:lnTo>
                  <a:pt x="51" y="101"/>
                </a:lnTo>
                <a:lnTo>
                  <a:pt x="38" y="88"/>
                </a:lnTo>
                <a:lnTo>
                  <a:pt x="13" y="76"/>
                </a:lnTo>
                <a:lnTo>
                  <a:pt x="0" y="63"/>
                </a:lnTo>
                <a:lnTo>
                  <a:pt x="0" y="38"/>
                </a:lnTo>
                <a:lnTo>
                  <a:pt x="0" y="12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114" y="12"/>
                </a:lnTo>
                <a:lnTo>
                  <a:pt x="153" y="12"/>
                </a:lnTo>
                <a:lnTo>
                  <a:pt x="178" y="25"/>
                </a:lnTo>
                <a:lnTo>
                  <a:pt x="204" y="38"/>
                </a:lnTo>
                <a:lnTo>
                  <a:pt x="229" y="38"/>
                </a:lnTo>
                <a:lnTo>
                  <a:pt x="254" y="50"/>
                </a:lnTo>
                <a:lnTo>
                  <a:pt x="267" y="63"/>
                </a:lnTo>
                <a:lnTo>
                  <a:pt x="280" y="63"/>
                </a:lnTo>
                <a:lnTo>
                  <a:pt x="280" y="76"/>
                </a:lnTo>
                <a:lnTo>
                  <a:pt x="293" y="88"/>
                </a:lnTo>
                <a:lnTo>
                  <a:pt x="293" y="101"/>
                </a:lnTo>
                <a:lnTo>
                  <a:pt x="280" y="114"/>
                </a:lnTo>
                <a:lnTo>
                  <a:pt x="267" y="152"/>
                </a:lnTo>
                <a:lnTo>
                  <a:pt x="267" y="164"/>
                </a:lnTo>
                <a:lnTo>
                  <a:pt x="267" y="177"/>
                </a:lnTo>
                <a:lnTo>
                  <a:pt x="254" y="190"/>
                </a:lnTo>
                <a:lnTo>
                  <a:pt x="254" y="215"/>
                </a:lnTo>
                <a:lnTo>
                  <a:pt x="254" y="253"/>
                </a:lnTo>
                <a:lnTo>
                  <a:pt x="254" y="291"/>
                </a:lnTo>
                <a:lnTo>
                  <a:pt x="242" y="342"/>
                </a:lnTo>
                <a:lnTo>
                  <a:pt x="242" y="392"/>
                </a:lnTo>
                <a:lnTo>
                  <a:pt x="242" y="456"/>
                </a:lnTo>
                <a:lnTo>
                  <a:pt x="242" y="519"/>
                </a:lnTo>
                <a:lnTo>
                  <a:pt x="242" y="595"/>
                </a:lnTo>
                <a:lnTo>
                  <a:pt x="229" y="684"/>
                </a:lnTo>
                <a:lnTo>
                  <a:pt x="229" y="760"/>
                </a:lnTo>
                <a:lnTo>
                  <a:pt x="229" y="861"/>
                </a:lnTo>
                <a:lnTo>
                  <a:pt x="229" y="963"/>
                </a:lnTo>
                <a:lnTo>
                  <a:pt x="229" y="10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1" name="Freeform 39"/>
          <p:cNvSpPr/>
          <p:nvPr/>
        </p:nvSpPr>
        <p:spPr>
          <a:xfrm>
            <a:off x="4711383" y="2079943"/>
            <a:ext cx="1543050" cy="2730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2430" h="431">
                <a:moveTo>
                  <a:pt x="0" y="329"/>
                </a:moveTo>
                <a:lnTo>
                  <a:pt x="89" y="317"/>
                </a:lnTo>
                <a:lnTo>
                  <a:pt x="178" y="304"/>
                </a:lnTo>
                <a:lnTo>
                  <a:pt x="267" y="291"/>
                </a:lnTo>
                <a:lnTo>
                  <a:pt x="343" y="279"/>
                </a:lnTo>
                <a:lnTo>
                  <a:pt x="420" y="266"/>
                </a:lnTo>
                <a:lnTo>
                  <a:pt x="496" y="253"/>
                </a:lnTo>
                <a:lnTo>
                  <a:pt x="572" y="241"/>
                </a:lnTo>
                <a:lnTo>
                  <a:pt x="636" y="241"/>
                </a:lnTo>
                <a:lnTo>
                  <a:pt x="712" y="228"/>
                </a:lnTo>
                <a:lnTo>
                  <a:pt x="776" y="215"/>
                </a:lnTo>
                <a:lnTo>
                  <a:pt x="903" y="203"/>
                </a:lnTo>
                <a:lnTo>
                  <a:pt x="1018" y="177"/>
                </a:lnTo>
                <a:lnTo>
                  <a:pt x="1132" y="165"/>
                </a:lnTo>
                <a:lnTo>
                  <a:pt x="1234" y="139"/>
                </a:lnTo>
                <a:lnTo>
                  <a:pt x="1323" y="127"/>
                </a:lnTo>
                <a:lnTo>
                  <a:pt x="1425" y="114"/>
                </a:lnTo>
                <a:lnTo>
                  <a:pt x="1501" y="101"/>
                </a:lnTo>
                <a:lnTo>
                  <a:pt x="1590" y="89"/>
                </a:lnTo>
                <a:lnTo>
                  <a:pt x="1667" y="76"/>
                </a:lnTo>
                <a:lnTo>
                  <a:pt x="1730" y="63"/>
                </a:lnTo>
                <a:lnTo>
                  <a:pt x="1794" y="51"/>
                </a:lnTo>
                <a:lnTo>
                  <a:pt x="1857" y="38"/>
                </a:lnTo>
                <a:lnTo>
                  <a:pt x="1908" y="25"/>
                </a:lnTo>
                <a:lnTo>
                  <a:pt x="1959" y="25"/>
                </a:lnTo>
                <a:lnTo>
                  <a:pt x="2010" y="13"/>
                </a:lnTo>
                <a:lnTo>
                  <a:pt x="2048" y="13"/>
                </a:lnTo>
                <a:lnTo>
                  <a:pt x="2074" y="13"/>
                </a:lnTo>
                <a:lnTo>
                  <a:pt x="2112" y="0"/>
                </a:lnTo>
                <a:lnTo>
                  <a:pt x="2137" y="0"/>
                </a:lnTo>
                <a:lnTo>
                  <a:pt x="2163" y="13"/>
                </a:lnTo>
                <a:lnTo>
                  <a:pt x="2214" y="13"/>
                </a:lnTo>
                <a:lnTo>
                  <a:pt x="2252" y="25"/>
                </a:lnTo>
                <a:lnTo>
                  <a:pt x="2303" y="51"/>
                </a:lnTo>
                <a:lnTo>
                  <a:pt x="2341" y="76"/>
                </a:lnTo>
                <a:lnTo>
                  <a:pt x="2379" y="89"/>
                </a:lnTo>
                <a:lnTo>
                  <a:pt x="2404" y="114"/>
                </a:lnTo>
                <a:lnTo>
                  <a:pt x="2417" y="139"/>
                </a:lnTo>
                <a:lnTo>
                  <a:pt x="2430" y="165"/>
                </a:lnTo>
                <a:lnTo>
                  <a:pt x="2430" y="177"/>
                </a:lnTo>
                <a:lnTo>
                  <a:pt x="2417" y="190"/>
                </a:lnTo>
                <a:lnTo>
                  <a:pt x="2404" y="190"/>
                </a:lnTo>
                <a:lnTo>
                  <a:pt x="2392" y="203"/>
                </a:lnTo>
                <a:lnTo>
                  <a:pt x="2366" y="203"/>
                </a:lnTo>
                <a:lnTo>
                  <a:pt x="2354" y="203"/>
                </a:lnTo>
                <a:lnTo>
                  <a:pt x="2328" y="203"/>
                </a:lnTo>
                <a:lnTo>
                  <a:pt x="2303" y="203"/>
                </a:lnTo>
                <a:lnTo>
                  <a:pt x="2277" y="203"/>
                </a:lnTo>
                <a:lnTo>
                  <a:pt x="2252" y="203"/>
                </a:lnTo>
                <a:lnTo>
                  <a:pt x="2214" y="190"/>
                </a:lnTo>
                <a:lnTo>
                  <a:pt x="2175" y="190"/>
                </a:lnTo>
                <a:lnTo>
                  <a:pt x="2137" y="190"/>
                </a:lnTo>
                <a:lnTo>
                  <a:pt x="2112" y="190"/>
                </a:lnTo>
                <a:lnTo>
                  <a:pt x="2074" y="190"/>
                </a:lnTo>
                <a:lnTo>
                  <a:pt x="2048" y="190"/>
                </a:lnTo>
                <a:lnTo>
                  <a:pt x="2035" y="177"/>
                </a:lnTo>
                <a:lnTo>
                  <a:pt x="2010" y="177"/>
                </a:lnTo>
                <a:lnTo>
                  <a:pt x="1997" y="177"/>
                </a:lnTo>
                <a:lnTo>
                  <a:pt x="1985" y="190"/>
                </a:lnTo>
                <a:lnTo>
                  <a:pt x="1946" y="190"/>
                </a:lnTo>
                <a:lnTo>
                  <a:pt x="1921" y="190"/>
                </a:lnTo>
                <a:lnTo>
                  <a:pt x="1883" y="190"/>
                </a:lnTo>
                <a:lnTo>
                  <a:pt x="1832" y="190"/>
                </a:lnTo>
                <a:lnTo>
                  <a:pt x="1781" y="203"/>
                </a:lnTo>
                <a:lnTo>
                  <a:pt x="1730" y="203"/>
                </a:lnTo>
                <a:lnTo>
                  <a:pt x="1667" y="203"/>
                </a:lnTo>
                <a:lnTo>
                  <a:pt x="1527" y="228"/>
                </a:lnTo>
                <a:lnTo>
                  <a:pt x="1387" y="241"/>
                </a:lnTo>
                <a:lnTo>
                  <a:pt x="1234" y="266"/>
                </a:lnTo>
                <a:lnTo>
                  <a:pt x="1081" y="279"/>
                </a:lnTo>
                <a:lnTo>
                  <a:pt x="929" y="317"/>
                </a:lnTo>
                <a:lnTo>
                  <a:pt x="776" y="342"/>
                </a:lnTo>
                <a:lnTo>
                  <a:pt x="636" y="367"/>
                </a:lnTo>
                <a:lnTo>
                  <a:pt x="496" y="393"/>
                </a:lnTo>
                <a:lnTo>
                  <a:pt x="432" y="405"/>
                </a:lnTo>
                <a:lnTo>
                  <a:pt x="369" y="418"/>
                </a:lnTo>
                <a:lnTo>
                  <a:pt x="318" y="431"/>
                </a:lnTo>
                <a:lnTo>
                  <a:pt x="267" y="431"/>
                </a:lnTo>
                <a:lnTo>
                  <a:pt x="229" y="431"/>
                </a:lnTo>
                <a:lnTo>
                  <a:pt x="191" y="431"/>
                </a:lnTo>
                <a:lnTo>
                  <a:pt x="165" y="431"/>
                </a:lnTo>
                <a:lnTo>
                  <a:pt x="140" y="431"/>
                </a:lnTo>
                <a:lnTo>
                  <a:pt x="102" y="418"/>
                </a:lnTo>
                <a:lnTo>
                  <a:pt x="63" y="393"/>
                </a:lnTo>
                <a:lnTo>
                  <a:pt x="25" y="367"/>
                </a:lnTo>
                <a:lnTo>
                  <a:pt x="0" y="32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矩形 4"/>
          <p:cNvSpPr/>
          <p:nvPr/>
        </p:nvSpPr>
        <p:spPr>
          <a:xfrm>
            <a:off x="547843" y="1347943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寺</a:t>
            </a:r>
          </a:p>
        </p:txBody>
      </p:sp>
      <p:sp>
        <p:nvSpPr>
          <p:cNvPr id="30" name="矩形 29"/>
          <p:cNvSpPr/>
          <p:nvPr/>
        </p:nvSpPr>
        <p:spPr>
          <a:xfrm>
            <a:off x="547843" y="598520"/>
            <a:ext cx="14097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sì</a:t>
            </a:r>
          </a:p>
        </p:txBody>
      </p:sp>
      <p:pic>
        <p:nvPicPr>
          <p:cNvPr id="21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545835" y="2870596"/>
            <a:ext cx="3497262" cy="1700064"/>
            <a:chOff x="545835" y="2870596"/>
            <a:chExt cx="3497262" cy="1700064"/>
          </a:xfrm>
        </p:grpSpPr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545835" y="2870596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5835" y="3704033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佛寺   太常寺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45835" y="3289696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S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土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45835" y="4108995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六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线形标注 2 10"/>
          <p:cNvSpPr/>
          <p:nvPr/>
        </p:nvSpPr>
        <p:spPr>
          <a:xfrm>
            <a:off x="7060565" y="1663065"/>
            <a:ext cx="1837690" cy="114871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“寸”竖钩的竖与“土”的竖分两笔写。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+mj-ea"/>
              <a:cs typeface="+mn-cs"/>
              <a:sym typeface="+mn-ea"/>
            </a:endParaRPr>
          </a:p>
        </p:txBody>
      </p:sp>
      <p:sp>
        <p:nvSpPr>
          <p:cNvPr id="5" name="线形标注 2 4"/>
          <p:cNvSpPr/>
          <p:nvPr/>
        </p:nvSpPr>
        <p:spPr>
          <a:xfrm>
            <a:off x="2299944" y="1419549"/>
            <a:ext cx="1698625" cy="104584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2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“土”要扁，下横长。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098030" y="2845753"/>
            <a:ext cx="1800225" cy="1241425"/>
            <a:chOff x="6397625" y="2122488"/>
            <a:chExt cx="1800225" cy="1241425"/>
          </a:xfrm>
        </p:grpSpPr>
        <p:sp>
          <p:nvSpPr>
            <p:cNvPr id="6" name="云形标注 5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TextBox 3"/>
            <p:cNvSpPr txBox="1"/>
            <p:nvPr/>
          </p:nvSpPr>
          <p:spPr>
            <a:xfrm>
              <a:off x="6551002" y="2301046"/>
              <a:ext cx="1574601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易错提示：上边是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土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士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3"/>
          <p:cNvGrpSpPr/>
          <p:nvPr/>
        </p:nvGrpSpPr>
        <p:grpSpPr>
          <a:xfrm>
            <a:off x="868978" y="1099665"/>
            <a:ext cx="7532688" cy="2922587"/>
            <a:chOff x="1401418" y="1444787"/>
            <a:chExt cx="6848059" cy="2656459"/>
          </a:xfrm>
          <a:solidFill>
            <a:schemeClr val="bg2"/>
          </a:solidFill>
        </p:grpSpPr>
        <p:sp>
          <p:nvSpPr>
            <p:cNvPr id="2" name="圆角矩形 1"/>
            <p:cNvSpPr/>
            <p:nvPr/>
          </p:nvSpPr>
          <p:spPr>
            <a:xfrm>
              <a:off x="1401418" y="1444787"/>
              <a:ext cx="6848059" cy="2656459"/>
            </a:xfrm>
            <a:prstGeom prst="roundRect">
              <a:avLst>
                <a:gd name="adj" fmla="val 7231"/>
              </a:avLst>
            </a:prstGeom>
            <a:grp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4580" name="矩形 2"/>
            <p:cNvSpPr>
              <a:spLocks noChangeArrowheads="1"/>
            </p:cNvSpPr>
            <p:nvPr/>
          </p:nvSpPr>
          <p:spPr bwMode="auto">
            <a:xfrm>
              <a:off x="1590262" y="1539728"/>
              <a:ext cx="6390858" cy="23420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457200" algn="l" defTabSz="4572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 读古诗，要读出诗的韵味，要使诗歌读得有韵味，就要读出诗的抑扬顿挫；大家可以划出诗的节拍，也可以模仿古人“摇头晃脑”的去读。大家尝试一下。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2275879" y="1106967"/>
            <a:ext cx="43989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0" marR="0" lvl="0" indent="266700" algn="ctr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枫桥夜泊</a:t>
            </a:r>
          </a:p>
          <a:p>
            <a:pPr marL="0" marR="0" lvl="0" indent="266700" algn="ctr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[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唐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]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张继</a:t>
            </a:r>
          </a:p>
          <a:p>
            <a:pPr marL="0" marR="0" lvl="0" indent="0" algn="ctr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月落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乌啼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∥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霜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满天，</a:t>
            </a:r>
            <a:endParaRPr kumimoji="0" lang="en-US" altLang="zh-CN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江枫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渔火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∥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对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愁眠。</a:t>
            </a:r>
          </a:p>
          <a:p>
            <a:pPr marL="0" marR="0" lvl="0" indent="0" algn="ctr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姑苏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城外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∥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寒山寺，</a:t>
            </a:r>
            <a:endParaRPr kumimoji="0" lang="en-US" altLang="zh-CN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夜半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钟声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∥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到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客船。</a:t>
            </a:r>
          </a:p>
        </p:txBody>
      </p:sp>
      <p:sp>
        <p:nvSpPr>
          <p:cNvPr id="3" name="文本框 6"/>
          <p:cNvSpPr txBox="1"/>
          <p:nvPr/>
        </p:nvSpPr>
        <p:spPr>
          <a:xfrm>
            <a:off x="426992" y="569274"/>
            <a:ext cx="828106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 fontAlgn="auto">
              <a:lnSpc>
                <a:spcPct val="100000"/>
              </a:lnSpc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结合注释，诵读古诗。把古诗读正确、读流利。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11070" y="1537970"/>
            <a:ext cx="27158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枫桥夜泊</a:t>
            </a:r>
          </a:p>
        </p:txBody>
      </p:sp>
      <p:sp>
        <p:nvSpPr>
          <p:cNvPr id="20" name="矩形 19"/>
          <p:cNvSpPr/>
          <p:nvPr/>
        </p:nvSpPr>
        <p:spPr>
          <a:xfrm>
            <a:off x="2211229" y="1537785"/>
            <a:ext cx="1338739" cy="807244"/>
          </a:xfrm>
          <a:prstGeom prst="rect">
            <a:avLst/>
          </a:prstGeom>
          <a:noFill/>
          <a:ln w="28575" cmpd="sng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7" rIns="51435" bIns="25717"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54969" y="3157511"/>
            <a:ext cx="1789980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点明地点。</a:t>
            </a:r>
          </a:p>
        </p:txBody>
      </p:sp>
      <p:sp>
        <p:nvSpPr>
          <p:cNvPr id="5" name="下箭头 4"/>
          <p:cNvSpPr/>
          <p:nvPr/>
        </p:nvSpPr>
        <p:spPr>
          <a:xfrm>
            <a:off x="2541746" y="2448851"/>
            <a:ext cx="416243" cy="51101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76161" y="1537785"/>
            <a:ext cx="521494" cy="807244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7" rIns="51435" bIns="25717"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57989" y="540517"/>
            <a:ext cx="1837610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点明时间。</a:t>
            </a:r>
          </a:p>
        </p:txBody>
      </p:sp>
      <p:sp>
        <p:nvSpPr>
          <p:cNvPr id="11" name="下箭头 10"/>
          <p:cNvSpPr/>
          <p:nvPr/>
        </p:nvSpPr>
        <p:spPr>
          <a:xfrm rot="10800000">
            <a:off x="3576161" y="978191"/>
            <a:ext cx="416243" cy="51101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97655" y="1537785"/>
            <a:ext cx="698183" cy="807244"/>
          </a:xfrm>
          <a:prstGeom prst="rect">
            <a:avLst/>
          </a:prstGeom>
          <a:noFill/>
          <a:ln w="28575" cmpd="sng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7" rIns="51435" bIns="25717"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27344" y="1537785"/>
            <a:ext cx="1717735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点出活动。</a:t>
            </a:r>
          </a:p>
        </p:txBody>
      </p:sp>
      <p:sp>
        <p:nvSpPr>
          <p:cNvPr id="15" name="下箭头 14"/>
          <p:cNvSpPr/>
          <p:nvPr/>
        </p:nvSpPr>
        <p:spPr>
          <a:xfrm rot="16200000">
            <a:off x="4842986" y="1685899"/>
            <a:ext cx="416243" cy="51101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95599" y="2870060"/>
            <a:ext cx="4100751" cy="55399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</a:rPr>
              <a:t>你能说说诗题的意思吗？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926431" y="4227169"/>
            <a:ext cx="4773930" cy="506730"/>
          </a:xfrm>
          <a:prstGeom prst="rect">
            <a:avLst/>
          </a:prstGeom>
          <a:solidFill>
            <a:srgbClr val="FFC00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>
                <a:ea typeface="黑体" panose="02010609060101010101" pitchFamily="49" charset="-122"/>
              </a:rPr>
              <a:t>夜晚在枫桥停泊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99021" y="693433"/>
            <a:ext cx="2697347" cy="591988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141231" y="209835"/>
              <a:ext cx="2788646" cy="5221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0000FF"/>
                  </a:solidFill>
                  <a:latin typeface="+mj-ea"/>
                  <a:ea typeface="+mj-ea"/>
                  <a:sym typeface="+mn-ea"/>
                </a:rPr>
                <a:t>一起解诗题</a:t>
              </a:r>
            </a:p>
          </p:txBody>
        </p:sp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4" grpId="0" bldLvl="0" animBg="1"/>
      <p:bldP spid="5" grpId="0" bldLvl="0" animBg="1"/>
      <p:bldP spid="9" grpId="0" bldLvl="0" animBg="1"/>
      <p:bldP spid="10" grpId="0" bldLvl="0" animBg="1"/>
      <p:bldP spid="11" grpId="0" bldLvl="0" animBg="1"/>
      <p:bldP spid="13" grpId="0" bldLvl="0" animBg="1"/>
      <p:bldP spid="14" grpId="0" bldLvl="0" animBg="1"/>
      <p:bldP spid="15" grpId="0" bldLvl="0" animBg="1"/>
      <p:bldP spid="17" grpId="0" bldLvl="0" animBg="1"/>
      <p:bldP spid="2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403" y="655980"/>
            <a:ext cx="7467600" cy="4076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2888" y="634714"/>
            <a:ext cx="7547115" cy="4096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532" name="矩形 3"/>
          <p:cNvSpPr/>
          <p:nvPr/>
        </p:nvSpPr>
        <p:spPr>
          <a:xfrm>
            <a:off x="8112125" y="2101850"/>
            <a:ext cx="595313" cy="15700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枫</a:t>
            </a:r>
            <a:endParaRPr lang="en-US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桥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2208663" y="1206254"/>
            <a:ext cx="4267200" cy="1322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月落乌啼霜满天，</a:t>
            </a:r>
          </a:p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江枫渔火对愁眠。</a:t>
            </a:r>
          </a:p>
        </p:txBody>
      </p:sp>
      <p:sp>
        <p:nvSpPr>
          <p:cNvPr id="17" name="矩形 16"/>
          <p:cNvSpPr/>
          <p:nvPr/>
        </p:nvSpPr>
        <p:spPr>
          <a:xfrm>
            <a:off x="1113473" y="3419235"/>
            <a:ext cx="7464743" cy="11988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诗意：</a:t>
            </a:r>
            <a:r>
              <a:rPr lang="zh-CN" altLang="en-US" sz="2400" b="1" dirty="0" smtClean="0">
                <a:ea typeface="黑体" panose="02010609060101010101" pitchFamily="49" charset="-122"/>
              </a:rPr>
              <a:t>月亮落下去了，乌鸦不时地啼叫着，茫茫夜色中似乎弥漫着满天的霜，面对着江边的枫树和渔船上的灯火，诗人忧愁得难以入眠。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01554" y="791288"/>
            <a:ext cx="479108" cy="19380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江边的枫树</a:t>
            </a:r>
          </a:p>
        </p:txBody>
      </p:sp>
      <p:sp>
        <p:nvSpPr>
          <p:cNvPr id="21" name="下箭头 20"/>
          <p:cNvSpPr/>
          <p:nvPr/>
        </p:nvSpPr>
        <p:spPr>
          <a:xfrm rot="5400000">
            <a:off x="1636395" y="1897616"/>
            <a:ext cx="416243" cy="51101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09824" y="2528013"/>
            <a:ext cx="2445068" cy="82994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你能说说这联诗的意思么？</a:t>
            </a:r>
          </a:p>
        </p:txBody>
      </p:sp>
      <p:sp>
        <p:nvSpPr>
          <p:cNvPr id="3" name="矩形 2"/>
          <p:cNvSpPr/>
          <p:nvPr/>
        </p:nvSpPr>
        <p:spPr>
          <a:xfrm>
            <a:off x="2208848" y="1894283"/>
            <a:ext cx="1073468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82315" y="1894283"/>
            <a:ext cx="1073468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09215" y="2958543"/>
            <a:ext cx="2419826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渔船上的灯火</a:t>
            </a:r>
          </a:p>
        </p:txBody>
      </p:sp>
      <p:sp>
        <p:nvSpPr>
          <p:cNvPr id="6" name="下箭头 5"/>
          <p:cNvSpPr/>
          <p:nvPr/>
        </p:nvSpPr>
        <p:spPr>
          <a:xfrm>
            <a:off x="3523774" y="2412443"/>
            <a:ext cx="428149" cy="546259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744470" y="323066"/>
            <a:ext cx="2825750" cy="591988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128216" y="209835"/>
              <a:ext cx="3206093" cy="5221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0000FF"/>
                  </a:solidFill>
                  <a:latin typeface="+mj-ea"/>
                  <a:ea typeface="+mj-ea"/>
                  <a:sym typeface="+mn-ea"/>
                </a:rPr>
                <a:t>一起解诗意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animBg="1"/>
      <p:bldP spid="16" grpId="0" bldLvl="0" animBg="1"/>
      <p:bldP spid="21" grpId="0" bldLvl="0" animBg="1"/>
      <p:bldP spid="23" grpId="0" bldLvl="0" animBg="1"/>
      <p:bldP spid="3" grpId="0" bldLvl="0" animBg="1"/>
      <p:bldP spid="4" grpId="0" bldLvl="0" animBg="1"/>
      <p:bldP spid="5" grpId="0" bldLvl="0" animBg="1"/>
      <p:bldP spid="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/>
          <p:nvPr/>
        </p:nvSpPr>
        <p:spPr>
          <a:xfrm>
            <a:off x="3394366" y="731903"/>
            <a:ext cx="3557588" cy="584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eaLnBrk="0" hangingPunct="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月落乌啼霜满天。</a:t>
            </a:r>
            <a:endParaRPr lang="zh-CN" altLang="zh-CN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3456" y="218561"/>
            <a:ext cx="1835784" cy="163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365345" y="1923752"/>
            <a:ext cx="8470309" cy="2318639"/>
          </a:xfrm>
          <a:prstGeom prst="borderCallout1">
            <a:avLst>
              <a:gd name="adj1" fmla="val 325"/>
              <a:gd name="adj2" fmla="val 53782"/>
              <a:gd name="adj3" fmla="val -20176"/>
              <a:gd name="adj4" fmla="val 51084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indent="449580" defTabSz="457200">
              <a:buClrTx/>
              <a:buSzTx/>
              <a:defRPr/>
            </a:pP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 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诗句中的动静结合：诗的首句，写了午夜时分三种有</a:t>
            </a: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密切关联的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景象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: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月落、乌啼、霜满天。上弦月升起得早，半夜时便已沉落下去，整个天宇只剩下一片灰蒙蒙的光影。树上的栖鸦大约是因为月落前后光线明暗的变化，被惊醒后发出几声啼鸣。整个一句，月落写所见，乌啼写所闻，霜满天写所感，层次分明地体现出一个先后承接的时间过程和感觉过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/>
          <p:nvPr/>
        </p:nvSpPr>
        <p:spPr>
          <a:xfrm>
            <a:off x="2873375" y="1236663"/>
            <a:ext cx="3557588" cy="584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eaLnBrk="0" hangingPunct="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月落乌啼霜满天。</a:t>
            </a:r>
            <a:endParaRPr lang="zh-CN" altLang="zh-CN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3233" y="738087"/>
            <a:ext cx="1835784" cy="163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9" name="组合 4"/>
          <p:cNvGrpSpPr/>
          <p:nvPr/>
        </p:nvGrpSpPr>
        <p:grpSpPr>
          <a:xfrm>
            <a:off x="6994525" y="2557463"/>
            <a:ext cx="2185988" cy="565150"/>
            <a:chOff x="6685397" y="761284"/>
            <a:chExt cx="2185553" cy="564055"/>
          </a:xfrm>
        </p:grpSpPr>
        <p:pic>
          <p:nvPicPr>
            <p:cNvPr id="24590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5397" y="761284"/>
              <a:ext cx="2095639" cy="56405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91" name="矩形 7"/>
            <p:cNvSpPr/>
            <p:nvPr/>
          </p:nvSpPr>
          <p:spPr>
            <a:xfrm>
              <a:off x="6709781" y="882133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2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1750" y="2370138"/>
            <a:ext cx="7264400" cy="879475"/>
            <a:chOff x="772686" y="3876457"/>
            <a:chExt cx="7266917" cy="879120"/>
          </a:xfrm>
        </p:grpSpPr>
        <p:sp>
          <p:nvSpPr>
            <p:cNvPr id="24588" name="文本框 9"/>
            <p:cNvSpPr txBox="1"/>
            <p:nvPr/>
          </p:nvSpPr>
          <p:spPr>
            <a:xfrm>
              <a:off x="1545934" y="4091938"/>
              <a:ext cx="6493669" cy="52544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读这句诗你仿佛看到了什么？听到了什么？</a:t>
              </a:r>
            </a:p>
          </p:txBody>
        </p:sp>
        <p:pic>
          <p:nvPicPr>
            <p:cNvPr id="24589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5" name="矩形 24"/>
          <p:cNvSpPr/>
          <p:nvPr/>
        </p:nvSpPr>
        <p:spPr>
          <a:xfrm>
            <a:off x="646113" y="3273425"/>
            <a:ext cx="7880350" cy="527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看到月亮渐渐落下去。听到了乌鸦在啼叫。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31750" y="3713163"/>
            <a:ext cx="7264400" cy="879475"/>
            <a:chOff x="772686" y="3876457"/>
            <a:chExt cx="7266917" cy="879120"/>
          </a:xfrm>
        </p:grpSpPr>
        <p:sp>
          <p:nvSpPr>
            <p:cNvPr id="24586" name="文本框 9"/>
            <p:cNvSpPr txBox="1"/>
            <p:nvPr/>
          </p:nvSpPr>
          <p:spPr>
            <a:xfrm>
              <a:off x="1545934" y="4091938"/>
              <a:ext cx="6493669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给你带来什么样的感觉？</a:t>
              </a:r>
            </a:p>
          </p:txBody>
        </p:sp>
        <p:pic>
          <p:nvPicPr>
            <p:cNvPr id="24587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9" name="矩形 28"/>
          <p:cNvSpPr/>
          <p:nvPr/>
        </p:nvSpPr>
        <p:spPr>
          <a:xfrm>
            <a:off x="4311650" y="3957638"/>
            <a:ext cx="1933575" cy="571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清冷。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/>
          <p:nvPr/>
        </p:nvSpPr>
        <p:spPr>
          <a:xfrm>
            <a:off x="1921761" y="678994"/>
            <a:ext cx="3900488" cy="58578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6700" eaLnBrk="0" hangingPunct="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江枫渔火对愁眠。</a:t>
            </a:r>
            <a:endParaRPr lang="zh-CN" altLang="zh-CN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0263" y="101494"/>
            <a:ext cx="1623039" cy="12959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473075" y="1523290"/>
            <a:ext cx="8408988" cy="2995536"/>
          </a:xfrm>
          <a:prstGeom prst="borderCallout1">
            <a:avLst>
              <a:gd name="adj1" fmla="val -906"/>
              <a:gd name="adj2" fmla="val 49295"/>
              <a:gd name="adj3" fmla="val -9528"/>
              <a:gd name="adj4" fmla="val 46541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indent="449580" defTabSz="457200">
              <a:buClrTx/>
              <a:buSzTx/>
              <a:defRPr/>
            </a:pP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诗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第二句接着描绘“枫桥夜泊”的特征景象和旅人的感受。在朦胧夜色中，江边的树只能看到一个模糊的轮廓，之所以径称“江枫”，也许是因枫桥这个地名引起的一种推想，或者是选用“江枫”这个意象给读者以秋色秋意和离情羁思的暗示。透过雾气茫茫的江面，可以看到星星点点的几处“渔火”，由于周围昏暗迷蒙背景的衬托，显得特别引人注目，动人遐想。“江枫”与“渔火”，一静一动，一暗一明，一江边，一江上，景物的配搭组合颇见用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/>
          <p:nvPr/>
        </p:nvSpPr>
        <p:spPr>
          <a:xfrm>
            <a:off x="1730375" y="1196975"/>
            <a:ext cx="3900488" cy="58578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6700" eaLnBrk="0" hangingPunct="0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江枫渔火对愁眠。</a:t>
            </a:r>
            <a:endParaRPr lang="zh-CN" altLang="zh-CN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0" name="组合 4"/>
          <p:cNvGrpSpPr/>
          <p:nvPr/>
        </p:nvGrpSpPr>
        <p:grpSpPr>
          <a:xfrm>
            <a:off x="6737020" y="4093865"/>
            <a:ext cx="2185987" cy="565150"/>
            <a:chOff x="6685397" y="761284"/>
            <a:chExt cx="2185553" cy="564055"/>
          </a:xfrm>
        </p:grpSpPr>
        <p:pic>
          <p:nvPicPr>
            <p:cNvPr id="26638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5397" y="761284"/>
              <a:ext cx="2095639" cy="56405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39" name="矩形 7"/>
            <p:cNvSpPr/>
            <p:nvPr/>
          </p:nvSpPr>
          <p:spPr>
            <a:xfrm>
              <a:off x="6709781" y="882133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2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2383" y="2079625"/>
            <a:ext cx="8723792" cy="879475"/>
            <a:chOff x="783323" y="3876457"/>
            <a:chExt cx="8726986" cy="879120"/>
          </a:xfrm>
        </p:grpSpPr>
        <p:sp>
          <p:nvSpPr>
            <p:cNvPr id="26636" name="文本框 9"/>
            <p:cNvSpPr txBox="1"/>
            <p:nvPr/>
          </p:nvSpPr>
          <p:spPr>
            <a:xfrm>
              <a:off x="1545934" y="4091938"/>
              <a:ext cx="7964375" cy="49224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这句诗你仿佛看到了什么？茫茫的江面上点点的渔火给你什么感觉？</a:t>
              </a:r>
            </a:p>
          </p:txBody>
        </p:sp>
        <p:pic>
          <p:nvPicPr>
            <p:cNvPr id="26637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3323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6" name="矩形 25"/>
          <p:cNvSpPr/>
          <p:nvPr/>
        </p:nvSpPr>
        <p:spPr>
          <a:xfrm>
            <a:off x="667379" y="2824493"/>
            <a:ext cx="7128301" cy="5724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看到“江枫”“渔火”。感到孤单、寂寞。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31750" y="3175000"/>
            <a:ext cx="8734425" cy="879475"/>
            <a:chOff x="772686" y="3876457"/>
            <a:chExt cx="8737623" cy="879120"/>
          </a:xfrm>
        </p:grpSpPr>
        <p:sp>
          <p:nvSpPr>
            <p:cNvPr id="26634" name="文本框 9"/>
            <p:cNvSpPr txBox="1"/>
            <p:nvPr/>
          </p:nvSpPr>
          <p:spPr>
            <a:xfrm>
              <a:off x="1545933" y="4091938"/>
              <a:ext cx="7964376" cy="49224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江边有火红的枫叶，闪烁着灯火，又给你带来一种什么样的感觉？</a:t>
              </a:r>
            </a:p>
          </p:txBody>
        </p:sp>
        <p:pic>
          <p:nvPicPr>
            <p:cNvPr id="26635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0" name="矩形 29"/>
          <p:cNvSpPr/>
          <p:nvPr/>
        </p:nvSpPr>
        <p:spPr>
          <a:xfrm>
            <a:off x="708174" y="3934156"/>
            <a:ext cx="3151188" cy="52770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温暖、美丽。</a:t>
            </a:r>
          </a:p>
        </p:txBody>
      </p:sp>
      <p:pic>
        <p:nvPicPr>
          <p:cNvPr id="31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43035" y="662233"/>
            <a:ext cx="2073612" cy="16557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274604" y="644023"/>
            <a:ext cx="3741420" cy="150876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姑苏城外寒山寺，</a:t>
            </a:r>
          </a:p>
          <a:p>
            <a:pPr lvl="0" algn="just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夜半钟声到客船。</a:t>
            </a:r>
          </a:p>
        </p:txBody>
      </p:sp>
      <p:sp>
        <p:nvSpPr>
          <p:cNvPr id="2" name="矩形 1"/>
          <p:cNvSpPr/>
          <p:nvPr/>
        </p:nvSpPr>
        <p:spPr>
          <a:xfrm>
            <a:off x="1071563" y="3711866"/>
            <a:ext cx="7642384" cy="8299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诗意：</a:t>
            </a:r>
            <a:r>
              <a:rPr lang="zh-CN" altLang="en-US" sz="2400" b="1" dirty="0" smtClean="0">
                <a:ea typeface="黑体" panose="02010609060101010101" pitchFamily="49" charset="-122"/>
              </a:rPr>
              <a:t>姑苏城外那寂寞清静的寒山古寺，半夜里敲响的钟声传到了客船里</a:t>
            </a:r>
            <a:r>
              <a:rPr lang="zh-CN" altLang="en-US" sz="2400" b="1" dirty="0" smtClean="0">
                <a:ea typeface="黑体" panose="02010609060101010101" pitchFamily="49" charset="-122"/>
              </a:rPr>
              <a:t>。</a:t>
            </a:r>
            <a:endParaRPr lang="zh-CN" altLang="en-US" sz="2400" b="1" dirty="0" smtClean="0"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68219" y="2606649"/>
            <a:ext cx="2445068" cy="82994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你能说说这联诗的意思么？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156811" y="2606490"/>
            <a:ext cx="4180523" cy="8299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当时佛寺有半夜敲钟的习惯，叫「无常钟」或「分夜钟」。</a:t>
            </a:r>
          </a:p>
        </p:txBody>
      </p:sp>
      <p:sp>
        <p:nvSpPr>
          <p:cNvPr id="21" name="下箭头 20"/>
          <p:cNvSpPr/>
          <p:nvPr/>
        </p:nvSpPr>
        <p:spPr>
          <a:xfrm>
            <a:off x="2025968" y="2095474"/>
            <a:ext cx="416243" cy="51101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48876" y="1503981"/>
            <a:ext cx="1478756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 bldLvl="0" animBg="1"/>
      <p:bldP spid="16" grpId="0" bldLvl="0" animBg="1"/>
      <p:bldP spid="21" grpId="0" bldLvl="0" animBg="1"/>
      <p:bldP spid="5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/>
          <p:nvPr/>
        </p:nvSpPr>
        <p:spPr>
          <a:xfrm>
            <a:off x="1173163" y="839788"/>
            <a:ext cx="4094162" cy="1570037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6700" eaLnBrk="0" hangingPunct="0"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姑苏城外寒山寺，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夜半钟声到客船。</a:t>
            </a:r>
            <a:endParaRPr lang="zh-CN" altLang="zh-CN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7543" y="680894"/>
            <a:ext cx="2869707" cy="20340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组合 7"/>
          <p:cNvGrpSpPr/>
          <p:nvPr/>
        </p:nvGrpSpPr>
        <p:grpSpPr>
          <a:xfrm>
            <a:off x="46038" y="2413000"/>
            <a:ext cx="8734425" cy="879475"/>
            <a:chOff x="772686" y="3876457"/>
            <a:chExt cx="8737623" cy="879120"/>
          </a:xfrm>
        </p:grpSpPr>
        <p:sp>
          <p:nvSpPr>
            <p:cNvPr id="27655" name="文本框 9"/>
            <p:cNvSpPr txBox="1"/>
            <p:nvPr/>
          </p:nvSpPr>
          <p:spPr>
            <a:xfrm>
              <a:off x="1545934" y="4091938"/>
              <a:ext cx="7964375" cy="570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从这两句诗你看见了什么？听到了什么？</a:t>
              </a:r>
            </a:p>
          </p:txBody>
        </p:sp>
        <p:pic>
          <p:nvPicPr>
            <p:cNvPr id="2765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" name="矩形 11"/>
          <p:cNvSpPr/>
          <p:nvPr/>
        </p:nvSpPr>
        <p:spPr>
          <a:xfrm>
            <a:off x="873125" y="3302000"/>
            <a:ext cx="7443788" cy="5708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看到了“寒山寺”，听到了“钟声”。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6963" y="1248054"/>
            <a:ext cx="77809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请同学们再读古诗，看看哪些词语向我们透露出张继并没有睡觉的消息？这些词语各是从那个角度写的呢？哪里是动景，哪里是静景呢？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329690" y="1785435"/>
            <a:ext cx="5235893" cy="1106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月落乌啼霜满天，</a:t>
            </a:r>
          </a:p>
          <a:p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江枫渔火对愁眠。</a:t>
            </a:r>
          </a:p>
        </p:txBody>
      </p:sp>
      <p:sp>
        <p:nvSpPr>
          <p:cNvPr id="5" name="矩形 4"/>
          <p:cNvSpPr/>
          <p:nvPr/>
        </p:nvSpPr>
        <p:spPr>
          <a:xfrm>
            <a:off x="1431131" y="1785435"/>
            <a:ext cx="788194" cy="49911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19325" y="1785435"/>
            <a:ext cx="835343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54668" y="1785435"/>
            <a:ext cx="1240155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31131" y="2303595"/>
            <a:ext cx="764381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19325" y="2303595"/>
            <a:ext cx="835819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100" name="Freeform 9"/>
          <p:cNvSpPr/>
          <p:nvPr/>
        </p:nvSpPr>
        <p:spPr bwMode="gray">
          <a:xfrm rot="13906455" flipH="1" flipV="1">
            <a:off x="1286723" y="1385455"/>
            <a:ext cx="621517" cy="19234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sz="1350" b="1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57480" y="755650"/>
            <a:ext cx="1273175" cy="586105"/>
          </a:xfrm>
          <a:prstGeom prst="ellipse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7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视觉</a:t>
            </a:r>
          </a:p>
        </p:txBody>
      </p:sp>
      <p:sp>
        <p:nvSpPr>
          <p:cNvPr id="11" name="椭圆 10"/>
          <p:cNvSpPr/>
          <p:nvPr/>
        </p:nvSpPr>
        <p:spPr>
          <a:xfrm>
            <a:off x="2051050" y="591820"/>
            <a:ext cx="1341755" cy="586105"/>
          </a:xfrm>
          <a:prstGeom prst="ellipse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7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听觉</a:t>
            </a:r>
          </a:p>
        </p:txBody>
      </p:sp>
      <p:sp>
        <p:nvSpPr>
          <p:cNvPr id="12" name="椭圆 11"/>
          <p:cNvSpPr/>
          <p:nvPr/>
        </p:nvSpPr>
        <p:spPr>
          <a:xfrm>
            <a:off x="3780790" y="535940"/>
            <a:ext cx="1386205" cy="586105"/>
          </a:xfrm>
          <a:prstGeom prst="ellipse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7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感受</a:t>
            </a:r>
          </a:p>
        </p:txBody>
      </p:sp>
      <p:sp>
        <p:nvSpPr>
          <p:cNvPr id="13" name="Freeform 9"/>
          <p:cNvSpPr/>
          <p:nvPr/>
        </p:nvSpPr>
        <p:spPr bwMode="gray">
          <a:xfrm rot="17026455" flipH="1" flipV="1">
            <a:off x="2405539" y="1295374"/>
            <a:ext cx="621506" cy="337661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sz="1350" b="1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15" name="Freeform 9"/>
          <p:cNvSpPr/>
          <p:nvPr/>
        </p:nvSpPr>
        <p:spPr bwMode="gray">
          <a:xfrm rot="18946455" flipH="1" flipV="1">
            <a:off x="3694166" y="1311636"/>
            <a:ext cx="621517" cy="19234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sz="1350" b="1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16" name="Freeform 9"/>
          <p:cNvSpPr/>
          <p:nvPr/>
        </p:nvSpPr>
        <p:spPr bwMode="gray">
          <a:xfrm rot="4246453" flipH="1" flipV="1">
            <a:off x="2405434" y="2944221"/>
            <a:ext cx="621517" cy="19234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sz="1350" b="1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99" name="Freeform 9"/>
          <p:cNvSpPr/>
          <p:nvPr/>
        </p:nvSpPr>
        <p:spPr bwMode="gray">
          <a:xfrm rot="3477236" flipH="1">
            <a:off x="1628970" y="3082307"/>
            <a:ext cx="621517" cy="215212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sz="1350" b="1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051050" y="3364865"/>
            <a:ext cx="1341755" cy="586105"/>
          </a:xfrm>
          <a:prstGeom prst="ellipse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7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视觉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5598954" y="1693677"/>
            <a:ext cx="1183481" cy="833438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月落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7724299" y="1628272"/>
            <a:ext cx="1183481" cy="833438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乌啼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5598954" y="3790924"/>
            <a:ext cx="1183481" cy="833438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霜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5598954" y="2773177"/>
            <a:ext cx="1183481" cy="833438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江枫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7776369" y="2773177"/>
            <a:ext cx="1183481" cy="833438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渔火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7724299" y="592111"/>
            <a:ext cx="1183481" cy="833438"/>
          </a:xfrm>
          <a:prstGeom prst="round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动景</a:t>
            </a:r>
          </a:p>
        </p:txBody>
      </p:sp>
      <p:sp>
        <p:nvSpPr>
          <p:cNvPr id="25" name="圆角矩形 24"/>
          <p:cNvSpPr/>
          <p:nvPr/>
        </p:nvSpPr>
        <p:spPr>
          <a:xfrm>
            <a:off x="5554504" y="632116"/>
            <a:ext cx="1183481" cy="833438"/>
          </a:xfrm>
          <a:prstGeom prst="round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静景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  <p:bldP spid="4" grpId="0" bldLvl="0" animBg="1"/>
      <p:bldP spid="7" grpId="0" bldLvl="0" animBg="1"/>
      <p:bldP spid="8" grpId="0" bldLvl="0" animBg="1"/>
      <p:bldP spid="100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5" grpId="0" bldLvl="0" animBg="1"/>
      <p:bldP spid="16" grpId="0" bldLvl="0" animBg="1"/>
      <p:bldP spid="99" grpId="0" bldLvl="0" animBg="1"/>
      <p:bldP spid="17" grpId="0" bldLvl="0" animBg="1"/>
      <p:bldP spid="6" grpId="0" bldLvl="0" animBg="1"/>
      <p:bldP spid="9" grpId="0" bldLvl="0" animBg="1"/>
      <p:bldP spid="18" grpId="0" bldLvl="0" animBg="1"/>
      <p:bldP spid="19" grpId="0" bldLvl="0" animBg="1"/>
      <p:bldP spid="20" grpId="0" bldLvl="0" animBg="1"/>
      <p:bldP spid="22" grpId="0" bldLvl="0" animBg="1"/>
      <p:bldP spid="2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/>
          <p:nvPr/>
        </p:nvSpPr>
        <p:spPr>
          <a:xfrm>
            <a:off x="747713" y="804863"/>
            <a:ext cx="7510462" cy="2030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    这首绝句，写诗人在江南旅途中，路过苏州枫桥停船过夜的情景。全诗围绕哪两个字展开叙述？</a:t>
            </a:r>
          </a:p>
        </p:txBody>
      </p:sp>
      <p:sp>
        <p:nvSpPr>
          <p:cNvPr id="26629" name="Rectangle 1"/>
          <p:cNvSpPr>
            <a:spLocks noChangeArrowheads="1"/>
          </p:cNvSpPr>
          <p:nvPr/>
        </p:nvSpPr>
        <p:spPr bwMode="auto">
          <a:xfrm>
            <a:off x="809444" y="2827402"/>
            <a:ext cx="7581900" cy="146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  全诗围绕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“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客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”“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愁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”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二字，展开了景物描写和气氛渲染。</a:t>
            </a:r>
            <a:endParaRPr kumimoji="0" lang="zh-CN" altLang="zh-CN" sz="5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659380" y="223993"/>
            <a:ext cx="2825750" cy="591988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128216" y="209835"/>
              <a:ext cx="3206093" cy="5221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0000FF"/>
                  </a:solidFill>
                  <a:latin typeface="+mj-ea"/>
                  <a:ea typeface="+mj-ea"/>
                  <a:sym typeface="+mn-ea"/>
                </a:rPr>
                <a:t>一起明诗情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9074" y="724428"/>
            <a:ext cx="764001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sz="2700" b="1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旅途辛劳，本应该早点歇歇，张继却久久不眠，为什么</a:t>
            </a:r>
            <a:r>
              <a:rPr sz="27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3" y="3291337"/>
            <a:ext cx="2745105" cy="1822133"/>
          </a:xfrm>
          <a:prstGeom prst="rect">
            <a:avLst/>
          </a:prstGeom>
        </p:spPr>
      </p:pic>
      <p:sp>
        <p:nvSpPr>
          <p:cNvPr id="6" name="圆角矩形标注 5"/>
          <p:cNvSpPr/>
          <p:nvPr/>
        </p:nvSpPr>
        <p:spPr>
          <a:xfrm>
            <a:off x="2263616" y="2468377"/>
            <a:ext cx="1791653" cy="1069658"/>
          </a:xfrm>
          <a:prstGeom prst="wedgeRoundRectCallout">
            <a:avLst>
              <a:gd name="adj1" fmla="val -61935"/>
              <a:gd name="adj2" fmla="val 84639"/>
              <a:gd name="adj3" fmla="val 16667"/>
            </a:avLst>
          </a:prstGeom>
          <a:noFill/>
          <a:ln>
            <a:solidFill>
              <a:srgbClr val="25B7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500">
                <a:solidFill>
                  <a:srgbClr val="FF0000"/>
                </a:solidFill>
                <a:ea typeface="黑体" panose="02010609060101010101" pitchFamily="49" charset="-122"/>
              </a:rPr>
              <a:t>愁啊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107589" y="2122620"/>
            <a:ext cx="1278890" cy="14192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8625">
                <a:solidFill>
                  <a:srgbClr val="FF0000"/>
                </a:solidFill>
                <a:latin typeface="方正卡通简体" panose="03000509000000000000" charset="-122"/>
                <a:ea typeface="方正卡通简体" panose="03000509000000000000" charset="-122"/>
                <a:sym typeface="+mn-ea"/>
              </a:rPr>
              <a:t>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8019" y="623034"/>
            <a:ext cx="7864343" cy="2487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700" b="1" dirty="0">
                <a:latin typeface="+mj-ea"/>
                <a:ea typeface="+mj-ea"/>
              </a:rPr>
              <a:t>    </a:t>
            </a:r>
            <a:r>
              <a:rPr lang="zh-CN" altLang="en-US" sz="2700" b="1" dirty="0">
                <a:solidFill>
                  <a:srgbClr val="0066FF"/>
                </a:solidFill>
                <a:latin typeface="+mj-ea"/>
                <a:ea typeface="+mj-ea"/>
                <a:sym typeface="+mn-ea"/>
              </a:rPr>
              <a:t>诗人看到了渔船上忽隐忽现的灯火，西天的上弦月渐渐落下去了，天色变得漆黑；听到了远远近近有几只乌鸦惊叫起来，寒山寺的钟声；感觉到气温更低了，霜飞满天，寒气袭人</a:t>
            </a:r>
            <a:r>
              <a:rPr lang="en-US" altLang="zh-CN" sz="2700" b="1" dirty="0">
                <a:solidFill>
                  <a:srgbClr val="0066FF"/>
                </a:solidFill>
                <a:latin typeface="+mj-ea"/>
                <a:ea typeface="+mj-ea"/>
                <a:sym typeface="+mn-ea"/>
              </a:rPr>
              <a:t>……</a:t>
            </a:r>
            <a:endParaRPr lang="zh-CN" altLang="en-US" sz="27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3341" y="3309244"/>
            <a:ext cx="758080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700" b="1" dirty="0">
                <a:latin typeface="黑体" panose="02010609060101010101" pitchFamily="49" charset="-122"/>
                <a:ea typeface="黑体" panose="02010609060101010101" pitchFamily="49" charset="-122"/>
              </a:rPr>
              <a:t>让我们带着这份思乡之愁，再次朗读诗歌。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2403475" y="968738"/>
            <a:ext cx="43989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0" marR="0" lvl="0" indent="266700" algn="ctr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枫桥夜泊</a:t>
            </a:r>
          </a:p>
          <a:p>
            <a:pPr marL="0" marR="0" lvl="0" indent="266700" algn="ctr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[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唐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]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张继</a:t>
            </a:r>
          </a:p>
          <a:p>
            <a:pPr marL="0" marR="0" lvl="0" indent="0" algn="ctr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月落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乌啼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∥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霜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满天，</a:t>
            </a:r>
            <a:endParaRPr kumimoji="0" lang="en-US" altLang="zh-CN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江枫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渔火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∥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对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愁眠。</a:t>
            </a:r>
          </a:p>
          <a:p>
            <a:pPr marL="0" marR="0" lvl="0" indent="0" algn="ctr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姑苏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城外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∥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寒山寺，</a:t>
            </a:r>
            <a:endParaRPr kumimoji="0" lang="en-US" altLang="zh-CN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夜半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钟声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∥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到</a:t>
            </a:r>
            <a:r>
              <a:rPr kumimoji="0" lang="en-US" altLang="zh-CN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客船。</a:t>
            </a:r>
          </a:p>
        </p:txBody>
      </p:sp>
      <p:sp>
        <p:nvSpPr>
          <p:cNvPr id="29699" name="矩形 2"/>
          <p:cNvSpPr/>
          <p:nvPr/>
        </p:nvSpPr>
        <p:spPr>
          <a:xfrm>
            <a:off x="585788" y="744389"/>
            <a:ext cx="1979612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指导朗读：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1309688" y="2450355"/>
            <a:ext cx="1463675" cy="50958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枫桥夜泊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827338" y="1601043"/>
            <a:ext cx="4005262" cy="1938020"/>
            <a:chOff x="2281946" y="1684745"/>
            <a:chExt cx="4004553" cy="1937088"/>
          </a:xfrm>
        </p:grpSpPr>
        <p:sp>
          <p:nvSpPr>
            <p:cNvPr id="9" name="矩形 8"/>
            <p:cNvSpPr/>
            <p:nvPr/>
          </p:nvSpPr>
          <p:spPr>
            <a:xfrm>
              <a:off x="2388289" y="1684745"/>
              <a:ext cx="3898210" cy="193708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看到：月落 江枫 渔火</a:t>
              </a:r>
            </a:p>
            <a:p>
              <a:pPr marL="0" marR="0" lvl="0" indent="0" algn="l" defTabSz="457200" rtl="0" eaLnBrk="1" fontAlgn="base" latinLnBrk="0" hangingPunct="1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听到： 乌啼 钟声</a:t>
              </a:r>
            </a:p>
          </p:txBody>
        </p:sp>
        <p:sp>
          <p:nvSpPr>
            <p:cNvPr id="11" name="左大括号 10"/>
            <p:cNvSpPr/>
            <p:nvPr/>
          </p:nvSpPr>
          <p:spPr>
            <a:xfrm>
              <a:off x="2281946" y="2060801"/>
              <a:ext cx="139675" cy="1442344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81738" y="1989980"/>
            <a:ext cx="1597025" cy="1443038"/>
            <a:chOff x="6624491" y="2060620"/>
            <a:chExt cx="1597737" cy="1442434"/>
          </a:xfrm>
        </p:grpSpPr>
        <p:sp>
          <p:nvSpPr>
            <p:cNvPr id="14" name="左大括号 13"/>
            <p:cNvSpPr/>
            <p:nvPr/>
          </p:nvSpPr>
          <p:spPr>
            <a:xfrm flipH="1">
              <a:off x="6624491" y="2060620"/>
              <a:ext cx="161997" cy="1442434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01" name="矩形 14"/>
            <p:cNvSpPr/>
            <p:nvPr/>
          </p:nvSpPr>
          <p:spPr>
            <a:xfrm>
              <a:off x="6800044" y="2518270"/>
              <a:ext cx="1422184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孤寂忧愁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3157110" y="42500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981224" y="1494539"/>
            <a:ext cx="7200900" cy="18319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en-US" altLang="zh-CN" sz="2800" b="1" dirty="0">
                <a:latin typeface="+mj-ea"/>
                <a:ea typeface="+mj-ea"/>
                <a:sym typeface="Calibri" panose="020F0502020204030204" pitchFamily="34" charset="0"/>
              </a:rPr>
              <a:t>《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枫桥夜泊</a:t>
            </a:r>
            <a:r>
              <a:rPr lang="en-US" altLang="zh-CN" sz="2800" b="1" dirty="0">
                <a:latin typeface="+mj-ea"/>
                <a:ea typeface="+mj-ea"/>
                <a:sym typeface="Calibri" panose="020F0502020204030204" pitchFamily="34" charset="0"/>
              </a:rPr>
              <a:t>》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描写了一个秋天的夜晚，诗人泊船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苏州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城外的枫桥时的所见所闻所感，描绘了江南水乡秋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夜幽美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的景色，表达了诗人旅途中孤寂忧愁的思想感情。</a:t>
            </a:r>
            <a:endParaRPr lang="zh-CN" altLang="en-US" sz="2800" b="1" dirty="0"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70400" y="532457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47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1337</Words>
  <Application>Microsoft Office PowerPoint</Application>
  <PresentationFormat>全屏显示(16:9)</PresentationFormat>
  <Paragraphs>138</Paragraphs>
  <Slides>30</Slides>
  <Notes>6</Notes>
  <HiddenSlides>3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706</cp:revision>
  <dcterms:created xsi:type="dcterms:W3CDTF">2015-12-30T08:03:00Z</dcterms:created>
  <dcterms:modified xsi:type="dcterms:W3CDTF">2020-08-19T01:03:24Z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