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690" r:id="rId2"/>
    <p:sldId id="651" r:id="rId3"/>
    <p:sldId id="652" r:id="rId4"/>
    <p:sldId id="653" r:id="rId5"/>
    <p:sldId id="654" r:id="rId6"/>
    <p:sldId id="655" r:id="rId7"/>
    <p:sldId id="688" r:id="rId8"/>
    <p:sldId id="657" r:id="rId9"/>
    <p:sldId id="658" r:id="rId10"/>
    <p:sldId id="659" r:id="rId11"/>
    <p:sldId id="660" r:id="rId12"/>
    <p:sldId id="661" r:id="rId13"/>
    <p:sldId id="662" r:id="rId14"/>
    <p:sldId id="663" r:id="rId15"/>
    <p:sldId id="664" r:id="rId16"/>
    <p:sldId id="674" r:id="rId17"/>
    <p:sldId id="666" r:id="rId18"/>
    <p:sldId id="675" r:id="rId19"/>
    <p:sldId id="676" r:id="rId20"/>
    <p:sldId id="677" r:id="rId21"/>
    <p:sldId id="678" r:id="rId22"/>
    <p:sldId id="679" r:id="rId23"/>
    <p:sldId id="680" r:id="rId24"/>
    <p:sldId id="681" r:id="rId25"/>
    <p:sldId id="682" r:id="rId26"/>
    <p:sldId id="683" r:id="rId27"/>
    <p:sldId id="671" r:id="rId28"/>
    <p:sldId id="672" r:id="rId29"/>
    <p:sldId id="673" r:id="rId30"/>
    <p:sldId id="689" r:id="rId3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25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216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2407023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26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4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" name="图片 1" descr="IMG_256"/>
          <p:cNvPicPr>
            <a:picLocks noChangeAspect="1"/>
          </p:cNvPicPr>
          <p:nvPr userDrawn="1"/>
        </p:nvPicPr>
        <p:blipFill>
          <a:blip r:embed="rId3"/>
          <a:srcRect l="1454" t="2156" r="1454" b="3019"/>
          <a:stretch>
            <a:fillRect/>
          </a:stretch>
        </p:blipFill>
        <p:spPr>
          <a:xfrm>
            <a:off x="0" y="4660265"/>
            <a:ext cx="9144000" cy="483235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22.&#22235;&#23395;&#20043;&#32654;&#65288;&#26391;&#35835;&#35270;&#39057;&#65289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3" Type="http://schemas.openxmlformats.org/officeDocument/2006/relationships/slide" Target="slide20.xml"/><Relationship Id="rId7" Type="http://schemas.openxmlformats.org/officeDocument/2006/relationships/slide" Target="slide24.xml"/><Relationship Id="rId12" Type="http://schemas.openxmlformats.org/officeDocument/2006/relationships/image" Target="../media/image17.png"/><Relationship Id="rId2" Type="http://schemas.openxmlformats.org/officeDocument/2006/relationships/slide" Target="slide19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3.xml"/><Relationship Id="rId11" Type="http://schemas.openxmlformats.org/officeDocument/2006/relationships/image" Target="../media/image16.png"/><Relationship Id="rId5" Type="http://schemas.openxmlformats.org/officeDocument/2006/relationships/slide" Target="slide22.xml"/><Relationship Id="rId10" Type="http://schemas.openxmlformats.org/officeDocument/2006/relationships/slide" Target="slide26.xml"/><Relationship Id="rId4" Type="http://schemas.openxmlformats.org/officeDocument/2006/relationships/slide" Target="slide21.xml"/><Relationship Id="rId9" Type="http://schemas.openxmlformats.org/officeDocument/2006/relationships/slide" Target="slide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slide" Target="slide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hyperlink" Target="&#25945;&#24072;&#22791;&#35838;&#36164;&#26009;&#21253;/2.&#38899;&#35270;&#39057;&#36164;&#26009;&#21253;/22.&#22235;&#23395;&#20043;&#32654;&#65288;&#23478;&#38271;&#25195;&#30721;&#25253;&#21548;&#20889;&#65289;.mp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405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IMG_256"/>
          <p:cNvPicPr>
            <a:picLocks noChangeAspect="1"/>
          </p:cNvPicPr>
          <p:nvPr/>
        </p:nvPicPr>
        <p:blipFill>
          <a:blip r:embed="rId2"/>
          <a:srcRect b="228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1916430" y="1527810"/>
            <a:ext cx="412940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22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四季之美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803" y="288544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613" y="288544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516794" y="303997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01080" y="365248"/>
            <a:ext cx="8241030" cy="4344085"/>
            <a:chOff x="250910" y="121921"/>
            <a:chExt cx="8240091" cy="4054558"/>
          </a:xfrm>
        </p:grpSpPr>
        <p:sp>
          <p:nvSpPr>
            <p:cNvPr id="12292" name="矩形 9"/>
            <p:cNvSpPr/>
            <p:nvPr/>
          </p:nvSpPr>
          <p:spPr>
            <a:xfrm>
              <a:off x="250910" y="644118"/>
              <a:ext cx="8240091" cy="353236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indent="627063" defTabSz="914400"/>
              <a:r>
                <a:rPr lang="en-US" altLang="zh-CN" sz="2400" b="1" dirty="0" smtClean="0">
                  <a:solidFill>
                    <a:srgbClr val="000000"/>
                  </a:solidFill>
                  <a:latin typeface="+mj-ea"/>
                  <a:ea typeface="+mj-ea"/>
                </a:rPr>
                <a:t>《</a:t>
              </a:r>
              <a:r>
                <a:rPr lang="zh-CN" altLang="en-US" sz="2400" b="1" dirty="0">
                  <a:solidFill>
                    <a:srgbClr val="000000"/>
                  </a:solidFill>
                  <a:latin typeface="+mj-ea"/>
                  <a:ea typeface="+mj-ea"/>
                </a:rPr>
                <a:t>枕草子</a:t>
              </a:r>
              <a:r>
                <a:rPr lang="en-US" altLang="zh-CN" sz="2400" b="1" dirty="0">
                  <a:solidFill>
                    <a:srgbClr val="000000"/>
                  </a:solidFill>
                  <a:latin typeface="+mj-ea"/>
                  <a:ea typeface="+mj-ea"/>
                </a:rPr>
                <a:t>》</a:t>
              </a:r>
              <a:r>
                <a:rPr lang="zh-CN" altLang="en-US" sz="2400" b="1" dirty="0">
                  <a:solidFill>
                    <a:srgbClr val="000000"/>
                  </a:solidFill>
                  <a:latin typeface="+mj-ea"/>
                  <a:ea typeface="+mj-ea"/>
                </a:rPr>
                <a:t>是日本随笔文学的开山之作，是她</a:t>
              </a:r>
            </a:p>
            <a:p>
              <a:pPr defTabSz="914400"/>
              <a:r>
                <a:rPr lang="zh-CN" altLang="en-US" sz="2400" b="1" dirty="0">
                  <a:solidFill>
                    <a:srgbClr val="000000"/>
                  </a:solidFill>
                  <a:latin typeface="+mj-ea"/>
                  <a:ea typeface="+mj-ea"/>
                </a:rPr>
                <a:t>在皇宫中担任官职时写成的许多片段见闻和感想，</a:t>
              </a:r>
            </a:p>
            <a:p>
              <a:pPr defTabSz="914400"/>
              <a:r>
                <a:rPr lang="zh-CN" altLang="en-US" sz="2400" b="1" dirty="0">
                  <a:solidFill>
                    <a:srgbClr val="000000"/>
                  </a:solidFill>
                  <a:latin typeface="+mj-ea"/>
                  <a:ea typeface="+mj-ea"/>
                </a:rPr>
                <a:t>共</a:t>
              </a:r>
              <a:r>
                <a:rPr lang="en-US" altLang="zh-CN" sz="2400" b="1" dirty="0">
                  <a:solidFill>
                    <a:srgbClr val="000000"/>
                  </a:solidFill>
                  <a:latin typeface="+mj-ea"/>
                  <a:ea typeface="+mj-ea"/>
                </a:rPr>
                <a:t>300</a:t>
              </a:r>
              <a:r>
                <a:rPr lang="zh-CN" altLang="en-US" sz="2400" b="1" dirty="0">
                  <a:solidFill>
                    <a:srgbClr val="000000"/>
                  </a:solidFill>
                  <a:latin typeface="+mj-ea"/>
                  <a:ea typeface="+mj-ea"/>
                </a:rPr>
                <a:t>篇，有用列举的方式描写事物的篇章，有女人独居的随笔，也有回忆。她说：</a:t>
              </a:r>
              <a:r>
                <a:rPr lang="en-US" altLang="zh-CN" sz="2400" b="1" dirty="0">
                  <a:solidFill>
                    <a:srgbClr val="000000"/>
                  </a:solidFill>
                  <a:latin typeface="+mj-ea"/>
                  <a:ea typeface="+mj-ea"/>
                </a:rPr>
                <a:t>“</a:t>
              </a:r>
              <a:r>
                <a:rPr lang="zh-CN" altLang="en-US" sz="2400" b="1" dirty="0">
                  <a:solidFill>
                    <a:srgbClr val="000000"/>
                  </a:solidFill>
                  <a:latin typeface="+mj-ea"/>
                  <a:ea typeface="+mj-ea"/>
                </a:rPr>
                <a:t>这本随笔本来只是在家闲居无聊的时候，把自己眼里看到、心里想到的事情记录下来的，并没有打算给什么人去看</a:t>
              </a:r>
              <a:r>
                <a:rPr lang="en-US" altLang="zh-CN" sz="2400" b="1" dirty="0">
                  <a:solidFill>
                    <a:srgbClr val="000000"/>
                  </a:solidFill>
                  <a:latin typeface="+mj-ea"/>
                  <a:ea typeface="+mj-ea"/>
                </a:rPr>
                <a:t>……”</a:t>
              </a:r>
              <a:r>
                <a:rPr lang="zh-CN" altLang="en-US" sz="2400" b="1" dirty="0">
                  <a:solidFill>
                    <a:srgbClr val="000000"/>
                  </a:solidFill>
                  <a:latin typeface="+mj-ea"/>
                  <a:ea typeface="+mj-ea"/>
                </a:rPr>
                <a:t>然而，清少纳言凭着自己敏锐而纤细的感觉，用文字留存了眼前掠过的一些美好的形象，营造了一个清纯诗意的世界，丝丝缕缕，星星点点，轻如涟漪，淡如微云大自然那清淡的景象，被淡淡的几笔描写得如此优雅。</a:t>
              </a:r>
              <a:endParaRPr lang="zh-CN" altLang="en-US" sz="2400" b="1" dirty="0">
                <a:latin typeface="+mj-ea"/>
                <a:ea typeface="+mj-ea"/>
              </a:endParaRPr>
            </a:p>
          </p:txBody>
        </p:sp>
        <p:pic>
          <p:nvPicPr>
            <p:cNvPr id="16388" name="图片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208333" y="121921"/>
              <a:ext cx="1087355" cy="1217152"/>
            </a:xfrm>
            <a:prstGeom prst="rect">
              <a:avLst/>
            </a:prstGeom>
            <a:ln w="38100" cap="sq">
              <a:solidFill>
                <a:schemeClr val="bg2"/>
              </a:solidFill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2877" y="125095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03811" y="319551"/>
            <a:ext cx="201168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走近作者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824157" y="952973"/>
            <a:ext cx="578821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R="0" lvl="0" indent="627063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清少纳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言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966—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约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1025)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清是姓，少纳言是她在宫中的官职。她是平安时期著名的女作家，与紫式部、和泉式部并称为平安时期的三大才女。她的随笔作品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枕草子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开拓了一个新的领域，为日本散文奠定了基础。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840" y="1430790"/>
            <a:ext cx="2412066" cy="3151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720089" y="967473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再读一遍，看看课文是按照什么顺序介绍的。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4260" y="231885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4340" name="组 28"/>
          <p:cNvGrpSpPr/>
          <p:nvPr/>
        </p:nvGrpSpPr>
        <p:grpSpPr>
          <a:xfrm>
            <a:off x="6830821" y="158034"/>
            <a:ext cx="2138363" cy="490537"/>
            <a:chOff x="3508667" y="4638583"/>
            <a:chExt cx="2137740" cy="490761"/>
          </a:xfrm>
        </p:grpSpPr>
        <p:sp>
          <p:nvSpPr>
            <p:cNvPr id="5" name="圆角矩形 4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8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8" name="TextBox 5">
              <a:hlinkClick r:id="rId4" action="ppaction://hlinkfile"/>
            </p:cNvPr>
            <p:cNvSpPr txBox="1"/>
            <p:nvPr/>
          </p:nvSpPr>
          <p:spPr>
            <a:xfrm>
              <a:off x="3857242" y="4638583"/>
              <a:ext cx="1703278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54861" y="135443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15" name="TextBox 44"/>
          <p:cNvSpPr txBox="1"/>
          <p:nvPr/>
        </p:nvSpPr>
        <p:spPr>
          <a:xfrm>
            <a:off x="1210913" y="2210688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心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旷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神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怡</a:t>
            </a:r>
          </a:p>
        </p:txBody>
      </p:sp>
      <p:sp>
        <p:nvSpPr>
          <p:cNvPr id="16" name="TextBox 44"/>
          <p:cNvSpPr txBox="1"/>
          <p:nvPr/>
        </p:nvSpPr>
        <p:spPr>
          <a:xfrm>
            <a:off x="3918235" y="2210688"/>
            <a:ext cx="17252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凛 冽</a:t>
            </a:r>
          </a:p>
        </p:txBody>
      </p:sp>
      <p:sp>
        <p:nvSpPr>
          <p:cNvPr id="17" name="TextBox 44"/>
          <p:cNvSpPr txBox="1"/>
          <p:nvPr/>
        </p:nvSpPr>
        <p:spPr>
          <a:xfrm>
            <a:off x="5966745" y="2160841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闲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逸</a:t>
            </a:r>
          </a:p>
        </p:txBody>
      </p:sp>
      <p:sp>
        <p:nvSpPr>
          <p:cNvPr id="18" name="矩形 17"/>
          <p:cNvSpPr/>
          <p:nvPr/>
        </p:nvSpPr>
        <p:spPr>
          <a:xfrm>
            <a:off x="1498237" y="1740788"/>
            <a:ext cx="11049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kuàng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88116" y="1740471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yí</a:t>
            </a:r>
          </a:p>
        </p:txBody>
      </p:sp>
      <p:sp>
        <p:nvSpPr>
          <p:cNvPr id="20" name="矩形 19"/>
          <p:cNvSpPr/>
          <p:nvPr/>
        </p:nvSpPr>
        <p:spPr>
          <a:xfrm>
            <a:off x="6590963" y="1688718"/>
            <a:ext cx="6762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yì</a:t>
            </a:r>
          </a:p>
        </p:txBody>
      </p:sp>
      <p:sp>
        <p:nvSpPr>
          <p:cNvPr id="21" name="矩形 20"/>
          <p:cNvSpPr/>
          <p:nvPr/>
        </p:nvSpPr>
        <p:spPr>
          <a:xfrm>
            <a:off x="3918235" y="1740788"/>
            <a:ext cx="9867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lǐn</a:t>
            </a:r>
          </a:p>
        </p:txBody>
      </p:sp>
      <p:sp>
        <p:nvSpPr>
          <p:cNvPr id="23" name="矩形 22"/>
          <p:cNvSpPr/>
          <p:nvPr/>
        </p:nvSpPr>
        <p:spPr>
          <a:xfrm>
            <a:off x="4766796" y="1751421"/>
            <a:ext cx="63454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liè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56131" y="153463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4" name="矩形 1"/>
          <p:cNvSpPr/>
          <p:nvPr/>
        </p:nvSpPr>
        <p:spPr>
          <a:xfrm>
            <a:off x="416567" y="1114160"/>
            <a:ext cx="8267700" cy="27515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红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晕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 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yùn  </a:t>
            </a:r>
            <a:r>
              <a:rPr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yòng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捧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着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pěn  pěn</a:t>
            </a:r>
            <a:r>
              <a:rPr lang="en-US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凛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冽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lǐn   lǐng 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  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未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免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miǎng  miǎn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黎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明（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lí   ní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      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心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旷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神怡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kuàn  kuàng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  </a:t>
            </a:r>
            <a:endParaRPr lang="zh-CN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25764" y="1902632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6" name="矩形 15"/>
          <p:cNvSpPr/>
          <p:nvPr/>
        </p:nvSpPr>
        <p:spPr>
          <a:xfrm>
            <a:off x="1808566" y="1983004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7" name="矩形 16"/>
          <p:cNvSpPr/>
          <p:nvPr/>
        </p:nvSpPr>
        <p:spPr>
          <a:xfrm>
            <a:off x="1561601" y="2602191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8" name="矩形 17"/>
          <p:cNvSpPr/>
          <p:nvPr/>
        </p:nvSpPr>
        <p:spPr>
          <a:xfrm>
            <a:off x="6404742" y="3247337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9" name="矩形 18"/>
          <p:cNvSpPr/>
          <p:nvPr/>
        </p:nvSpPr>
        <p:spPr>
          <a:xfrm>
            <a:off x="1455271" y="3203962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0" name="矩形 19"/>
          <p:cNvSpPr/>
          <p:nvPr/>
        </p:nvSpPr>
        <p:spPr>
          <a:xfrm>
            <a:off x="5743072" y="2532453"/>
            <a:ext cx="661670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717" y="4004038"/>
            <a:ext cx="88607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zh-CN" sz="2400" b="1" dirty="0">
                <a:latin typeface="+mj-ea"/>
                <a:ea typeface="+mj-ea"/>
              </a:rPr>
              <a:t>暮色降临，倦鸟归巢，夜幕是小鸟们最舒适安全的摇篮。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297089" y="43841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077978" y="1357345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幕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284163" y="2179489"/>
            <a:ext cx="9064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mù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047815" y="2970245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暮</a:t>
            </a:r>
          </a:p>
        </p:txBody>
      </p:sp>
      <p:sp>
        <p:nvSpPr>
          <p:cNvPr id="9" name="矩形 8"/>
          <p:cNvSpPr/>
          <p:nvPr/>
        </p:nvSpPr>
        <p:spPr>
          <a:xfrm>
            <a:off x="3567955" y="1127158"/>
            <a:ext cx="296908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帐。如：幕布</a:t>
            </a:r>
          </a:p>
        </p:txBody>
      </p:sp>
      <p:sp>
        <p:nvSpPr>
          <p:cNvPr id="16" name="矩形 15"/>
          <p:cNvSpPr/>
          <p:nvPr/>
        </p:nvSpPr>
        <p:spPr>
          <a:xfrm>
            <a:off x="3578290" y="1692308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（夜幕）（银幕）（幕天席地）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514790" y="2579720"/>
            <a:ext cx="204094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傍晚。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514790" y="3163920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（暮春）（暮年）（朝三暮四）</a:t>
            </a:r>
          </a:p>
        </p:txBody>
      </p:sp>
      <p:pic>
        <p:nvPicPr>
          <p:cNvPr id="32" name="图片 3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0453" y="2580990"/>
            <a:ext cx="1458595" cy="9728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" name="图片 2" descr="IMG_2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0770" y="1127158"/>
            <a:ext cx="1637030" cy="1143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4" name="文本框 34"/>
          <p:cNvSpPr txBox="1"/>
          <p:nvPr/>
        </p:nvSpPr>
        <p:spPr>
          <a:xfrm rot="-1030866">
            <a:off x="6313488" y="3894138"/>
            <a:ext cx="501650" cy="168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zh-CN" sz="500" dirty="0">
                <a:solidFill>
                  <a:srgbClr val="F6FFEC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7" name="文本框 118"/>
          <p:cNvSpPr txBox="1"/>
          <p:nvPr/>
        </p:nvSpPr>
        <p:spPr>
          <a:xfrm>
            <a:off x="1638300" y="239585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凛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338455" y="298069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旷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087688" y="277622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冽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503420" y="317436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晕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037898" y="3235643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黎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508240" y="306006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逸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4835" y="3054350"/>
            <a:ext cx="1162050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1670" y="2574290"/>
            <a:ext cx="1162050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85185" y="2947670"/>
            <a:ext cx="1162050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5675" y="3355975"/>
            <a:ext cx="1162050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20790" y="3432175"/>
            <a:ext cx="1162050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09560" y="3238500"/>
            <a:ext cx="1162050" cy="1162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7" name="矩形 116"/>
          <p:cNvSpPr/>
          <p:nvPr/>
        </p:nvSpPr>
        <p:spPr>
          <a:xfrm>
            <a:off x="2960636" y="433557"/>
            <a:ext cx="296747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识字开花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/>
          <p:nvPr/>
        </p:nvSpPr>
        <p:spPr>
          <a:xfrm>
            <a:off x="2980697" y="2704977"/>
            <a:ext cx="5699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晕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486157" y="2297942"/>
            <a:ext cx="2811462" cy="1200150"/>
            <a:chOff x="2313622" y="4662637"/>
            <a:chExt cx="2811406" cy="1601809"/>
          </a:xfrm>
        </p:grpSpPr>
        <p:sp>
          <p:nvSpPr>
            <p:cNvPr id="15" name="左大括号 14"/>
            <p:cNvSpPr/>
            <p:nvPr/>
          </p:nvSpPr>
          <p:spPr>
            <a:xfrm>
              <a:off x="2313622" y="4988883"/>
              <a:ext cx="238120" cy="1048648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99" name="TextBox 15"/>
            <p:cNvSpPr txBox="1"/>
            <p:nvPr/>
          </p:nvSpPr>
          <p:spPr>
            <a:xfrm>
              <a:off x="2517987" y="4662637"/>
              <a:ext cx="2607041" cy="16018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yūn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晕倒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yùn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圆晕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79450" y="1042904"/>
            <a:ext cx="7429500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关注下面句子中加点的字，看看你有什么发现？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东方一点儿一点儿泛着鱼肚白的天空，染上微微的红晕，飘着红紫红紫的云。</a:t>
            </a:r>
          </a:p>
        </p:txBody>
      </p:sp>
      <p:sp>
        <p:nvSpPr>
          <p:cNvPr id="20485" name="TextBox 2"/>
          <p:cNvSpPr txBox="1"/>
          <p:nvPr/>
        </p:nvSpPr>
        <p:spPr>
          <a:xfrm>
            <a:off x="7263772" y="1667420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4" name="组合 23"/>
          <p:cNvGrpSpPr/>
          <p:nvPr/>
        </p:nvGrpSpPr>
        <p:grpSpPr>
          <a:xfrm>
            <a:off x="6136012" y="2297942"/>
            <a:ext cx="1793875" cy="1360488"/>
            <a:chOff x="6788695" y="1080879"/>
            <a:chExt cx="1793385" cy="1360214"/>
          </a:xfrm>
        </p:grpSpPr>
        <p:pic>
          <p:nvPicPr>
            <p:cNvPr id="2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0497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5" name="组合 26"/>
          <p:cNvGrpSpPr/>
          <p:nvPr/>
        </p:nvGrpSpPr>
        <p:grpSpPr>
          <a:xfrm>
            <a:off x="6434197" y="192310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6" name="组合 25"/>
          <p:cNvGrpSpPr/>
          <p:nvPr/>
        </p:nvGrpSpPr>
        <p:grpSpPr>
          <a:xfrm>
            <a:off x="763588" y="3614738"/>
            <a:ext cx="8234362" cy="1111250"/>
            <a:chOff x="763588" y="3863883"/>
            <a:chExt cx="8234641" cy="1111178"/>
          </a:xfrm>
        </p:grpSpPr>
        <p:grpSp>
          <p:nvGrpSpPr>
            <p:cNvPr id="20491" name="组合 20"/>
            <p:cNvGrpSpPr/>
            <p:nvPr/>
          </p:nvGrpSpPr>
          <p:grpSpPr>
            <a:xfrm>
              <a:off x="763588" y="3863883"/>
              <a:ext cx="8234641" cy="1096676"/>
              <a:chOff x="682625" y="3965651"/>
              <a:chExt cx="7998971" cy="1096312"/>
            </a:xfrm>
          </p:grpSpPr>
          <p:sp>
            <p:nvSpPr>
              <p:cNvPr id="20493" name="矩形 17"/>
              <p:cNvSpPr/>
              <p:nvPr/>
            </p:nvSpPr>
            <p:spPr>
              <a:xfrm>
                <a:off x="682625" y="3965651"/>
                <a:ext cx="7998971" cy="101526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读一读</a:t>
                </a:r>
                <a:r>
                  <a:rPr lang="zh-CN" altLang="en-US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：列车上的李金铭感觉车灯周围突然间增加了一圈圆晕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yùn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，他以为自己晕车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yùn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没太在意，可是不久他就晕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yūn</a:t>
                </a:r>
                <a:r>
                  <a:rPr lang="en-US" altLang="zh-CN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0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倒了。</a:t>
                </a:r>
              </a:p>
            </p:txBody>
          </p:sp>
          <p:sp>
            <p:nvSpPr>
              <p:cNvPr id="20494" name="TextBox 17"/>
              <p:cNvSpPr txBox="1"/>
              <p:nvPr/>
            </p:nvSpPr>
            <p:spPr>
              <a:xfrm>
                <a:off x="1813371" y="4538088"/>
                <a:ext cx="555625" cy="52387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20495" name="TextBox 17"/>
              <p:cNvSpPr txBox="1"/>
              <p:nvPr/>
            </p:nvSpPr>
            <p:spPr>
              <a:xfrm>
                <a:off x="7245084" y="4104875"/>
                <a:ext cx="555625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0492" name="TextBox 17"/>
            <p:cNvSpPr txBox="1"/>
            <p:nvPr/>
          </p:nvSpPr>
          <p:spPr>
            <a:xfrm>
              <a:off x="5880804" y="4451013"/>
              <a:ext cx="571995" cy="5240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605264" y="90844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905669" y="913150"/>
            <a:ext cx="7448550" cy="99187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反复朗读课文，体会作者笔下四季之美的独特韵味。</a:t>
            </a:r>
          </a:p>
        </p:txBody>
      </p:sp>
      <p:sp>
        <p:nvSpPr>
          <p:cNvPr id="7" name="矩形 6"/>
          <p:cNvSpPr/>
          <p:nvPr/>
        </p:nvSpPr>
        <p:spPr>
          <a:xfrm>
            <a:off x="2785984" y="164975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803863" y="79719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827567" y="1923752"/>
            <a:ext cx="7583488" cy="2570491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如何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朗读好美文</a:t>
            </a:r>
          </a:p>
          <a:p>
            <a:pPr marR="0" lvl="0" indent="627063" algn="l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对于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美文的朗读，要注意把握语速的急缓、语调的高低、声音的强弱，尽量用舒缓的、略带轻快的语调。在读中想象作者所描绘的画面之美，更好地表现文章的情趣，传达文字本身的美感。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6"/>
          <p:cNvSpPr txBox="1"/>
          <p:nvPr/>
        </p:nvSpPr>
        <p:spPr>
          <a:xfrm>
            <a:off x="554070" y="655787"/>
            <a:ext cx="8107363" cy="325374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自读下面的句子，读出秋天黄昏的美感。</a:t>
            </a:r>
            <a:r>
              <a:rPr kumimoji="0" lang="en-US" altLang="zh-CN" sz="3200" b="1" kern="1200" cap="none" spc="0" normalizeH="0" baseline="0" noProof="0" dirty="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   </a:t>
            </a:r>
          </a:p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秋天最美是</a:t>
            </a:r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黄昏</a:t>
            </a:r>
            <a:r>
              <a:rPr kumimoji="0" lang="zh-CN" altLang="en-US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。夕阳下斜照西山时，动人的是点点归鸦急急匆匆地朝窠里飞去 。成群结队的大雁，在高空中比翼而飞，更是叫人感动 。夕阳西沉，夜幕降临，那风声、虫鸣，听起来也愈发叫人心旷神怡 。</a:t>
            </a:r>
          </a:p>
        </p:txBody>
      </p:sp>
      <p:cxnSp>
        <p:nvCxnSpPr>
          <p:cNvPr id="12" name="直接连接符 11"/>
          <p:cNvCxnSpPr/>
          <p:nvPr/>
        </p:nvCxnSpPr>
        <p:spPr>
          <a:xfrm flipH="1">
            <a:off x="1989326" y="1460649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1835021" y="1936899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812093" y="1936899"/>
            <a:ext cx="153670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2653218" y="2403624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5470078" y="2403624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657471" y="2874794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7074088" y="1921024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332341" y="2403307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 flipH="1">
            <a:off x="5624066" y="2874794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4181346" y="3406289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>
            <a:off x="4064823" y="1428264"/>
            <a:ext cx="116840" cy="4324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7925623" y="1904514"/>
            <a:ext cx="116840" cy="4324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2277933" y="2874794"/>
            <a:ext cx="116840" cy="4324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V="1">
            <a:off x="6773733" y="3372634"/>
            <a:ext cx="222250" cy="4337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/>
          <p:nvPr/>
        </p:nvSpPr>
        <p:spPr>
          <a:xfrm>
            <a:off x="1222375" y="913474"/>
            <a:ext cx="6685280" cy="30460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指名朗读课文，听评朗读效果。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课文生字、多音字读音是否正确。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朗读是否做到正确、流利。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是否能读出秋天独特的美。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400867" y="1023722"/>
            <a:ext cx="8520112" cy="143116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，思考：作者按什么顺序描写了四季的美丽景色？画出表示顺序的词语。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62855" y="241101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6" name="矩形 5"/>
          <p:cNvSpPr/>
          <p:nvPr/>
        </p:nvSpPr>
        <p:spPr>
          <a:xfrm>
            <a:off x="579937" y="2533370"/>
            <a:ext cx="79321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normalizeH="0" baseline="0" noProof="0" dirty="0">
                <a:solidFill>
                  <a:srgbClr val="C00000"/>
                </a:solidFill>
                <a:uLnTx/>
                <a:uFillTx/>
                <a:latin typeface="+mj-ea"/>
                <a:ea typeface="+mj-ea"/>
                <a:cs typeface="+mn-cs"/>
              </a:rPr>
              <a:t>时间顺序：春天 夏天 秋天 冬天</a:t>
            </a:r>
          </a:p>
          <a:p>
            <a:pPr marR="0" lvl="0" indent="2062163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normalizeH="0" baseline="0" noProof="0" dirty="0" smtClean="0">
                <a:solidFill>
                  <a:srgbClr val="C00000"/>
                </a:solidFill>
                <a:uLnTx/>
                <a:uFillTx/>
                <a:latin typeface="+mj-ea"/>
                <a:ea typeface="+mj-ea"/>
                <a:cs typeface="+mn-cs"/>
              </a:rPr>
              <a:t>黎明</a:t>
            </a:r>
            <a:r>
              <a:rPr kumimoji="0" lang="zh-CN" altLang="en-US" sz="3200" b="1" i="0" u="none" strike="noStrike" kern="1200" cap="none" normalizeH="0" baseline="0" noProof="0" dirty="0">
                <a:solidFill>
                  <a:srgbClr val="C00000"/>
                </a:solidFill>
                <a:uLnTx/>
                <a:uFillTx/>
                <a:latin typeface="+mj-ea"/>
                <a:ea typeface="+mj-ea"/>
                <a:cs typeface="+mn-cs"/>
              </a:rPr>
              <a:t>、夜晚、黄昏、早晨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6"/>
          <p:cNvSpPr txBox="1"/>
          <p:nvPr/>
        </p:nvSpPr>
        <p:spPr>
          <a:xfrm>
            <a:off x="484188" y="723123"/>
            <a:ext cx="8299450" cy="105346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课文写了一年四季哪些美丽的景物？自读课文，圈画景物，完成下面的表格。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657176"/>
              </p:ext>
            </p:extLst>
          </p:nvPr>
        </p:nvGraphicFramePr>
        <p:xfrm>
          <a:off x="694846" y="2079807"/>
          <a:ext cx="7867650" cy="2286160"/>
        </p:xfrm>
        <a:graphic>
          <a:graphicData uri="http://schemas.openxmlformats.org/drawingml/2006/table">
            <a:tbl>
              <a:tblPr firstRow="1" firstCol="1" lastRow="1" lastCol="1">
                <a:tableStyleId>{BC89EF96-8CEA-46FF-86C4-4CE0E7609802}</a:tableStyleId>
              </a:tblPr>
              <a:tblGrid>
                <a:gridCol w="1798171"/>
                <a:gridCol w="6069479"/>
              </a:tblGrid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季节</a:t>
                      </a:r>
                      <a:endParaRPr lang="zh-CN" altLang="en-US" sz="2400" dirty="0"/>
                    </a:p>
                  </a:txBody>
                  <a:tcPr marL="91426" marR="91426" marT="45736" marB="457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景物</a:t>
                      </a:r>
                      <a:endParaRPr lang="zh-CN" altLang="en-US" sz="2400" dirty="0"/>
                    </a:p>
                  </a:txBody>
                  <a:tcPr marL="91426" marR="91426" marT="45736" marB="45736"/>
                </a:tc>
              </a:tr>
              <a:tr h="3709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春天</a:t>
                      </a:r>
                      <a:endParaRPr lang="zh-CN" altLang="en-US" sz="2400" dirty="0"/>
                    </a:p>
                  </a:txBody>
                  <a:tcPr marL="91426" marR="91426" marT="45736" marB="45736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/>
                    </a:p>
                  </a:txBody>
                  <a:tcPr marL="91426" marR="91426" marT="45736" marB="45736"/>
                </a:tc>
              </a:tr>
              <a:tr h="3709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夏天</a:t>
                      </a:r>
                      <a:endParaRPr lang="zh-CN" altLang="en-US" sz="2400" dirty="0"/>
                    </a:p>
                  </a:txBody>
                  <a:tcPr marL="91426" marR="91426" marT="45736" marB="45736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/>
                    </a:p>
                  </a:txBody>
                  <a:tcPr marL="91426" marR="91426" marT="45736" marB="45736"/>
                </a:tc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秋天</a:t>
                      </a:r>
                      <a:endParaRPr lang="zh-CN" altLang="en-US" sz="2400" dirty="0"/>
                    </a:p>
                  </a:txBody>
                  <a:tcPr marL="91426" marR="91426" marT="45736" marB="45736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/>
                    </a:p>
                  </a:txBody>
                  <a:tcPr marL="91426" marR="91426" marT="45736" marB="45736"/>
                </a:tc>
              </a:tr>
              <a:tr h="37096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/>
                        <a:t>冬天</a:t>
                      </a:r>
                      <a:endParaRPr lang="zh-CN" altLang="en-US" sz="2400" dirty="0"/>
                    </a:p>
                  </a:txBody>
                  <a:tcPr marL="91426" marR="91426" marT="45736" marB="45736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/>
                    </a:p>
                  </a:txBody>
                  <a:tcPr marL="91426" marR="91426" marT="45736" marB="45736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33825" y="2506034"/>
            <a:ext cx="2835275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天空、彩云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1925" y="2918454"/>
            <a:ext cx="4402101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月亮、细雨、萤火虫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80660" y="3392274"/>
            <a:ext cx="4200082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夕阳归鸦、大雁、虫鸣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0660" y="3895479"/>
            <a:ext cx="4157552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落雪、白霜、炭火盆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614621"/>
              </p:ext>
            </p:extLst>
          </p:nvPr>
        </p:nvGraphicFramePr>
        <p:xfrm>
          <a:off x="3508492" y="1397098"/>
          <a:ext cx="898525" cy="900112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083513"/>
              </p:ext>
            </p:extLst>
          </p:nvPr>
        </p:nvGraphicFramePr>
        <p:xfrm>
          <a:off x="4743567" y="1397098"/>
          <a:ext cx="900112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914416"/>
              </p:ext>
            </p:extLst>
          </p:nvPr>
        </p:nvGraphicFramePr>
        <p:xfrm>
          <a:off x="6002454" y="1397098"/>
          <a:ext cx="900113" cy="900112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00805"/>
              </p:ext>
            </p:extLst>
          </p:nvPr>
        </p:nvGraphicFramePr>
        <p:xfrm>
          <a:off x="1690804" y="2668685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006527"/>
              </p:ext>
            </p:extLst>
          </p:nvPr>
        </p:nvGraphicFramePr>
        <p:xfrm>
          <a:off x="2913179" y="2668685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342412"/>
              </p:ext>
            </p:extLst>
          </p:nvPr>
        </p:nvGraphicFramePr>
        <p:xfrm>
          <a:off x="4148254" y="266868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616749"/>
              </p:ext>
            </p:extLst>
          </p:nvPr>
        </p:nvGraphicFramePr>
        <p:xfrm>
          <a:off x="5407142" y="266868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2" action="ppaction://hlinksldjump"/>
          </p:cNvPr>
          <p:cNvSpPr/>
          <p:nvPr/>
        </p:nvSpPr>
        <p:spPr>
          <a:xfrm>
            <a:off x="3517079" y="139709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晕</a:t>
            </a:r>
          </a:p>
        </p:txBody>
      </p:sp>
      <p:sp>
        <p:nvSpPr>
          <p:cNvPr id="28" name="矩形 27">
            <a:hlinkClick r:id="rId3" action="ppaction://hlinksldjump"/>
          </p:cNvPr>
          <p:cNvSpPr/>
          <p:nvPr/>
        </p:nvSpPr>
        <p:spPr>
          <a:xfrm>
            <a:off x="4743425" y="139709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漆</a:t>
            </a:r>
          </a:p>
        </p:txBody>
      </p:sp>
      <p:sp>
        <p:nvSpPr>
          <p:cNvPr id="30" name="矩形 29">
            <a:hlinkClick r:id="rId4" action="ppaction://hlinksldjump"/>
          </p:cNvPr>
          <p:cNvSpPr/>
          <p:nvPr/>
        </p:nvSpPr>
        <p:spPr>
          <a:xfrm>
            <a:off x="6013107" y="140789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幕</a:t>
            </a:r>
          </a:p>
        </p:txBody>
      </p:sp>
      <p:sp>
        <p:nvSpPr>
          <p:cNvPr id="33" name="矩形 32">
            <a:hlinkClick r:id="rId5" action="ppaction://hlinksldjump"/>
          </p:cNvPr>
          <p:cNvSpPr/>
          <p:nvPr/>
        </p:nvSpPr>
        <p:spPr>
          <a:xfrm>
            <a:off x="1689977" y="267811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愈</a:t>
            </a:r>
          </a:p>
        </p:txBody>
      </p:sp>
      <p:sp>
        <p:nvSpPr>
          <p:cNvPr id="34" name="矩形 33">
            <a:hlinkClick r:id="rId6" action="ppaction://hlinksldjump"/>
          </p:cNvPr>
          <p:cNvSpPr/>
          <p:nvPr/>
        </p:nvSpPr>
        <p:spPr>
          <a:xfrm>
            <a:off x="2912764" y="267811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旷</a:t>
            </a:r>
          </a:p>
        </p:txBody>
      </p:sp>
      <p:sp>
        <p:nvSpPr>
          <p:cNvPr id="35" name="矩形 34">
            <a:hlinkClick r:id="rId7" action="ppaction://hlinksldjump"/>
          </p:cNvPr>
          <p:cNvSpPr/>
          <p:nvPr/>
        </p:nvSpPr>
        <p:spPr>
          <a:xfrm>
            <a:off x="4155328" y="267374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怡</a:t>
            </a:r>
          </a:p>
        </p:txBody>
      </p:sp>
      <p:graphicFrame>
        <p:nvGraphicFramePr>
          <p:cNvPr id="3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619898"/>
              </p:ext>
            </p:extLst>
          </p:nvPr>
        </p:nvGraphicFramePr>
        <p:xfrm>
          <a:off x="2286117" y="1397098"/>
          <a:ext cx="898525" cy="900112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矩形 25">
            <a:hlinkClick r:id="rId8" action="ppaction://hlinksldjump"/>
          </p:cNvPr>
          <p:cNvSpPr/>
          <p:nvPr/>
        </p:nvSpPr>
        <p:spPr>
          <a:xfrm>
            <a:off x="2295402" y="139709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黎</a:t>
            </a:r>
            <a:endParaRPr kumimoji="0" lang="zh-CN" altLang="en-US" sz="2000" b="0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124019"/>
              </p:ext>
            </p:extLst>
          </p:nvPr>
        </p:nvGraphicFramePr>
        <p:xfrm>
          <a:off x="6607292" y="266868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80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3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13" marB="3431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矩形 4">
            <a:hlinkClick r:id="rId9" action="ppaction://hlinksldjump"/>
          </p:cNvPr>
          <p:cNvSpPr/>
          <p:nvPr/>
        </p:nvSpPr>
        <p:spPr>
          <a:xfrm>
            <a:off x="5416335" y="2667317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逸</a:t>
            </a:r>
          </a:p>
        </p:txBody>
      </p:sp>
      <p:sp>
        <p:nvSpPr>
          <p:cNvPr id="43" name="矩形 42">
            <a:hlinkClick r:id="rId10" action="ppaction://hlinksldjump"/>
          </p:cNvPr>
          <p:cNvSpPr/>
          <p:nvPr/>
        </p:nvSpPr>
        <p:spPr>
          <a:xfrm>
            <a:off x="6607216" y="2668587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免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5668962" y="116928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370263" y="136577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2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6" name="文本框 39"/>
          <p:cNvSpPr txBox="1"/>
          <p:nvPr/>
        </p:nvSpPr>
        <p:spPr>
          <a:xfrm>
            <a:off x="657542" y="3776942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3" grpId="0"/>
      <p:bldP spid="34" grpId="0"/>
      <p:bldP spid="35" grpId="0"/>
      <p:bldP spid="26" grpId="0"/>
      <p:bldP spid="5" grpId="0"/>
      <p:bldP spid="43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6665595" y="2541588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770630" y="2605405"/>
            <a:ext cx="184467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79400" y="2605088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3916998" y="3163253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3721418" y="2739708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6841808" y="3104833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黎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640138" y="1301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逸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200275" y="12985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旷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6871970" y="263715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晕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359275" y="1301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免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愈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2954338" y="1298575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怡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漆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357688" y="62547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12153E-6 L 0.51685 0.500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33" y="250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8162E-6 L 0.4849 0.499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36" y="249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12153E-6 L -0.34913 0.489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65" y="244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1086E-6 L 0.38559 0.503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1" y="251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12153E-6 L 0.2099 0.5829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86" y="291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04874E-7 L -0.04479 0.3701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" y="185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04874E-7 L -0.20364 0.3682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91" y="184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20173E-6 L 0.07882 0.3787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1" y="189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20173E-6 L 0.37014 0.4614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230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3" grpId="0"/>
      <p:bldP spid="65" grpId="0"/>
      <p:bldP spid="67" grpId="0"/>
      <p:bldP spid="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566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67" name="Freeform 79"/>
          <p:cNvSpPr/>
          <p:nvPr/>
        </p:nvSpPr>
        <p:spPr>
          <a:xfrm>
            <a:off x="5045710" y="2646680"/>
            <a:ext cx="136525" cy="144463"/>
          </a:xfrm>
          <a:custGeom>
            <a:avLst/>
            <a:gdLst>
              <a:gd name="txL" fmla="*/ 0 w 216"/>
              <a:gd name="txT" fmla="*/ 0 h 228"/>
              <a:gd name="txR" fmla="*/ 216 w 216"/>
              <a:gd name="txB" fmla="*/ 228 h 228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</a:cxnLst>
            <a:rect l="txL" t="txT" r="txR" b="txB"/>
            <a:pathLst>
              <a:path w="216" h="228">
                <a:moveTo>
                  <a:pt x="0" y="0"/>
                </a:moveTo>
                <a:lnTo>
                  <a:pt x="25" y="12"/>
                </a:lnTo>
                <a:lnTo>
                  <a:pt x="63" y="12"/>
                </a:lnTo>
                <a:lnTo>
                  <a:pt x="89" y="25"/>
                </a:lnTo>
                <a:lnTo>
                  <a:pt x="114" y="25"/>
                </a:lnTo>
                <a:lnTo>
                  <a:pt x="140" y="38"/>
                </a:lnTo>
                <a:lnTo>
                  <a:pt x="152" y="50"/>
                </a:lnTo>
                <a:lnTo>
                  <a:pt x="165" y="63"/>
                </a:lnTo>
                <a:lnTo>
                  <a:pt x="178" y="63"/>
                </a:lnTo>
                <a:lnTo>
                  <a:pt x="203" y="101"/>
                </a:lnTo>
                <a:lnTo>
                  <a:pt x="216" y="126"/>
                </a:lnTo>
                <a:lnTo>
                  <a:pt x="216" y="152"/>
                </a:lnTo>
                <a:lnTo>
                  <a:pt x="216" y="177"/>
                </a:lnTo>
                <a:lnTo>
                  <a:pt x="203" y="190"/>
                </a:lnTo>
                <a:lnTo>
                  <a:pt x="203" y="202"/>
                </a:lnTo>
                <a:lnTo>
                  <a:pt x="190" y="215"/>
                </a:lnTo>
                <a:lnTo>
                  <a:pt x="178" y="228"/>
                </a:lnTo>
                <a:lnTo>
                  <a:pt x="165" y="228"/>
                </a:lnTo>
                <a:lnTo>
                  <a:pt x="152" y="215"/>
                </a:lnTo>
                <a:lnTo>
                  <a:pt x="140" y="215"/>
                </a:lnTo>
                <a:lnTo>
                  <a:pt x="101" y="190"/>
                </a:lnTo>
                <a:lnTo>
                  <a:pt x="76" y="177"/>
                </a:lnTo>
                <a:lnTo>
                  <a:pt x="63" y="139"/>
                </a:lnTo>
                <a:lnTo>
                  <a:pt x="38" y="114"/>
                </a:lnTo>
                <a:lnTo>
                  <a:pt x="25" y="88"/>
                </a:lnTo>
                <a:lnTo>
                  <a:pt x="0" y="63"/>
                </a:lnTo>
                <a:lnTo>
                  <a:pt x="0" y="25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4850448" y="2799080"/>
            <a:ext cx="412750" cy="265113"/>
          </a:xfrm>
          <a:custGeom>
            <a:avLst/>
            <a:gdLst>
              <a:gd name="txL" fmla="*/ 0 w 649"/>
              <a:gd name="txT" fmla="*/ 0 h 419"/>
              <a:gd name="txR" fmla="*/ 649 w 649"/>
              <a:gd name="txB" fmla="*/ 419 h 4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49" h="419">
                <a:moveTo>
                  <a:pt x="166" y="419"/>
                </a:moveTo>
                <a:lnTo>
                  <a:pt x="140" y="406"/>
                </a:lnTo>
                <a:lnTo>
                  <a:pt x="115" y="393"/>
                </a:lnTo>
                <a:lnTo>
                  <a:pt x="89" y="381"/>
                </a:lnTo>
                <a:lnTo>
                  <a:pt x="64" y="343"/>
                </a:lnTo>
                <a:lnTo>
                  <a:pt x="38" y="330"/>
                </a:lnTo>
                <a:lnTo>
                  <a:pt x="26" y="317"/>
                </a:lnTo>
                <a:lnTo>
                  <a:pt x="13" y="317"/>
                </a:lnTo>
                <a:lnTo>
                  <a:pt x="0" y="304"/>
                </a:lnTo>
                <a:lnTo>
                  <a:pt x="0" y="292"/>
                </a:lnTo>
                <a:lnTo>
                  <a:pt x="0" y="279"/>
                </a:lnTo>
                <a:lnTo>
                  <a:pt x="0" y="266"/>
                </a:lnTo>
                <a:lnTo>
                  <a:pt x="0" y="254"/>
                </a:lnTo>
                <a:lnTo>
                  <a:pt x="13" y="241"/>
                </a:lnTo>
                <a:lnTo>
                  <a:pt x="26" y="241"/>
                </a:lnTo>
                <a:lnTo>
                  <a:pt x="51" y="254"/>
                </a:lnTo>
                <a:lnTo>
                  <a:pt x="77" y="254"/>
                </a:lnTo>
                <a:lnTo>
                  <a:pt x="89" y="254"/>
                </a:lnTo>
                <a:lnTo>
                  <a:pt x="115" y="254"/>
                </a:lnTo>
                <a:lnTo>
                  <a:pt x="128" y="254"/>
                </a:lnTo>
                <a:lnTo>
                  <a:pt x="140" y="241"/>
                </a:lnTo>
                <a:lnTo>
                  <a:pt x="153" y="241"/>
                </a:lnTo>
                <a:lnTo>
                  <a:pt x="178" y="228"/>
                </a:lnTo>
                <a:lnTo>
                  <a:pt x="204" y="216"/>
                </a:lnTo>
                <a:lnTo>
                  <a:pt x="242" y="203"/>
                </a:lnTo>
                <a:lnTo>
                  <a:pt x="293" y="178"/>
                </a:lnTo>
                <a:lnTo>
                  <a:pt x="344" y="152"/>
                </a:lnTo>
                <a:lnTo>
                  <a:pt x="395" y="114"/>
                </a:lnTo>
                <a:lnTo>
                  <a:pt x="458" y="89"/>
                </a:lnTo>
                <a:lnTo>
                  <a:pt x="509" y="64"/>
                </a:lnTo>
                <a:lnTo>
                  <a:pt x="547" y="38"/>
                </a:lnTo>
                <a:lnTo>
                  <a:pt x="586" y="26"/>
                </a:lnTo>
                <a:lnTo>
                  <a:pt x="611" y="13"/>
                </a:lnTo>
                <a:lnTo>
                  <a:pt x="624" y="0"/>
                </a:lnTo>
                <a:lnTo>
                  <a:pt x="649" y="0"/>
                </a:lnTo>
                <a:lnTo>
                  <a:pt x="649" y="13"/>
                </a:lnTo>
                <a:lnTo>
                  <a:pt x="649" y="26"/>
                </a:lnTo>
                <a:lnTo>
                  <a:pt x="649" y="38"/>
                </a:lnTo>
                <a:lnTo>
                  <a:pt x="636" y="51"/>
                </a:lnTo>
                <a:lnTo>
                  <a:pt x="624" y="64"/>
                </a:lnTo>
                <a:lnTo>
                  <a:pt x="611" y="76"/>
                </a:lnTo>
                <a:lnTo>
                  <a:pt x="586" y="102"/>
                </a:lnTo>
                <a:lnTo>
                  <a:pt x="560" y="114"/>
                </a:lnTo>
                <a:lnTo>
                  <a:pt x="509" y="165"/>
                </a:lnTo>
                <a:lnTo>
                  <a:pt x="458" y="203"/>
                </a:lnTo>
                <a:lnTo>
                  <a:pt x="395" y="254"/>
                </a:lnTo>
                <a:lnTo>
                  <a:pt x="331" y="304"/>
                </a:lnTo>
                <a:lnTo>
                  <a:pt x="306" y="330"/>
                </a:lnTo>
                <a:lnTo>
                  <a:pt x="267" y="355"/>
                </a:lnTo>
                <a:lnTo>
                  <a:pt x="242" y="368"/>
                </a:lnTo>
                <a:lnTo>
                  <a:pt x="217" y="393"/>
                </a:lnTo>
                <a:lnTo>
                  <a:pt x="204" y="406"/>
                </a:lnTo>
                <a:lnTo>
                  <a:pt x="178" y="406"/>
                </a:lnTo>
                <a:lnTo>
                  <a:pt x="166" y="41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5190173" y="2476818"/>
            <a:ext cx="227012" cy="757237"/>
          </a:xfrm>
          <a:custGeom>
            <a:avLst/>
            <a:gdLst>
              <a:gd name="txL" fmla="*/ 0 w 356"/>
              <a:gd name="txT" fmla="*/ 0 h 1191"/>
              <a:gd name="txR" fmla="*/ 356 w 356"/>
              <a:gd name="txB" fmla="*/ 1191 h 11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6" h="1191">
                <a:moveTo>
                  <a:pt x="356" y="88"/>
                </a:moveTo>
                <a:lnTo>
                  <a:pt x="356" y="114"/>
                </a:lnTo>
                <a:lnTo>
                  <a:pt x="356" y="126"/>
                </a:lnTo>
                <a:lnTo>
                  <a:pt x="356" y="152"/>
                </a:lnTo>
                <a:lnTo>
                  <a:pt x="343" y="177"/>
                </a:lnTo>
                <a:lnTo>
                  <a:pt x="343" y="190"/>
                </a:lnTo>
                <a:lnTo>
                  <a:pt x="343" y="202"/>
                </a:lnTo>
                <a:lnTo>
                  <a:pt x="343" y="228"/>
                </a:lnTo>
                <a:lnTo>
                  <a:pt x="330" y="266"/>
                </a:lnTo>
                <a:lnTo>
                  <a:pt x="330" y="316"/>
                </a:lnTo>
                <a:lnTo>
                  <a:pt x="330" y="380"/>
                </a:lnTo>
                <a:lnTo>
                  <a:pt x="343" y="443"/>
                </a:lnTo>
                <a:lnTo>
                  <a:pt x="343" y="519"/>
                </a:lnTo>
                <a:lnTo>
                  <a:pt x="343" y="595"/>
                </a:lnTo>
                <a:lnTo>
                  <a:pt x="343" y="684"/>
                </a:lnTo>
                <a:lnTo>
                  <a:pt x="343" y="772"/>
                </a:lnTo>
                <a:lnTo>
                  <a:pt x="343" y="836"/>
                </a:lnTo>
                <a:lnTo>
                  <a:pt x="343" y="899"/>
                </a:lnTo>
                <a:lnTo>
                  <a:pt x="330" y="963"/>
                </a:lnTo>
                <a:lnTo>
                  <a:pt x="318" y="1013"/>
                </a:lnTo>
                <a:lnTo>
                  <a:pt x="318" y="1051"/>
                </a:lnTo>
                <a:lnTo>
                  <a:pt x="305" y="1089"/>
                </a:lnTo>
                <a:lnTo>
                  <a:pt x="292" y="1115"/>
                </a:lnTo>
                <a:lnTo>
                  <a:pt x="280" y="1140"/>
                </a:lnTo>
                <a:lnTo>
                  <a:pt x="267" y="1153"/>
                </a:lnTo>
                <a:lnTo>
                  <a:pt x="254" y="1165"/>
                </a:lnTo>
                <a:lnTo>
                  <a:pt x="241" y="1178"/>
                </a:lnTo>
                <a:lnTo>
                  <a:pt x="241" y="1191"/>
                </a:lnTo>
                <a:lnTo>
                  <a:pt x="229" y="1191"/>
                </a:lnTo>
                <a:lnTo>
                  <a:pt x="203" y="1191"/>
                </a:lnTo>
                <a:lnTo>
                  <a:pt x="190" y="1178"/>
                </a:lnTo>
                <a:lnTo>
                  <a:pt x="178" y="1165"/>
                </a:lnTo>
                <a:lnTo>
                  <a:pt x="165" y="1127"/>
                </a:lnTo>
                <a:lnTo>
                  <a:pt x="165" y="1115"/>
                </a:lnTo>
                <a:lnTo>
                  <a:pt x="152" y="1102"/>
                </a:lnTo>
                <a:lnTo>
                  <a:pt x="140" y="1077"/>
                </a:lnTo>
                <a:lnTo>
                  <a:pt x="127" y="1064"/>
                </a:lnTo>
                <a:lnTo>
                  <a:pt x="101" y="1026"/>
                </a:lnTo>
                <a:lnTo>
                  <a:pt x="63" y="988"/>
                </a:lnTo>
                <a:lnTo>
                  <a:pt x="38" y="963"/>
                </a:lnTo>
                <a:lnTo>
                  <a:pt x="25" y="950"/>
                </a:lnTo>
                <a:lnTo>
                  <a:pt x="12" y="937"/>
                </a:lnTo>
                <a:lnTo>
                  <a:pt x="0" y="925"/>
                </a:lnTo>
                <a:lnTo>
                  <a:pt x="0" y="912"/>
                </a:lnTo>
                <a:lnTo>
                  <a:pt x="0" y="899"/>
                </a:lnTo>
                <a:lnTo>
                  <a:pt x="0" y="887"/>
                </a:lnTo>
                <a:lnTo>
                  <a:pt x="12" y="887"/>
                </a:lnTo>
                <a:lnTo>
                  <a:pt x="25" y="887"/>
                </a:lnTo>
                <a:lnTo>
                  <a:pt x="63" y="887"/>
                </a:lnTo>
                <a:lnTo>
                  <a:pt x="89" y="899"/>
                </a:lnTo>
                <a:lnTo>
                  <a:pt x="127" y="912"/>
                </a:lnTo>
                <a:lnTo>
                  <a:pt x="165" y="912"/>
                </a:lnTo>
                <a:lnTo>
                  <a:pt x="178" y="912"/>
                </a:lnTo>
                <a:lnTo>
                  <a:pt x="190" y="899"/>
                </a:lnTo>
                <a:lnTo>
                  <a:pt x="190" y="887"/>
                </a:lnTo>
                <a:lnTo>
                  <a:pt x="203" y="887"/>
                </a:lnTo>
                <a:lnTo>
                  <a:pt x="203" y="874"/>
                </a:lnTo>
                <a:lnTo>
                  <a:pt x="203" y="849"/>
                </a:lnTo>
                <a:lnTo>
                  <a:pt x="203" y="836"/>
                </a:lnTo>
                <a:lnTo>
                  <a:pt x="203" y="810"/>
                </a:lnTo>
                <a:lnTo>
                  <a:pt x="216" y="785"/>
                </a:lnTo>
                <a:lnTo>
                  <a:pt x="216" y="760"/>
                </a:lnTo>
                <a:lnTo>
                  <a:pt x="216" y="722"/>
                </a:lnTo>
                <a:lnTo>
                  <a:pt x="216" y="684"/>
                </a:lnTo>
                <a:lnTo>
                  <a:pt x="216" y="646"/>
                </a:lnTo>
                <a:lnTo>
                  <a:pt x="216" y="595"/>
                </a:lnTo>
                <a:lnTo>
                  <a:pt x="216" y="544"/>
                </a:lnTo>
                <a:lnTo>
                  <a:pt x="216" y="494"/>
                </a:lnTo>
                <a:lnTo>
                  <a:pt x="216" y="430"/>
                </a:lnTo>
                <a:lnTo>
                  <a:pt x="216" y="367"/>
                </a:lnTo>
                <a:lnTo>
                  <a:pt x="216" y="304"/>
                </a:lnTo>
                <a:lnTo>
                  <a:pt x="203" y="253"/>
                </a:lnTo>
                <a:lnTo>
                  <a:pt x="203" y="202"/>
                </a:lnTo>
                <a:lnTo>
                  <a:pt x="190" y="164"/>
                </a:lnTo>
                <a:lnTo>
                  <a:pt x="190" y="126"/>
                </a:lnTo>
                <a:lnTo>
                  <a:pt x="190" y="101"/>
                </a:lnTo>
                <a:lnTo>
                  <a:pt x="178" y="76"/>
                </a:lnTo>
                <a:lnTo>
                  <a:pt x="165" y="63"/>
                </a:lnTo>
                <a:lnTo>
                  <a:pt x="165" y="50"/>
                </a:lnTo>
                <a:lnTo>
                  <a:pt x="152" y="38"/>
                </a:lnTo>
                <a:lnTo>
                  <a:pt x="140" y="25"/>
                </a:lnTo>
                <a:lnTo>
                  <a:pt x="140" y="12"/>
                </a:lnTo>
                <a:lnTo>
                  <a:pt x="152" y="0"/>
                </a:lnTo>
                <a:lnTo>
                  <a:pt x="165" y="0"/>
                </a:lnTo>
                <a:lnTo>
                  <a:pt x="178" y="0"/>
                </a:lnTo>
                <a:lnTo>
                  <a:pt x="190" y="0"/>
                </a:lnTo>
                <a:lnTo>
                  <a:pt x="216" y="12"/>
                </a:lnTo>
                <a:lnTo>
                  <a:pt x="254" y="12"/>
                </a:lnTo>
                <a:lnTo>
                  <a:pt x="292" y="38"/>
                </a:lnTo>
                <a:lnTo>
                  <a:pt x="318" y="50"/>
                </a:lnTo>
                <a:lnTo>
                  <a:pt x="343" y="63"/>
                </a:lnTo>
                <a:lnTo>
                  <a:pt x="356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5472748" y="2573655"/>
            <a:ext cx="217487" cy="184150"/>
          </a:xfrm>
          <a:custGeom>
            <a:avLst/>
            <a:gdLst>
              <a:gd name="txL" fmla="*/ 0 w 343"/>
              <a:gd name="txT" fmla="*/ 0 h 291"/>
              <a:gd name="txR" fmla="*/ 343 w 343"/>
              <a:gd name="txB" fmla="*/ 291 h 29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43" h="291">
                <a:moveTo>
                  <a:pt x="0" y="278"/>
                </a:moveTo>
                <a:lnTo>
                  <a:pt x="38" y="253"/>
                </a:lnTo>
                <a:lnTo>
                  <a:pt x="64" y="228"/>
                </a:lnTo>
                <a:lnTo>
                  <a:pt x="89" y="202"/>
                </a:lnTo>
                <a:lnTo>
                  <a:pt x="114" y="190"/>
                </a:lnTo>
                <a:lnTo>
                  <a:pt x="140" y="177"/>
                </a:lnTo>
                <a:lnTo>
                  <a:pt x="153" y="152"/>
                </a:lnTo>
                <a:lnTo>
                  <a:pt x="165" y="139"/>
                </a:lnTo>
                <a:lnTo>
                  <a:pt x="178" y="126"/>
                </a:lnTo>
                <a:lnTo>
                  <a:pt x="191" y="101"/>
                </a:lnTo>
                <a:lnTo>
                  <a:pt x="203" y="88"/>
                </a:lnTo>
                <a:lnTo>
                  <a:pt x="203" y="63"/>
                </a:lnTo>
                <a:lnTo>
                  <a:pt x="191" y="50"/>
                </a:lnTo>
                <a:lnTo>
                  <a:pt x="191" y="38"/>
                </a:lnTo>
                <a:lnTo>
                  <a:pt x="191" y="25"/>
                </a:lnTo>
                <a:lnTo>
                  <a:pt x="191" y="12"/>
                </a:lnTo>
                <a:lnTo>
                  <a:pt x="203" y="12"/>
                </a:lnTo>
                <a:lnTo>
                  <a:pt x="203" y="0"/>
                </a:lnTo>
                <a:lnTo>
                  <a:pt x="216" y="0"/>
                </a:lnTo>
                <a:lnTo>
                  <a:pt x="229" y="12"/>
                </a:lnTo>
                <a:lnTo>
                  <a:pt x="242" y="12"/>
                </a:lnTo>
                <a:lnTo>
                  <a:pt x="267" y="25"/>
                </a:lnTo>
                <a:lnTo>
                  <a:pt x="293" y="50"/>
                </a:lnTo>
                <a:lnTo>
                  <a:pt x="318" y="76"/>
                </a:lnTo>
                <a:lnTo>
                  <a:pt x="331" y="101"/>
                </a:lnTo>
                <a:lnTo>
                  <a:pt x="343" y="126"/>
                </a:lnTo>
                <a:lnTo>
                  <a:pt x="343" y="139"/>
                </a:lnTo>
                <a:lnTo>
                  <a:pt x="331" y="152"/>
                </a:lnTo>
                <a:lnTo>
                  <a:pt x="318" y="164"/>
                </a:lnTo>
                <a:lnTo>
                  <a:pt x="305" y="177"/>
                </a:lnTo>
                <a:lnTo>
                  <a:pt x="280" y="202"/>
                </a:lnTo>
                <a:lnTo>
                  <a:pt x="242" y="228"/>
                </a:lnTo>
                <a:lnTo>
                  <a:pt x="216" y="240"/>
                </a:lnTo>
                <a:lnTo>
                  <a:pt x="178" y="266"/>
                </a:lnTo>
                <a:lnTo>
                  <a:pt x="140" y="266"/>
                </a:lnTo>
                <a:lnTo>
                  <a:pt x="102" y="278"/>
                </a:lnTo>
                <a:lnTo>
                  <a:pt x="64" y="291"/>
                </a:lnTo>
                <a:lnTo>
                  <a:pt x="25" y="291"/>
                </a:lnTo>
                <a:lnTo>
                  <a:pt x="0" y="2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5448935" y="2807018"/>
            <a:ext cx="371475" cy="249237"/>
          </a:xfrm>
          <a:custGeom>
            <a:avLst/>
            <a:gdLst>
              <a:gd name="txL" fmla="*/ 0 w 585"/>
              <a:gd name="txT" fmla="*/ 0 h 393"/>
              <a:gd name="txR" fmla="*/ 585 w 585"/>
              <a:gd name="txB" fmla="*/ 393 h 39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5" h="393">
                <a:moveTo>
                  <a:pt x="394" y="139"/>
                </a:moveTo>
                <a:lnTo>
                  <a:pt x="432" y="165"/>
                </a:lnTo>
                <a:lnTo>
                  <a:pt x="470" y="190"/>
                </a:lnTo>
                <a:lnTo>
                  <a:pt x="509" y="203"/>
                </a:lnTo>
                <a:lnTo>
                  <a:pt x="534" y="228"/>
                </a:lnTo>
                <a:lnTo>
                  <a:pt x="547" y="253"/>
                </a:lnTo>
                <a:lnTo>
                  <a:pt x="572" y="266"/>
                </a:lnTo>
                <a:lnTo>
                  <a:pt x="572" y="291"/>
                </a:lnTo>
                <a:lnTo>
                  <a:pt x="585" y="317"/>
                </a:lnTo>
                <a:lnTo>
                  <a:pt x="585" y="330"/>
                </a:lnTo>
                <a:lnTo>
                  <a:pt x="572" y="355"/>
                </a:lnTo>
                <a:lnTo>
                  <a:pt x="572" y="368"/>
                </a:lnTo>
                <a:lnTo>
                  <a:pt x="560" y="380"/>
                </a:lnTo>
                <a:lnTo>
                  <a:pt x="547" y="393"/>
                </a:lnTo>
                <a:lnTo>
                  <a:pt x="534" y="393"/>
                </a:lnTo>
                <a:lnTo>
                  <a:pt x="521" y="393"/>
                </a:lnTo>
                <a:lnTo>
                  <a:pt x="496" y="380"/>
                </a:lnTo>
                <a:lnTo>
                  <a:pt x="470" y="368"/>
                </a:lnTo>
                <a:lnTo>
                  <a:pt x="445" y="342"/>
                </a:lnTo>
                <a:lnTo>
                  <a:pt x="407" y="330"/>
                </a:lnTo>
                <a:lnTo>
                  <a:pt x="356" y="291"/>
                </a:lnTo>
                <a:lnTo>
                  <a:pt x="305" y="253"/>
                </a:lnTo>
                <a:lnTo>
                  <a:pt x="254" y="215"/>
                </a:lnTo>
                <a:lnTo>
                  <a:pt x="191" y="165"/>
                </a:lnTo>
                <a:lnTo>
                  <a:pt x="140" y="127"/>
                </a:lnTo>
                <a:lnTo>
                  <a:pt x="102" y="101"/>
                </a:lnTo>
                <a:lnTo>
                  <a:pt x="63" y="76"/>
                </a:lnTo>
                <a:lnTo>
                  <a:pt x="38" y="51"/>
                </a:lnTo>
                <a:lnTo>
                  <a:pt x="25" y="25"/>
                </a:lnTo>
                <a:lnTo>
                  <a:pt x="12" y="13"/>
                </a:lnTo>
                <a:lnTo>
                  <a:pt x="0" y="0"/>
                </a:lnTo>
                <a:lnTo>
                  <a:pt x="102" y="25"/>
                </a:lnTo>
                <a:lnTo>
                  <a:pt x="203" y="51"/>
                </a:lnTo>
                <a:lnTo>
                  <a:pt x="305" y="89"/>
                </a:lnTo>
                <a:lnTo>
                  <a:pt x="343" y="114"/>
                </a:lnTo>
                <a:lnTo>
                  <a:pt x="394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3" name="Freeform 85"/>
          <p:cNvSpPr/>
          <p:nvPr/>
        </p:nvSpPr>
        <p:spPr>
          <a:xfrm>
            <a:off x="4575810" y="2170430"/>
            <a:ext cx="831850" cy="676275"/>
          </a:xfrm>
          <a:custGeom>
            <a:avLst/>
            <a:gdLst>
              <a:gd name="txL" fmla="*/ 0 w 1310"/>
              <a:gd name="txT" fmla="*/ 0 h 1064"/>
              <a:gd name="txR" fmla="*/ 1310 w 1310"/>
              <a:gd name="txB" fmla="*/ 1064 h 10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10" h="1064">
                <a:moveTo>
                  <a:pt x="636" y="798"/>
                </a:moveTo>
                <a:lnTo>
                  <a:pt x="547" y="849"/>
                </a:lnTo>
                <a:lnTo>
                  <a:pt x="445" y="900"/>
                </a:lnTo>
                <a:lnTo>
                  <a:pt x="343" y="950"/>
                </a:lnTo>
                <a:lnTo>
                  <a:pt x="241" y="988"/>
                </a:lnTo>
                <a:lnTo>
                  <a:pt x="191" y="1014"/>
                </a:lnTo>
                <a:lnTo>
                  <a:pt x="140" y="1026"/>
                </a:lnTo>
                <a:lnTo>
                  <a:pt x="102" y="1039"/>
                </a:lnTo>
                <a:lnTo>
                  <a:pt x="76" y="1052"/>
                </a:lnTo>
                <a:lnTo>
                  <a:pt x="51" y="1064"/>
                </a:lnTo>
                <a:lnTo>
                  <a:pt x="25" y="1064"/>
                </a:lnTo>
                <a:lnTo>
                  <a:pt x="12" y="1064"/>
                </a:lnTo>
                <a:lnTo>
                  <a:pt x="0" y="1064"/>
                </a:lnTo>
                <a:lnTo>
                  <a:pt x="0" y="1052"/>
                </a:lnTo>
                <a:lnTo>
                  <a:pt x="12" y="1039"/>
                </a:lnTo>
                <a:lnTo>
                  <a:pt x="38" y="1026"/>
                </a:lnTo>
                <a:lnTo>
                  <a:pt x="63" y="1014"/>
                </a:lnTo>
                <a:lnTo>
                  <a:pt x="89" y="988"/>
                </a:lnTo>
                <a:lnTo>
                  <a:pt x="140" y="976"/>
                </a:lnTo>
                <a:lnTo>
                  <a:pt x="191" y="950"/>
                </a:lnTo>
                <a:lnTo>
                  <a:pt x="241" y="912"/>
                </a:lnTo>
                <a:lnTo>
                  <a:pt x="305" y="887"/>
                </a:lnTo>
                <a:lnTo>
                  <a:pt x="369" y="849"/>
                </a:lnTo>
                <a:lnTo>
                  <a:pt x="432" y="811"/>
                </a:lnTo>
                <a:lnTo>
                  <a:pt x="496" y="773"/>
                </a:lnTo>
                <a:lnTo>
                  <a:pt x="560" y="722"/>
                </a:lnTo>
                <a:lnTo>
                  <a:pt x="610" y="672"/>
                </a:lnTo>
                <a:lnTo>
                  <a:pt x="674" y="621"/>
                </a:lnTo>
                <a:lnTo>
                  <a:pt x="750" y="558"/>
                </a:lnTo>
                <a:lnTo>
                  <a:pt x="801" y="507"/>
                </a:lnTo>
                <a:lnTo>
                  <a:pt x="852" y="456"/>
                </a:lnTo>
                <a:lnTo>
                  <a:pt x="903" y="406"/>
                </a:lnTo>
                <a:lnTo>
                  <a:pt x="954" y="367"/>
                </a:lnTo>
                <a:lnTo>
                  <a:pt x="992" y="329"/>
                </a:lnTo>
                <a:lnTo>
                  <a:pt x="1030" y="291"/>
                </a:lnTo>
                <a:lnTo>
                  <a:pt x="1056" y="253"/>
                </a:lnTo>
                <a:lnTo>
                  <a:pt x="1081" y="215"/>
                </a:lnTo>
                <a:lnTo>
                  <a:pt x="1107" y="190"/>
                </a:lnTo>
                <a:lnTo>
                  <a:pt x="1119" y="165"/>
                </a:lnTo>
                <a:lnTo>
                  <a:pt x="1132" y="139"/>
                </a:lnTo>
                <a:lnTo>
                  <a:pt x="1145" y="127"/>
                </a:lnTo>
                <a:lnTo>
                  <a:pt x="1145" y="101"/>
                </a:lnTo>
                <a:lnTo>
                  <a:pt x="1145" y="89"/>
                </a:lnTo>
                <a:lnTo>
                  <a:pt x="1145" y="76"/>
                </a:lnTo>
                <a:lnTo>
                  <a:pt x="1145" y="63"/>
                </a:lnTo>
                <a:lnTo>
                  <a:pt x="1132" y="51"/>
                </a:lnTo>
                <a:lnTo>
                  <a:pt x="1132" y="38"/>
                </a:lnTo>
                <a:lnTo>
                  <a:pt x="1132" y="25"/>
                </a:lnTo>
                <a:lnTo>
                  <a:pt x="1145" y="13"/>
                </a:lnTo>
                <a:lnTo>
                  <a:pt x="1157" y="13"/>
                </a:lnTo>
                <a:lnTo>
                  <a:pt x="1170" y="0"/>
                </a:lnTo>
                <a:lnTo>
                  <a:pt x="1183" y="13"/>
                </a:lnTo>
                <a:lnTo>
                  <a:pt x="1196" y="13"/>
                </a:lnTo>
                <a:lnTo>
                  <a:pt x="1221" y="25"/>
                </a:lnTo>
                <a:lnTo>
                  <a:pt x="1234" y="38"/>
                </a:lnTo>
                <a:lnTo>
                  <a:pt x="1247" y="51"/>
                </a:lnTo>
                <a:lnTo>
                  <a:pt x="1272" y="89"/>
                </a:lnTo>
                <a:lnTo>
                  <a:pt x="1297" y="114"/>
                </a:lnTo>
                <a:lnTo>
                  <a:pt x="1310" y="139"/>
                </a:lnTo>
                <a:lnTo>
                  <a:pt x="1310" y="152"/>
                </a:lnTo>
                <a:lnTo>
                  <a:pt x="1310" y="165"/>
                </a:lnTo>
                <a:lnTo>
                  <a:pt x="1310" y="177"/>
                </a:lnTo>
                <a:lnTo>
                  <a:pt x="1297" y="190"/>
                </a:lnTo>
                <a:lnTo>
                  <a:pt x="1285" y="215"/>
                </a:lnTo>
                <a:lnTo>
                  <a:pt x="1272" y="228"/>
                </a:lnTo>
                <a:lnTo>
                  <a:pt x="1259" y="253"/>
                </a:lnTo>
                <a:lnTo>
                  <a:pt x="1221" y="291"/>
                </a:lnTo>
                <a:lnTo>
                  <a:pt x="1208" y="317"/>
                </a:lnTo>
                <a:lnTo>
                  <a:pt x="1183" y="355"/>
                </a:lnTo>
                <a:lnTo>
                  <a:pt x="1145" y="380"/>
                </a:lnTo>
                <a:lnTo>
                  <a:pt x="1119" y="406"/>
                </a:lnTo>
                <a:lnTo>
                  <a:pt x="1056" y="469"/>
                </a:lnTo>
                <a:lnTo>
                  <a:pt x="1018" y="507"/>
                </a:lnTo>
                <a:lnTo>
                  <a:pt x="979" y="545"/>
                </a:lnTo>
                <a:lnTo>
                  <a:pt x="941" y="583"/>
                </a:lnTo>
                <a:lnTo>
                  <a:pt x="903" y="608"/>
                </a:lnTo>
                <a:lnTo>
                  <a:pt x="814" y="672"/>
                </a:lnTo>
                <a:lnTo>
                  <a:pt x="725" y="735"/>
                </a:lnTo>
                <a:lnTo>
                  <a:pt x="636" y="7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6" name="Freeform 88"/>
          <p:cNvSpPr/>
          <p:nvPr/>
        </p:nvSpPr>
        <p:spPr>
          <a:xfrm>
            <a:off x="5302885" y="1559243"/>
            <a:ext cx="363538" cy="474662"/>
          </a:xfrm>
          <a:custGeom>
            <a:avLst/>
            <a:gdLst>
              <a:gd name="txL" fmla="*/ 0 w 572"/>
              <a:gd name="txT" fmla="*/ 0 h 748"/>
              <a:gd name="txR" fmla="*/ 572 w 572"/>
              <a:gd name="txB" fmla="*/ 748 h 748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572" h="748">
                <a:moveTo>
                  <a:pt x="0" y="735"/>
                </a:moveTo>
                <a:lnTo>
                  <a:pt x="0" y="735"/>
                </a:lnTo>
                <a:lnTo>
                  <a:pt x="0" y="722"/>
                </a:lnTo>
                <a:lnTo>
                  <a:pt x="12" y="697"/>
                </a:lnTo>
                <a:lnTo>
                  <a:pt x="25" y="672"/>
                </a:lnTo>
                <a:lnTo>
                  <a:pt x="51" y="646"/>
                </a:lnTo>
                <a:lnTo>
                  <a:pt x="76" y="608"/>
                </a:lnTo>
                <a:lnTo>
                  <a:pt x="102" y="570"/>
                </a:lnTo>
                <a:lnTo>
                  <a:pt x="140" y="532"/>
                </a:lnTo>
                <a:lnTo>
                  <a:pt x="165" y="482"/>
                </a:lnTo>
                <a:lnTo>
                  <a:pt x="203" y="444"/>
                </a:lnTo>
                <a:lnTo>
                  <a:pt x="229" y="405"/>
                </a:lnTo>
                <a:lnTo>
                  <a:pt x="254" y="367"/>
                </a:lnTo>
                <a:lnTo>
                  <a:pt x="280" y="329"/>
                </a:lnTo>
                <a:lnTo>
                  <a:pt x="305" y="291"/>
                </a:lnTo>
                <a:lnTo>
                  <a:pt x="318" y="253"/>
                </a:lnTo>
                <a:lnTo>
                  <a:pt x="343" y="215"/>
                </a:lnTo>
                <a:lnTo>
                  <a:pt x="356" y="177"/>
                </a:lnTo>
                <a:lnTo>
                  <a:pt x="369" y="152"/>
                </a:lnTo>
                <a:lnTo>
                  <a:pt x="381" y="127"/>
                </a:lnTo>
                <a:lnTo>
                  <a:pt x="381" y="101"/>
                </a:lnTo>
                <a:lnTo>
                  <a:pt x="381" y="89"/>
                </a:lnTo>
                <a:lnTo>
                  <a:pt x="394" y="63"/>
                </a:lnTo>
                <a:lnTo>
                  <a:pt x="381" y="51"/>
                </a:lnTo>
                <a:lnTo>
                  <a:pt x="369" y="38"/>
                </a:lnTo>
                <a:lnTo>
                  <a:pt x="369" y="25"/>
                </a:lnTo>
                <a:lnTo>
                  <a:pt x="369" y="13"/>
                </a:lnTo>
                <a:lnTo>
                  <a:pt x="381" y="0"/>
                </a:lnTo>
                <a:lnTo>
                  <a:pt x="407" y="0"/>
                </a:lnTo>
                <a:lnTo>
                  <a:pt x="432" y="0"/>
                </a:lnTo>
                <a:lnTo>
                  <a:pt x="458" y="13"/>
                </a:lnTo>
                <a:lnTo>
                  <a:pt x="496" y="38"/>
                </a:lnTo>
                <a:lnTo>
                  <a:pt x="509" y="51"/>
                </a:lnTo>
                <a:lnTo>
                  <a:pt x="534" y="63"/>
                </a:lnTo>
                <a:lnTo>
                  <a:pt x="547" y="76"/>
                </a:lnTo>
                <a:lnTo>
                  <a:pt x="560" y="89"/>
                </a:lnTo>
                <a:lnTo>
                  <a:pt x="560" y="101"/>
                </a:lnTo>
                <a:lnTo>
                  <a:pt x="572" y="114"/>
                </a:lnTo>
                <a:lnTo>
                  <a:pt x="572" y="127"/>
                </a:lnTo>
                <a:lnTo>
                  <a:pt x="560" y="152"/>
                </a:lnTo>
                <a:lnTo>
                  <a:pt x="547" y="165"/>
                </a:lnTo>
                <a:lnTo>
                  <a:pt x="534" y="190"/>
                </a:lnTo>
                <a:lnTo>
                  <a:pt x="521" y="215"/>
                </a:lnTo>
                <a:lnTo>
                  <a:pt x="496" y="253"/>
                </a:lnTo>
                <a:lnTo>
                  <a:pt x="470" y="291"/>
                </a:lnTo>
                <a:lnTo>
                  <a:pt x="445" y="329"/>
                </a:lnTo>
                <a:lnTo>
                  <a:pt x="407" y="380"/>
                </a:lnTo>
                <a:lnTo>
                  <a:pt x="369" y="418"/>
                </a:lnTo>
                <a:lnTo>
                  <a:pt x="305" y="494"/>
                </a:lnTo>
                <a:lnTo>
                  <a:pt x="241" y="570"/>
                </a:lnTo>
                <a:lnTo>
                  <a:pt x="165" y="634"/>
                </a:lnTo>
                <a:lnTo>
                  <a:pt x="127" y="659"/>
                </a:lnTo>
                <a:lnTo>
                  <a:pt x="102" y="684"/>
                </a:lnTo>
                <a:lnTo>
                  <a:pt x="76" y="710"/>
                </a:lnTo>
                <a:lnTo>
                  <a:pt x="51" y="722"/>
                </a:lnTo>
                <a:lnTo>
                  <a:pt x="38" y="735"/>
                </a:lnTo>
                <a:lnTo>
                  <a:pt x="25" y="735"/>
                </a:lnTo>
                <a:lnTo>
                  <a:pt x="12" y="748"/>
                </a:lnTo>
                <a:lnTo>
                  <a:pt x="0" y="73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7" name="Freeform 89"/>
          <p:cNvSpPr/>
          <p:nvPr/>
        </p:nvSpPr>
        <p:spPr>
          <a:xfrm>
            <a:off x="4664710" y="1913255"/>
            <a:ext cx="630238" cy="146050"/>
          </a:xfrm>
          <a:custGeom>
            <a:avLst/>
            <a:gdLst>
              <a:gd name="txL" fmla="*/ 0 w 992"/>
              <a:gd name="txT" fmla="*/ 0 h 228"/>
              <a:gd name="txR" fmla="*/ 992 w 992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2" h="228">
                <a:moveTo>
                  <a:pt x="25" y="177"/>
                </a:moveTo>
                <a:lnTo>
                  <a:pt x="12" y="177"/>
                </a:lnTo>
                <a:lnTo>
                  <a:pt x="12" y="164"/>
                </a:lnTo>
                <a:lnTo>
                  <a:pt x="0" y="152"/>
                </a:lnTo>
                <a:lnTo>
                  <a:pt x="0" y="139"/>
                </a:lnTo>
                <a:lnTo>
                  <a:pt x="0" y="126"/>
                </a:lnTo>
                <a:lnTo>
                  <a:pt x="12" y="126"/>
                </a:lnTo>
                <a:lnTo>
                  <a:pt x="25" y="126"/>
                </a:lnTo>
                <a:lnTo>
                  <a:pt x="38" y="126"/>
                </a:lnTo>
                <a:lnTo>
                  <a:pt x="51" y="126"/>
                </a:lnTo>
                <a:lnTo>
                  <a:pt x="63" y="126"/>
                </a:lnTo>
                <a:lnTo>
                  <a:pt x="89" y="126"/>
                </a:lnTo>
                <a:lnTo>
                  <a:pt x="114" y="126"/>
                </a:lnTo>
                <a:lnTo>
                  <a:pt x="140" y="114"/>
                </a:lnTo>
                <a:lnTo>
                  <a:pt x="165" y="114"/>
                </a:lnTo>
                <a:lnTo>
                  <a:pt x="203" y="114"/>
                </a:lnTo>
                <a:lnTo>
                  <a:pt x="241" y="114"/>
                </a:lnTo>
                <a:lnTo>
                  <a:pt x="292" y="101"/>
                </a:lnTo>
                <a:lnTo>
                  <a:pt x="343" y="88"/>
                </a:lnTo>
                <a:lnTo>
                  <a:pt x="394" y="76"/>
                </a:lnTo>
                <a:lnTo>
                  <a:pt x="458" y="63"/>
                </a:lnTo>
                <a:lnTo>
                  <a:pt x="534" y="50"/>
                </a:lnTo>
                <a:lnTo>
                  <a:pt x="598" y="38"/>
                </a:lnTo>
                <a:lnTo>
                  <a:pt x="661" y="25"/>
                </a:lnTo>
                <a:lnTo>
                  <a:pt x="712" y="12"/>
                </a:lnTo>
                <a:lnTo>
                  <a:pt x="763" y="12"/>
                </a:lnTo>
                <a:lnTo>
                  <a:pt x="801" y="0"/>
                </a:lnTo>
                <a:lnTo>
                  <a:pt x="839" y="0"/>
                </a:lnTo>
                <a:lnTo>
                  <a:pt x="878" y="0"/>
                </a:lnTo>
                <a:lnTo>
                  <a:pt x="903" y="0"/>
                </a:lnTo>
                <a:lnTo>
                  <a:pt x="916" y="0"/>
                </a:lnTo>
                <a:lnTo>
                  <a:pt x="941" y="0"/>
                </a:lnTo>
                <a:lnTo>
                  <a:pt x="954" y="0"/>
                </a:lnTo>
                <a:lnTo>
                  <a:pt x="967" y="0"/>
                </a:lnTo>
                <a:lnTo>
                  <a:pt x="979" y="0"/>
                </a:lnTo>
                <a:lnTo>
                  <a:pt x="992" y="12"/>
                </a:lnTo>
                <a:lnTo>
                  <a:pt x="992" y="38"/>
                </a:lnTo>
                <a:lnTo>
                  <a:pt x="979" y="50"/>
                </a:lnTo>
                <a:lnTo>
                  <a:pt x="954" y="63"/>
                </a:lnTo>
                <a:lnTo>
                  <a:pt x="941" y="63"/>
                </a:lnTo>
                <a:lnTo>
                  <a:pt x="928" y="76"/>
                </a:lnTo>
                <a:lnTo>
                  <a:pt x="916" y="76"/>
                </a:lnTo>
                <a:lnTo>
                  <a:pt x="890" y="76"/>
                </a:lnTo>
                <a:lnTo>
                  <a:pt x="878" y="88"/>
                </a:lnTo>
                <a:lnTo>
                  <a:pt x="852" y="88"/>
                </a:lnTo>
                <a:lnTo>
                  <a:pt x="827" y="88"/>
                </a:lnTo>
                <a:lnTo>
                  <a:pt x="801" y="101"/>
                </a:lnTo>
                <a:lnTo>
                  <a:pt x="776" y="114"/>
                </a:lnTo>
                <a:lnTo>
                  <a:pt x="738" y="114"/>
                </a:lnTo>
                <a:lnTo>
                  <a:pt x="699" y="126"/>
                </a:lnTo>
                <a:lnTo>
                  <a:pt x="674" y="126"/>
                </a:lnTo>
                <a:lnTo>
                  <a:pt x="623" y="139"/>
                </a:lnTo>
                <a:lnTo>
                  <a:pt x="585" y="152"/>
                </a:lnTo>
                <a:lnTo>
                  <a:pt x="534" y="164"/>
                </a:lnTo>
                <a:lnTo>
                  <a:pt x="496" y="177"/>
                </a:lnTo>
                <a:lnTo>
                  <a:pt x="445" y="177"/>
                </a:lnTo>
                <a:lnTo>
                  <a:pt x="407" y="190"/>
                </a:lnTo>
                <a:lnTo>
                  <a:pt x="369" y="202"/>
                </a:lnTo>
                <a:lnTo>
                  <a:pt x="330" y="202"/>
                </a:lnTo>
                <a:lnTo>
                  <a:pt x="305" y="215"/>
                </a:lnTo>
                <a:lnTo>
                  <a:pt x="280" y="215"/>
                </a:lnTo>
                <a:lnTo>
                  <a:pt x="241" y="215"/>
                </a:lnTo>
                <a:lnTo>
                  <a:pt x="216" y="228"/>
                </a:lnTo>
                <a:lnTo>
                  <a:pt x="203" y="228"/>
                </a:lnTo>
                <a:lnTo>
                  <a:pt x="178" y="228"/>
                </a:lnTo>
                <a:lnTo>
                  <a:pt x="165" y="228"/>
                </a:lnTo>
                <a:lnTo>
                  <a:pt x="140" y="228"/>
                </a:lnTo>
                <a:lnTo>
                  <a:pt x="127" y="228"/>
                </a:lnTo>
                <a:lnTo>
                  <a:pt x="114" y="228"/>
                </a:lnTo>
                <a:lnTo>
                  <a:pt x="89" y="228"/>
                </a:lnTo>
                <a:lnTo>
                  <a:pt x="76" y="215"/>
                </a:lnTo>
                <a:lnTo>
                  <a:pt x="51" y="202"/>
                </a:lnTo>
                <a:lnTo>
                  <a:pt x="25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8" name="Freeform 90"/>
          <p:cNvSpPr/>
          <p:nvPr/>
        </p:nvSpPr>
        <p:spPr>
          <a:xfrm>
            <a:off x="4874260" y="1616393"/>
            <a:ext cx="381000" cy="200025"/>
          </a:xfrm>
          <a:custGeom>
            <a:avLst/>
            <a:gdLst>
              <a:gd name="txL" fmla="*/ 0 w 598"/>
              <a:gd name="txT" fmla="*/ 0 h 316"/>
              <a:gd name="txR" fmla="*/ 598 w 598"/>
              <a:gd name="txB" fmla="*/ 316 h 31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98" h="316">
                <a:moveTo>
                  <a:pt x="598" y="126"/>
                </a:moveTo>
                <a:lnTo>
                  <a:pt x="598" y="139"/>
                </a:lnTo>
                <a:lnTo>
                  <a:pt x="586" y="152"/>
                </a:lnTo>
                <a:lnTo>
                  <a:pt x="573" y="152"/>
                </a:lnTo>
                <a:lnTo>
                  <a:pt x="548" y="164"/>
                </a:lnTo>
                <a:lnTo>
                  <a:pt x="535" y="177"/>
                </a:lnTo>
                <a:lnTo>
                  <a:pt x="509" y="190"/>
                </a:lnTo>
                <a:lnTo>
                  <a:pt x="484" y="202"/>
                </a:lnTo>
                <a:lnTo>
                  <a:pt x="420" y="228"/>
                </a:lnTo>
                <a:lnTo>
                  <a:pt x="357" y="253"/>
                </a:lnTo>
                <a:lnTo>
                  <a:pt x="306" y="266"/>
                </a:lnTo>
                <a:lnTo>
                  <a:pt x="242" y="291"/>
                </a:lnTo>
                <a:lnTo>
                  <a:pt x="191" y="304"/>
                </a:lnTo>
                <a:lnTo>
                  <a:pt x="140" y="316"/>
                </a:lnTo>
                <a:lnTo>
                  <a:pt x="115" y="316"/>
                </a:lnTo>
                <a:lnTo>
                  <a:pt x="102" y="316"/>
                </a:lnTo>
                <a:lnTo>
                  <a:pt x="77" y="316"/>
                </a:lnTo>
                <a:lnTo>
                  <a:pt x="64" y="316"/>
                </a:lnTo>
                <a:lnTo>
                  <a:pt x="39" y="316"/>
                </a:lnTo>
                <a:lnTo>
                  <a:pt x="13" y="316"/>
                </a:lnTo>
                <a:lnTo>
                  <a:pt x="0" y="304"/>
                </a:lnTo>
                <a:lnTo>
                  <a:pt x="0" y="291"/>
                </a:lnTo>
                <a:lnTo>
                  <a:pt x="13" y="291"/>
                </a:lnTo>
                <a:lnTo>
                  <a:pt x="26" y="278"/>
                </a:lnTo>
                <a:lnTo>
                  <a:pt x="39" y="266"/>
                </a:lnTo>
                <a:lnTo>
                  <a:pt x="51" y="253"/>
                </a:lnTo>
                <a:lnTo>
                  <a:pt x="77" y="240"/>
                </a:lnTo>
                <a:lnTo>
                  <a:pt x="115" y="228"/>
                </a:lnTo>
                <a:lnTo>
                  <a:pt x="140" y="215"/>
                </a:lnTo>
                <a:lnTo>
                  <a:pt x="179" y="202"/>
                </a:lnTo>
                <a:lnTo>
                  <a:pt x="217" y="190"/>
                </a:lnTo>
                <a:lnTo>
                  <a:pt x="242" y="190"/>
                </a:lnTo>
                <a:lnTo>
                  <a:pt x="268" y="177"/>
                </a:lnTo>
                <a:lnTo>
                  <a:pt x="293" y="164"/>
                </a:lnTo>
                <a:lnTo>
                  <a:pt x="319" y="152"/>
                </a:lnTo>
                <a:lnTo>
                  <a:pt x="331" y="139"/>
                </a:lnTo>
                <a:lnTo>
                  <a:pt x="357" y="126"/>
                </a:lnTo>
                <a:lnTo>
                  <a:pt x="382" y="101"/>
                </a:lnTo>
                <a:lnTo>
                  <a:pt x="395" y="76"/>
                </a:lnTo>
                <a:lnTo>
                  <a:pt x="408" y="50"/>
                </a:lnTo>
                <a:lnTo>
                  <a:pt x="420" y="38"/>
                </a:lnTo>
                <a:lnTo>
                  <a:pt x="408" y="12"/>
                </a:lnTo>
                <a:lnTo>
                  <a:pt x="420" y="12"/>
                </a:lnTo>
                <a:lnTo>
                  <a:pt x="420" y="0"/>
                </a:lnTo>
                <a:lnTo>
                  <a:pt x="433" y="0"/>
                </a:lnTo>
                <a:lnTo>
                  <a:pt x="458" y="0"/>
                </a:lnTo>
                <a:lnTo>
                  <a:pt x="484" y="12"/>
                </a:lnTo>
                <a:lnTo>
                  <a:pt x="509" y="38"/>
                </a:lnTo>
                <a:lnTo>
                  <a:pt x="548" y="50"/>
                </a:lnTo>
                <a:lnTo>
                  <a:pt x="573" y="76"/>
                </a:lnTo>
                <a:lnTo>
                  <a:pt x="586" y="88"/>
                </a:lnTo>
                <a:lnTo>
                  <a:pt x="598" y="101"/>
                </a:lnTo>
                <a:lnTo>
                  <a:pt x="598" y="114"/>
                </a:lnTo>
                <a:lnTo>
                  <a:pt x="598" y="1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9" name="Freeform 91"/>
          <p:cNvSpPr/>
          <p:nvPr/>
        </p:nvSpPr>
        <p:spPr>
          <a:xfrm>
            <a:off x="5020310" y="1760855"/>
            <a:ext cx="88900" cy="642938"/>
          </a:xfrm>
          <a:custGeom>
            <a:avLst/>
            <a:gdLst>
              <a:gd name="txL" fmla="*/ 0 w 140"/>
              <a:gd name="txT" fmla="*/ 0 h 1013"/>
              <a:gd name="txR" fmla="*/ 140 w 140"/>
              <a:gd name="txB" fmla="*/ 1013 h 101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0" h="1013">
                <a:moveTo>
                  <a:pt x="90" y="1013"/>
                </a:moveTo>
                <a:lnTo>
                  <a:pt x="77" y="1001"/>
                </a:lnTo>
                <a:lnTo>
                  <a:pt x="64" y="1001"/>
                </a:lnTo>
                <a:lnTo>
                  <a:pt x="51" y="975"/>
                </a:lnTo>
                <a:lnTo>
                  <a:pt x="39" y="950"/>
                </a:lnTo>
                <a:lnTo>
                  <a:pt x="26" y="937"/>
                </a:lnTo>
                <a:lnTo>
                  <a:pt x="13" y="925"/>
                </a:lnTo>
                <a:lnTo>
                  <a:pt x="13" y="912"/>
                </a:lnTo>
                <a:lnTo>
                  <a:pt x="13" y="887"/>
                </a:lnTo>
                <a:lnTo>
                  <a:pt x="13" y="849"/>
                </a:lnTo>
                <a:lnTo>
                  <a:pt x="13" y="785"/>
                </a:lnTo>
                <a:lnTo>
                  <a:pt x="13" y="760"/>
                </a:lnTo>
                <a:lnTo>
                  <a:pt x="26" y="722"/>
                </a:lnTo>
                <a:lnTo>
                  <a:pt x="26" y="684"/>
                </a:lnTo>
                <a:lnTo>
                  <a:pt x="26" y="633"/>
                </a:lnTo>
                <a:lnTo>
                  <a:pt x="26" y="595"/>
                </a:lnTo>
                <a:lnTo>
                  <a:pt x="39" y="532"/>
                </a:lnTo>
                <a:lnTo>
                  <a:pt x="39" y="481"/>
                </a:lnTo>
                <a:lnTo>
                  <a:pt x="39" y="418"/>
                </a:lnTo>
                <a:lnTo>
                  <a:pt x="39" y="355"/>
                </a:lnTo>
                <a:lnTo>
                  <a:pt x="39" y="291"/>
                </a:lnTo>
                <a:lnTo>
                  <a:pt x="26" y="228"/>
                </a:lnTo>
                <a:lnTo>
                  <a:pt x="26" y="177"/>
                </a:lnTo>
                <a:lnTo>
                  <a:pt x="26" y="127"/>
                </a:lnTo>
                <a:lnTo>
                  <a:pt x="13" y="88"/>
                </a:lnTo>
                <a:lnTo>
                  <a:pt x="13" y="38"/>
                </a:lnTo>
                <a:lnTo>
                  <a:pt x="0" y="0"/>
                </a:lnTo>
                <a:lnTo>
                  <a:pt x="39" y="25"/>
                </a:lnTo>
                <a:lnTo>
                  <a:pt x="64" y="38"/>
                </a:lnTo>
                <a:lnTo>
                  <a:pt x="77" y="63"/>
                </a:lnTo>
                <a:lnTo>
                  <a:pt x="102" y="76"/>
                </a:lnTo>
                <a:lnTo>
                  <a:pt x="115" y="88"/>
                </a:lnTo>
                <a:lnTo>
                  <a:pt x="128" y="101"/>
                </a:lnTo>
                <a:lnTo>
                  <a:pt x="140" y="114"/>
                </a:lnTo>
                <a:lnTo>
                  <a:pt x="140" y="127"/>
                </a:lnTo>
                <a:lnTo>
                  <a:pt x="140" y="139"/>
                </a:lnTo>
                <a:lnTo>
                  <a:pt x="140" y="152"/>
                </a:lnTo>
                <a:lnTo>
                  <a:pt x="140" y="177"/>
                </a:lnTo>
                <a:lnTo>
                  <a:pt x="140" y="215"/>
                </a:lnTo>
                <a:lnTo>
                  <a:pt x="140" y="266"/>
                </a:lnTo>
                <a:lnTo>
                  <a:pt x="140" y="329"/>
                </a:lnTo>
                <a:lnTo>
                  <a:pt x="140" y="393"/>
                </a:lnTo>
                <a:lnTo>
                  <a:pt x="140" y="469"/>
                </a:lnTo>
                <a:lnTo>
                  <a:pt x="140" y="545"/>
                </a:lnTo>
                <a:lnTo>
                  <a:pt x="140" y="621"/>
                </a:lnTo>
                <a:lnTo>
                  <a:pt x="140" y="684"/>
                </a:lnTo>
                <a:lnTo>
                  <a:pt x="128" y="747"/>
                </a:lnTo>
                <a:lnTo>
                  <a:pt x="128" y="798"/>
                </a:lnTo>
                <a:lnTo>
                  <a:pt x="128" y="836"/>
                </a:lnTo>
                <a:lnTo>
                  <a:pt x="128" y="874"/>
                </a:lnTo>
                <a:lnTo>
                  <a:pt x="128" y="899"/>
                </a:lnTo>
                <a:lnTo>
                  <a:pt x="115" y="925"/>
                </a:lnTo>
                <a:lnTo>
                  <a:pt x="115" y="950"/>
                </a:lnTo>
                <a:lnTo>
                  <a:pt x="115" y="963"/>
                </a:lnTo>
                <a:lnTo>
                  <a:pt x="102" y="988"/>
                </a:lnTo>
                <a:lnTo>
                  <a:pt x="102" y="1001"/>
                </a:lnTo>
                <a:lnTo>
                  <a:pt x="90" y="10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80" name="Freeform 92"/>
          <p:cNvSpPr/>
          <p:nvPr/>
        </p:nvSpPr>
        <p:spPr>
          <a:xfrm>
            <a:off x="4664710" y="1970405"/>
            <a:ext cx="420688" cy="450850"/>
          </a:xfrm>
          <a:custGeom>
            <a:avLst/>
            <a:gdLst>
              <a:gd name="txL" fmla="*/ 0 w 661"/>
              <a:gd name="txT" fmla="*/ 0 h 710"/>
              <a:gd name="txR" fmla="*/ 661 w 661"/>
              <a:gd name="txB" fmla="*/ 710 h 71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61" h="710">
                <a:moveTo>
                  <a:pt x="0" y="697"/>
                </a:moveTo>
                <a:lnTo>
                  <a:pt x="0" y="697"/>
                </a:lnTo>
                <a:lnTo>
                  <a:pt x="0" y="684"/>
                </a:lnTo>
                <a:lnTo>
                  <a:pt x="12" y="672"/>
                </a:lnTo>
                <a:lnTo>
                  <a:pt x="25" y="646"/>
                </a:lnTo>
                <a:lnTo>
                  <a:pt x="51" y="621"/>
                </a:lnTo>
                <a:lnTo>
                  <a:pt x="76" y="596"/>
                </a:lnTo>
                <a:lnTo>
                  <a:pt x="114" y="558"/>
                </a:lnTo>
                <a:lnTo>
                  <a:pt x="152" y="520"/>
                </a:lnTo>
                <a:lnTo>
                  <a:pt x="203" y="482"/>
                </a:lnTo>
                <a:lnTo>
                  <a:pt x="254" y="431"/>
                </a:lnTo>
                <a:lnTo>
                  <a:pt x="305" y="380"/>
                </a:lnTo>
                <a:lnTo>
                  <a:pt x="356" y="317"/>
                </a:lnTo>
                <a:lnTo>
                  <a:pt x="407" y="254"/>
                </a:lnTo>
                <a:lnTo>
                  <a:pt x="470" y="178"/>
                </a:lnTo>
                <a:lnTo>
                  <a:pt x="534" y="89"/>
                </a:lnTo>
                <a:lnTo>
                  <a:pt x="598" y="0"/>
                </a:lnTo>
                <a:lnTo>
                  <a:pt x="661" y="89"/>
                </a:lnTo>
                <a:lnTo>
                  <a:pt x="623" y="178"/>
                </a:lnTo>
                <a:lnTo>
                  <a:pt x="572" y="241"/>
                </a:lnTo>
                <a:lnTo>
                  <a:pt x="521" y="317"/>
                </a:lnTo>
                <a:lnTo>
                  <a:pt x="458" y="368"/>
                </a:lnTo>
                <a:lnTo>
                  <a:pt x="407" y="431"/>
                </a:lnTo>
                <a:lnTo>
                  <a:pt x="330" y="482"/>
                </a:lnTo>
                <a:lnTo>
                  <a:pt x="254" y="545"/>
                </a:lnTo>
                <a:lnTo>
                  <a:pt x="178" y="608"/>
                </a:lnTo>
                <a:lnTo>
                  <a:pt x="140" y="634"/>
                </a:lnTo>
                <a:lnTo>
                  <a:pt x="101" y="659"/>
                </a:lnTo>
                <a:lnTo>
                  <a:pt x="76" y="672"/>
                </a:lnTo>
                <a:lnTo>
                  <a:pt x="51" y="684"/>
                </a:lnTo>
                <a:lnTo>
                  <a:pt x="25" y="697"/>
                </a:lnTo>
                <a:lnTo>
                  <a:pt x="12" y="697"/>
                </a:lnTo>
                <a:lnTo>
                  <a:pt x="0" y="710"/>
                </a:lnTo>
                <a:lnTo>
                  <a:pt x="0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81" name="Freeform 93"/>
          <p:cNvSpPr/>
          <p:nvPr/>
        </p:nvSpPr>
        <p:spPr>
          <a:xfrm>
            <a:off x="5085398" y="2083118"/>
            <a:ext cx="161925" cy="87312"/>
          </a:xfrm>
          <a:custGeom>
            <a:avLst/>
            <a:gdLst>
              <a:gd name="txL" fmla="*/ 0 w 255"/>
              <a:gd name="txT" fmla="*/ 0 h 139"/>
              <a:gd name="txR" fmla="*/ 255 w 255"/>
              <a:gd name="txB" fmla="*/ 139 h 139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255" h="139">
                <a:moveTo>
                  <a:pt x="0" y="0"/>
                </a:moveTo>
                <a:lnTo>
                  <a:pt x="38" y="0"/>
                </a:lnTo>
                <a:lnTo>
                  <a:pt x="77" y="0"/>
                </a:lnTo>
                <a:lnTo>
                  <a:pt x="115" y="0"/>
                </a:lnTo>
                <a:lnTo>
                  <a:pt x="140" y="0"/>
                </a:lnTo>
                <a:lnTo>
                  <a:pt x="166" y="12"/>
                </a:lnTo>
                <a:lnTo>
                  <a:pt x="191" y="12"/>
                </a:lnTo>
                <a:lnTo>
                  <a:pt x="204" y="25"/>
                </a:lnTo>
                <a:lnTo>
                  <a:pt x="217" y="38"/>
                </a:lnTo>
                <a:lnTo>
                  <a:pt x="242" y="63"/>
                </a:lnTo>
                <a:lnTo>
                  <a:pt x="255" y="76"/>
                </a:lnTo>
                <a:lnTo>
                  <a:pt x="255" y="88"/>
                </a:lnTo>
                <a:lnTo>
                  <a:pt x="255" y="101"/>
                </a:lnTo>
                <a:lnTo>
                  <a:pt x="255" y="114"/>
                </a:lnTo>
                <a:lnTo>
                  <a:pt x="255" y="126"/>
                </a:lnTo>
                <a:lnTo>
                  <a:pt x="242" y="139"/>
                </a:lnTo>
                <a:lnTo>
                  <a:pt x="217" y="139"/>
                </a:lnTo>
                <a:lnTo>
                  <a:pt x="204" y="139"/>
                </a:lnTo>
                <a:lnTo>
                  <a:pt x="191" y="126"/>
                </a:lnTo>
                <a:lnTo>
                  <a:pt x="166" y="114"/>
                </a:lnTo>
                <a:lnTo>
                  <a:pt x="140" y="101"/>
                </a:lnTo>
                <a:lnTo>
                  <a:pt x="115" y="88"/>
                </a:lnTo>
                <a:lnTo>
                  <a:pt x="77" y="63"/>
                </a:lnTo>
                <a:lnTo>
                  <a:pt x="38" y="25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4" name="Freeform 86"/>
          <p:cNvSpPr/>
          <p:nvPr/>
        </p:nvSpPr>
        <p:spPr>
          <a:xfrm>
            <a:off x="5391785" y="1841818"/>
            <a:ext cx="242888" cy="354012"/>
          </a:xfrm>
          <a:custGeom>
            <a:avLst/>
            <a:gdLst>
              <a:gd name="txL" fmla="*/ 0 w 381"/>
              <a:gd name="txT" fmla="*/ 0 h 557"/>
              <a:gd name="txR" fmla="*/ 381 w 381"/>
              <a:gd name="txB" fmla="*/ 557 h 55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81" h="557">
                <a:moveTo>
                  <a:pt x="76" y="405"/>
                </a:moveTo>
                <a:lnTo>
                  <a:pt x="114" y="367"/>
                </a:lnTo>
                <a:lnTo>
                  <a:pt x="127" y="342"/>
                </a:lnTo>
                <a:lnTo>
                  <a:pt x="152" y="304"/>
                </a:lnTo>
                <a:lnTo>
                  <a:pt x="178" y="278"/>
                </a:lnTo>
                <a:lnTo>
                  <a:pt x="191" y="253"/>
                </a:lnTo>
                <a:lnTo>
                  <a:pt x="216" y="228"/>
                </a:lnTo>
                <a:lnTo>
                  <a:pt x="229" y="202"/>
                </a:lnTo>
                <a:lnTo>
                  <a:pt x="229" y="190"/>
                </a:lnTo>
                <a:lnTo>
                  <a:pt x="241" y="139"/>
                </a:lnTo>
                <a:lnTo>
                  <a:pt x="254" y="101"/>
                </a:lnTo>
                <a:lnTo>
                  <a:pt x="267" y="50"/>
                </a:lnTo>
                <a:lnTo>
                  <a:pt x="280" y="0"/>
                </a:lnTo>
                <a:lnTo>
                  <a:pt x="292" y="12"/>
                </a:lnTo>
                <a:lnTo>
                  <a:pt x="305" y="38"/>
                </a:lnTo>
                <a:lnTo>
                  <a:pt x="318" y="63"/>
                </a:lnTo>
                <a:lnTo>
                  <a:pt x="343" y="88"/>
                </a:lnTo>
                <a:lnTo>
                  <a:pt x="369" y="114"/>
                </a:lnTo>
                <a:lnTo>
                  <a:pt x="381" y="139"/>
                </a:lnTo>
                <a:lnTo>
                  <a:pt x="381" y="152"/>
                </a:lnTo>
                <a:lnTo>
                  <a:pt x="381" y="177"/>
                </a:lnTo>
                <a:lnTo>
                  <a:pt x="381" y="202"/>
                </a:lnTo>
                <a:lnTo>
                  <a:pt x="369" y="228"/>
                </a:lnTo>
                <a:lnTo>
                  <a:pt x="343" y="253"/>
                </a:lnTo>
                <a:lnTo>
                  <a:pt x="318" y="291"/>
                </a:lnTo>
                <a:lnTo>
                  <a:pt x="280" y="342"/>
                </a:lnTo>
                <a:lnTo>
                  <a:pt x="241" y="380"/>
                </a:lnTo>
                <a:lnTo>
                  <a:pt x="191" y="430"/>
                </a:lnTo>
                <a:lnTo>
                  <a:pt x="140" y="468"/>
                </a:lnTo>
                <a:lnTo>
                  <a:pt x="114" y="494"/>
                </a:lnTo>
                <a:lnTo>
                  <a:pt x="89" y="506"/>
                </a:lnTo>
                <a:lnTo>
                  <a:pt x="63" y="532"/>
                </a:lnTo>
                <a:lnTo>
                  <a:pt x="51" y="532"/>
                </a:lnTo>
                <a:lnTo>
                  <a:pt x="25" y="544"/>
                </a:lnTo>
                <a:lnTo>
                  <a:pt x="25" y="557"/>
                </a:lnTo>
                <a:lnTo>
                  <a:pt x="12" y="557"/>
                </a:lnTo>
                <a:lnTo>
                  <a:pt x="0" y="557"/>
                </a:lnTo>
                <a:lnTo>
                  <a:pt x="0" y="544"/>
                </a:lnTo>
                <a:lnTo>
                  <a:pt x="0" y="532"/>
                </a:lnTo>
                <a:lnTo>
                  <a:pt x="0" y="519"/>
                </a:lnTo>
                <a:lnTo>
                  <a:pt x="12" y="506"/>
                </a:lnTo>
                <a:lnTo>
                  <a:pt x="12" y="494"/>
                </a:lnTo>
                <a:lnTo>
                  <a:pt x="38" y="468"/>
                </a:lnTo>
                <a:lnTo>
                  <a:pt x="51" y="443"/>
                </a:lnTo>
                <a:lnTo>
                  <a:pt x="76" y="4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5" name="Freeform 87"/>
          <p:cNvSpPr/>
          <p:nvPr/>
        </p:nvSpPr>
        <p:spPr>
          <a:xfrm>
            <a:off x="5472748" y="1737043"/>
            <a:ext cx="468312" cy="538162"/>
          </a:xfrm>
          <a:custGeom>
            <a:avLst/>
            <a:gdLst>
              <a:gd name="txL" fmla="*/ 0 w 738"/>
              <a:gd name="txT" fmla="*/ 0 h 849"/>
              <a:gd name="txR" fmla="*/ 738 w 738"/>
              <a:gd name="txB" fmla="*/ 849 h 84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38" h="849">
                <a:moveTo>
                  <a:pt x="649" y="63"/>
                </a:moveTo>
                <a:lnTo>
                  <a:pt x="674" y="76"/>
                </a:lnTo>
                <a:lnTo>
                  <a:pt x="687" y="101"/>
                </a:lnTo>
                <a:lnTo>
                  <a:pt x="700" y="114"/>
                </a:lnTo>
                <a:lnTo>
                  <a:pt x="712" y="126"/>
                </a:lnTo>
                <a:lnTo>
                  <a:pt x="725" y="139"/>
                </a:lnTo>
                <a:lnTo>
                  <a:pt x="738" y="152"/>
                </a:lnTo>
                <a:lnTo>
                  <a:pt x="738" y="165"/>
                </a:lnTo>
                <a:lnTo>
                  <a:pt x="725" y="177"/>
                </a:lnTo>
                <a:lnTo>
                  <a:pt x="725" y="190"/>
                </a:lnTo>
                <a:lnTo>
                  <a:pt x="700" y="203"/>
                </a:lnTo>
                <a:lnTo>
                  <a:pt x="687" y="215"/>
                </a:lnTo>
                <a:lnTo>
                  <a:pt x="674" y="228"/>
                </a:lnTo>
                <a:lnTo>
                  <a:pt x="661" y="253"/>
                </a:lnTo>
                <a:lnTo>
                  <a:pt x="661" y="279"/>
                </a:lnTo>
                <a:lnTo>
                  <a:pt x="649" y="304"/>
                </a:lnTo>
                <a:lnTo>
                  <a:pt x="649" y="342"/>
                </a:lnTo>
                <a:lnTo>
                  <a:pt x="636" y="380"/>
                </a:lnTo>
                <a:lnTo>
                  <a:pt x="623" y="443"/>
                </a:lnTo>
                <a:lnTo>
                  <a:pt x="598" y="519"/>
                </a:lnTo>
                <a:lnTo>
                  <a:pt x="572" y="583"/>
                </a:lnTo>
                <a:lnTo>
                  <a:pt x="547" y="646"/>
                </a:lnTo>
                <a:lnTo>
                  <a:pt x="509" y="709"/>
                </a:lnTo>
                <a:lnTo>
                  <a:pt x="471" y="747"/>
                </a:lnTo>
                <a:lnTo>
                  <a:pt x="445" y="785"/>
                </a:lnTo>
                <a:lnTo>
                  <a:pt x="407" y="811"/>
                </a:lnTo>
                <a:lnTo>
                  <a:pt x="382" y="836"/>
                </a:lnTo>
                <a:lnTo>
                  <a:pt x="356" y="849"/>
                </a:lnTo>
                <a:lnTo>
                  <a:pt x="331" y="849"/>
                </a:lnTo>
                <a:lnTo>
                  <a:pt x="318" y="849"/>
                </a:lnTo>
                <a:lnTo>
                  <a:pt x="305" y="836"/>
                </a:lnTo>
                <a:lnTo>
                  <a:pt x="305" y="811"/>
                </a:lnTo>
                <a:lnTo>
                  <a:pt x="305" y="798"/>
                </a:lnTo>
                <a:lnTo>
                  <a:pt x="305" y="773"/>
                </a:lnTo>
                <a:lnTo>
                  <a:pt x="293" y="735"/>
                </a:lnTo>
                <a:lnTo>
                  <a:pt x="280" y="709"/>
                </a:lnTo>
                <a:lnTo>
                  <a:pt x="254" y="684"/>
                </a:lnTo>
                <a:lnTo>
                  <a:pt x="242" y="659"/>
                </a:lnTo>
                <a:lnTo>
                  <a:pt x="229" y="646"/>
                </a:lnTo>
                <a:lnTo>
                  <a:pt x="216" y="633"/>
                </a:lnTo>
                <a:lnTo>
                  <a:pt x="229" y="621"/>
                </a:lnTo>
                <a:lnTo>
                  <a:pt x="242" y="608"/>
                </a:lnTo>
                <a:lnTo>
                  <a:pt x="254" y="608"/>
                </a:lnTo>
                <a:lnTo>
                  <a:pt x="280" y="608"/>
                </a:lnTo>
                <a:lnTo>
                  <a:pt x="305" y="621"/>
                </a:lnTo>
                <a:lnTo>
                  <a:pt x="331" y="621"/>
                </a:lnTo>
                <a:lnTo>
                  <a:pt x="356" y="621"/>
                </a:lnTo>
                <a:lnTo>
                  <a:pt x="369" y="621"/>
                </a:lnTo>
                <a:lnTo>
                  <a:pt x="394" y="608"/>
                </a:lnTo>
                <a:lnTo>
                  <a:pt x="394" y="595"/>
                </a:lnTo>
                <a:lnTo>
                  <a:pt x="407" y="583"/>
                </a:lnTo>
                <a:lnTo>
                  <a:pt x="407" y="570"/>
                </a:lnTo>
                <a:lnTo>
                  <a:pt x="420" y="545"/>
                </a:lnTo>
                <a:lnTo>
                  <a:pt x="432" y="532"/>
                </a:lnTo>
                <a:lnTo>
                  <a:pt x="445" y="494"/>
                </a:lnTo>
                <a:lnTo>
                  <a:pt x="458" y="469"/>
                </a:lnTo>
                <a:lnTo>
                  <a:pt x="471" y="431"/>
                </a:lnTo>
                <a:lnTo>
                  <a:pt x="483" y="393"/>
                </a:lnTo>
                <a:lnTo>
                  <a:pt x="483" y="355"/>
                </a:lnTo>
                <a:lnTo>
                  <a:pt x="496" y="329"/>
                </a:lnTo>
                <a:lnTo>
                  <a:pt x="509" y="304"/>
                </a:lnTo>
                <a:lnTo>
                  <a:pt x="509" y="279"/>
                </a:lnTo>
                <a:lnTo>
                  <a:pt x="522" y="266"/>
                </a:lnTo>
                <a:lnTo>
                  <a:pt x="522" y="241"/>
                </a:lnTo>
                <a:lnTo>
                  <a:pt x="522" y="228"/>
                </a:lnTo>
                <a:lnTo>
                  <a:pt x="522" y="203"/>
                </a:lnTo>
                <a:lnTo>
                  <a:pt x="509" y="190"/>
                </a:lnTo>
                <a:lnTo>
                  <a:pt x="496" y="152"/>
                </a:lnTo>
                <a:lnTo>
                  <a:pt x="483" y="152"/>
                </a:lnTo>
                <a:lnTo>
                  <a:pt x="471" y="152"/>
                </a:lnTo>
                <a:lnTo>
                  <a:pt x="458" y="139"/>
                </a:lnTo>
                <a:lnTo>
                  <a:pt x="432" y="139"/>
                </a:lnTo>
                <a:lnTo>
                  <a:pt x="407" y="152"/>
                </a:lnTo>
                <a:lnTo>
                  <a:pt x="382" y="152"/>
                </a:lnTo>
                <a:lnTo>
                  <a:pt x="343" y="152"/>
                </a:lnTo>
                <a:lnTo>
                  <a:pt x="318" y="165"/>
                </a:lnTo>
                <a:lnTo>
                  <a:pt x="229" y="190"/>
                </a:lnTo>
                <a:lnTo>
                  <a:pt x="153" y="203"/>
                </a:lnTo>
                <a:lnTo>
                  <a:pt x="76" y="215"/>
                </a:lnTo>
                <a:lnTo>
                  <a:pt x="0" y="215"/>
                </a:lnTo>
                <a:lnTo>
                  <a:pt x="0" y="139"/>
                </a:lnTo>
                <a:lnTo>
                  <a:pt x="13" y="139"/>
                </a:lnTo>
                <a:lnTo>
                  <a:pt x="38" y="139"/>
                </a:lnTo>
                <a:lnTo>
                  <a:pt x="64" y="139"/>
                </a:lnTo>
                <a:lnTo>
                  <a:pt x="89" y="126"/>
                </a:lnTo>
                <a:lnTo>
                  <a:pt x="127" y="126"/>
                </a:lnTo>
                <a:lnTo>
                  <a:pt x="178" y="114"/>
                </a:lnTo>
                <a:lnTo>
                  <a:pt x="216" y="114"/>
                </a:lnTo>
                <a:lnTo>
                  <a:pt x="267" y="101"/>
                </a:lnTo>
                <a:lnTo>
                  <a:pt x="318" y="88"/>
                </a:lnTo>
                <a:lnTo>
                  <a:pt x="369" y="76"/>
                </a:lnTo>
                <a:lnTo>
                  <a:pt x="407" y="63"/>
                </a:lnTo>
                <a:lnTo>
                  <a:pt x="432" y="50"/>
                </a:lnTo>
                <a:lnTo>
                  <a:pt x="471" y="50"/>
                </a:lnTo>
                <a:lnTo>
                  <a:pt x="483" y="38"/>
                </a:lnTo>
                <a:lnTo>
                  <a:pt x="496" y="25"/>
                </a:lnTo>
                <a:lnTo>
                  <a:pt x="509" y="25"/>
                </a:lnTo>
                <a:lnTo>
                  <a:pt x="522" y="0"/>
                </a:lnTo>
                <a:lnTo>
                  <a:pt x="534" y="0"/>
                </a:lnTo>
                <a:lnTo>
                  <a:pt x="547" y="0"/>
                </a:lnTo>
                <a:lnTo>
                  <a:pt x="560" y="0"/>
                </a:lnTo>
                <a:lnTo>
                  <a:pt x="585" y="12"/>
                </a:lnTo>
                <a:lnTo>
                  <a:pt x="611" y="38"/>
                </a:lnTo>
                <a:lnTo>
                  <a:pt x="649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5318760" y="2267268"/>
            <a:ext cx="938213" cy="450850"/>
          </a:xfrm>
          <a:custGeom>
            <a:avLst/>
            <a:gdLst>
              <a:gd name="txL" fmla="*/ 0 w 1476"/>
              <a:gd name="txT" fmla="*/ 0 h 710"/>
              <a:gd name="txR" fmla="*/ 1476 w 1476"/>
              <a:gd name="txB" fmla="*/ 710 h 71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76" h="710">
                <a:moveTo>
                  <a:pt x="751" y="406"/>
                </a:moveTo>
                <a:lnTo>
                  <a:pt x="802" y="431"/>
                </a:lnTo>
                <a:lnTo>
                  <a:pt x="853" y="444"/>
                </a:lnTo>
                <a:lnTo>
                  <a:pt x="903" y="469"/>
                </a:lnTo>
                <a:lnTo>
                  <a:pt x="954" y="482"/>
                </a:lnTo>
                <a:lnTo>
                  <a:pt x="1018" y="494"/>
                </a:lnTo>
                <a:lnTo>
                  <a:pt x="1082" y="507"/>
                </a:lnTo>
                <a:lnTo>
                  <a:pt x="1145" y="520"/>
                </a:lnTo>
                <a:lnTo>
                  <a:pt x="1209" y="532"/>
                </a:lnTo>
                <a:lnTo>
                  <a:pt x="1272" y="545"/>
                </a:lnTo>
                <a:lnTo>
                  <a:pt x="1323" y="558"/>
                </a:lnTo>
                <a:lnTo>
                  <a:pt x="1374" y="570"/>
                </a:lnTo>
                <a:lnTo>
                  <a:pt x="1412" y="583"/>
                </a:lnTo>
                <a:lnTo>
                  <a:pt x="1438" y="583"/>
                </a:lnTo>
                <a:lnTo>
                  <a:pt x="1463" y="596"/>
                </a:lnTo>
                <a:lnTo>
                  <a:pt x="1476" y="608"/>
                </a:lnTo>
                <a:lnTo>
                  <a:pt x="1463" y="621"/>
                </a:lnTo>
                <a:lnTo>
                  <a:pt x="1451" y="621"/>
                </a:lnTo>
                <a:lnTo>
                  <a:pt x="1438" y="634"/>
                </a:lnTo>
                <a:lnTo>
                  <a:pt x="1400" y="646"/>
                </a:lnTo>
                <a:lnTo>
                  <a:pt x="1374" y="646"/>
                </a:lnTo>
                <a:lnTo>
                  <a:pt x="1336" y="659"/>
                </a:lnTo>
                <a:lnTo>
                  <a:pt x="1285" y="659"/>
                </a:lnTo>
                <a:lnTo>
                  <a:pt x="1234" y="672"/>
                </a:lnTo>
                <a:lnTo>
                  <a:pt x="1196" y="684"/>
                </a:lnTo>
                <a:lnTo>
                  <a:pt x="1158" y="697"/>
                </a:lnTo>
                <a:lnTo>
                  <a:pt x="1120" y="697"/>
                </a:lnTo>
                <a:lnTo>
                  <a:pt x="1082" y="710"/>
                </a:lnTo>
                <a:lnTo>
                  <a:pt x="1056" y="710"/>
                </a:lnTo>
                <a:lnTo>
                  <a:pt x="1018" y="710"/>
                </a:lnTo>
                <a:lnTo>
                  <a:pt x="1005" y="710"/>
                </a:lnTo>
                <a:lnTo>
                  <a:pt x="980" y="710"/>
                </a:lnTo>
                <a:lnTo>
                  <a:pt x="954" y="710"/>
                </a:lnTo>
                <a:lnTo>
                  <a:pt x="929" y="697"/>
                </a:lnTo>
                <a:lnTo>
                  <a:pt x="903" y="697"/>
                </a:lnTo>
                <a:lnTo>
                  <a:pt x="878" y="684"/>
                </a:lnTo>
                <a:lnTo>
                  <a:pt x="853" y="672"/>
                </a:lnTo>
                <a:lnTo>
                  <a:pt x="827" y="646"/>
                </a:lnTo>
                <a:lnTo>
                  <a:pt x="802" y="634"/>
                </a:lnTo>
                <a:lnTo>
                  <a:pt x="789" y="621"/>
                </a:lnTo>
                <a:lnTo>
                  <a:pt x="776" y="608"/>
                </a:lnTo>
                <a:lnTo>
                  <a:pt x="751" y="596"/>
                </a:lnTo>
                <a:lnTo>
                  <a:pt x="713" y="570"/>
                </a:lnTo>
                <a:lnTo>
                  <a:pt x="687" y="545"/>
                </a:lnTo>
                <a:lnTo>
                  <a:pt x="649" y="520"/>
                </a:lnTo>
                <a:lnTo>
                  <a:pt x="598" y="482"/>
                </a:lnTo>
                <a:lnTo>
                  <a:pt x="547" y="456"/>
                </a:lnTo>
                <a:lnTo>
                  <a:pt x="496" y="418"/>
                </a:lnTo>
                <a:lnTo>
                  <a:pt x="445" y="368"/>
                </a:lnTo>
                <a:lnTo>
                  <a:pt x="382" y="317"/>
                </a:lnTo>
                <a:lnTo>
                  <a:pt x="318" y="279"/>
                </a:lnTo>
                <a:lnTo>
                  <a:pt x="242" y="215"/>
                </a:lnTo>
                <a:lnTo>
                  <a:pt x="166" y="165"/>
                </a:lnTo>
                <a:lnTo>
                  <a:pt x="89" y="101"/>
                </a:lnTo>
                <a:lnTo>
                  <a:pt x="0" y="38"/>
                </a:lnTo>
                <a:lnTo>
                  <a:pt x="51" y="0"/>
                </a:lnTo>
                <a:lnTo>
                  <a:pt x="178" y="76"/>
                </a:lnTo>
                <a:lnTo>
                  <a:pt x="229" y="114"/>
                </a:lnTo>
                <a:lnTo>
                  <a:pt x="293" y="152"/>
                </a:lnTo>
                <a:lnTo>
                  <a:pt x="344" y="190"/>
                </a:lnTo>
                <a:lnTo>
                  <a:pt x="395" y="215"/>
                </a:lnTo>
                <a:lnTo>
                  <a:pt x="433" y="241"/>
                </a:lnTo>
                <a:lnTo>
                  <a:pt x="484" y="266"/>
                </a:lnTo>
                <a:lnTo>
                  <a:pt x="522" y="292"/>
                </a:lnTo>
                <a:lnTo>
                  <a:pt x="573" y="317"/>
                </a:lnTo>
                <a:lnTo>
                  <a:pt x="598" y="342"/>
                </a:lnTo>
                <a:lnTo>
                  <a:pt x="636" y="355"/>
                </a:lnTo>
                <a:lnTo>
                  <a:pt x="674" y="368"/>
                </a:lnTo>
                <a:lnTo>
                  <a:pt x="700" y="380"/>
                </a:lnTo>
                <a:lnTo>
                  <a:pt x="725" y="406"/>
                </a:lnTo>
                <a:lnTo>
                  <a:pt x="751" y="40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矩形 4"/>
          <p:cNvSpPr/>
          <p:nvPr/>
        </p:nvSpPr>
        <p:spPr>
          <a:xfrm>
            <a:off x="544046" y="1342354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黎</a:t>
            </a:r>
          </a:p>
        </p:txBody>
      </p:sp>
      <p:sp>
        <p:nvSpPr>
          <p:cNvPr id="32" name="矩形 31"/>
          <p:cNvSpPr/>
          <p:nvPr/>
        </p:nvSpPr>
        <p:spPr>
          <a:xfrm>
            <a:off x="597211" y="640754"/>
            <a:ext cx="130683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lí</a:t>
            </a:r>
          </a:p>
        </p:txBody>
      </p:sp>
      <p:pic>
        <p:nvPicPr>
          <p:cNvPr id="2666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60136" y="3008825"/>
            <a:ext cx="3524224" cy="1668165"/>
            <a:chOff x="460136" y="3008825"/>
            <a:chExt cx="3524224" cy="1668165"/>
          </a:xfrm>
        </p:grpSpPr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487097" y="300882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7097" y="3820996"/>
              <a:ext cx="349726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黎民   黎民百姓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76464" y="3417292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L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氺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460136" y="421532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十五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1967839" y="1460501"/>
            <a:ext cx="1983429" cy="118618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099"/>
              <a:gd name="adj6" fmla="val 13461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要写紧凑，上部右边比“勿”字少一撇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783080"/>
            <a:ext cx="1837690" cy="93853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“人”要舒展，下边不要写成“水”。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41185" y="292893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易错提示：右上不要多写一撇哦！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0942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12" name="Freeform 44"/>
          <p:cNvSpPr/>
          <p:nvPr/>
        </p:nvSpPr>
        <p:spPr>
          <a:xfrm>
            <a:off x="4909503" y="2067243"/>
            <a:ext cx="153987" cy="354012"/>
          </a:xfrm>
          <a:custGeom>
            <a:avLst/>
            <a:gdLst>
              <a:gd name="txL" fmla="*/ 0 w 242"/>
              <a:gd name="txT" fmla="*/ 0 h 557"/>
              <a:gd name="txR" fmla="*/ 242 w 242"/>
              <a:gd name="txB" fmla="*/ 557 h 55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557">
                <a:moveTo>
                  <a:pt x="191" y="430"/>
                </a:moveTo>
                <a:lnTo>
                  <a:pt x="179" y="456"/>
                </a:lnTo>
                <a:lnTo>
                  <a:pt x="166" y="481"/>
                </a:lnTo>
                <a:lnTo>
                  <a:pt x="153" y="506"/>
                </a:lnTo>
                <a:lnTo>
                  <a:pt x="140" y="519"/>
                </a:lnTo>
                <a:lnTo>
                  <a:pt x="128" y="545"/>
                </a:lnTo>
                <a:lnTo>
                  <a:pt x="115" y="545"/>
                </a:lnTo>
                <a:lnTo>
                  <a:pt x="102" y="557"/>
                </a:lnTo>
                <a:lnTo>
                  <a:pt x="77" y="557"/>
                </a:lnTo>
                <a:lnTo>
                  <a:pt x="64" y="545"/>
                </a:lnTo>
                <a:lnTo>
                  <a:pt x="51" y="519"/>
                </a:lnTo>
                <a:lnTo>
                  <a:pt x="39" y="494"/>
                </a:lnTo>
                <a:lnTo>
                  <a:pt x="13" y="456"/>
                </a:lnTo>
                <a:lnTo>
                  <a:pt x="13" y="430"/>
                </a:lnTo>
                <a:lnTo>
                  <a:pt x="0" y="418"/>
                </a:lnTo>
                <a:lnTo>
                  <a:pt x="0" y="405"/>
                </a:lnTo>
                <a:lnTo>
                  <a:pt x="0" y="392"/>
                </a:lnTo>
                <a:lnTo>
                  <a:pt x="13" y="380"/>
                </a:lnTo>
                <a:lnTo>
                  <a:pt x="26" y="367"/>
                </a:lnTo>
                <a:lnTo>
                  <a:pt x="26" y="354"/>
                </a:lnTo>
                <a:lnTo>
                  <a:pt x="39" y="329"/>
                </a:lnTo>
                <a:lnTo>
                  <a:pt x="51" y="316"/>
                </a:lnTo>
                <a:lnTo>
                  <a:pt x="64" y="291"/>
                </a:lnTo>
                <a:lnTo>
                  <a:pt x="77" y="266"/>
                </a:lnTo>
                <a:lnTo>
                  <a:pt x="90" y="240"/>
                </a:lnTo>
                <a:lnTo>
                  <a:pt x="102" y="202"/>
                </a:lnTo>
                <a:lnTo>
                  <a:pt x="102" y="152"/>
                </a:lnTo>
                <a:lnTo>
                  <a:pt x="115" y="114"/>
                </a:lnTo>
                <a:lnTo>
                  <a:pt x="128" y="50"/>
                </a:lnTo>
                <a:lnTo>
                  <a:pt x="140" y="0"/>
                </a:lnTo>
                <a:lnTo>
                  <a:pt x="179" y="38"/>
                </a:lnTo>
                <a:lnTo>
                  <a:pt x="204" y="88"/>
                </a:lnTo>
                <a:lnTo>
                  <a:pt x="229" y="139"/>
                </a:lnTo>
                <a:lnTo>
                  <a:pt x="242" y="177"/>
                </a:lnTo>
                <a:lnTo>
                  <a:pt x="242" y="215"/>
                </a:lnTo>
                <a:lnTo>
                  <a:pt x="242" y="240"/>
                </a:lnTo>
                <a:lnTo>
                  <a:pt x="242" y="266"/>
                </a:lnTo>
                <a:lnTo>
                  <a:pt x="229" y="304"/>
                </a:lnTo>
                <a:lnTo>
                  <a:pt x="229" y="329"/>
                </a:lnTo>
                <a:lnTo>
                  <a:pt x="217" y="367"/>
                </a:lnTo>
                <a:lnTo>
                  <a:pt x="191" y="4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3" name="Freeform 45"/>
          <p:cNvSpPr/>
          <p:nvPr/>
        </p:nvSpPr>
        <p:spPr>
          <a:xfrm>
            <a:off x="5184140" y="1608455"/>
            <a:ext cx="201613" cy="401638"/>
          </a:xfrm>
          <a:custGeom>
            <a:avLst/>
            <a:gdLst>
              <a:gd name="txL" fmla="*/ 0 w 318"/>
              <a:gd name="txT" fmla="*/ 0 h 634"/>
              <a:gd name="txR" fmla="*/ 318 w 318"/>
              <a:gd name="txB" fmla="*/ 634 h 63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634">
                <a:moveTo>
                  <a:pt x="115" y="266"/>
                </a:moveTo>
                <a:lnTo>
                  <a:pt x="102" y="228"/>
                </a:lnTo>
                <a:lnTo>
                  <a:pt x="89" y="190"/>
                </a:lnTo>
                <a:lnTo>
                  <a:pt x="76" y="165"/>
                </a:lnTo>
                <a:lnTo>
                  <a:pt x="64" y="140"/>
                </a:lnTo>
                <a:lnTo>
                  <a:pt x="51" y="114"/>
                </a:lnTo>
                <a:lnTo>
                  <a:pt x="38" y="102"/>
                </a:lnTo>
                <a:lnTo>
                  <a:pt x="38" y="76"/>
                </a:lnTo>
                <a:lnTo>
                  <a:pt x="25" y="64"/>
                </a:lnTo>
                <a:lnTo>
                  <a:pt x="13" y="51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13"/>
                </a:lnTo>
                <a:lnTo>
                  <a:pt x="25" y="13"/>
                </a:lnTo>
                <a:lnTo>
                  <a:pt x="38" y="13"/>
                </a:lnTo>
                <a:lnTo>
                  <a:pt x="51" y="0"/>
                </a:lnTo>
                <a:lnTo>
                  <a:pt x="64" y="0"/>
                </a:lnTo>
                <a:lnTo>
                  <a:pt x="76" y="13"/>
                </a:lnTo>
                <a:lnTo>
                  <a:pt x="102" y="13"/>
                </a:lnTo>
                <a:lnTo>
                  <a:pt x="127" y="13"/>
                </a:lnTo>
                <a:lnTo>
                  <a:pt x="178" y="38"/>
                </a:lnTo>
                <a:lnTo>
                  <a:pt x="216" y="127"/>
                </a:lnTo>
                <a:lnTo>
                  <a:pt x="242" y="216"/>
                </a:lnTo>
                <a:lnTo>
                  <a:pt x="267" y="304"/>
                </a:lnTo>
                <a:lnTo>
                  <a:pt x="280" y="381"/>
                </a:lnTo>
                <a:lnTo>
                  <a:pt x="293" y="457"/>
                </a:lnTo>
                <a:lnTo>
                  <a:pt x="305" y="520"/>
                </a:lnTo>
                <a:lnTo>
                  <a:pt x="318" y="571"/>
                </a:lnTo>
                <a:lnTo>
                  <a:pt x="318" y="634"/>
                </a:lnTo>
                <a:lnTo>
                  <a:pt x="293" y="621"/>
                </a:lnTo>
                <a:lnTo>
                  <a:pt x="280" y="621"/>
                </a:lnTo>
                <a:lnTo>
                  <a:pt x="267" y="609"/>
                </a:lnTo>
                <a:lnTo>
                  <a:pt x="242" y="596"/>
                </a:lnTo>
                <a:lnTo>
                  <a:pt x="229" y="583"/>
                </a:lnTo>
                <a:lnTo>
                  <a:pt x="229" y="558"/>
                </a:lnTo>
                <a:lnTo>
                  <a:pt x="216" y="533"/>
                </a:lnTo>
                <a:lnTo>
                  <a:pt x="204" y="507"/>
                </a:lnTo>
                <a:lnTo>
                  <a:pt x="191" y="444"/>
                </a:lnTo>
                <a:lnTo>
                  <a:pt x="165" y="393"/>
                </a:lnTo>
                <a:lnTo>
                  <a:pt x="140" y="330"/>
                </a:lnTo>
                <a:lnTo>
                  <a:pt x="115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4" name="Freeform 46"/>
          <p:cNvSpPr/>
          <p:nvPr/>
        </p:nvSpPr>
        <p:spPr>
          <a:xfrm>
            <a:off x="5257165" y="1527493"/>
            <a:ext cx="750888" cy="377825"/>
          </a:xfrm>
          <a:custGeom>
            <a:avLst/>
            <a:gdLst>
              <a:gd name="txL" fmla="*/ 0 w 1183"/>
              <a:gd name="txT" fmla="*/ 0 h 595"/>
              <a:gd name="txR" fmla="*/ 1183 w 1183"/>
              <a:gd name="txB" fmla="*/ 595 h 595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83" h="595">
                <a:moveTo>
                  <a:pt x="801" y="25"/>
                </a:moveTo>
                <a:lnTo>
                  <a:pt x="839" y="12"/>
                </a:lnTo>
                <a:lnTo>
                  <a:pt x="852" y="0"/>
                </a:lnTo>
                <a:lnTo>
                  <a:pt x="877" y="0"/>
                </a:lnTo>
                <a:lnTo>
                  <a:pt x="890" y="12"/>
                </a:lnTo>
                <a:lnTo>
                  <a:pt x="903" y="12"/>
                </a:lnTo>
                <a:lnTo>
                  <a:pt x="928" y="25"/>
                </a:lnTo>
                <a:lnTo>
                  <a:pt x="941" y="38"/>
                </a:lnTo>
                <a:lnTo>
                  <a:pt x="966" y="50"/>
                </a:lnTo>
                <a:lnTo>
                  <a:pt x="992" y="63"/>
                </a:lnTo>
                <a:lnTo>
                  <a:pt x="1017" y="88"/>
                </a:lnTo>
                <a:lnTo>
                  <a:pt x="1056" y="101"/>
                </a:lnTo>
                <a:lnTo>
                  <a:pt x="1081" y="126"/>
                </a:lnTo>
                <a:lnTo>
                  <a:pt x="1106" y="139"/>
                </a:lnTo>
                <a:lnTo>
                  <a:pt x="1132" y="164"/>
                </a:lnTo>
                <a:lnTo>
                  <a:pt x="1157" y="177"/>
                </a:lnTo>
                <a:lnTo>
                  <a:pt x="1170" y="190"/>
                </a:lnTo>
                <a:lnTo>
                  <a:pt x="1170" y="202"/>
                </a:lnTo>
                <a:lnTo>
                  <a:pt x="1183" y="215"/>
                </a:lnTo>
                <a:lnTo>
                  <a:pt x="1183" y="228"/>
                </a:lnTo>
                <a:lnTo>
                  <a:pt x="1183" y="240"/>
                </a:lnTo>
                <a:lnTo>
                  <a:pt x="1170" y="253"/>
                </a:lnTo>
                <a:lnTo>
                  <a:pt x="1145" y="266"/>
                </a:lnTo>
                <a:lnTo>
                  <a:pt x="1119" y="266"/>
                </a:lnTo>
                <a:lnTo>
                  <a:pt x="1106" y="278"/>
                </a:lnTo>
                <a:lnTo>
                  <a:pt x="1094" y="278"/>
                </a:lnTo>
                <a:lnTo>
                  <a:pt x="1081" y="291"/>
                </a:lnTo>
                <a:lnTo>
                  <a:pt x="1068" y="291"/>
                </a:lnTo>
                <a:lnTo>
                  <a:pt x="1056" y="304"/>
                </a:lnTo>
                <a:lnTo>
                  <a:pt x="1043" y="329"/>
                </a:lnTo>
                <a:lnTo>
                  <a:pt x="1030" y="342"/>
                </a:lnTo>
                <a:lnTo>
                  <a:pt x="1005" y="354"/>
                </a:lnTo>
                <a:lnTo>
                  <a:pt x="992" y="380"/>
                </a:lnTo>
                <a:lnTo>
                  <a:pt x="966" y="405"/>
                </a:lnTo>
                <a:lnTo>
                  <a:pt x="954" y="430"/>
                </a:lnTo>
                <a:lnTo>
                  <a:pt x="928" y="456"/>
                </a:lnTo>
                <a:lnTo>
                  <a:pt x="903" y="494"/>
                </a:lnTo>
                <a:lnTo>
                  <a:pt x="890" y="532"/>
                </a:lnTo>
                <a:lnTo>
                  <a:pt x="865" y="557"/>
                </a:lnTo>
                <a:lnTo>
                  <a:pt x="839" y="595"/>
                </a:lnTo>
                <a:lnTo>
                  <a:pt x="776" y="595"/>
                </a:lnTo>
                <a:lnTo>
                  <a:pt x="776" y="583"/>
                </a:lnTo>
                <a:lnTo>
                  <a:pt x="788" y="557"/>
                </a:lnTo>
                <a:lnTo>
                  <a:pt x="788" y="519"/>
                </a:lnTo>
                <a:lnTo>
                  <a:pt x="801" y="494"/>
                </a:lnTo>
                <a:lnTo>
                  <a:pt x="801" y="456"/>
                </a:lnTo>
                <a:lnTo>
                  <a:pt x="814" y="430"/>
                </a:lnTo>
                <a:lnTo>
                  <a:pt x="827" y="392"/>
                </a:lnTo>
                <a:lnTo>
                  <a:pt x="852" y="342"/>
                </a:lnTo>
                <a:lnTo>
                  <a:pt x="852" y="316"/>
                </a:lnTo>
                <a:lnTo>
                  <a:pt x="865" y="278"/>
                </a:lnTo>
                <a:lnTo>
                  <a:pt x="877" y="253"/>
                </a:lnTo>
                <a:lnTo>
                  <a:pt x="877" y="228"/>
                </a:lnTo>
                <a:lnTo>
                  <a:pt x="877" y="202"/>
                </a:lnTo>
                <a:lnTo>
                  <a:pt x="877" y="177"/>
                </a:lnTo>
                <a:lnTo>
                  <a:pt x="877" y="164"/>
                </a:lnTo>
                <a:lnTo>
                  <a:pt x="865" y="164"/>
                </a:lnTo>
                <a:lnTo>
                  <a:pt x="852" y="152"/>
                </a:lnTo>
                <a:lnTo>
                  <a:pt x="827" y="139"/>
                </a:lnTo>
                <a:lnTo>
                  <a:pt x="788" y="139"/>
                </a:lnTo>
                <a:lnTo>
                  <a:pt x="750" y="139"/>
                </a:lnTo>
                <a:lnTo>
                  <a:pt x="737" y="139"/>
                </a:lnTo>
                <a:lnTo>
                  <a:pt x="725" y="139"/>
                </a:lnTo>
                <a:lnTo>
                  <a:pt x="699" y="139"/>
                </a:lnTo>
                <a:lnTo>
                  <a:pt x="674" y="139"/>
                </a:lnTo>
                <a:lnTo>
                  <a:pt x="636" y="152"/>
                </a:lnTo>
                <a:lnTo>
                  <a:pt x="610" y="152"/>
                </a:lnTo>
                <a:lnTo>
                  <a:pt x="559" y="152"/>
                </a:lnTo>
                <a:lnTo>
                  <a:pt x="521" y="164"/>
                </a:lnTo>
                <a:lnTo>
                  <a:pt x="470" y="164"/>
                </a:lnTo>
                <a:lnTo>
                  <a:pt x="419" y="177"/>
                </a:lnTo>
                <a:lnTo>
                  <a:pt x="356" y="190"/>
                </a:lnTo>
                <a:lnTo>
                  <a:pt x="292" y="202"/>
                </a:lnTo>
                <a:lnTo>
                  <a:pt x="229" y="202"/>
                </a:lnTo>
                <a:lnTo>
                  <a:pt x="152" y="215"/>
                </a:lnTo>
                <a:lnTo>
                  <a:pt x="76" y="228"/>
                </a:lnTo>
                <a:lnTo>
                  <a:pt x="0" y="240"/>
                </a:lnTo>
                <a:lnTo>
                  <a:pt x="0" y="164"/>
                </a:lnTo>
                <a:lnTo>
                  <a:pt x="89" y="152"/>
                </a:lnTo>
                <a:lnTo>
                  <a:pt x="178" y="139"/>
                </a:lnTo>
                <a:lnTo>
                  <a:pt x="254" y="126"/>
                </a:lnTo>
                <a:lnTo>
                  <a:pt x="330" y="114"/>
                </a:lnTo>
                <a:lnTo>
                  <a:pt x="394" y="101"/>
                </a:lnTo>
                <a:lnTo>
                  <a:pt x="458" y="88"/>
                </a:lnTo>
                <a:lnTo>
                  <a:pt x="521" y="76"/>
                </a:lnTo>
                <a:lnTo>
                  <a:pt x="572" y="76"/>
                </a:lnTo>
                <a:lnTo>
                  <a:pt x="623" y="63"/>
                </a:lnTo>
                <a:lnTo>
                  <a:pt x="661" y="63"/>
                </a:lnTo>
                <a:lnTo>
                  <a:pt x="699" y="50"/>
                </a:lnTo>
                <a:lnTo>
                  <a:pt x="725" y="50"/>
                </a:lnTo>
                <a:lnTo>
                  <a:pt x="750" y="38"/>
                </a:lnTo>
                <a:lnTo>
                  <a:pt x="776" y="38"/>
                </a:lnTo>
                <a:lnTo>
                  <a:pt x="788" y="25"/>
                </a:lnTo>
                <a:lnTo>
                  <a:pt x="801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5" name="Freeform 47"/>
          <p:cNvSpPr/>
          <p:nvPr/>
        </p:nvSpPr>
        <p:spPr>
          <a:xfrm>
            <a:off x="5314315" y="1729105"/>
            <a:ext cx="379413" cy="96838"/>
          </a:xfrm>
          <a:custGeom>
            <a:avLst/>
            <a:gdLst>
              <a:gd name="txL" fmla="*/ 0 w 598"/>
              <a:gd name="txT" fmla="*/ 0 h 153"/>
              <a:gd name="txR" fmla="*/ 598 w 598"/>
              <a:gd name="txB" fmla="*/ 153 h 1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98" h="153">
                <a:moveTo>
                  <a:pt x="598" y="38"/>
                </a:moveTo>
                <a:lnTo>
                  <a:pt x="585" y="51"/>
                </a:lnTo>
                <a:lnTo>
                  <a:pt x="585" y="64"/>
                </a:lnTo>
                <a:lnTo>
                  <a:pt x="572" y="64"/>
                </a:lnTo>
                <a:lnTo>
                  <a:pt x="547" y="76"/>
                </a:lnTo>
                <a:lnTo>
                  <a:pt x="534" y="76"/>
                </a:lnTo>
                <a:lnTo>
                  <a:pt x="496" y="89"/>
                </a:lnTo>
                <a:lnTo>
                  <a:pt x="470" y="89"/>
                </a:lnTo>
                <a:lnTo>
                  <a:pt x="432" y="102"/>
                </a:lnTo>
                <a:lnTo>
                  <a:pt x="330" y="114"/>
                </a:lnTo>
                <a:lnTo>
                  <a:pt x="229" y="127"/>
                </a:lnTo>
                <a:lnTo>
                  <a:pt x="127" y="140"/>
                </a:lnTo>
                <a:lnTo>
                  <a:pt x="0" y="153"/>
                </a:lnTo>
                <a:lnTo>
                  <a:pt x="0" y="76"/>
                </a:lnTo>
                <a:lnTo>
                  <a:pt x="50" y="64"/>
                </a:lnTo>
                <a:lnTo>
                  <a:pt x="89" y="51"/>
                </a:lnTo>
                <a:lnTo>
                  <a:pt x="140" y="51"/>
                </a:lnTo>
                <a:lnTo>
                  <a:pt x="178" y="38"/>
                </a:lnTo>
                <a:lnTo>
                  <a:pt x="216" y="26"/>
                </a:lnTo>
                <a:lnTo>
                  <a:pt x="254" y="26"/>
                </a:lnTo>
                <a:lnTo>
                  <a:pt x="292" y="26"/>
                </a:lnTo>
                <a:lnTo>
                  <a:pt x="330" y="13"/>
                </a:lnTo>
                <a:lnTo>
                  <a:pt x="356" y="13"/>
                </a:lnTo>
                <a:lnTo>
                  <a:pt x="381" y="13"/>
                </a:lnTo>
                <a:lnTo>
                  <a:pt x="432" y="0"/>
                </a:lnTo>
                <a:lnTo>
                  <a:pt x="470" y="0"/>
                </a:lnTo>
                <a:lnTo>
                  <a:pt x="509" y="0"/>
                </a:lnTo>
                <a:lnTo>
                  <a:pt x="534" y="0"/>
                </a:lnTo>
                <a:lnTo>
                  <a:pt x="547" y="0"/>
                </a:lnTo>
                <a:lnTo>
                  <a:pt x="559" y="0"/>
                </a:lnTo>
                <a:lnTo>
                  <a:pt x="585" y="13"/>
                </a:lnTo>
                <a:lnTo>
                  <a:pt x="598" y="26"/>
                </a:lnTo>
                <a:lnTo>
                  <a:pt x="598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6" name="Freeform 48"/>
          <p:cNvSpPr/>
          <p:nvPr/>
        </p:nvSpPr>
        <p:spPr>
          <a:xfrm>
            <a:off x="5354003" y="1873568"/>
            <a:ext cx="484187" cy="96837"/>
          </a:xfrm>
          <a:custGeom>
            <a:avLst/>
            <a:gdLst>
              <a:gd name="txL" fmla="*/ 0 w 764"/>
              <a:gd name="txT" fmla="*/ 0 h 152"/>
              <a:gd name="txR" fmla="*/ 764 w 764"/>
              <a:gd name="txB" fmla="*/ 152 h 15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764" h="152">
                <a:moveTo>
                  <a:pt x="0" y="76"/>
                </a:moveTo>
                <a:lnTo>
                  <a:pt x="26" y="76"/>
                </a:lnTo>
                <a:lnTo>
                  <a:pt x="64" y="63"/>
                </a:lnTo>
                <a:lnTo>
                  <a:pt x="89" y="63"/>
                </a:lnTo>
                <a:lnTo>
                  <a:pt x="127" y="50"/>
                </a:lnTo>
                <a:lnTo>
                  <a:pt x="166" y="50"/>
                </a:lnTo>
                <a:lnTo>
                  <a:pt x="216" y="38"/>
                </a:lnTo>
                <a:lnTo>
                  <a:pt x="267" y="25"/>
                </a:lnTo>
                <a:lnTo>
                  <a:pt x="318" y="25"/>
                </a:lnTo>
                <a:lnTo>
                  <a:pt x="407" y="12"/>
                </a:lnTo>
                <a:lnTo>
                  <a:pt x="496" y="12"/>
                </a:lnTo>
                <a:lnTo>
                  <a:pt x="573" y="0"/>
                </a:lnTo>
                <a:lnTo>
                  <a:pt x="636" y="0"/>
                </a:lnTo>
                <a:lnTo>
                  <a:pt x="675" y="0"/>
                </a:lnTo>
                <a:lnTo>
                  <a:pt x="700" y="0"/>
                </a:lnTo>
                <a:lnTo>
                  <a:pt x="713" y="0"/>
                </a:lnTo>
                <a:lnTo>
                  <a:pt x="738" y="12"/>
                </a:lnTo>
                <a:lnTo>
                  <a:pt x="751" y="12"/>
                </a:lnTo>
                <a:lnTo>
                  <a:pt x="764" y="25"/>
                </a:lnTo>
                <a:lnTo>
                  <a:pt x="764" y="38"/>
                </a:lnTo>
                <a:lnTo>
                  <a:pt x="751" y="38"/>
                </a:lnTo>
                <a:lnTo>
                  <a:pt x="738" y="50"/>
                </a:lnTo>
                <a:lnTo>
                  <a:pt x="725" y="50"/>
                </a:lnTo>
                <a:lnTo>
                  <a:pt x="700" y="63"/>
                </a:lnTo>
                <a:lnTo>
                  <a:pt x="675" y="63"/>
                </a:lnTo>
                <a:lnTo>
                  <a:pt x="649" y="76"/>
                </a:lnTo>
                <a:lnTo>
                  <a:pt x="611" y="76"/>
                </a:lnTo>
                <a:lnTo>
                  <a:pt x="560" y="88"/>
                </a:lnTo>
                <a:lnTo>
                  <a:pt x="509" y="88"/>
                </a:lnTo>
                <a:lnTo>
                  <a:pt x="458" y="101"/>
                </a:lnTo>
                <a:lnTo>
                  <a:pt x="395" y="114"/>
                </a:lnTo>
                <a:lnTo>
                  <a:pt x="331" y="114"/>
                </a:lnTo>
                <a:lnTo>
                  <a:pt x="255" y="126"/>
                </a:lnTo>
                <a:lnTo>
                  <a:pt x="178" y="139"/>
                </a:lnTo>
                <a:lnTo>
                  <a:pt x="102" y="139"/>
                </a:lnTo>
                <a:lnTo>
                  <a:pt x="13" y="152"/>
                </a:lnTo>
                <a:lnTo>
                  <a:pt x="0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8" name="Freeform 50"/>
          <p:cNvSpPr/>
          <p:nvPr/>
        </p:nvSpPr>
        <p:spPr>
          <a:xfrm>
            <a:off x="5168265" y="2235518"/>
            <a:ext cx="750888" cy="144462"/>
          </a:xfrm>
          <a:custGeom>
            <a:avLst/>
            <a:gdLst>
              <a:gd name="txL" fmla="*/ 0 w 1183"/>
              <a:gd name="txT" fmla="*/ 0 h 228"/>
              <a:gd name="txR" fmla="*/ 1183 w 1183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83" h="228">
                <a:moveTo>
                  <a:pt x="0" y="139"/>
                </a:moveTo>
                <a:lnTo>
                  <a:pt x="12" y="139"/>
                </a:lnTo>
                <a:lnTo>
                  <a:pt x="38" y="139"/>
                </a:lnTo>
                <a:lnTo>
                  <a:pt x="76" y="139"/>
                </a:lnTo>
                <a:lnTo>
                  <a:pt x="114" y="126"/>
                </a:lnTo>
                <a:lnTo>
                  <a:pt x="152" y="126"/>
                </a:lnTo>
                <a:lnTo>
                  <a:pt x="190" y="114"/>
                </a:lnTo>
                <a:lnTo>
                  <a:pt x="241" y="114"/>
                </a:lnTo>
                <a:lnTo>
                  <a:pt x="292" y="101"/>
                </a:lnTo>
                <a:lnTo>
                  <a:pt x="394" y="88"/>
                </a:lnTo>
                <a:lnTo>
                  <a:pt x="496" y="76"/>
                </a:lnTo>
                <a:lnTo>
                  <a:pt x="598" y="63"/>
                </a:lnTo>
                <a:lnTo>
                  <a:pt x="699" y="38"/>
                </a:lnTo>
                <a:lnTo>
                  <a:pt x="750" y="25"/>
                </a:lnTo>
                <a:lnTo>
                  <a:pt x="801" y="12"/>
                </a:lnTo>
                <a:lnTo>
                  <a:pt x="852" y="12"/>
                </a:lnTo>
                <a:lnTo>
                  <a:pt x="890" y="0"/>
                </a:lnTo>
                <a:lnTo>
                  <a:pt x="928" y="0"/>
                </a:lnTo>
                <a:lnTo>
                  <a:pt x="954" y="0"/>
                </a:lnTo>
                <a:lnTo>
                  <a:pt x="979" y="0"/>
                </a:lnTo>
                <a:lnTo>
                  <a:pt x="1005" y="0"/>
                </a:lnTo>
                <a:lnTo>
                  <a:pt x="1043" y="0"/>
                </a:lnTo>
                <a:lnTo>
                  <a:pt x="1081" y="0"/>
                </a:lnTo>
                <a:lnTo>
                  <a:pt x="1106" y="0"/>
                </a:lnTo>
                <a:lnTo>
                  <a:pt x="1145" y="0"/>
                </a:lnTo>
                <a:lnTo>
                  <a:pt x="1157" y="12"/>
                </a:lnTo>
                <a:lnTo>
                  <a:pt x="1170" y="25"/>
                </a:lnTo>
                <a:lnTo>
                  <a:pt x="1183" y="38"/>
                </a:lnTo>
                <a:lnTo>
                  <a:pt x="1183" y="50"/>
                </a:lnTo>
                <a:lnTo>
                  <a:pt x="1170" y="63"/>
                </a:lnTo>
                <a:lnTo>
                  <a:pt x="1157" y="63"/>
                </a:lnTo>
                <a:lnTo>
                  <a:pt x="1145" y="63"/>
                </a:lnTo>
                <a:lnTo>
                  <a:pt x="1132" y="76"/>
                </a:lnTo>
                <a:lnTo>
                  <a:pt x="1106" y="76"/>
                </a:lnTo>
                <a:lnTo>
                  <a:pt x="1081" y="88"/>
                </a:lnTo>
                <a:lnTo>
                  <a:pt x="1043" y="88"/>
                </a:lnTo>
                <a:lnTo>
                  <a:pt x="1017" y="101"/>
                </a:lnTo>
                <a:lnTo>
                  <a:pt x="979" y="101"/>
                </a:lnTo>
                <a:lnTo>
                  <a:pt x="941" y="114"/>
                </a:lnTo>
                <a:lnTo>
                  <a:pt x="890" y="114"/>
                </a:lnTo>
                <a:lnTo>
                  <a:pt x="839" y="126"/>
                </a:lnTo>
                <a:lnTo>
                  <a:pt x="788" y="126"/>
                </a:lnTo>
                <a:lnTo>
                  <a:pt x="738" y="139"/>
                </a:lnTo>
                <a:lnTo>
                  <a:pt x="674" y="152"/>
                </a:lnTo>
                <a:lnTo>
                  <a:pt x="610" y="164"/>
                </a:lnTo>
                <a:lnTo>
                  <a:pt x="547" y="164"/>
                </a:lnTo>
                <a:lnTo>
                  <a:pt x="496" y="177"/>
                </a:lnTo>
                <a:lnTo>
                  <a:pt x="445" y="190"/>
                </a:lnTo>
                <a:lnTo>
                  <a:pt x="394" y="190"/>
                </a:lnTo>
                <a:lnTo>
                  <a:pt x="356" y="202"/>
                </a:lnTo>
                <a:lnTo>
                  <a:pt x="318" y="202"/>
                </a:lnTo>
                <a:lnTo>
                  <a:pt x="279" y="202"/>
                </a:lnTo>
                <a:lnTo>
                  <a:pt x="241" y="215"/>
                </a:lnTo>
                <a:lnTo>
                  <a:pt x="216" y="215"/>
                </a:lnTo>
                <a:lnTo>
                  <a:pt x="190" y="215"/>
                </a:lnTo>
                <a:lnTo>
                  <a:pt x="178" y="228"/>
                </a:lnTo>
                <a:lnTo>
                  <a:pt x="152" y="228"/>
                </a:lnTo>
                <a:lnTo>
                  <a:pt x="140" y="228"/>
                </a:lnTo>
                <a:lnTo>
                  <a:pt x="127" y="228"/>
                </a:lnTo>
                <a:lnTo>
                  <a:pt x="114" y="228"/>
                </a:lnTo>
                <a:lnTo>
                  <a:pt x="101" y="228"/>
                </a:lnTo>
                <a:lnTo>
                  <a:pt x="89" y="215"/>
                </a:lnTo>
                <a:lnTo>
                  <a:pt x="63" y="215"/>
                </a:lnTo>
                <a:lnTo>
                  <a:pt x="50" y="202"/>
                </a:lnTo>
                <a:lnTo>
                  <a:pt x="38" y="177"/>
                </a:lnTo>
                <a:lnTo>
                  <a:pt x="12" y="164"/>
                </a:lnTo>
                <a:lnTo>
                  <a:pt x="0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5030153" y="1970405"/>
            <a:ext cx="1293812" cy="288925"/>
          </a:xfrm>
          <a:custGeom>
            <a:avLst/>
            <a:gdLst>
              <a:gd name="txL" fmla="*/ 0 w 2036"/>
              <a:gd name="txT" fmla="*/ 0 h 456"/>
              <a:gd name="txR" fmla="*/ 2036 w 2036"/>
              <a:gd name="txB" fmla="*/ 456 h 45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036" h="456">
                <a:moveTo>
                  <a:pt x="1591" y="456"/>
                </a:moveTo>
                <a:lnTo>
                  <a:pt x="1591" y="456"/>
                </a:lnTo>
                <a:lnTo>
                  <a:pt x="1591" y="443"/>
                </a:lnTo>
                <a:lnTo>
                  <a:pt x="1591" y="430"/>
                </a:lnTo>
                <a:lnTo>
                  <a:pt x="1591" y="418"/>
                </a:lnTo>
                <a:lnTo>
                  <a:pt x="1603" y="392"/>
                </a:lnTo>
                <a:lnTo>
                  <a:pt x="1616" y="380"/>
                </a:lnTo>
                <a:lnTo>
                  <a:pt x="1629" y="354"/>
                </a:lnTo>
                <a:lnTo>
                  <a:pt x="1642" y="329"/>
                </a:lnTo>
                <a:lnTo>
                  <a:pt x="1654" y="291"/>
                </a:lnTo>
                <a:lnTo>
                  <a:pt x="1667" y="266"/>
                </a:lnTo>
                <a:lnTo>
                  <a:pt x="1667" y="253"/>
                </a:lnTo>
                <a:lnTo>
                  <a:pt x="1680" y="228"/>
                </a:lnTo>
                <a:lnTo>
                  <a:pt x="1680" y="215"/>
                </a:lnTo>
                <a:lnTo>
                  <a:pt x="1680" y="202"/>
                </a:lnTo>
                <a:lnTo>
                  <a:pt x="1667" y="190"/>
                </a:lnTo>
                <a:lnTo>
                  <a:pt x="1654" y="177"/>
                </a:lnTo>
                <a:lnTo>
                  <a:pt x="1629" y="164"/>
                </a:lnTo>
                <a:lnTo>
                  <a:pt x="1603" y="152"/>
                </a:lnTo>
                <a:lnTo>
                  <a:pt x="1565" y="152"/>
                </a:lnTo>
                <a:lnTo>
                  <a:pt x="1514" y="152"/>
                </a:lnTo>
                <a:lnTo>
                  <a:pt x="1463" y="152"/>
                </a:lnTo>
                <a:lnTo>
                  <a:pt x="1400" y="152"/>
                </a:lnTo>
                <a:lnTo>
                  <a:pt x="1336" y="164"/>
                </a:lnTo>
                <a:lnTo>
                  <a:pt x="1273" y="164"/>
                </a:lnTo>
                <a:lnTo>
                  <a:pt x="1234" y="177"/>
                </a:lnTo>
                <a:lnTo>
                  <a:pt x="1184" y="177"/>
                </a:lnTo>
                <a:lnTo>
                  <a:pt x="1133" y="177"/>
                </a:lnTo>
                <a:lnTo>
                  <a:pt x="1069" y="190"/>
                </a:lnTo>
                <a:lnTo>
                  <a:pt x="1018" y="190"/>
                </a:lnTo>
                <a:lnTo>
                  <a:pt x="942" y="202"/>
                </a:lnTo>
                <a:lnTo>
                  <a:pt x="878" y="215"/>
                </a:lnTo>
                <a:lnTo>
                  <a:pt x="802" y="228"/>
                </a:lnTo>
                <a:lnTo>
                  <a:pt x="725" y="240"/>
                </a:lnTo>
                <a:lnTo>
                  <a:pt x="636" y="253"/>
                </a:lnTo>
                <a:lnTo>
                  <a:pt x="535" y="266"/>
                </a:lnTo>
                <a:lnTo>
                  <a:pt x="446" y="278"/>
                </a:lnTo>
                <a:lnTo>
                  <a:pt x="344" y="291"/>
                </a:lnTo>
                <a:lnTo>
                  <a:pt x="229" y="304"/>
                </a:lnTo>
                <a:lnTo>
                  <a:pt x="128" y="316"/>
                </a:lnTo>
                <a:lnTo>
                  <a:pt x="0" y="329"/>
                </a:lnTo>
                <a:lnTo>
                  <a:pt x="0" y="240"/>
                </a:lnTo>
                <a:lnTo>
                  <a:pt x="26" y="240"/>
                </a:lnTo>
                <a:lnTo>
                  <a:pt x="38" y="228"/>
                </a:lnTo>
                <a:lnTo>
                  <a:pt x="64" y="228"/>
                </a:lnTo>
                <a:lnTo>
                  <a:pt x="102" y="228"/>
                </a:lnTo>
                <a:lnTo>
                  <a:pt x="140" y="228"/>
                </a:lnTo>
                <a:lnTo>
                  <a:pt x="178" y="215"/>
                </a:lnTo>
                <a:lnTo>
                  <a:pt x="229" y="215"/>
                </a:lnTo>
                <a:lnTo>
                  <a:pt x="280" y="202"/>
                </a:lnTo>
                <a:lnTo>
                  <a:pt x="331" y="202"/>
                </a:lnTo>
                <a:lnTo>
                  <a:pt x="395" y="190"/>
                </a:lnTo>
                <a:lnTo>
                  <a:pt x="458" y="177"/>
                </a:lnTo>
                <a:lnTo>
                  <a:pt x="522" y="177"/>
                </a:lnTo>
                <a:lnTo>
                  <a:pt x="586" y="164"/>
                </a:lnTo>
                <a:lnTo>
                  <a:pt x="662" y="152"/>
                </a:lnTo>
                <a:lnTo>
                  <a:pt x="738" y="139"/>
                </a:lnTo>
                <a:lnTo>
                  <a:pt x="827" y="126"/>
                </a:lnTo>
                <a:lnTo>
                  <a:pt x="904" y="114"/>
                </a:lnTo>
                <a:lnTo>
                  <a:pt x="980" y="101"/>
                </a:lnTo>
                <a:lnTo>
                  <a:pt x="1056" y="88"/>
                </a:lnTo>
                <a:lnTo>
                  <a:pt x="1120" y="88"/>
                </a:lnTo>
                <a:lnTo>
                  <a:pt x="1184" y="76"/>
                </a:lnTo>
                <a:lnTo>
                  <a:pt x="1247" y="63"/>
                </a:lnTo>
                <a:lnTo>
                  <a:pt x="1311" y="63"/>
                </a:lnTo>
                <a:lnTo>
                  <a:pt x="1362" y="63"/>
                </a:lnTo>
                <a:lnTo>
                  <a:pt x="1413" y="50"/>
                </a:lnTo>
                <a:lnTo>
                  <a:pt x="1463" y="50"/>
                </a:lnTo>
                <a:lnTo>
                  <a:pt x="1502" y="50"/>
                </a:lnTo>
                <a:lnTo>
                  <a:pt x="1540" y="38"/>
                </a:lnTo>
                <a:lnTo>
                  <a:pt x="1565" y="38"/>
                </a:lnTo>
                <a:lnTo>
                  <a:pt x="1578" y="38"/>
                </a:lnTo>
                <a:lnTo>
                  <a:pt x="1603" y="25"/>
                </a:lnTo>
                <a:lnTo>
                  <a:pt x="1616" y="12"/>
                </a:lnTo>
                <a:lnTo>
                  <a:pt x="1629" y="12"/>
                </a:lnTo>
                <a:lnTo>
                  <a:pt x="1642" y="0"/>
                </a:lnTo>
                <a:lnTo>
                  <a:pt x="1654" y="0"/>
                </a:lnTo>
                <a:lnTo>
                  <a:pt x="1667" y="0"/>
                </a:lnTo>
                <a:lnTo>
                  <a:pt x="1680" y="12"/>
                </a:lnTo>
                <a:lnTo>
                  <a:pt x="1705" y="12"/>
                </a:lnTo>
                <a:lnTo>
                  <a:pt x="1731" y="25"/>
                </a:lnTo>
                <a:lnTo>
                  <a:pt x="1756" y="50"/>
                </a:lnTo>
                <a:lnTo>
                  <a:pt x="1794" y="63"/>
                </a:lnTo>
                <a:lnTo>
                  <a:pt x="1820" y="88"/>
                </a:lnTo>
                <a:lnTo>
                  <a:pt x="1871" y="114"/>
                </a:lnTo>
                <a:lnTo>
                  <a:pt x="1909" y="139"/>
                </a:lnTo>
                <a:lnTo>
                  <a:pt x="1947" y="164"/>
                </a:lnTo>
                <a:lnTo>
                  <a:pt x="1972" y="190"/>
                </a:lnTo>
                <a:lnTo>
                  <a:pt x="1998" y="215"/>
                </a:lnTo>
                <a:lnTo>
                  <a:pt x="2023" y="228"/>
                </a:lnTo>
                <a:lnTo>
                  <a:pt x="2036" y="253"/>
                </a:lnTo>
                <a:lnTo>
                  <a:pt x="2036" y="266"/>
                </a:lnTo>
                <a:lnTo>
                  <a:pt x="2036" y="278"/>
                </a:lnTo>
                <a:lnTo>
                  <a:pt x="2036" y="291"/>
                </a:lnTo>
                <a:lnTo>
                  <a:pt x="2036" y="304"/>
                </a:lnTo>
                <a:lnTo>
                  <a:pt x="2023" y="304"/>
                </a:lnTo>
                <a:lnTo>
                  <a:pt x="2023" y="316"/>
                </a:lnTo>
                <a:lnTo>
                  <a:pt x="2010" y="316"/>
                </a:lnTo>
                <a:lnTo>
                  <a:pt x="1985" y="316"/>
                </a:lnTo>
                <a:lnTo>
                  <a:pt x="1972" y="316"/>
                </a:lnTo>
                <a:lnTo>
                  <a:pt x="1960" y="316"/>
                </a:lnTo>
                <a:lnTo>
                  <a:pt x="1934" y="316"/>
                </a:lnTo>
                <a:lnTo>
                  <a:pt x="1909" y="316"/>
                </a:lnTo>
                <a:lnTo>
                  <a:pt x="1883" y="316"/>
                </a:lnTo>
                <a:lnTo>
                  <a:pt x="1845" y="329"/>
                </a:lnTo>
                <a:lnTo>
                  <a:pt x="1820" y="342"/>
                </a:lnTo>
                <a:lnTo>
                  <a:pt x="1794" y="354"/>
                </a:lnTo>
                <a:lnTo>
                  <a:pt x="1769" y="367"/>
                </a:lnTo>
                <a:lnTo>
                  <a:pt x="1731" y="392"/>
                </a:lnTo>
                <a:lnTo>
                  <a:pt x="1705" y="405"/>
                </a:lnTo>
                <a:lnTo>
                  <a:pt x="1680" y="430"/>
                </a:lnTo>
                <a:lnTo>
                  <a:pt x="1667" y="443"/>
                </a:lnTo>
                <a:lnTo>
                  <a:pt x="1642" y="443"/>
                </a:lnTo>
                <a:lnTo>
                  <a:pt x="1629" y="456"/>
                </a:lnTo>
                <a:lnTo>
                  <a:pt x="1616" y="456"/>
                </a:lnTo>
                <a:lnTo>
                  <a:pt x="1603" y="456"/>
                </a:lnTo>
                <a:lnTo>
                  <a:pt x="1591" y="45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7" name="Freeform 49"/>
          <p:cNvSpPr/>
          <p:nvPr/>
        </p:nvSpPr>
        <p:spPr>
          <a:xfrm>
            <a:off x="5144453" y="2098993"/>
            <a:ext cx="847725" cy="587375"/>
          </a:xfrm>
          <a:custGeom>
            <a:avLst/>
            <a:gdLst>
              <a:gd name="txL" fmla="*/ 0 w 1336"/>
              <a:gd name="txT" fmla="*/ 0 h 925"/>
              <a:gd name="txR" fmla="*/ 1336 w 1336"/>
              <a:gd name="txB" fmla="*/ 925 h 92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36" h="925">
                <a:moveTo>
                  <a:pt x="904" y="634"/>
                </a:moveTo>
                <a:lnTo>
                  <a:pt x="967" y="621"/>
                </a:lnTo>
                <a:lnTo>
                  <a:pt x="1018" y="609"/>
                </a:lnTo>
                <a:lnTo>
                  <a:pt x="1069" y="596"/>
                </a:lnTo>
                <a:lnTo>
                  <a:pt x="1107" y="596"/>
                </a:lnTo>
                <a:lnTo>
                  <a:pt x="1145" y="596"/>
                </a:lnTo>
                <a:lnTo>
                  <a:pt x="1171" y="583"/>
                </a:lnTo>
                <a:lnTo>
                  <a:pt x="1184" y="583"/>
                </a:lnTo>
                <a:lnTo>
                  <a:pt x="1196" y="583"/>
                </a:lnTo>
                <a:lnTo>
                  <a:pt x="1222" y="583"/>
                </a:lnTo>
                <a:lnTo>
                  <a:pt x="1235" y="596"/>
                </a:lnTo>
                <a:lnTo>
                  <a:pt x="1260" y="609"/>
                </a:lnTo>
                <a:lnTo>
                  <a:pt x="1285" y="634"/>
                </a:lnTo>
                <a:lnTo>
                  <a:pt x="1311" y="647"/>
                </a:lnTo>
                <a:lnTo>
                  <a:pt x="1324" y="672"/>
                </a:lnTo>
                <a:lnTo>
                  <a:pt x="1336" y="672"/>
                </a:lnTo>
                <a:lnTo>
                  <a:pt x="1336" y="685"/>
                </a:lnTo>
                <a:lnTo>
                  <a:pt x="1336" y="697"/>
                </a:lnTo>
                <a:lnTo>
                  <a:pt x="1336" y="710"/>
                </a:lnTo>
                <a:lnTo>
                  <a:pt x="1336" y="723"/>
                </a:lnTo>
                <a:lnTo>
                  <a:pt x="1324" y="723"/>
                </a:lnTo>
                <a:lnTo>
                  <a:pt x="1311" y="723"/>
                </a:lnTo>
                <a:lnTo>
                  <a:pt x="1285" y="735"/>
                </a:lnTo>
                <a:lnTo>
                  <a:pt x="1260" y="735"/>
                </a:lnTo>
                <a:lnTo>
                  <a:pt x="1222" y="735"/>
                </a:lnTo>
                <a:lnTo>
                  <a:pt x="1171" y="735"/>
                </a:lnTo>
                <a:lnTo>
                  <a:pt x="1120" y="735"/>
                </a:lnTo>
                <a:lnTo>
                  <a:pt x="1056" y="735"/>
                </a:lnTo>
                <a:lnTo>
                  <a:pt x="929" y="748"/>
                </a:lnTo>
                <a:lnTo>
                  <a:pt x="789" y="761"/>
                </a:lnTo>
                <a:lnTo>
                  <a:pt x="662" y="773"/>
                </a:lnTo>
                <a:lnTo>
                  <a:pt x="522" y="799"/>
                </a:lnTo>
                <a:lnTo>
                  <a:pt x="458" y="811"/>
                </a:lnTo>
                <a:lnTo>
                  <a:pt x="395" y="824"/>
                </a:lnTo>
                <a:lnTo>
                  <a:pt x="344" y="837"/>
                </a:lnTo>
                <a:lnTo>
                  <a:pt x="293" y="849"/>
                </a:lnTo>
                <a:lnTo>
                  <a:pt x="255" y="862"/>
                </a:lnTo>
                <a:lnTo>
                  <a:pt x="217" y="875"/>
                </a:lnTo>
                <a:lnTo>
                  <a:pt x="191" y="887"/>
                </a:lnTo>
                <a:lnTo>
                  <a:pt x="179" y="900"/>
                </a:lnTo>
                <a:lnTo>
                  <a:pt x="140" y="913"/>
                </a:lnTo>
                <a:lnTo>
                  <a:pt x="115" y="925"/>
                </a:lnTo>
                <a:lnTo>
                  <a:pt x="102" y="925"/>
                </a:lnTo>
                <a:lnTo>
                  <a:pt x="89" y="925"/>
                </a:lnTo>
                <a:lnTo>
                  <a:pt x="77" y="925"/>
                </a:lnTo>
                <a:lnTo>
                  <a:pt x="51" y="913"/>
                </a:lnTo>
                <a:lnTo>
                  <a:pt x="39" y="887"/>
                </a:lnTo>
                <a:lnTo>
                  <a:pt x="26" y="862"/>
                </a:lnTo>
                <a:lnTo>
                  <a:pt x="13" y="849"/>
                </a:lnTo>
                <a:lnTo>
                  <a:pt x="0" y="837"/>
                </a:lnTo>
                <a:lnTo>
                  <a:pt x="0" y="811"/>
                </a:lnTo>
                <a:lnTo>
                  <a:pt x="0" y="786"/>
                </a:lnTo>
                <a:lnTo>
                  <a:pt x="0" y="773"/>
                </a:lnTo>
                <a:lnTo>
                  <a:pt x="13" y="761"/>
                </a:lnTo>
                <a:lnTo>
                  <a:pt x="26" y="761"/>
                </a:lnTo>
                <a:lnTo>
                  <a:pt x="39" y="748"/>
                </a:lnTo>
                <a:lnTo>
                  <a:pt x="64" y="735"/>
                </a:lnTo>
                <a:lnTo>
                  <a:pt x="77" y="735"/>
                </a:lnTo>
                <a:lnTo>
                  <a:pt x="89" y="723"/>
                </a:lnTo>
                <a:lnTo>
                  <a:pt x="115" y="710"/>
                </a:lnTo>
                <a:lnTo>
                  <a:pt x="128" y="697"/>
                </a:lnTo>
                <a:lnTo>
                  <a:pt x="140" y="672"/>
                </a:lnTo>
                <a:lnTo>
                  <a:pt x="166" y="647"/>
                </a:lnTo>
                <a:lnTo>
                  <a:pt x="179" y="621"/>
                </a:lnTo>
                <a:lnTo>
                  <a:pt x="204" y="583"/>
                </a:lnTo>
                <a:lnTo>
                  <a:pt x="255" y="520"/>
                </a:lnTo>
                <a:lnTo>
                  <a:pt x="293" y="456"/>
                </a:lnTo>
                <a:lnTo>
                  <a:pt x="331" y="380"/>
                </a:lnTo>
                <a:lnTo>
                  <a:pt x="369" y="292"/>
                </a:lnTo>
                <a:lnTo>
                  <a:pt x="395" y="241"/>
                </a:lnTo>
                <a:lnTo>
                  <a:pt x="408" y="203"/>
                </a:lnTo>
                <a:lnTo>
                  <a:pt x="420" y="165"/>
                </a:lnTo>
                <a:lnTo>
                  <a:pt x="433" y="127"/>
                </a:lnTo>
                <a:lnTo>
                  <a:pt x="433" y="89"/>
                </a:lnTo>
                <a:lnTo>
                  <a:pt x="446" y="64"/>
                </a:lnTo>
                <a:lnTo>
                  <a:pt x="446" y="26"/>
                </a:lnTo>
                <a:lnTo>
                  <a:pt x="446" y="0"/>
                </a:lnTo>
                <a:lnTo>
                  <a:pt x="471" y="0"/>
                </a:lnTo>
                <a:lnTo>
                  <a:pt x="497" y="0"/>
                </a:lnTo>
                <a:lnTo>
                  <a:pt x="522" y="13"/>
                </a:lnTo>
                <a:lnTo>
                  <a:pt x="535" y="13"/>
                </a:lnTo>
                <a:lnTo>
                  <a:pt x="573" y="38"/>
                </a:lnTo>
                <a:lnTo>
                  <a:pt x="598" y="64"/>
                </a:lnTo>
                <a:lnTo>
                  <a:pt x="611" y="89"/>
                </a:lnTo>
                <a:lnTo>
                  <a:pt x="624" y="102"/>
                </a:lnTo>
                <a:lnTo>
                  <a:pt x="624" y="114"/>
                </a:lnTo>
                <a:lnTo>
                  <a:pt x="624" y="140"/>
                </a:lnTo>
                <a:lnTo>
                  <a:pt x="624" y="152"/>
                </a:lnTo>
                <a:lnTo>
                  <a:pt x="624" y="178"/>
                </a:lnTo>
                <a:lnTo>
                  <a:pt x="611" y="190"/>
                </a:lnTo>
                <a:lnTo>
                  <a:pt x="598" y="203"/>
                </a:lnTo>
                <a:lnTo>
                  <a:pt x="586" y="216"/>
                </a:lnTo>
                <a:lnTo>
                  <a:pt x="573" y="241"/>
                </a:lnTo>
                <a:lnTo>
                  <a:pt x="560" y="254"/>
                </a:lnTo>
                <a:lnTo>
                  <a:pt x="535" y="292"/>
                </a:lnTo>
                <a:lnTo>
                  <a:pt x="522" y="317"/>
                </a:lnTo>
                <a:lnTo>
                  <a:pt x="497" y="355"/>
                </a:lnTo>
                <a:lnTo>
                  <a:pt x="458" y="418"/>
                </a:lnTo>
                <a:lnTo>
                  <a:pt x="420" y="482"/>
                </a:lnTo>
                <a:lnTo>
                  <a:pt x="369" y="545"/>
                </a:lnTo>
                <a:lnTo>
                  <a:pt x="331" y="596"/>
                </a:lnTo>
                <a:lnTo>
                  <a:pt x="306" y="621"/>
                </a:lnTo>
                <a:lnTo>
                  <a:pt x="293" y="647"/>
                </a:lnTo>
                <a:lnTo>
                  <a:pt x="280" y="672"/>
                </a:lnTo>
                <a:lnTo>
                  <a:pt x="268" y="685"/>
                </a:lnTo>
                <a:lnTo>
                  <a:pt x="255" y="697"/>
                </a:lnTo>
                <a:lnTo>
                  <a:pt x="255" y="710"/>
                </a:lnTo>
                <a:lnTo>
                  <a:pt x="255" y="723"/>
                </a:lnTo>
                <a:lnTo>
                  <a:pt x="268" y="735"/>
                </a:lnTo>
                <a:lnTo>
                  <a:pt x="280" y="735"/>
                </a:lnTo>
                <a:lnTo>
                  <a:pt x="293" y="735"/>
                </a:lnTo>
                <a:lnTo>
                  <a:pt x="306" y="735"/>
                </a:lnTo>
                <a:lnTo>
                  <a:pt x="318" y="735"/>
                </a:lnTo>
                <a:lnTo>
                  <a:pt x="344" y="735"/>
                </a:lnTo>
                <a:lnTo>
                  <a:pt x="357" y="735"/>
                </a:lnTo>
                <a:lnTo>
                  <a:pt x="382" y="723"/>
                </a:lnTo>
                <a:lnTo>
                  <a:pt x="420" y="723"/>
                </a:lnTo>
                <a:lnTo>
                  <a:pt x="458" y="710"/>
                </a:lnTo>
                <a:lnTo>
                  <a:pt x="497" y="710"/>
                </a:lnTo>
                <a:lnTo>
                  <a:pt x="535" y="697"/>
                </a:lnTo>
                <a:lnTo>
                  <a:pt x="573" y="685"/>
                </a:lnTo>
                <a:lnTo>
                  <a:pt x="624" y="685"/>
                </a:lnTo>
                <a:lnTo>
                  <a:pt x="675" y="672"/>
                </a:lnTo>
                <a:lnTo>
                  <a:pt x="726" y="659"/>
                </a:lnTo>
                <a:lnTo>
                  <a:pt x="777" y="659"/>
                </a:lnTo>
                <a:lnTo>
                  <a:pt x="840" y="647"/>
                </a:lnTo>
                <a:lnTo>
                  <a:pt x="904" y="63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9" name="Freeform 51"/>
          <p:cNvSpPr/>
          <p:nvPr/>
        </p:nvSpPr>
        <p:spPr>
          <a:xfrm>
            <a:off x="4909503" y="2702243"/>
            <a:ext cx="1349375" cy="201612"/>
          </a:xfrm>
          <a:custGeom>
            <a:avLst/>
            <a:gdLst>
              <a:gd name="txL" fmla="*/ 0 w 2125"/>
              <a:gd name="txT" fmla="*/ 0 h 316"/>
              <a:gd name="txR" fmla="*/ 2125 w 2125"/>
              <a:gd name="txB" fmla="*/ 316 h 31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25" h="316">
                <a:moveTo>
                  <a:pt x="2112" y="139"/>
                </a:moveTo>
                <a:lnTo>
                  <a:pt x="2125" y="152"/>
                </a:lnTo>
                <a:lnTo>
                  <a:pt x="2125" y="164"/>
                </a:lnTo>
                <a:lnTo>
                  <a:pt x="2125" y="177"/>
                </a:lnTo>
                <a:lnTo>
                  <a:pt x="2112" y="177"/>
                </a:lnTo>
                <a:lnTo>
                  <a:pt x="2100" y="177"/>
                </a:lnTo>
                <a:lnTo>
                  <a:pt x="2087" y="177"/>
                </a:lnTo>
                <a:lnTo>
                  <a:pt x="2074" y="164"/>
                </a:lnTo>
                <a:lnTo>
                  <a:pt x="2049" y="164"/>
                </a:lnTo>
                <a:lnTo>
                  <a:pt x="2036" y="164"/>
                </a:lnTo>
                <a:lnTo>
                  <a:pt x="2011" y="164"/>
                </a:lnTo>
                <a:lnTo>
                  <a:pt x="1985" y="152"/>
                </a:lnTo>
                <a:lnTo>
                  <a:pt x="1922" y="152"/>
                </a:lnTo>
                <a:lnTo>
                  <a:pt x="1858" y="139"/>
                </a:lnTo>
                <a:lnTo>
                  <a:pt x="1794" y="139"/>
                </a:lnTo>
                <a:lnTo>
                  <a:pt x="1718" y="139"/>
                </a:lnTo>
                <a:lnTo>
                  <a:pt x="1680" y="139"/>
                </a:lnTo>
                <a:lnTo>
                  <a:pt x="1642" y="139"/>
                </a:lnTo>
                <a:lnTo>
                  <a:pt x="1604" y="139"/>
                </a:lnTo>
                <a:lnTo>
                  <a:pt x="1553" y="139"/>
                </a:lnTo>
                <a:lnTo>
                  <a:pt x="1502" y="152"/>
                </a:lnTo>
                <a:lnTo>
                  <a:pt x="1451" y="152"/>
                </a:lnTo>
                <a:lnTo>
                  <a:pt x="1400" y="152"/>
                </a:lnTo>
                <a:lnTo>
                  <a:pt x="1336" y="152"/>
                </a:lnTo>
                <a:lnTo>
                  <a:pt x="1222" y="164"/>
                </a:lnTo>
                <a:lnTo>
                  <a:pt x="1095" y="177"/>
                </a:lnTo>
                <a:lnTo>
                  <a:pt x="967" y="202"/>
                </a:lnTo>
                <a:lnTo>
                  <a:pt x="827" y="215"/>
                </a:lnTo>
                <a:lnTo>
                  <a:pt x="764" y="228"/>
                </a:lnTo>
                <a:lnTo>
                  <a:pt x="700" y="240"/>
                </a:lnTo>
                <a:lnTo>
                  <a:pt x="637" y="253"/>
                </a:lnTo>
                <a:lnTo>
                  <a:pt x="586" y="266"/>
                </a:lnTo>
                <a:lnTo>
                  <a:pt x="535" y="266"/>
                </a:lnTo>
                <a:lnTo>
                  <a:pt x="484" y="278"/>
                </a:lnTo>
                <a:lnTo>
                  <a:pt x="433" y="278"/>
                </a:lnTo>
                <a:lnTo>
                  <a:pt x="395" y="291"/>
                </a:lnTo>
                <a:lnTo>
                  <a:pt x="357" y="291"/>
                </a:lnTo>
                <a:lnTo>
                  <a:pt x="319" y="304"/>
                </a:lnTo>
                <a:lnTo>
                  <a:pt x="293" y="304"/>
                </a:lnTo>
                <a:lnTo>
                  <a:pt x="268" y="316"/>
                </a:lnTo>
                <a:lnTo>
                  <a:pt x="242" y="316"/>
                </a:lnTo>
                <a:lnTo>
                  <a:pt x="229" y="316"/>
                </a:lnTo>
                <a:lnTo>
                  <a:pt x="217" y="316"/>
                </a:lnTo>
                <a:lnTo>
                  <a:pt x="204" y="316"/>
                </a:lnTo>
                <a:lnTo>
                  <a:pt x="191" y="316"/>
                </a:lnTo>
                <a:lnTo>
                  <a:pt x="179" y="316"/>
                </a:lnTo>
                <a:lnTo>
                  <a:pt x="166" y="304"/>
                </a:lnTo>
                <a:lnTo>
                  <a:pt x="140" y="291"/>
                </a:lnTo>
                <a:lnTo>
                  <a:pt x="115" y="278"/>
                </a:lnTo>
                <a:lnTo>
                  <a:pt x="77" y="266"/>
                </a:lnTo>
                <a:lnTo>
                  <a:pt x="39" y="253"/>
                </a:lnTo>
                <a:lnTo>
                  <a:pt x="0" y="228"/>
                </a:lnTo>
                <a:lnTo>
                  <a:pt x="0" y="215"/>
                </a:lnTo>
                <a:lnTo>
                  <a:pt x="153" y="190"/>
                </a:lnTo>
                <a:lnTo>
                  <a:pt x="306" y="177"/>
                </a:lnTo>
                <a:lnTo>
                  <a:pt x="458" y="164"/>
                </a:lnTo>
                <a:lnTo>
                  <a:pt x="598" y="139"/>
                </a:lnTo>
                <a:lnTo>
                  <a:pt x="738" y="126"/>
                </a:lnTo>
                <a:lnTo>
                  <a:pt x="878" y="101"/>
                </a:lnTo>
                <a:lnTo>
                  <a:pt x="1006" y="88"/>
                </a:lnTo>
                <a:lnTo>
                  <a:pt x="1133" y="63"/>
                </a:lnTo>
                <a:lnTo>
                  <a:pt x="1196" y="63"/>
                </a:lnTo>
                <a:lnTo>
                  <a:pt x="1247" y="50"/>
                </a:lnTo>
                <a:lnTo>
                  <a:pt x="1311" y="38"/>
                </a:lnTo>
                <a:lnTo>
                  <a:pt x="1362" y="38"/>
                </a:lnTo>
                <a:lnTo>
                  <a:pt x="1413" y="25"/>
                </a:lnTo>
                <a:lnTo>
                  <a:pt x="1451" y="25"/>
                </a:lnTo>
                <a:lnTo>
                  <a:pt x="1502" y="25"/>
                </a:lnTo>
                <a:lnTo>
                  <a:pt x="1540" y="12"/>
                </a:lnTo>
                <a:lnTo>
                  <a:pt x="1578" y="12"/>
                </a:lnTo>
                <a:lnTo>
                  <a:pt x="1616" y="12"/>
                </a:lnTo>
                <a:lnTo>
                  <a:pt x="1654" y="0"/>
                </a:lnTo>
                <a:lnTo>
                  <a:pt x="1693" y="0"/>
                </a:lnTo>
                <a:lnTo>
                  <a:pt x="1718" y="0"/>
                </a:lnTo>
                <a:lnTo>
                  <a:pt x="1743" y="0"/>
                </a:lnTo>
                <a:lnTo>
                  <a:pt x="1769" y="0"/>
                </a:lnTo>
                <a:lnTo>
                  <a:pt x="1794" y="0"/>
                </a:lnTo>
                <a:lnTo>
                  <a:pt x="1845" y="0"/>
                </a:lnTo>
                <a:lnTo>
                  <a:pt x="1883" y="0"/>
                </a:lnTo>
                <a:lnTo>
                  <a:pt x="1909" y="0"/>
                </a:lnTo>
                <a:lnTo>
                  <a:pt x="1947" y="12"/>
                </a:lnTo>
                <a:lnTo>
                  <a:pt x="1972" y="12"/>
                </a:lnTo>
                <a:lnTo>
                  <a:pt x="1998" y="25"/>
                </a:lnTo>
                <a:lnTo>
                  <a:pt x="2023" y="38"/>
                </a:lnTo>
                <a:lnTo>
                  <a:pt x="2036" y="38"/>
                </a:lnTo>
                <a:lnTo>
                  <a:pt x="2062" y="63"/>
                </a:lnTo>
                <a:lnTo>
                  <a:pt x="2087" y="88"/>
                </a:lnTo>
                <a:lnTo>
                  <a:pt x="2100" y="114"/>
                </a:lnTo>
                <a:lnTo>
                  <a:pt x="2112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20" name="Freeform 52"/>
          <p:cNvSpPr/>
          <p:nvPr/>
        </p:nvSpPr>
        <p:spPr>
          <a:xfrm>
            <a:off x="5515928" y="2372043"/>
            <a:ext cx="152400" cy="901700"/>
          </a:xfrm>
          <a:custGeom>
            <a:avLst/>
            <a:gdLst>
              <a:gd name="txL" fmla="*/ 0 w 241"/>
              <a:gd name="txT" fmla="*/ 0 h 1419"/>
              <a:gd name="txR" fmla="*/ 241 w 241"/>
              <a:gd name="txB" fmla="*/ 1419 h 14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1" h="1419">
                <a:moveTo>
                  <a:pt x="216" y="178"/>
                </a:moveTo>
                <a:lnTo>
                  <a:pt x="216" y="190"/>
                </a:lnTo>
                <a:lnTo>
                  <a:pt x="216" y="203"/>
                </a:lnTo>
                <a:lnTo>
                  <a:pt x="216" y="228"/>
                </a:lnTo>
                <a:lnTo>
                  <a:pt x="216" y="241"/>
                </a:lnTo>
                <a:lnTo>
                  <a:pt x="216" y="266"/>
                </a:lnTo>
                <a:lnTo>
                  <a:pt x="216" y="292"/>
                </a:lnTo>
                <a:lnTo>
                  <a:pt x="216" y="317"/>
                </a:lnTo>
                <a:lnTo>
                  <a:pt x="216" y="355"/>
                </a:lnTo>
                <a:lnTo>
                  <a:pt x="216" y="393"/>
                </a:lnTo>
                <a:lnTo>
                  <a:pt x="216" y="431"/>
                </a:lnTo>
                <a:lnTo>
                  <a:pt x="216" y="469"/>
                </a:lnTo>
                <a:lnTo>
                  <a:pt x="216" y="507"/>
                </a:lnTo>
                <a:lnTo>
                  <a:pt x="216" y="558"/>
                </a:lnTo>
                <a:lnTo>
                  <a:pt x="216" y="596"/>
                </a:lnTo>
                <a:lnTo>
                  <a:pt x="216" y="646"/>
                </a:lnTo>
                <a:lnTo>
                  <a:pt x="216" y="748"/>
                </a:lnTo>
                <a:lnTo>
                  <a:pt x="203" y="849"/>
                </a:lnTo>
                <a:lnTo>
                  <a:pt x="203" y="925"/>
                </a:lnTo>
                <a:lnTo>
                  <a:pt x="203" y="1014"/>
                </a:lnTo>
                <a:lnTo>
                  <a:pt x="203" y="1077"/>
                </a:lnTo>
                <a:lnTo>
                  <a:pt x="191" y="1141"/>
                </a:lnTo>
                <a:lnTo>
                  <a:pt x="191" y="1204"/>
                </a:lnTo>
                <a:lnTo>
                  <a:pt x="178" y="1255"/>
                </a:lnTo>
                <a:lnTo>
                  <a:pt x="165" y="1293"/>
                </a:lnTo>
                <a:lnTo>
                  <a:pt x="165" y="1318"/>
                </a:lnTo>
                <a:lnTo>
                  <a:pt x="152" y="1356"/>
                </a:lnTo>
                <a:lnTo>
                  <a:pt x="152" y="1369"/>
                </a:lnTo>
                <a:lnTo>
                  <a:pt x="140" y="1394"/>
                </a:lnTo>
                <a:lnTo>
                  <a:pt x="140" y="1407"/>
                </a:lnTo>
                <a:lnTo>
                  <a:pt x="127" y="1407"/>
                </a:lnTo>
                <a:lnTo>
                  <a:pt x="127" y="1419"/>
                </a:lnTo>
                <a:lnTo>
                  <a:pt x="114" y="1407"/>
                </a:lnTo>
                <a:lnTo>
                  <a:pt x="101" y="1394"/>
                </a:lnTo>
                <a:lnTo>
                  <a:pt x="101" y="1369"/>
                </a:lnTo>
                <a:lnTo>
                  <a:pt x="101" y="1356"/>
                </a:lnTo>
                <a:lnTo>
                  <a:pt x="89" y="1318"/>
                </a:lnTo>
                <a:lnTo>
                  <a:pt x="89" y="1293"/>
                </a:lnTo>
                <a:lnTo>
                  <a:pt x="76" y="1255"/>
                </a:lnTo>
                <a:lnTo>
                  <a:pt x="76" y="1229"/>
                </a:lnTo>
                <a:lnTo>
                  <a:pt x="76" y="1204"/>
                </a:lnTo>
                <a:lnTo>
                  <a:pt x="76" y="1166"/>
                </a:lnTo>
                <a:lnTo>
                  <a:pt x="76" y="1141"/>
                </a:lnTo>
                <a:lnTo>
                  <a:pt x="76" y="1103"/>
                </a:lnTo>
                <a:lnTo>
                  <a:pt x="63" y="1065"/>
                </a:lnTo>
                <a:lnTo>
                  <a:pt x="63" y="1027"/>
                </a:lnTo>
                <a:lnTo>
                  <a:pt x="63" y="989"/>
                </a:lnTo>
                <a:lnTo>
                  <a:pt x="63" y="950"/>
                </a:lnTo>
                <a:lnTo>
                  <a:pt x="63" y="900"/>
                </a:lnTo>
                <a:lnTo>
                  <a:pt x="63" y="862"/>
                </a:lnTo>
                <a:lnTo>
                  <a:pt x="63" y="811"/>
                </a:lnTo>
                <a:lnTo>
                  <a:pt x="63" y="760"/>
                </a:lnTo>
                <a:lnTo>
                  <a:pt x="63" y="697"/>
                </a:lnTo>
                <a:lnTo>
                  <a:pt x="63" y="646"/>
                </a:lnTo>
                <a:lnTo>
                  <a:pt x="63" y="583"/>
                </a:lnTo>
                <a:lnTo>
                  <a:pt x="63" y="532"/>
                </a:lnTo>
                <a:lnTo>
                  <a:pt x="63" y="469"/>
                </a:lnTo>
                <a:lnTo>
                  <a:pt x="63" y="418"/>
                </a:lnTo>
                <a:lnTo>
                  <a:pt x="63" y="380"/>
                </a:lnTo>
                <a:lnTo>
                  <a:pt x="63" y="330"/>
                </a:lnTo>
                <a:lnTo>
                  <a:pt x="63" y="292"/>
                </a:lnTo>
                <a:lnTo>
                  <a:pt x="63" y="254"/>
                </a:lnTo>
                <a:lnTo>
                  <a:pt x="63" y="216"/>
                </a:lnTo>
                <a:lnTo>
                  <a:pt x="51" y="190"/>
                </a:lnTo>
                <a:lnTo>
                  <a:pt x="51" y="165"/>
                </a:lnTo>
                <a:lnTo>
                  <a:pt x="51" y="140"/>
                </a:lnTo>
                <a:lnTo>
                  <a:pt x="51" y="114"/>
                </a:lnTo>
                <a:lnTo>
                  <a:pt x="38" y="102"/>
                </a:lnTo>
                <a:lnTo>
                  <a:pt x="38" y="89"/>
                </a:lnTo>
                <a:lnTo>
                  <a:pt x="25" y="76"/>
                </a:lnTo>
                <a:lnTo>
                  <a:pt x="25" y="64"/>
                </a:lnTo>
                <a:lnTo>
                  <a:pt x="12" y="51"/>
                </a:lnTo>
                <a:lnTo>
                  <a:pt x="12" y="38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0"/>
                </a:lnTo>
                <a:lnTo>
                  <a:pt x="38" y="0"/>
                </a:lnTo>
                <a:lnTo>
                  <a:pt x="63" y="0"/>
                </a:lnTo>
                <a:lnTo>
                  <a:pt x="101" y="13"/>
                </a:lnTo>
                <a:lnTo>
                  <a:pt x="140" y="25"/>
                </a:lnTo>
                <a:lnTo>
                  <a:pt x="178" y="38"/>
                </a:lnTo>
                <a:lnTo>
                  <a:pt x="216" y="51"/>
                </a:lnTo>
                <a:lnTo>
                  <a:pt x="229" y="64"/>
                </a:lnTo>
                <a:lnTo>
                  <a:pt x="241" y="76"/>
                </a:lnTo>
                <a:lnTo>
                  <a:pt x="241" y="102"/>
                </a:lnTo>
                <a:lnTo>
                  <a:pt x="241" y="114"/>
                </a:lnTo>
                <a:lnTo>
                  <a:pt x="229" y="140"/>
                </a:lnTo>
                <a:lnTo>
                  <a:pt x="216" y="1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4"/>
          <p:cNvSpPr/>
          <p:nvPr/>
        </p:nvSpPr>
        <p:spPr>
          <a:xfrm>
            <a:off x="716280" y="1549614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晕</a:t>
            </a:r>
          </a:p>
        </p:txBody>
      </p:sp>
      <p:sp>
        <p:nvSpPr>
          <p:cNvPr id="27" name="矩形 26"/>
          <p:cNvSpPr/>
          <p:nvPr/>
        </p:nvSpPr>
        <p:spPr>
          <a:xfrm>
            <a:off x="595604" y="830418"/>
            <a:ext cx="15589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yùn</a:t>
            </a:r>
          </a:p>
        </p:txBody>
      </p:sp>
      <p:pic>
        <p:nvPicPr>
          <p:cNvPr id="2768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03303" y="3008825"/>
            <a:ext cx="3518528" cy="1673543"/>
            <a:chOff x="503303" y="3008825"/>
            <a:chExt cx="3518528" cy="1673543"/>
          </a:xfrm>
        </p:grpSpPr>
        <p:sp>
          <p:nvSpPr>
            <p:cNvPr id="30" name="TextBox 29"/>
            <p:cNvSpPr txBox="1">
              <a:spLocks noChangeArrowheads="1"/>
            </p:cNvSpPr>
            <p:nvPr/>
          </p:nvSpPr>
          <p:spPr bwMode="auto">
            <a:xfrm>
              <a:off x="513936" y="300882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24569" y="3849720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光晕   晕晕忽忽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03303" y="3415704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Y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日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13936" y="422070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</a:rPr>
                <a:t>笔画：</a:t>
              </a:r>
              <a:r>
                <a:rPr lang="zh-CN" altLang="en-US" sz="2400" b="1" noProof="0" dirty="0" smtClean="0">
                  <a:ln>
                    <a:noFill/>
                  </a:ln>
                  <a:effectLst/>
                  <a:uLnTx/>
                  <a:uFillTx/>
                  <a:latin typeface="+mj-ea"/>
                  <a:ea typeface="+mj-ea"/>
                  <a:sym typeface="+mn-ea"/>
                </a:rPr>
                <a:t>十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“曰”要扁小，“冖”的横段要长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783080"/>
            <a:ext cx="1837690" cy="93853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“车”扁宽，要写紧凑，下横最长。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01535" y="2916238"/>
            <a:ext cx="1810858" cy="1241425"/>
            <a:chOff x="6397625" y="2122488"/>
            <a:chExt cx="1810858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78491" y="2300748"/>
              <a:ext cx="172999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易错提示：下部是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车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牛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8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8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8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8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8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8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19868" y="1226185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69" name="Freeform 53"/>
          <p:cNvSpPr/>
          <p:nvPr/>
        </p:nvSpPr>
        <p:spPr>
          <a:xfrm>
            <a:off x="5100955" y="1848485"/>
            <a:ext cx="719138" cy="161925"/>
          </a:xfrm>
          <a:custGeom>
            <a:avLst/>
            <a:gdLst>
              <a:gd name="txL" fmla="*/ 0 w 1133"/>
              <a:gd name="txT" fmla="*/ 0 h 254"/>
              <a:gd name="txR" fmla="*/ 1133 w 1133"/>
              <a:gd name="txB" fmla="*/ 254 h 25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33" h="254">
                <a:moveTo>
                  <a:pt x="1056" y="115"/>
                </a:moveTo>
                <a:lnTo>
                  <a:pt x="1031" y="127"/>
                </a:lnTo>
                <a:lnTo>
                  <a:pt x="1005" y="127"/>
                </a:lnTo>
                <a:lnTo>
                  <a:pt x="980" y="127"/>
                </a:lnTo>
                <a:lnTo>
                  <a:pt x="967" y="127"/>
                </a:lnTo>
                <a:lnTo>
                  <a:pt x="954" y="127"/>
                </a:lnTo>
                <a:lnTo>
                  <a:pt x="942" y="127"/>
                </a:lnTo>
                <a:lnTo>
                  <a:pt x="916" y="127"/>
                </a:lnTo>
                <a:lnTo>
                  <a:pt x="891" y="127"/>
                </a:lnTo>
                <a:lnTo>
                  <a:pt x="853" y="140"/>
                </a:lnTo>
                <a:lnTo>
                  <a:pt x="827" y="140"/>
                </a:lnTo>
                <a:lnTo>
                  <a:pt x="776" y="140"/>
                </a:lnTo>
                <a:lnTo>
                  <a:pt x="738" y="153"/>
                </a:lnTo>
                <a:lnTo>
                  <a:pt x="636" y="165"/>
                </a:lnTo>
                <a:lnTo>
                  <a:pt x="535" y="178"/>
                </a:lnTo>
                <a:lnTo>
                  <a:pt x="433" y="203"/>
                </a:lnTo>
                <a:lnTo>
                  <a:pt x="344" y="216"/>
                </a:lnTo>
                <a:lnTo>
                  <a:pt x="293" y="229"/>
                </a:lnTo>
                <a:lnTo>
                  <a:pt x="255" y="229"/>
                </a:lnTo>
                <a:lnTo>
                  <a:pt x="217" y="241"/>
                </a:lnTo>
                <a:lnTo>
                  <a:pt x="191" y="241"/>
                </a:lnTo>
                <a:lnTo>
                  <a:pt x="166" y="241"/>
                </a:lnTo>
                <a:lnTo>
                  <a:pt x="140" y="241"/>
                </a:lnTo>
                <a:lnTo>
                  <a:pt x="127" y="241"/>
                </a:lnTo>
                <a:lnTo>
                  <a:pt x="127" y="254"/>
                </a:lnTo>
                <a:lnTo>
                  <a:pt x="102" y="241"/>
                </a:lnTo>
                <a:lnTo>
                  <a:pt x="89" y="241"/>
                </a:lnTo>
                <a:lnTo>
                  <a:pt x="77" y="229"/>
                </a:lnTo>
                <a:lnTo>
                  <a:pt x="51" y="229"/>
                </a:lnTo>
                <a:lnTo>
                  <a:pt x="26" y="216"/>
                </a:lnTo>
                <a:lnTo>
                  <a:pt x="13" y="203"/>
                </a:lnTo>
                <a:lnTo>
                  <a:pt x="0" y="191"/>
                </a:lnTo>
                <a:lnTo>
                  <a:pt x="13" y="191"/>
                </a:lnTo>
                <a:lnTo>
                  <a:pt x="26" y="178"/>
                </a:lnTo>
                <a:lnTo>
                  <a:pt x="51" y="178"/>
                </a:lnTo>
                <a:lnTo>
                  <a:pt x="64" y="165"/>
                </a:lnTo>
                <a:lnTo>
                  <a:pt x="89" y="165"/>
                </a:lnTo>
                <a:lnTo>
                  <a:pt x="115" y="165"/>
                </a:lnTo>
                <a:lnTo>
                  <a:pt x="140" y="153"/>
                </a:lnTo>
                <a:lnTo>
                  <a:pt x="166" y="153"/>
                </a:lnTo>
                <a:lnTo>
                  <a:pt x="204" y="140"/>
                </a:lnTo>
                <a:lnTo>
                  <a:pt x="242" y="127"/>
                </a:lnTo>
                <a:lnTo>
                  <a:pt x="280" y="127"/>
                </a:lnTo>
                <a:lnTo>
                  <a:pt x="331" y="115"/>
                </a:lnTo>
                <a:lnTo>
                  <a:pt x="382" y="102"/>
                </a:lnTo>
                <a:lnTo>
                  <a:pt x="433" y="89"/>
                </a:lnTo>
                <a:lnTo>
                  <a:pt x="522" y="77"/>
                </a:lnTo>
                <a:lnTo>
                  <a:pt x="611" y="51"/>
                </a:lnTo>
                <a:lnTo>
                  <a:pt x="662" y="51"/>
                </a:lnTo>
                <a:lnTo>
                  <a:pt x="700" y="39"/>
                </a:lnTo>
                <a:lnTo>
                  <a:pt x="725" y="39"/>
                </a:lnTo>
                <a:lnTo>
                  <a:pt x="764" y="26"/>
                </a:lnTo>
                <a:lnTo>
                  <a:pt x="802" y="26"/>
                </a:lnTo>
                <a:lnTo>
                  <a:pt x="827" y="13"/>
                </a:lnTo>
                <a:lnTo>
                  <a:pt x="853" y="13"/>
                </a:lnTo>
                <a:lnTo>
                  <a:pt x="878" y="13"/>
                </a:lnTo>
                <a:lnTo>
                  <a:pt x="904" y="13"/>
                </a:lnTo>
                <a:lnTo>
                  <a:pt x="916" y="0"/>
                </a:lnTo>
                <a:lnTo>
                  <a:pt x="942" y="0"/>
                </a:lnTo>
                <a:lnTo>
                  <a:pt x="954" y="0"/>
                </a:lnTo>
                <a:lnTo>
                  <a:pt x="993" y="0"/>
                </a:lnTo>
                <a:lnTo>
                  <a:pt x="1031" y="0"/>
                </a:lnTo>
                <a:lnTo>
                  <a:pt x="1069" y="13"/>
                </a:lnTo>
                <a:lnTo>
                  <a:pt x="1094" y="13"/>
                </a:lnTo>
                <a:lnTo>
                  <a:pt x="1120" y="26"/>
                </a:lnTo>
                <a:lnTo>
                  <a:pt x="1133" y="39"/>
                </a:lnTo>
                <a:lnTo>
                  <a:pt x="1133" y="51"/>
                </a:lnTo>
                <a:lnTo>
                  <a:pt x="1133" y="64"/>
                </a:lnTo>
                <a:lnTo>
                  <a:pt x="1133" y="77"/>
                </a:lnTo>
                <a:lnTo>
                  <a:pt x="1133" y="89"/>
                </a:lnTo>
                <a:lnTo>
                  <a:pt x="1120" y="89"/>
                </a:lnTo>
                <a:lnTo>
                  <a:pt x="1107" y="102"/>
                </a:lnTo>
                <a:lnTo>
                  <a:pt x="1094" y="102"/>
                </a:lnTo>
                <a:lnTo>
                  <a:pt x="1082" y="115"/>
                </a:lnTo>
                <a:lnTo>
                  <a:pt x="1056" y="1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0" name="Freeform 54"/>
          <p:cNvSpPr/>
          <p:nvPr/>
        </p:nvSpPr>
        <p:spPr>
          <a:xfrm>
            <a:off x="5367655" y="1575435"/>
            <a:ext cx="146050" cy="660400"/>
          </a:xfrm>
          <a:custGeom>
            <a:avLst/>
            <a:gdLst>
              <a:gd name="txL" fmla="*/ 0 w 229"/>
              <a:gd name="txT" fmla="*/ 0 h 1039"/>
              <a:gd name="txR" fmla="*/ 229 w 229"/>
              <a:gd name="txB" fmla="*/ 1039 h 10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1039">
                <a:moveTo>
                  <a:pt x="178" y="570"/>
                </a:moveTo>
                <a:lnTo>
                  <a:pt x="165" y="608"/>
                </a:lnTo>
                <a:lnTo>
                  <a:pt x="165" y="659"/>
                </a:lnTo>
                <a:lnTo>
                  <a:pt x="165" y="697"/>
                </a:lnTo>
                <a:lnTo>
                  <a:pt x="165" y="735"/>
                </a:lnTo>
                <a:lnTo>
                  <a:pt x="165" y="760"/>
                </a:lnTo>
                <a:lnTo>
                  <a:pt x="165" y="798"/>
                </a:lnTo>
                <a:lnTo>
                  <a:pt x="165" y="823"/>
                </a:lnTo>
                <a:lnTo>
                  <a:pt x="165" y="861"/>
                </a:lnTo>
                <a:lnTo>
                  <a:pt x="165" y="887"/>
                </a:lnTo>
                <a:lnTo>
                  <a:pt x="165" y="899"/>
                </a:lnTo>
                <a:lnTo>
                  <a:pt x="153" y="925"/>
                </a:lnTo>
                <a:lnTo>
                  <a:pt x="153" y="937"/>
                </a:lnTo>
                <a:lnTo>
                  <a:pt x="153" y="963"/>
                </a:lnTo>
                <a:lnTo>
                  <a:pt x="153" y="975"/>
                </a:lnTo>
                <a:lnTo>
                  <a:pt x="153" y="988"/>
                </a:lnTo>
                <a:lnTo>
                  <a:pt x="140" y="1013"/>
                </a:lnTo>
                <a:lnTo>
                  <a:pt x="127" y="1026"/>
                </a:lnTo>
                <a:lnTo>
                  <a:pt x="115" y="1039"/>
                </a:lnTo>
                <a:lnTo>
                  <a:pt x="102" y="1039"/>
                </a:lnTo>
                <a:lnTo>
                  <a:pt x="89" y="1039"/>
                </a:lnTo>
                <a:lnTo>
                  <a:pt x="89" y="1026"/>
                </a:lnTo>
                <a:lnTo>
                  <a:pt x="76" y="1013"/>
                </a:lnTo>
                <a:lnTo>
                  <a:pt x="76" y="1001"/>
                </a:lnTo>
                <a:lnTo>
                  <a:pt x="76" y="975"/>
                </a:lnTo>
                <a:lnTo>
                  <a:pt x="76" y="950"/>
                </a:lnTo>
                <a:lnTo>
                  <a:pt x="76" y="925"/>
                </a:lnTo>
                <a:lnTo>
                  <a:pt x="76" y="899"/>
                </a:lnTo>
                <a:lnTo>
                  <a:pt x="64" y="861"/>
                </a:lnTo>
                <a:lnTo>
                  <a:pt x="64" y="823"/>
                </a:lnTo>
                <a:lnTo>
                  <a:pt x="64" y="785"/>
                </a:lnTo>
                <a:lnTo>
                  <a:pt x="64" y="735"/>
                </a:lnTo>
                <a:lnTo>
                  <a:pt x="64" y="684"/>
                </a:lnTo>
                <a:lnTo>
                  <a:pt x="64" y="633"/>
                </a:lnTo>
                <a:lnTo>
                  <a:pt x="64" y="583"/>
                </a:lnTo>
                <a:lnTo>
                  <a:pt x="64" y="519"/>
                </a:lnTo>
                <a:lnTo>
                  <a:pt x="64" y="469"/>
                </a:lnTo>
                <a:lnTo>
                  <a:pt x="64" y="418"/>
                </a:lnTo>
                <a:lnTo>
                  <a:pt x="64" y="367"/>
                </a:lnTo>
                <a:lnTo>
                  <a:pt x="64" y="329"/>
                </a:lnTo>
                <a:lnTo>
                  <a:pt x="64" y="291"/>
                </a:lnTo>
                <a:lnTo>
                  <a:pt x="64" y="253"/>
                </a:lnTo>
                <a:lnTo>
                  <a:pt x="51" y="215"/>
                </a:lnTo>
                <a:lnTo>
                  <a:pt x="51" y="190"/>
                </a:lnTo>
                <a:lnTo>
                  <a:pt x="51" y="164"/>
                </a:lnTo>
                <a:lnTo>
                  <a:pt x="51" y="139"/>
                </a:lnTo>
                <a:lnTo>
                  <a:pt x="51" y="114"/>
                </a:lnTo>
                <a:lnTo>
                  <a:pt x="38" y="101"/>
                </a:lnTo>
                <a:lnTo>
                  <a:pt x="38" y="88"/>
                </a:lnTo>
                <a:lnTo>
                  <a:pt x="38" y="76"/>
                </a:lnTo>
                <a:lnTo>
                  <a:pt x="26" y="76"/>
                </a:lnTo>
                <a:lnTo>
                  <a:pt x="26" y="63"/>
                </a:lnTo>
                <a:lnTo>
                  <a:pt x="13" y="50"/>
                </a:lnTo>
                <a:lnTo>
                  <a:pt x="13" y="38"/>
                </a:lnTo>
                <a:lnTo>
                  <a:pt x="0" y="25"/>
                </a:lnTo>
                <a:lnTo>
                  <a:pt x="13" y="12"/>
                </a:lnTo>
                <a:lnTo>
                  <a:pt x="26" y="0"/>
                </a:lnTo>
                <a:lnTo>
                  <a:pt x="38" y="0"/>
                </a:lnTo>
                <a:lnTo>
                  <a:pt x="64" y="0"/>
                </a:lnTo>
                <a:lnTo>
                  <a:pt x="102" y="12"/>
                </a:lnTo>
                <a:lnTo>
                  <a:pt x="140" y="25"/>
                </a:lnTo>
                <a:lnTo>
                  <a:pt x="178" y="50"/>
                </a:lnTo>
                <a:lnTo>
                  <a:pt x="191" y="63"/>
                </a:lnTo>
                <a:lnTo>
                  <a:pt x="204" y="63"/>
                </a:lnTo>
                <a:lnTo>
                  <a:pt x="216" y="76"/>
                </a:lnTo>
                <a:lnTo>
                  <a:pt x="229" y="88"/>
                </a:lnTo>
                <a:lnTo>
                  <a:pt x="229" y="114"/>
                </a:lnTo>
                <a:lnTo>
                  <a:pt x="216" y="126"/>
                </a:lnTo>
                <a:lnTo>
                  <a:pt x="204" y="164"/>
                </a:lnTo>
                <a:lnTo>
                  <a:pt x="204" y="177"/>
                </a:lnTo>
                <a:lnTo>
                  <a:pt x="204" y="190"/>
                </a:lnTo>
                <a:lnTo>
                  <a:pt x="191" y="215"/>
                </a:lnTo>
                <a:lnTo>
                  <a:pt x="191" y="228"/>
                </a:lnTo>
                <a:lnTo>
                  <a:pt x="191" y="253"/>
                </a:lnTo>
                <a:lnTo>
                  <a:pt x="191" y="278"/>
                </a:lnTo>
                <a:lnTo>
                  <a:pt x="191" y="304"/>
                </a:lnTo>
                <a:lnTo>
                  <a:pt x="191" y="329"/>
                </a:lnTo>
                <a:lnTo>
                  <a:pt x="178" y="367"/>
                </a:lnTo>
                <a:lnTo>
                  <a:pt x="178" y="405"/>
                </a:lnTo>
                <a:lnTo>
                  <a:pt x="178" y="443"/>
                </a:lnTo>
                <a:lnTo>
                  <a:pt x="178" y="481"/>
                </a:lnTo>
                <a:lnTo>
                  <a:pt x="178" y="519"/>
                </a:lnTo>
                <a:lnTo>
                  <a:pt x="178" y="5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1" name="Freeform 55"/>
          <p:cNvSpPr/>
          <p:nvPr/>
        </p:nvSpPr>
        <p:spPr>
          <a:xfrm>
            <a:off x="5529580" y="2034223"/>
            <a:ext cx="306388" cy="201612"/>
          </a:xfrm>
          <a:custGeom>
            <a:avLst/>
            <a:gdLst>
              <a:gd name="txL" fmla="*/ 0 w 483"/>
              <a:gd name="txT" fmla="*/ 0 h 317"/>
              <a:gd name="txR" fmla="*/ 483 w 483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83" h="317">
                <a:moveTo>
                  <a:pt x="419" y="127"/>
                </a:moveTo>
                <a:lnTo>
                  <a:pt x="445" y="152"/>
                </a:lnTo>
                <a:lnTo>
                  <a:pt x="470" y="177"/>
                </a:lnTo>
                <a:lnTo>
                  <a:pt x="483" y="215"/>
                </a:lnTo>
                <a:lnTo>
                  <a:pt x="483" y="241"/>
                </a:lnTo>
                <a:lnTo>
                  <a:pt x="483" y="266"/>
                </a:lnTo>
                <a:lnTo>
                  <a:pt x="483" y="279"/>
                </a:lnTo>
                <a:lnTo>
                  <a:pt x="483" y="291"/>
                </a:lnTo>
                <a:lnTo>
                  <a:pt x="470" y="304"/>
                </a:lnTo>
                <a:lnTo>
                  <a:pt x="458" y="317"/>
                </a:lnTo>
                <a:lnTo>
                  <a:pt x="445" y="304"/>
                </a:lnTo>
                <a:lnTo>
                  <a:pt x="432" y="304"/>
                </a:lnTo>
                <a:lnTo>
                  <a:pt x="407" y="291"/>
                </a:lnTo>
                <a:lnTo>
                  <a:pt x="381" y="279"/>
                </a:lnTo>
                <a:lnTo>
                  <a:pt x="356" y="266"/>
                </a:lnTo>
                <a:lnTo>
                  <a:pt x="330" y="253"/>
                </a:lnTo>
                <a:lnTo>
                  <a:pt x="292" y="228"/>
                </a:lnTo>
                <a:lnTo>
                  <a:pt x="241" y="203"/>
                </a:lnTo>
                <a:lnTo>
                  <a:pt x="203" y="165"/>
                </a:lnTo>
                <a:lnTo>
                  <a:pt x="152" y="139"/>
                </a:lnTo>
                <a:lnTo>
                  <a:pt x="114" y="114"/>
                </a:lnTo>
                <a:lnTo>
                  <a:pt x="76" y="89"/>
                </a:lnTo>
                <a:lnTo>
                  <a:pt x="50" y="63"/>
                </a:lnTo>
                <a:lnTo>
                  <a:pt x="25" y="51"/>
                </a:lnTo>
                <a:lnTo>
                  <a:pt x="12" y="25"/>
                </a:lnTo>
                <a:lnTo>
                  <a:pt x="0" y="13"/>
                </a:lnTo>
                <a:lnTo>
                  <a:pt x="0" y="0"/>
                </a:lnTo>
                <a:lnTo>
                  <a:pt x="38" y="0"/>
                </a:lnTo>
                <a:lnTo>
                  <a:pt x="76" y="13"/>
                </a:lnTo>
                <a:lnTo>
                  <a:pt x="114" y="13"/>
                </a:lnTo>
                <a:lnTo>
                  <a:pt x="152" y="13"/>
                </a:lnTo>
                <a:lnTo>
                  <a:pt x="190" y="25"/>
                </a:lnTo>
                <a:lnTo>
                  <a:pt x="216" y="25"/>
                </a:lnTo>
                <a:lnTo>
                  <a:pt x="241" y="25"/>
                </a:lnTo>
                <a:lnTo>
                  <a:pt x="267" y="38"/>
                </a:lnTo>
                <a:lnTo>
                  <a:pt x="305" y="51"/>
                </a:lnTo>
                <a:lnTo>
                  <a:pt x="343" y="63"/>
                </a:lnTo>
                <a:lnTo>
                  <a:pt x="381" y="89"/>
                </a:lnTo>
                <a:lnTo>
                  <a:pt x="419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2" name="Freeform 56"/>
          <p:cNvSpPr/>
          <p:nvPr/>
        </p:nvSpPr>
        <p:spPr>
          <a:xfrm>
            <a:off x="5043805" y="1921510"/>
            <a:ext cx="396875" cy="369888"/>
          </a:xfrm>
          <a:custGeom>
            <a:avLst/>
            <a:gdLst>
              <a:gd name="txL" fmla="*/ 0 w 624"/>
              <a:gd name="txT" fmla="*/ 0 h 582"/>
              <a:gd name="txR" fmla="*/ 624 w 624"/>
              <a:gd name="txB" fmla="*/ 582 h 58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24" h="582">
                <a:moveTo>
                  <a:pt x="458" y="304"/>
                </a:moveTo>
                <a:lnTo>
                  <a:pt x="433" y="329"/>
                </a:lnTo>
                <a:lnTo>
                  <a:pt x="395" y="354"/>
                </a:lnTo>
                <a:lnTo>
                  <a:pt x="369" y="380"/>
                </a:lnTo>
                <a:lnTo>
                  <a:pt x="344" y="405"/>
                </a:lnTo>
                <a:lnTo>
                  <a:pt x="306" y="418"/>
                </a:lnTo>
                <a:lnTo>
                  <a:pt x="267" y="443"/>
                </a:lnTo>
                <a:lnTo>
                  <a:pt x="229" y="468"/>
                </a:lnTo>
                <a:lnTo>
                  <a:pt x="178" y="494"/>
                </a:lnTo>
                <a:lnTo>
                  <a:pt x="140" y="519"/>
                </a:lnTo>
                <a:lnTo>
                  <a:pt x="102" y="544"/>
                </a:lnTo>
                <a:lnTo>
                  <a:pt x="77" y="557"/>
                </a:lnTo>
                <a:lnTo>
                  <a:pt x="51" y="570"/>
                </a:lnTo>
                <a:lnTo>
                  <a:pt x="26" y="582"/>
                </a:lnTo>
                <a:lnTo>
                  <a:pt x="13" y="582"/>
                </a:lnTo>
                <a:lnTo>
                  <a:pt x="0" y="582"/>
                </a:lnTo>
                <a:lnTo>
                  <a:pt x="0" y="570"/>
                </a:lnTo>
                <a:lnTo>
                  <a:pt x="13" y="557"/>
                </a:lnTo>
                <a:lnTo>
                  <a:pt x="26" y="532"/>
                </a:lnTo>
                <a:lnTo>
                  <a:pt x="51" y="519"/>
                </a:lnTo>
                <a:lnTo>
                  <a:pt x="77" y="494"/>
                </a:lnTo>
                <a:lnTo>
                  <a:pt x="115" y="468"/>
                </a:lnTo>
                <a:lnTo>
                  <a:pt x="153" y="430"/>
                </a:lnTo>
                <a:lnTo>
                  <a:pt x="204" y="392"/>
                </a:lnTo>
                <a:lnTo>
                  <a:pt x="242" y="354"/>
                </a:lnTo>
                <a:lnTo>
                  <a:pt x="293" y="316"/>
                </a:lnTo>
                <a:lnTo>
                  <a:pt x="344" y="266"/>
                </a:lnTo>
                <a:lnTo>
                  <a:pt x="407" y="215"/>
                </a:lnTo>
                <a:lnTo>
                  <a:pt x="458" y="152"/>
                </a:lnTo>
                <a:lnTo>
                  <a:pt x="522" y="76"/>
                </a:lnTo>
                <a:lnTo>
                  <a:pt x="585" y="0"/>
                </a:lnTo>
                <a:lnTo>
                  <a:pt x="624" y="139"/>
                </a:lnTo>
                <a:lnTo>
                  <a:pt x="598" y="190"/>
                </a:lnTo>
                <a:lnTo>
                  <a:pt x="547" y="228"/>
                </a:lnTo>
                <a:lnTo>
                  <a:pt x="509" y="266"/>
                </a:lnTo>
                <a:lnTo>
                  <a:pt x="458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3" name="Freeform 57"/>
          <p:cNvSpPr/>
          <p:nvPr/>
        </p:nvSpPr>
        <p:spPr>
          <a:xfrm>
            <a:off x="4737418" y="1832610"/>
            <a:ext cx="201612" cy="201613"/>
          </a:xfrm>
          <a:custGeom>
            <a:avLst/>
            <a:gdLst>
              <a:gd name="txL" fmla="*/ 0 w 318"/>
              <a:gd name="txT" fmla="*/ 0 h 317"/>
              <a:gd name="txR" fmla="*/ 318 w 318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317">
                <a:moveTo>
                  <a:pt x="152" y="228"/>
                </a:moveTo>
                <a:lnTo>
                  <a:pt x="102" y="178"/>
                </a:lnTo>
                <a:lnTo>
                  <a:pt x="76" y="140"/>
                </a:lnTo>
                <a:lnTo>
                  <a:pt x="38" y="114"/>
                </a:lnTo>
                <a:lnTo>
                  <a:pt x="25" y="89"/>
                </a:lnTo>
                <a:lnTo>
                  <a:pt x="12" y="64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13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14" y="0"/>
                </a:lnTo>
                <a:lnTo>
                  <a:pt x="140" y="0"/>
                </a:lnTo>
                <a:lnTo>
                  <a:pt x="165" y="13"/>
                </a:lnTo>
                <a:lnTo>
                  <a:pt x="178" y="25"/>
                </a:lnTo>
                <a:lnTo>
                  <a:pt x="203" y="38"/>
                </a:lnTo>
                <a:lnTo>
                  <a:pt x="216" y="51"/>
                </a:lnTo>
                <a:lnTo>
                  <a:pt x="241" y="64"/>
                </a:lnTo>
                <a:lnTo>
                  <a:pt x="267" y="89"/>
                </a:lnTo>
                <a:lnTo>
                  <a:pt x="280" y="102"/>
                </a:lnTo>
                <a:lnTo>
                  <a:pt x="292" y="127"/>
                </a:lnTo>
                <a:lnTo>
                  <a:pt x="305" y="152"/>
                </a:lnTo>
                <a:lnTo>
                  <a:pt x="318" y="165"/>
                </a:lnTo>
                <a:lnTo>
                  <a:pt x="318" y="190"/>
                </a:lnTo>
                <a:lnTo>
                  <a:pt x="318" y="203"/>
                </a:lnTo>
                <a:lnTo>
                  <a:pt x="318" y="228"/>
                </a:lnTo>
                <a:lnTo>
                  <a:pt x="318" y="241"/>
                </a:lnTo>
                <a:lnTo>
                  <a:pt x="305" y="254"/>
                </a:lnTo>
                <a:lnTo>
                  <a:pt x="305" y="279"/>
                </a:lnTo>
                <a:lnTo>
                  <a:pt x="305" y="292"/>
                </a:lnTo>
                <a:lnTo>
                  <a:pt x="292" y="304"/>
                </a:lnTo>
                <a:lnTo>
                  <a:pt x="280" y="317"/>
                </a:lnTo>
                <a:lnTo>
                  <a:pt x="267" y="317"/>
                </a:lnTo>
                <a:lnTo>
                  <a:pt x="254" y="317"/>
                </a:lnTo>
                <a:lnTo>
                  <a:pt x="241" y="304"/>
                </a:lnTo>
                <a:lnTo>
                  <a:pt x="229" y="292"/>
                </a:lnTo>
                <a:lnTo>
                  <a:pt x="216" y="279"/>
                </a:lnTo>
                <a:lnTo>
                  <a:pt x="191" y="266"/>
                </a:lnTo>
                <a:lnTo>
                  <a:pt x="178" y="254"/>
                </a:lnTo>
                <a:lnTo>
                  <a:pt x="152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4" name="Freeform 58"/>
          <p:cNvSpPr/>
          <p:nvPr/>
        </p:nvSpPr>
        <p:spPr>
          <a:xfrm>
            <a:off x="4575493" y="2154873"/>
            <a:ext cx="201612" cy="193675"/>
          </a:xfrm>
          <a:custGeom>
            <a:avLst/>
            <a:gdLst>
              <a:gd name="txL" fmla="*/ 0 w 318"/>
              <a:gd name="txT" fmla="*/ 0 h 304"/>
              <a:gd name="txR" fmla="*/ 318 w 318"/>
              <a:gd name="txB" fmla="*/ 304 h 304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18" h="304">
                <a:moveTo>
                  <a:pt x="0" y="13"/>
                </a:move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64" y="0"/>
                </a:lnTo>
                <a:lnTo>
                  <a:pt x="89" y="13"/>
                </a:lnTo>
                <a:lnTo>
                  <a:pt x="102" y="25"/>
                </a:lnTo>
                <a:lnTo>
                  <a:pt x="140" y="25"/>
                </a:lnTo>
                <a:lnTo>
                  <a:pt x="166" y="38"/>
                </a:lnTo>
                <a:lnTo>
                  <a:pt x="191" y="51"/>
                </a:lnTo>
                <a:lnTo>
                  <a:pt x="204" y="63"/>
                </a:lnTo>
                <a:lnTo>
                  <a:pt x="229" y="76"/>
                </a:lnTo>
                <a:lnTo>
                  <a:pt x="255" y="114"/>
                </a:lnTo>
                <a:lnTo>
                  <a:pt x="293" y="139"/>
                </a:lnTo>
                <a:lnTo>
                  <a:pt x="293" y="165"/>
                </a:lnTo>
                <a:lnTo>
                  <a:pt x="306" y="177"/>
                </a:lnTo>
                <a:lnTo>
                  <a:pt x="306" y="203"/>
                </a:lnTo>
                <a:lnTo>
                  <a:pt x="318" y="215"/>
                </a:lnTo>
                <a:lnTo>
                  <a:pt x="318" y="253"/>
                </a:lnTo>
                <a:lnTo>
                  <a:pt x="306" y="279"/>
                </a:lnTo>
                <a:lnTo>
                  <a:pt x="306" y="291"/>
                </a:lnTo>
                <a:lnTo>
                  <a:pt x="293" y="304"/>
                </a:lnTo>
                <a:lnTo>
                  <a:pt x="280" y="304"/>
                </a:lnTo>
                <a:lnTo>
                  <a:pt x="267" y="304"/>
                </a:lnTo>
                <a:lnTo>
                  <a:pt x="242" y="304"/>
                </a:lnTo>
                <a:lnTo>
                  <a:pt x="229" y="304"/>
                </a:lnTo>
                <a:lnTo>
                  <a:pt x="204" y="291"/>
                </a:lnTo>
                <a:lnTo>
                  <a:pt x="191" y="279"/>
                </a:lnTo>
                <a:lnTo>
                  <a:pt x="140" y="241"/>
                </a:lnTo>
                <a:lnTo>
                  <a:pt x="102" y="203"/>
                </a:lnTo>
                <a:lnTo>
                  <a:pt x="77" y="152"/>
                </a:lnTo>
                <a:lnTo>
                  <a:pt x="51" y="114"/>
                </a:lnTo>
                <a:lnTo>
                  <a:pt x="26" y="76"/>
                </a:lnTo>
                <a:lnTo>
                  <a:pt x="13" y="38"/>
                </a:lnTo>
                <a:lnTo>
                  <a:pt x="0" y="25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5" name="Freeform 59"/>
          <p:cNvSpPr/>
          <p:nvPr/>
        </p:nvSpPr>
        <p:spPr>
          <a:xfrm>
            <a:off x="4551680" y="2372360"/>
            <a:ext cx="371475" cy="650875"/>
          </a:xfrm>
          <a:custGeom>
            <a:avLst/>
            <a:gdLst>
              <a:gd name="txL" fmla="*/ 0 w 585"/>
              <a:gd name="txT" fmla="*/ 0 h 1026"/>
              <a:gd name="txR" fmla="*/ 585 w 585"/>
              <a:gd name="txB" fmla="*/ 1026 h 10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5" h="1026">
                <a:moveTo>
                  <a:pt x="344" y="355"/>
                </a:moveTo>
                <a:lnTo>
                  <a:pt x="369" y="304"/>
                </a:lnTo>
                <a:lnTo>
                  <a:pt x="395" y="266"/>
                </a:lnTo>
                <a:lnTo>
                  <a:pt x="420" y="228"/>
                </a:lnTo>
                <a:lnTo>
                  <a:pt x="445" y="203"/>
                </a:lnTo>
                <a:lnTo>
                  <a:pt x="458" y="165"/>
                </a:lnTo>
                <a:lnTo>
                  <a:pt x="484" y="140"/>
                </a:lnTo>
                <a:lnTo>
                  <a:pt x="496" y="114"/>
                </a:lnTo>
                <a:lnTo>
                  <a:pt x="509" y="89"/>
                </a:lnTo>
                <a:lnTo>
                  <a:pt x="522" y="63"/>
                </a:lnTo>
                <a:lnTo>
                  <a:pt x="534" y="51"/>
                </a:lnTo>
                <a:lnTo>
                  <a:pt x="547" y="38"/>
                </a:lnTo>
                <a:lnTo>
                  <a:pt x="560" y="25"/>
                </a:lnTo>
                <a:lnTo>
                  <a:pt x="573" y="13"/>
                </a:lnTo>
                <a:lnTo>
                  <a:pt x="573" y="0"/>
                </a:lnTo>
                <a:lnTo>
                  <a:pt x="585" y="0"/>
                </a:lnTo>
                <a:lnTo>
                  <a:pt x="585" y="13"/>
                </a:lnTo>
                <a:lnTo>
                  <a:pt x="585" y="25"/>
                </a:lnTo>
                <a:lnTo>
                  <a:pt x="585" y="51"/>
                </a:lnTo>
                <a:lnTo>
                  <a:pt x="585" y="63"/>
                </a:lnTo>
                <a:lnTo>
                  <a:pt x="573" y="89"/>
                </a:lnTo>
                <a:lnTo>
                  <a:pt x="573" y="114"/>
                </a:lnTo>
                <a:lnTo>
                  <a:pt x="560" y="140"/>
                </a:lnTo>
                <a:lnTo>
                  <a:pt x="547" y="178"/>
                </a:lnTo>
                <a:lnTo>
                  <a:pt x="534" y="203"/>
                </a:lnTo>
                <a:lnTo>
                  <a:pt x="522" y="241"/>
                </a:lnTo>
                <a:lnTo>
                  <a:pt x="509" y="292"/>
                </a:lnTo>
                <a:lnTo>
                  <a:pt x="484" y="330"/>
                </a:lnTo>
                <a:lnTo>
                  <a:pt x="471" y="380"/>
                </a:lnTo>
                <a:lnTo>
                  <a:pt x="445" y="431"/>
                </a:lnTo>
                <a:lnTo>
                  <a:pt x="420" y="482"/>
                </a:lnTo>
                <a:lnTo>
                  <a:pt x="407" y="532"/>
                </a:lnTo>
                <a:lnTo>
                  <a:pt x="382" y="570"/>
                </a:lnTo>
                <a:lnTo>
                  <a:pt x="369" y="621"/>
                </a:lnTo>
                <a:lnTo>
                  <a:pt x="344" y="659"/>
                </a:lnTo>
                <a:lnTo>
                  <a:pt x="331" y="697"/>
                </a:lnTo>
                <a:lnTo>
                  <a:pt x="318" y="735"/>
                </a:lnTo>
                <a:lnTo>
                  <a:pt x="305" y="760"/>
                </a:lnTo>
                <a:lnTo>
                  <a:pt x="293" y="786"/>
                </a:lnTo>
                <a:lnTo>
                  <a:pt x="280" y="824"/>
                </a:lnTo>
                <a:lnTo>
                  <a:pt x="280" y="836"/>
                </a:lnTo>
                <a:lnTo>
                  <a:pt x="267" y="862"/>
                </a:lnTo>
                <a:lnTo>
                  <a:pt x="255" y="887"/>
                </a:lnTo>
                <a:lnTo>
                  <a:pt x="255" y="900"/>
                </a:lnTo>
                <a:lnTo>
                  <a:pt x="255" y="912"/>
                </a:lnTo>
                <a:lnTo>
                  <a:pt x="255" y="925"/>
                </a:lnTo>
                <a:lnTo>
                  <a:pt x="242" y="963"/>
                </a:lnTo>
                <a:lnTo>
                  <a:pt x="229" y="988"/>
                </a:lnTo>
                <a:lnTo>
                  <a:pt x="204" y="1014"/>
                </a:lnTo>
                <a:lnTo>
                  <a:pt x="178" y="1026"/>
                </a:lnTo>
                <a:lnTo>
                  <a:pt x="166" y="1026"/>
                </a:lnTo>
                <a:lnTo>
                  <a:pt x="153" y="1026"/>
                </a:lnTo>
                <a:lnTo>
                  <a:pt x="140" y="1014"/>
                </a:lnTo>
                <a:lnTo>
                  <a:pt x="127" y="1001"/>
                </a:lnTo>
                <a:lnTo>
                  <a:pt x="115" y="988"/>
                </a:lnTo>
                <a:lnTo>
                  <a:pt x="102" y="963"/>
                </a:lnTo>
                <a:lnTo>
                  <a:pt x="89" y="938"/>
                </a:lnTo>
                <a:lnTo>
                  <a:pt x="76" y="900"/>
                </a:lnTo>
                <a:lnTo>
                  <a:pt x="51" y="874"/>
                </a:lnTo>
                <a:lnTo>
                  <a:pt x="38" y="849"/>
                </a:lnTo>
                <a:lnTo>
                  <a:pt x="26" y="824"/>
                </a:lnTo>
                <a:lnTo>
                  <a:pt x="13" y="811"/>
                </a:lnTo>
                <a:lnTo>
                  <a:pt x="13" y="786"/>
                </a:lnTo>
                <a:lnTo>
                  <a:pt x="0" y="773"/>
                </a:lnTo>
                <a:lnTo>
                  <a:pt x="0" y="760"/>
                </a:lnTo>
                <a:lnTo>
                  <a:pt x="0" y="748"/>
                </a:lnTo>
                <a:lnTo>
                  <a:pt x="0" y="735"/>
                </a:lnTo>
                <a:lnTo>
                  <a:pt x="13" y="722"/>
                </a:lnTo>
                <a:lnTo>
                  <a:pt x="26" y="722"/>
                </a:lnTo>
                <a:lnTo>
                  <a:pt x="38" y="722"/>
                </a:lnTo>
                <a:lnTo>
                  <a:pt x="64" y="722"/>
                </a:lnTo>
                <a:lnTo>
                  <a:pt x="89" y="722"/>
                </a:lnTo>
                <a:lnTo>
                  <a:pt x="102" y="710"/>
                </a:lnTo>
                <a:lnTo>
                  <a:pt x="115" y="710"/>
                </a:lnTo>
                <a:lnTo>
                  <a:pt x="127" y="697"/>
                </a:lnTo>
                <a:lnTo>
                  <a:pt x="140" y="684"/>
                </a:lnTo>
                <a:lnTo>
                  <a:pt x="153" y="672"/>
                </a:lnTo>
                <a:lnTo>
                  <a:pt x="166" y="646"/>
                </a:lnTo>
                <a:lnTo>
                  <a:pt x="178" y="634"/>
                </a:lnTo>
                <a:lnTo>
                  <a:pt x="191" y="608"/>
                </a:lnTo>
                <a:lnTo>
                  <a:pt x="204" y="583"/>
                </a:lnTo>
                <a:lnTo>
                  <a:pt x="229" y="558"/>
                </a:lnTo>
                <a:lnTo>
                  <a:pt x="242" y="532"/>
                </a:lnTo>
                <a:lnTo>
                  <a:pt x="255" y="507"/>
                </a:lnTo>
                <a:lnTo>
                  <a:pt x="280" y="469"/>
                </a:lnTo>
                <a:lnTo>
                  <a:pt x="305" y="431"/>
                </a:lnTo>
                <a:lnTo>
                  <a:pt x="318" y="393"/>
                </a:lnTo>
                <a:lnTo>
                  <a:pt x="344" y="3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6" name="Freeform 60"/>
          <p:cNvSpPr/>
          <p:nvPr/>
        </p:nvSpPr>
        <p:spPr>
          <a:xfrm>
            <a:off x="5124768" y="2653348"/>
            <a:ext cx="138112" cy="136525"/>
          </a:xfrm>
          <a:custGeom>
            <a:avLst/>
            <a:gdLst>
              <a:gd name="txL" fmla="*/ 0 w 217"/>
              <a:gd name="txT" fmla="*/ 0 h 215"/>
              <a:gd name="txR" fmla="*/ 217 w 217"/>
              <a:gd name="txB" fmla="*/ 215 h 21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215">
                <a:moveTo>
                  <a:pt x="77" y="139"/>
                </a:moveTo>
                <a:lnTo>
                  <a:pt x="51" y="114"/>
                </a:lnTo>
                <a:lnTo>
                  <a:pt x="39" y="101"/>
                </a:lnTo>
                <a:lnTo>
                  <a:pt x="26" y="76"/>
                </a:lnTo>
                <a:lnTo>
                  <a:pt x="13" y="63"/>
                </a:lnTo>
                <a:lnTo>
                  <a:pt x="13" y="38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39" y="0"/>
                </a:lnTo>
                <a:lnTo>
                  <a:pt x="77" y="0"/>
                </a:lnTo>
                <a:lnTo>
                  <a:pt x="102" y="0"/>
                </a:lnTo>
                <a:lnTo>
                  <a:pt x="128" y="12"/>
                </a:lnTo>
                <a:lnTo>
                  <a:pt x="153" y="12"/>
                </a:lnTo>
                <a:lnTo>
                  <a:pt x="179" y="38"/>
                </a:lnTo>
                <a:lnTo>
                  <a:pt x="191" y="50"/>
                </a:lnTo>
                <a:lnTo>
                  <a:pt x="204" y="76"/>
                </a:lnTo>
                <a:lnTo>
                  <a:pt x="217" y="101"/>
                </a:lnTo>
                <a:lnTo>
                  <a:pt x="217" y="126"/>
                </a:lnTo>
                <a:lnTo>
                  <a:pt x="217" y="139"/>
                </a:lnTo>
                <a:lnTo>
                  <a:pt x="217" y="164"/>
                </a:lnTo>
                <a:lnTo>
                  <a:pt x="204" y="177"/>
                </a:lnTo>
                <a:lnTo>
                  <a:pt x="204" y="202"/>
                </a:lnTo>
                <a:lnTo>
                  <a:pt x="191" y="215"/>
                </a:lnTo>
                <a:lnTo>
                  <a:pt x="179" y="215"/>
                </a:lnTo>
                <a:lnTo>
                  <a:pt x="166" y="215"/>
                </a:lnTo>
                <a:lnTo>
                  <a:pt x="140" y="202"/>
                </a:lnTo>
                <a:lnTo>
                  <a:pt x="128" y="190"/>
                </a:lnTo>
                <a:lnTo>
                  <a:pt x="115" y="177"/>
                </a:lnTo>
                <a:lnTo>
                  <a:pt x="89" y="164"/>
                </a:lnTo>
                <a:lnTo>
                  <a:pt x="77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7" name="Freeform 61"/>
          <p:cNvSpPr/>
          <p:nvPr/>
        </p:nvSpPr>
        <p:spPr>
          <a:xfrm>
            <a:off x="4964430" y="2831148"/>
            <a:ext cx="379413" cy="233362"/>
          </a:xfrm>
          <a:custGeom>
            <a:avLst/>
            <a:gdLst>
              <a:gd name="txL" fmla="*/ 0 w 598"/>
              <a:gd name="txT" fmla="*/ 0 h 368"/>
              <a:gd name="txR" fmla="*/ 598 w 598"/>
              <a:gd name="txB" fmla="*/ 368 h 36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98" h="368">
                <a:moveTo>
                  <a:pt x="140" y="368"/>
                </a:moveTo>
                <a:lnTo>
                  <a:pt x="127" y="368"/>
                </a:lnTo>
                <a:lnTo>
                  <a:pt x="102" y="355"/>
                </a:lnTo>
                <a:lnTo>
                  <a:pt x="76" y="330"/>
                </a:lnTo>
                <a:lnTo>
                  <a:pt x="51" y="304"/>
                </a:lnTo>
                <a:lnTo>
                  <a:pt x="25" y="279"/>
                </a:lnTo>
                <a:lnTo>
                  <a:pt x="13" y="266"/>
                </a:lnTo>
                <a:lnTo>
                  <a:pt x="13" y="254"/>
                </a:lnTo>
                <a:lnTo>
                  <a:pt x="0" y="241"/>
                </a:lnTo>
                <a:lnTo>
                  <a:pt x="0" y="228"/>
                </a:lnTo>
                <a:lnTo>
                  <a:pt x="0" y="216"/>
                </a:lnTo>
                <a:lnTo>
                  <a:pt x="0" y="203"/>
                </a:lnTo>
                <a:lnTo>
                  <a:pt x="13" y="203"/>
                </a:lnTo>
                <a:lnTo>
                  <a:pt x="25" y="203"/>
                </a:lnTo>
                <a:lnTo>
                  <a:pt x="51" y="203"/>
                </a:lnTo>
                <a:lnTo>
                  <a:pt x="64" y="216"/>
                </a:lnTo>
                <a:lnTo>
                  <a:pt x="89" y="216"/>
                </a:lnTo>
                <a:lnTo>
                  <a:pt x="102" y="216"/>
                </a:lnTo>
                <a:lnTo>
                  <a:pt x="114" y="203"/>
                </a:lnTo>
                <a:lnTo>
                  <a:pt x="140" y="203"/>
                </a:lnTo>
                <a:lnTo>
                  <a:pt x="153" y="190"/>
                </a:lnTo>
                <a:lnTo>
                  <a:pt x="191" y="178"/>
                </a:lnTo>
                <a:lnTo>
                  <a:pt x="216" y="165"/>
                </a:lnTo>
                <a:lnTo>
                  <a:pt x="267" y="140"/>
                </a:lnTo>
                <a:lnTo>
                  <a:pt x="318" y="127"/>
                </a:lnTo>
                <a:lnTo>
                  <a:pt x="369" y="89"/>
                </a:lnTo>
                <a:lnTo>
                  <a:pt x="433" y="64"/>
                </a:lnTo>
                <a:lnTo>
                  <a:pt x="471" y="51"/>
                </a:lnTo>
                <a:lnTo>
                  <a:pt x="509" y="26"/>
                </a:lnTo>
                <a:lnTo>
                  <a:pt x="547" y="13"/>
                </a:lnTo>
                <a:lnTo>
                  <a:pt x="572" y="13"/>
                </a:lnTo>
                <a:lnTo>
                  <a:pt x="585" y="0"/>
                </a:lnTo>
                <a:lnTo>
                  <a:pt x="598" y="0"/>
                </a:lnTo>
                <a:lnTo>
                  <a:pt x="598" y="13"/>
                </a:lnTo>
                <a:lnTo>
                  <a:pt x="585" y="26"/>
                </a:lnTo>
                <a:lnTo>
                  <a:pt x="572" y="38"/>
                </a:lnTo>
                <a:lnTo>
                  <a:pt x="547" y="64"/>
                </a:lnTo>
                <a:lnTo>
                  <a:pt x="522" y="89"/>
                </a:lnTo>
                <a:lnTo>
                  <a:pt x="483" y="114"/>
                </a:lnTo>
                <a:lnTo>
                  <a:pt x="445" y="152"/>
                </a:lnTo>
                <a:lnTo>
                  <a:pt x="394" y="190"/>
                </a:lnTo>
                <a:lnTo>
                  <a:pt x="343" y="228"/>
                </a:lnTo>
                <a:lnTo>
                  <a:pt x="305" y="266"/>
                </a:lnTo>
                <a:lnTo>
                  <a:pt x="254" y="292"/>
                </a:lnTo>
                <a:lnTo>
                  <a:pt x="229" y="317"/>
                </a:lnTo>
                <a:lnTo>
                  <a:pt x="191" y="343"/>
                </a:lnTo>
                <a:lnTo>
                  <a:pt x="178" y="355"/>
                </a:lnTo>
                <a:lnTo>
                  <a:pt x="153" y="368"/>
                </a:lnTo>
                <a:lnTo>
                  <a:pt x="140" y="36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8" name="Freeform 62"/>
          <p:cNvSpPr/>
          <p:nvPr/>
        </p:nvSpPr>
        <p:spPr>
          <a:xfrm>
            <a:off x="5239068" y="2493010"/>
            <a:ext cx="258762" cy="773113"/>
          </a:xfrm>
          <a:custGeom>
            <a:avLst/>
            <a:gdLst>
              <a:gd name="txL" fmla="*/ 0 w 407"/>
              <a:gd name="txT" fmla="*/ 0 h 1217"/>
              <a:gd name="txR" fmla="*/ 407 w 407"/>
              <a:gd name="txB" fmla="*/ 1217 h 12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07" h="1217">
                <a:moveTo>
                  <a:pt x="89" y="1014"/>
                </a:moveTo>
                <a:lnTo>
                  <a:pt x="76" y="989"/>
                </a:lnTo>
                <a:lnTo>
                  <a:pt x="50" y="976"/>
                </a:lnTo>
                <a:lnTo>
                  <a:pt x="38" y="963"/>
                </a:lnTo>
                <a:lnTo>
                  <a:pt x="25" y="951"/>
                </a:lnTo>
                <a:lnTo>
                  <a:pt x="12" y="938"/>
                </a:lnTo>
                <a:lnTo>
                  <a:pt x="0" y="925"/>
                </a:lnTo>
                <a:lnTo>
                  <a:pt x="0" y="913"/>
                </a:lnTo>
                <a:lnTo>
                  <a:pt x="0" y="900"/>
                </a:lnTo>
                <a:lnTo>
                  <a:pt x="12" y="900"/>
                </a:lnTo>
                <a:lnTo>
                  <a:pt x="25" y="900"/>
                </a:lnTo>
                <a:lnTo>
                  <a:pt x="38" y="900"/>
                </a:lnTo>
                <a:lnTo>
                  <a:pt x="50" y="900"/>
                </a:lnTo>
                <a:lnTo>
                  <a:pt x="76" y="900"/>
                </a:lnTo>
                <a:lnTo>
                  <a:pt x="114" y="913"/>
                </a:lnTo>
                <a:lnTo>
                  <a:pt x="139" y="913"/>
                </a:lnTo>
                <a:lnTo>
                  <a:pt x="165" y="925"/>
                </a:lnTo>
                <a:lnTo>
                  <a:pt x="178" y="925"/>
                </a:lnTo>
                <a:lnTo>
                  <a:pt x="190" y="925"/>
                </a:lnTo>
                <a:lnTo>
                  <a:pt x="216" y="913"/>
                </a:lnTo>
                <a:lnTo>
                  <a:pt x="229" y="900"/>
                </a:lnTo>
                <a:lnTo>
                  <a:pt x="229" y="887"/>
                </a:lnTo>
                <a:lnTo>
                  <a:pt x="241" y="887"/>
                </a:lnTo>
                <a:lnTo>
                  <a:pt x="241" y="875"/>
                </a:lnTo>
                <a:lnTo>
                  <a:pt x="241" y="862"/>
                </a:lnTo>
                <a:lnTo>
                  <a:pt x="241" y="849"/>
                </a:lnTo>
                <a:lnTo>
                  <a:pt x="241" y="836"/>
                </a:lnTo>
                <a:lnTo>
                  <a:pt x="241" y="824"/>
                </a:lnTo>
                <a:lnTo>
                  <a:pt x="254" y="798"/>
                </a:lnTo>
                <a:lnTo>
                  <a:pt x="254" y="773"/>
                </a:lnTo>
                <a:lnTo>
                  <a:pt x="254" y="748"/>
                </a:lnTo>
                <a:lnTo>
                  <a:pt x="254" y="722"/>
                </a:lnTo>
                <a:lnTo>
                  <a:pt x="254" y="684"/>
                </a:lnTo>
                <a:lnTo>
                  <a:pt x="254" y="659"/>
                </a:lnTo>
                <a:lnTo>
                  <a:pt x="254" y="621"/>
                </a:lnTo>
                <a:lnTo>
                  <a:pt x="254" y="583"/>
                </a:lnTo>
                <a:lnTo>
                  <a:pt x="254" y="532"/>
                </a:lnTo>
                <a:lnTo>
                  <a:pt x="254" y="494"/>
                </a:lnTo>
                <a:lnTo>
                  <a:pt x="254" y="444"/>
                </a:lnTo>
                <a:lnTo>
                  <a:pt x="254" y="406"/>
                </a:lnTo>
                <a:lnTo>
                  <a:pt x="254" y="368"/>
                </a:lnTo>
                <a:lnTo>
                  <a:pt x="254" y="330"/>
                </a:lnTo>
                <a:lnTo>
                  <a:pt x="254" y="292"/>
                </a:lnTo>
                <a:lnTo>
                  <a:pt x="254" y="266"/>
                </a:lnTo>
                <a:lnTo>
                  <a:pt x="254" y="241"/>
                </a:lnTo>
                <a:lnTo>
                  <a:pt x="254" y="216"/>
                </a:lnTo>
                <a:lnTo>
                  <a:pt x="241" y="190"/>
                </a:lnTo>
                <a:lnTo>
                  <a:pt x="241" y="165"/>
                </a:lnTo>
                <a:lnTo>
                  <a:pt x="241" y="140"/>
                </a:lnTo>
                <a:lnTo>
                  <a:pt x="241" y="127"/>
                </a:lnTo>
                <a:lnTo>
                  <a:pt x="229" y="114"/>
                </a:lnTo>
                <a:lnTo>
                  <a:pt x="229" y="102"/>
                </a:lnTo>
                <a:lnTo>
                  <a:pt x="229" y="89"/>
                </a:lnTo>
                <a:lnTo>
                  <a:pt x="216" y="76"/>
                </a:lnTo>
                <a:lnTo>
                  <a:pt x="203" y="64"/>
                </a:lnTo>
                <a:lnTo>
                  <a:pt x="203" y="51"/>
                </a:lnTo>
                <a:lnTo>
                  <a:pt x="190" y="38"/>
                </a:lnTo>
                <a:lnTo>
                  <a:pt x="190" y="26"/>
                </a:lnTo>
                <a:lnTo>
                  <a:pt x="203" y="13"/>
                </a:lnTo>
                <a:lnTo>
                  <a:pt x="203" y="0"/>
                </a:lnTo>
                <a:lnTo>
                  <a:pt x="216" y="0"/>
                </a:lnTo>
                <a:lnTo>
                  <a:pt x="229" y="0"/>
                </a:lnTo>
                <a:lnTo>
                  <a:pt x="241" y="0"/>
                </a:lnTo>
                <a:lnTo>
                  <a:pt x="254" y="0"/>
                </a:lnTo>
                <a:lnTo>
                  <a:pt x="267" y="0"/>
                </a:lnTo>
                <a:lnTo>
                  <a:pt x="292" y="0"/>
                </a:lnTo>
                <a:lnTo>
                  <a:pt x="305" y="13"/>
                </a:lnTo>
                <a:lnTo>
                  <a:pt x="343" y="26"/>
                </a:lnTo>
                <a:lnTo>
                  <a:pt x="381" y="38"/>
                </a:lnTo>
                <a:lnTo>
                  <a:pt x="394" y="51"/>
                </a:lnTo>
                <a:lnTo>
                  <a:pt x="407" y="64"/>
                </a:lnTo>
                <a:lnTo>
                  <a:pt x="407" y="76"/>
                </a:lnTo>
                <a:lnTo>
                  <a:pt x="407" y="89"/>
                </a:lnTo>
                <a:lnTo>
                  <a:pt x="407" y="114"/>
                </a:lnTo>
                <a:lnTo>
                  <a:pt x="394" y="152"/>
                </a:lnTo>
                <a:lnTo>
                  <a:pt x="394" y="165"/>
                </a:lnTo>
                <a:lnTo>
                  <a:pt x="394" y="178"/>
                </a:lnTo>
                <a:lnTo>
                  <a:pt x="394" y="190"/>
                </a:lnTo>
                <a:lnTo>
                  <a:pt x="394" y="203"/>
                </a:lnTo>
                <a:lnTo>
                  <a:pt x="394" y="228"/>
                </a:lnTo>
                <a:lnTo>
                  <a:pt x="381" y="254"/>
                </a:lnTo>
                <a:lnTo>
                  <a:pt x="381" y="279"/>
                </a:lnTo>
                <a:lnTo>
                  <a:pt x="381" y="304"/>
                </a:lnTo>
                <a:lnTo>
                  <a:pt x="381" y="330"/>
                </a:lnTo>
                <a:lnTo>
                  <a:pt x="381" y="368"/>
                </a:lnTo>
                <a:lnTo>
                  <a:pt x="381" y="406"/>
                </a:lnTo>
                <a:lnTo>
                  <a:pt x="381" y="444"/>
                </a:lnTo>
                <a:lnTo>
                  <a:pt x="381" y="482"/>
                </a:lnTo>
                <a:lnTo>
                  <a:pt x="381" y="532"/>
                </a:lnTo>
                <a:lnTo>
                  <a:pt x="381" y="570"/>
                </a:lnTo>
                <a:lnTo>
                  <a:pt x="381" y="621"/>
                </a:lnTo>
                <a:lnTo>
                  <a:pt x="381" y="672"/>
                </a:lnTo>
                <a:lnTo>
                  <a:pt x="381" y="722"/>
                </a:lnTo>
                <a:lnTo>
                  <a:pt x="368" y="773"/>
                </a:lnTo>
                <a:lnTo>
                  <a:pt x="368" y="811"/>
                </a:lnTo>
                <a:lnTo>
                  <a:pt x="368" y="862"/>
                </a:lnTo>
                <a:lnTo>
                  <a:pt x="368" y="900"/>
                </a:lnTo>
                <a:lnTo>
                  <a:pt x="368" y="925"/>
                </a:lnTo>
                <a:lnTo>
                  <a:pt x="368" y="963"/>
                </a:lnTo>
                <a:lnTo>
                  <a:pt x="368" y="989"/>
                </a:lnTo>
                <a:lnTo>
                  <a:pt x="356" y="1027"/>
                </a:lnTo>
                <a:lnTo>
                  <a:pt x="356" y="1052"/>
                </a:lnTo>
                <a:lnTo>
                  <a:pt x="356" y="1065"/>
                </a:lnTo>
                <a:lnTo>
                  <a:pt x="343" y="1090"/>
                </a:lnTo>
                <a:lnTo>
                  <a:pt x="343" y="1103"/>
                </a:lnTo>
                <a:lnTo>
                  <a:pt x="343" y="1128"/>
                </a:lnTo>
                <a:lnTo>
                  <a:pt x="330" y="1141"/>
                </a:lnTo>
                <a:lnTo>
                  <a:pt x="318" y="1153"/>
                </a:lnTo>
                <a:lnTo>
                  <a:pt x="305" y="1166"/>
                </a:lnTo>
                <a:lnTo>
                  <a:pt x="292" y="1179"/>
                </a:lnTo>
                <a:lnTo>
                  <a:pt x="279" y="1191"/>
                </a:lnTo>
                <a:lnTo>
                  <a:pt x="267" y="1204"/>
                </a:lnTo>
                <a:lnTo>
                  <a:pt x="254" y="1204"/>
                </a:lnTo>
                <a:lnTo>
                  <a:pt x="241" y="1217"/>
                </a:lnTo>
                <a:lnTo>
                  <a:pt x="229" y="1217"/>
                </a:lnTo>
                <a:lnTo>
                  <a:pt x="216" y="1204"/>
                </a:lnTo>
                <a:lnTo>
                  <a:pt x="203" y="1191"/>
                </a:lnTo>
                <a:lnTo>
                  <a:pt x="190" y="1179"/>
                </a:lnTo>
                <a:lnTo>
                  <a:pt x="190" y="1141"/>
                </a:lnTo>
                <a:lnTo>
                  <a:pt x="190" y="1128"/>
                </a:lnTo>
                <a:lnTo>
                  <a:pt x="190" y="1115"/>
                </a:lnTo>
                <a:lnTo>
                  <a:pt x="178" y="1090"/>
                </a:lnTo>
                <a:lnTo>
                  <a:pt x="165" y="1077"/>
                </a:lnTo>
                <a:lnTo>
                  <a:pt x="152" y="1065"/>
                </a:lnTo>
                <a:lnTo>
                  <a:pt x="139" y="1052"/>
                </a:lnTo>
                <a:lnTo>
                  <a:pt x="114" y="1027"/>
                </a:lnTo>
                <a:lnTo>
                  <a:pt x="89" y="10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9" name="Freeform 63"/>
          <p:cNvSpPr/>
          <p:nvPr/>
        </p:nvSpPr>
        <p:spPr>
          <a:xfrm>
            <a:off x="5521643" y="2597785"/>
            <a:ext cx="225425" cy="192088"/>
          </a:xfrm>
          <a:custGeom>
            <a:avLst/>
            <a:gdLst>
              <a:gd name="txL" fmla="*/ 0 w 356"/>
              <a:gd name="txT" fmla="*/ 0 h 304"/>
              <a:gd name="txR" fmla="*/ 356 w 356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6" h="304">
                <a:moveTo>
                  <a:pt x="178" y="253"/>
                </a:moveTo>
                <a:lnTo>
                  <a:pt x="140" y="266"/>
                </a:lnTo>
                <a:lnTo>
                  <a:pt x="114" y="279"/>
                </a:lnTo>
                <a:lnTo>
                  <a:pt x="76" y="291"/>
                </a:lnTo>
                <a:lnTo>
                  <a:pt x="63" y="304"/>
                </a:lnTo>
                <a:lnTo>
                  <a:pt x="38" y="304"/>
                </a:lnTo>
                <a:lnTo>
                  <a:pt x="25" y="304"/>
                </a:lnTo>
                <a:lnTo>
                  <a:pt x="13" y="304"/>
                </a:lnTo>
                <a:lnTo>
                  <a:pt x="0" y="304"/>
                </a:lnTo>
                <a:lnTo>
                  <a:pt x="13" y="291"/>
                </a:lnTo>
                <a:lnTo>
                  <a:pt x="13" y="279"/>
                </a:lnTo>
                <a:lnTo>
                  <a:pt x="25" y="266"/>
                </a:lnTo>
                <a:lnTo>
                  <a:pt x="38" y="253"/>
                </a:lnTo>
                <a:lnTo>
                  <a:pt x="63" y="241"/>
                </a:lnTo>
                <a:lnTo>
                  <a:pt x="89" y="215"/>
                </a:lnTo>
                <a:lnTo>
                  <a:pt x="114" y="190"/>
                </a:lnTo>
                <a:lnTo>
                  <a:pt x="140" y="152"/>
                </a:lnTo>
                <a:lnTo>
                  <a:pt x="165" y="127"/>
                </a:lnTo>
                <a:lnTo>
                  <a:pt x="178" y="114"/>
                </a:lnTo>
                <a:lnTo>
                  <a:pt x="203" y="89"/>
                </a:lnTo>
                <a:lnTo>
                  <a:pt x="203" y="76"/>
                </a:lnTo>
                <a:lnTo>
                  <a:pt x="216" y="63"/>
                </a:lnTo>
                <a:lnTo>
                  <a:pt x="216" y="51"/>
                </a:lnTo>
                <a:lnTo>
                  <a:pt x="216" y="38"/>
                </a:lnTo>
                <a:lnTo>
                  <a:pt x="203" y="25"/>
                </a:lnTo>
                <a:lnTo>
                  <a:pt x="203" y="13"/>
                </a:lnTo>
                <a:lnTo>
                  <a:pt x="203" y="0"/>
                </a:lnTo>
                <a:lnTo>
                  <a:pt x="216" y="0"/>
                </a:lnTo>
                <a:lnTo>
                  <a:pt x="229" y="0"/>
                </a:lnTo>
                <a:lnTo>
                  <a:pt x="254" y="13"/>
                </a:lnTo>
                <a:lnTo>
                  <a:pt x="280" y="25"/>
                </a:lnTo>
                <a:lnTo>
                  <a:pt x="318" y="51"/>
                </a:lnTo>
                <a:lnTo>
                  <a:pt x="331" y="89"/>
                </a:lnTo>
                <a:lnTo>
                  <a:pt x="356" y="114"/>
                </a:lnTo>
                <a:lnTo>
                  <a:pt x="356" y="127"/>
                </a:lnTo>
                <a:lnTo>
                  <a:pt x="356" y="139"/>
                </a:lnTo>
                <a:lnTo>
                  <a:pt x="356" y="152"/>
                </a:lnTo>
                <a:lnTo>
                  <a:pt x="343" y="165"/>
                </a:lnTo>
                <a:lnTo>
                  <a:pt x="331" y="165"/>
                </a:lnTo>
                <a:lnTo>
                  <a:pt x="305" y="177"/>
                </a:lnTo>
                <a:lnTo>
                  <a:pt x="280" y="203"/>
                </a:lnTo>
                <a:lnTo>
                  <a:pt x="254" y="215"/>
                </a:lnTo>
                <a:lnTo>
                  <a:pt x="216" y="228"/>
                </a:lnTo>
                <a:lnTo>
                  <a:pt x="178" y="2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80" name="Freeform 64"/>
          <p:cNvSpPr/>
          <p:nvPr/>
        </p:nvSpPr>
        <p:spPr>
          <a:xfrm>
            <a:off x="4818380" y="2235835"/>
            <a:ext cx="630238" cy="538163"/>
          </a:xfrm>
          <a:custGeom>
            <a:avLst/>
            <a:gdLst>
              <a:gd name="txL" fmla="*/ 0 w 992"/>
              <a:gd name="txT" fmla="*/ 0 h 849"/>
              <a:gd name="txR" fmla="*/ 992 w 992"/>
              <a:gd name="txB" fmla="*/ 849 h 84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92" h="849">
                <a:moveTo>
                  <a:pt x="891" y="266"/>
                </a:moveTo>
                <a:lnTo>
                  <a:pt x="865" y="291"/>
                </a:lnTo>
                <a:lnTo>
                  <a:pt x="840" y="316"/>
                </a:lnTo>
                <a:lnTo>
                  <a:pt x="814" y="355"/>
                </a:lnTo>
                <a:lnTo>
                  <a:pt x="776" y="380"/>
                </a:lnTo>
                <a:lnTo>
                  <a:pt x="738" y="405"/>
                </a:lnTo>
                <a:lnTo>
                  <a:pt x="700" y="443"/>
                </a:lnTo>
                <a:lnTo>
                  <a:pt x="662" y="481"/>
                </a:lnTo>
                <a:lnTo>
                  <a:pt x="611" y="507"/>
                </a:lnTo>
                <a:lnTo>
                  <a:pt x="522" y="583"/>
                </a:lnTo>
                <a:lnTo>
                  <a:pt x="420" y="646"/>
                </a:lnTo>
                <a:lnTo>
                  <a:pt x="331" y="709"/>
                </a:lnTo>
                <a:lnTo>
                  <a:pt x="216" y="760"/>
                </a:lnTo>
                <a:lnTo>
                  <a:pt x="165" y="798"/>
                </a:lnTo>
                <a:lnTo>
                  <a:pt x="127" y="811"/>
                </a:lnTo>
                <a:lnTo>
                  <a:pt x="89" y="836"/>
                </a:lnTo>
                <a:lnTo>
                  <a:pt x="64" y="836"/>
                </a:lnTo>
                <a:lnTo>
                  <a:pt x="38" y="849"/>
                </a:lnTo>
                <a:lnTo>
                  <a:pt x="13" y="849"/>
                </a:lnTo>
                <a:lnTo>
                  <a:pt x="0" y="849"/>
                </a:lnTo>
                <a:lnTo>
                  <a:pt x="0" y="836"/>
                </a:lnTo>
                <a:lnTo>
                  <a:pt x="13" y="823"/>
                </a:lnTo>
                <a:lnTo>
                  <a:pt x="25" y="811"/>
                </a:lnTo>
                <a:lnTo>
                  <a:pt x="38" y="798"/>
                </a:lnTo>
                <a:lnTo>
                  <a:pt x="76" y="773"/>
                </a:lnTo>
                <a:lnTo>
                  <a:pt x="102" y="747"/>
                </a:lnTo>
                <a:lnTo>
                  <a:pt x="153" y="722"/>
                </a:lnTo>
                <a:lnTo>
                  <a:pt x="204" y="684"/>
                </a:lnTo>
                <a:lnTo>
                  <a:pt x="305" y="621"/>
                </a:lnTo>
                <a:lnTo>
                  <a:pt x="394" y="557"/>
                </a:lnTo>
                <a:lnTo>
                  <a:pt x="483" y="481"/>
                </a:lnTo>
                <a:lnTo>
                  <a:pt x="572" y="405"/>
                </a:lnTo>
                <a:lnTo>
                  <a:pt x="611" y="367"/>
                </a:lnTo>
                <a:lnTo>
                  <a:pt x="649" y="329"/>
                </a:lnTo>
                <a:lnTo>
                  <a:pt x="674" y="291"/>
                </a:lnTo>
                <a:lnTo>
                  <a:pt x="712" y="266"/>
                </a:lnTo>
                <a:lnTo>
                  <a:pt x="738" y="228"/>
                </a:lnTo>
                <a:lnTo>
                  <a:pt x="751" y="202"/>
                </a:lnTo>
                <a:lnTo>
                  <a:pt x="776" y="177"/>
                </a:lnTo>
                <a:lnTo>
                  <a:pt x="789" y="164"/>
                </a:lnTo>
                <a:lnTo>
                  <a:pt x="814" y="126"/>
                </a:lnTo>
                <a:lnTo>
                  <a:pt x="827" y="88"/>
                </a:lnTo>
                <a:lnTo>
                  <a:pt x="827" y="76"/>
                </a:lnTo>
                <a:lnTo>
                  <a:pt x="827" y="63"/>
                </a:lnTo>
                <a:lnTo>
                  <a:pt x="840" y="50"/>
                </a:lnTo>
                <a:lnTo>
                  <a:pt x="827" y="50"/>
                </a:lnTo>
                <a:lnTo>
                  <a:pt x="827" y="38"/>
                </a:lnTo>
                <a:lnTo>
                  <a:pt x="827" y="25"/>
                </a:lnTo>
                <a:lnTo>
                  <a:pt x="827" y="12"/>
                </a:lnTo>
                <a:lnTo>
                  <a:pt x="840" y="12"/>
                </a:lnTo>
                <a:lnTo>
                  <a:pt x="852" y="0"/>
                </a:lnTo>
                <a:lnTo>
                  <a:pt x="865" y="0"/>
                </a:lnTo>
                <a:lnTo>
                  <a:pt x="891" y="12"/>
                </a:lnTo>
                <a:lnTo>
                  <a:pt x="916" y="25"/>
                </a:lnTo>
                <a:lnTo>
                  <a:pt x="941" y="50"/>
                </a:lnTo>
                <a:lnTo>
                  <a:pt x="967" y="76"/>
                </a:lnTo>
                <a:lnTo>
                  <a:pt x="980" y="88"/>
                </a:lnTo>
                <a:lnTo>
                  <a:pt x="992" y="114"/>
                </a:lnTo>
                <a:lnTo>
                  <a:pt x="992" y="126"/>
                </a:lnTo>
                <a:lnTo>
                  <a:pt x="992" y="139"/>
                </a:lnTo>
                <a:lnTo>
                  <a:pt x="992" y="152"/>
                </a:lnTo>
                <a:lnTo>
                  <a:pt x="980" y="164"/>
                </a:lnTo>
                <a:lnTo>
                  <a:pt x="967" y="177"/>
                </a:lnTo>
                <a:lnTo>
                  <a:pt x="954" y="190"/>
                </a:lnTo>
                <a:lnTo>
                  <a:pt x="941" y="215"/>
                </a:lnTo>
                <a:lnTo>
                  <a:pt x="916" y="240"/>
                </a:lnTo>
                <a:lnTo>
                  <a:pt x="891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81" name="Freeform 65"/>
          <p:cNvSpPr/>
          <p:nvPr/>
        </p:nvSpPr>
        <p:spPr>
          <a:xfrm>
            <a:off x="5383530" y="2283460"/>
            <a:ext cx="865188" cy="427038"/>
          </a:xfrm>
          <a:custGeom>
            <a:avLst/>
            <a:gdLst>
              <a:gd name="txL" fmla="*/ 0 w 1361"/>
              <a:gd name="txT" fmla="*/ 0 h 671"/>
              <a:gd name="txR" fmla="*/ 1361 w 1361"/>
              <a:gd name="txB" fmla="*/ 671 h 6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61" h="671">
                <a:moveTo>
                  <a:pt x="1043" y="507"/>
                </a:moveTo>
                <a:lnTo>
                  <a:pt x="1081" y="507"/>
                </a:lnTo>
                <a:lnTo>
                  <a:pt x="1119" y="519"/>
                </a:lnTo>
                <a:lnTo>
                  <a:pt x="1145" y="532"/>
                </a:lnTo>
                <a:lnTo>
                  <a:pt x="1183" y="545"/>
                </a:lnTo>
                <a:lnTo>
                  <a:pt x="1208" y="545"/>
                </a:lnTo>
                <a:lnTo>
                  <a:pt x="1234" y="557"/>
                </a:lnTo>
                <a:lnTo>
                  <a:pt x="1259" y="557"/>
                </a:lnTo>
                <a:lnTo>
                  <a:pt x="1272" y="557"/>
                </a:lnTo>
                <a:lnTo>
                  <a:pt x="1297" y="570"/>
                </a:lnTo>
                <a:lnTo>
                  <a:pt x="1310" y="570"/>
                </a:lnTo>
                <a:lnTo>
                  <a:pt x="1323" y="583"/>
                </a:lnTo>
                <a:lnTo>
                  <a:pt x="1335" y="583"/>
                </a:lnTo>
                <a:lnTo>
                  <a:pt x="1348" y="583"/>
                </a:lnTo>
                <a:lnTo>
                  <a:pt x="1361" y="583"/>
                </a:lnTo>
                <a:lnTo>
                  <a:pt x="1361" y="595"/>
                </a:lnTo>
                <a:lnTo>
                  <a:pt x="1348" y="595"/>
                </a:lnTo>
                <a:lnTo>
                  <a:pt x="1335" y="608"/>
                </a:lnTo>
                <a:lnTo>
                  <a:pt x="1323" y="608"/>
                </a:lnTo>
                <a:lnTo>
                  <a:pt x="1297" y="621"/>
                </a:lnTo>
                <a:lnTo>
                  <a:pt x="1272" y="621"/>
                </a:lnTo>
                <a:lnTo>
                  <a:pt x="1234" y="633"/>
                </a:lnTo>
                <a:lnTo>
                  <a:pt x="1208" y="633"/>
                </a:lnTo>
                <a:lnTo>
                  <a:pt x="1132" y="646"/>
                </a:lnTo>
                <a:lnTo>
                  <a:pt x="1055" y="659"/>
                </a:lnTo>
                <a:lnTo>
                  <a:pt x="992" y="671"/>
                </a:lnTo>
                <a:lnTo>
                  <a:pt x="928" y="671"/>
                </a:lnTo>
                <a:lnTo>
                  <a:pt x="903" y="671"/>
                </a:lnTo>
                <a:lnTo>
                  <a:pt x="877" y="659"/>
                </a:lnTo>
                <a:lnTo>
                  <a:pt x="852" y="659"/>
                </a:lnTo>
                <a:lnTo>
                  <a:pt x="826" y="646"/>
                </a:lnTo>
                <a:lnTo>
                  <a:pt x="801" y="646"/>
                </a:lnTo>
                <a:lnTo>
                  <a:pt x="776" y="621"/>
                </a:lnTo>
                <a:lnTo>
                  <a:pt x="750" y="608"/>
                </a:lnTo>
                <a:lnTo>
                  <a:pt x="737" y="595"/>
                </a:lnTo>
                <a:lnTo>
                  <a:pt x="712" y="570"/>
                </a:lnTo>
                <a:lnTo>
                  <a:pt x="687" y="557"/>
                </a:lnTo>
                <a:lnTo>
                  <a:pt x="661" y="532"/>
                </a:lnTo>
                <a:lnTo>
                  <a:pt x="636" y="507"/>
                </a:lnTo>
                <a:lnTo>
                  <a:pt x="597" y="481"/>
                </a:lnTo>
                <a:lnTo>
                  <a:pt x="559" y="456"/>
                </a:lnTo>
                <a:lnTo>
                  <a:pt x="483" y="405"/>
                </a:lnTo>
                <a:lnTo>
                  <a:pt x="432" y="367"/>
                </a:lnTo>
                <a:lnTo>
                  <a:pt x="381" y="342"/>
                </a:lnTo>
                <a:lnTo>
                  <a:pt x="330" y="304"/>
                </a:lnTo>
                <a:lnTo>
                  <a:pt x="267" y="266"/>
                </a:lnTo>
                <a:lnTo>
                  <a:pt x="203" y="215"/>
                </a:lnTo>
                <a:lnTo>
                  <a:pt x="139" y="164"/>
                </a:lnTo>
                <a:lnTo>
                  <a:pt x="63" y="114"/>
                </a:lnTo>
                <a:lnTo>
                  <a:pt x="0" y="50"/>
                </a:lnTo>
                <a:lnTo>
                  <a:pt x="25" y="0"/>
                </a:lnTo>
                <a:lnTo>
                  <a:pt x="63" y="12"/>
                </a:lnTo>
                <a:lnTo>
                  <a:pt x="89" y="38"/>
                </a:lnTo>
                <a:lnTo>
                  <a:pt x="139" y="63"/>
                </a:lnTo>
                <a:lnTo>
                  <a:pt x="190" y="101"/>
                </a:lnTo>
                <a:lnTo>
                  <a:pt x="241" y="139"/>
                </a:lnTo>
                <a:lnTo>
                  <a:pt x="305" y="164"/>
                </a:lnTo>
                <a:lnTo>
                  <a:pt x="368" y="202"/>
                </a:lnTo>
                <a:lnTo>
                  <a:pt x="445" y="253"/>
                </a:lnTo>
                <a:lnTo>
                  <a:pt x="508" y="291"/>
                </a:lnTo>
                <a:lnTo>
                  <a:pt x="585" y="329"/>
                </a:lnTo>
                <a:lnTo>
                  <a:pt x="661" y="367"/>
                </a:lnTo>
                <a:lnTo>
                  <a:pt x="737" y="393"/>
                </a:lnTo>
                <a:lnTo>
                  <a:pt x="814" y="431"/>
                </a:lnTo>
                <a:lnTo>
                  <a:pt x="890" y="456"/>
                </a:lnTo>
                <a:lnTo>
                  <a:pt x="966" y="481"/>
                </a:lnTo>
                <a:lnTo>
                  <a:pt x="1043" y="5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82" name="Freeform 66"/>
          <p:cNvSpPr/>
          <p:nvPr/>
        </p:nvSpPr>
        <p:spPr>
          <a:xfrm>
            <a:off x="5529580" y="2862898"/>
            <a:ext cx="306388" cy="201612"/>
          </a:xfrm>
          <a:custGeom>
            <a:avLst/>
            <a:gdLst>
              <a:gd name="txL" fmla="*/ 0 w 483"/>
              <a:gd name="txT" fmla="*/ 0 h 317"/>
              <a:gd name="txR" fmla="*/ 483 w 483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83" h="317">
                <a:moveTo>
                  <a:pt x="229" y="38"/>
                </a:moveTo>
                <a:lnTo>
                  <a:pt x="279" y="38"/>
                </a:lnTo>
                <a:lnTo>
                  <a:pt x="330" y="63"/>
                </a:lnTo>
                <a:lnTo>
                  <a:pt x="381" y="89"/>
                </a:lnTo>
                <a:lnTo>
                  <a:pt x="419" y="114"/>
                </a:lnTo>
                <a:lnTo>
                  <a:pt x="445" y="139"/>
                </a:lnTo>
                <a:lnTo>
                  <a:pt x="470" y="177"/>
                </a:lnTo>
                <a:lnTo>
                  <a:pt x="483" y="215"/>
                </a:lnTo>
                <a:lnTo>
                  <a:pt x="483" y="241"/>
                </a:lnTo>
                <a:lnTo>
                  <a:pt x="483" y="266"/>
                </a:lnTo>
                <a:lnTo>
                  <a:pt x="483" y="279"/>
                </a:lnTo>
                <a:lnTo>
                  <a:pt x="470" y="292"/>
                </a:lnTo>
                <a:lnTo>
                  <a:pt x="470" y="304"/>
                </a:lnTo>
                <a:lnTo>
                  <a:pt x="458" y="304"/>
                </a:lnTo>
                <a:lnTo>
                  <a:pt x="458" y="317"/>
                </a:lnTo>
                <a:lnTo>
                  <a:pt x="445" y="317"/>
                </a:lnTo>
                <a:lnTo>
                  <a:pt x="432" y="317"/>
                </a:lnTo>
                <a:lnTo>
                  <a:pt x="419" y="317"/>
                </a:lnTo>
                <a:lnTo>
                  <a:pt x="407" y="317"/>
                </a:lnTo>
                <a:lnTo>
                  <a:pt x="394" y="304"/>
                </a:lnTo>
                <a:lnTo>
                  <a:pt x="381" y="304"/>
                </a:lnTo>
                <a:lnTo>
                  <a:pt x="368" y="292"/>
                </a:lnTo>
                <a:lnTo>
                  <a:pt x="343" y="279"/>
                </a:lnTo>
                <a:lnTo>
                  <a:pt x="318" y="253"/>
                </a:lnTo>
                <a:lnTo>
                  <a:pt x="292" y="241"/>
                </a:lnTo>
                <a:lnTo>
                  <a:pt x="267" y="215"/>
                </a:lnTo>
                <a:lnTo>
                  <a:pt x="229" y="190"/>
                </a:lnTo>
                <a:lnTo>
                  <a:pt x="203" y="165"/>
                </a:lnTo>
                <a:lnTo>
                  <a:pt x="165" y="139"/>
                </a:lnTo>
                <a:lnTo>
                  <a:pt x="127" y="101"/>
                </a:lnTo>
                <a:lnTo>
                  <a:pt x="89" y="76"/>
                </a:lnTo>
                <a:lnTo>
                  <a:pt x="38" y="38"/>
                </a:lnTo>
                <a:lnTo>
                  <a:pt x="0" y="0"/>
                </a:lnTo>
                <a:lnTo>
                  <a:pt x="50" y="0"/>
                </a:lnTo>
                <a:lnTo>
                  <a:pt x="114" y="13"/>
                </a:lnTo>
                <a:lnTo>
                  <a:pt x="165" y="13"/>
                </a:lnTo>
                <a:lnTo>
                  <a:pt x="229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781050" y="1582459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漆</a:t>
            </a:r>
          </a:p>
        </p:txBody>
      </p:sp>
      <p:sp>
        <p:nvSpPr>
          <p:cNvPr id="31" name="矩形 30"/>
          <p:cNvSpPr/>
          <p:nvPr/>
        </p:nvSpPr>
        <p:spPr>
          <a:xfrm>
            <a:off x="832394" y="785657"/>
            <a:ext cx="12693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qī</a:t>
            </a:r>
          </a:p>
        </p:txBody>
      </p:sp>
      <p:pic>
        <p:nvPicPr>
          <p:cNvPr id="28707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92670" y="3000226"/>
            <a:ext cx="3518528" cy="1637044"/>
            <a:chOff x="492670" y="3000226"/>
            <a:chExt cx="3518528" cy="1637044"/>
          </a:xfrm>
        </p:grpSpPr>
        <p:sp>
          <p:nvSpPr>
            <p:cNvPr id="32" name="TextBox 31"/>
            <p:cNvSpPr txBox="1"/>
            <p:nvPr/>
          </p:nvSpPr>
          <p:spPr>
            <a:xfrm>
              <a:off x="503303" y="3000226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13936" y="3775704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漆门   一团漆黑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92670" y="3385030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Q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氵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514908" y="4175605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</a:rPr>
                <a:t>笔画：</a:t>
              </a:r>
              <a:r>
                <a:rPr lang="zh-CN" altLang="en-US" sz="2400" b="1" noProof="0" dirty="0" smtClean="0">
                  <a:ln>
                    <a:noFill/>
                  </a:ln>
                  <a:effectLst/>
                  <a:uLnTx/>
                  <a:uFillTx/>
                  <a:latin typeface="+mj-ea"/>
                  <a:ea typeface="+mj-ea"/>
                  <a:sym typeface="+mn-ea"/>
                </a:rPr>
                <a:t>十四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72961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657877" y="1285428"/>
            <a:ext cx="2452637" cy="2144395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3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“木”要扁小，“人 ” 要扁宽， 下边左右四笔要写紧凑，与“水”“小”有区别。</a:t>
            </a:r>
            <a:endParaRPr kumimoji="0" lang="zh-CN" altLang="en-US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1605" y="352520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1358"/>
                <a:gd name="adj2" fmla="val -74629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易错提示：右下部不要写成水哦！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0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0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0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0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9416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49" name="Freeform 37"/>
          <p:cNvSpPr/>
          <p:nvPr/>
        </p:nvSpPr>
        <p:spPr>
          <a:xfrm>
            <a:off x="4854575" y="2276793"/>
            <a:ext cx="1123950" cy="176212"/>
          </a:xfrm>
          <a:custGeom>
            <a:avLst/>
            <a:gdLst>
              <a:gd name="txL" fmla="*/ 0 w 1769"/>
              <a:gd name="txT" fmla="*/ 0 h 279"/>
              <a:gd name="txR" fmla="*/ 1769 w 1769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69" h="279">
                <a:moveTo>
                  <a:pt x="713" y="102"/>
                </a:moveTo>
                <a:lnTo>
                  <a:pt x="802" y="89"/>
                </a:lnTo>
                <a:lnTo>
                  <a:pt x="878" y="76"/>
                </a:lnTo>
                <a:lnTo>
                  <a:pt x="955" y="64"/>
                </a:lnTo>
                <a:lnTo>
                  <a:pt x="1031" y="51"/>
                </a:lnTo>
                <a:lnTo>
                  <a:pt x="1095" y="51"/>
                </a:lnTo>
                <a:lnTo>
                  <a:pt x="1158" y="38"/>
                </a:lnTo>
                <a:lnTo>
                  <a:pt x="1222" y="26"/>
                </a:lnTo>
                <a:lnTo>
                  <a:pt x="1273" y="26"/>
                </a:lnTo>
                <a:lnTo>
                  <a:pt x="1324" y="13"/>
                </a:lnTo>
                <a:lnTo>
                  <a:pt x="1374" y="13"/>
                </a:lnTo>
                <a:lnTo>
                  <a:pt x="1413" y="0"/>
                </a:lnTo>
                <a:lnTo>
                  <a:pt x="1451" y="0"/>
                </a:lnTo>
                <a:lnTo>
                  <a:pt x="1476" y="0"/>
                </a:lnTo>
                <a:lnTo>
                  <a:pt x="1502" y="0"/>
                </a:lnTo>
                <a:lnTo>
                  <a:pt x="1527" y="0"/>
                </a:lnTo>
                <a:lnTo>
                  <a:pt x="1540" y="0"/>
                </a:lnTo>
                <a:lnTo>
                  <a:pt x="1591" y="0"/>
                </a:lnTo>
                <a:lnTo>
                  <a:pt x="1642" y="0"/>
                </a:lnTo>
                <a:lnTo>
                  <a:pt x="1680" y="13"/>
                </a:lnTo>
                <a:lnTo>
                  <a:pt x="1718" y="26"/>
                </a:lnTo>
                <a:lnTo>
                  <a:pt x="1743" y="38"/>
                </a:lnTo>
                <a:lnTo>
                  <a:pt x="1756" y="51"/>
                </a:lnTo>
                <a:lnTo>
                  <a:pt x="1769" y="64"/>
                </a:lnTo>
                <a:lnTo>
                  <a:pt x="1769" y="76"/>
                </a:lnTo>
                <a:lnTo>
                  <a:pt x="1769" y="89"/>
                </a:lnTo>
                <a:lnTo>
                  <a:pt x="1769" y="102"/>
                </a:lnTo>
                <a:lnTo>
                  <a:pt x="1756" y="114"/>
                </a:lnTo>
                <a:lnTo>
                  <a:pt x="1743" y="114"/>
                </a:lnTo>
                <a:lnTo>
                  <a:pt x="1731" y="114"/>
                </a:lnTo>
                <a:lnTo>
                  <a:pt x="1718" y="127"/>
                </a:lnTo>
                <a:lnTo>
                  <a:pt x="1692" y="127"/>
                </a:lnTo>
                <a:lnTo>
                  <a:pt x="1667" y="127"/>
                </a:lnTo>
                <a:lnTo>
                  <a:pt x="1642" y="127"/>
                </a:lnTo>
                <a:lnTo>
                  <a:pt x="1603" y="127"/>
                </a:lnTo>
                <a:lnTo>
                  <a:pt x="1540" y="127"/>
                </a:lnTo>
                <a:lnTo>
                  <a:pt x="1463" y="127"/>
                </a:lnTo>
                <a:lnTo>
                  <a:pt x="1374" y="127"/>
                </a:lnTo>
                <a:lnTo>
                  <a:pt x="1285" y="127"/>
                </a:lnTo>
                <a:lnTo>
                  <a:pt x="1234" y="127"/>
                </a:lnTo>
                <a:lnTo>
                  <a:pt x="1184" y="140"/>
                </a:lnTo>
                <a:lnTo>
                  <a:pt x="1133" y="140"/>
                </a:lnTo>
                <a:lnTo>
                  <a:pt x="1082" y="140"/>
                </a:lnTo>
                <a:lnTo>
                  <a:pt x="1018" y="153"/>
                </a:lnTo>
                <a:lnTo>
                  <a:pt x="955" y="153"/>
                </a:lnTo>
                <a:lnTo>
                  <a:pt x="891" y="165"/>
                </a:lnTo>
                <a:lnTo>
                  <a:pt x="827" y="165"/>
                </a:lnTo>
                <a:lnTo>
                  <a:pt x="751" y="178"/>
                </a:lnTo>
                <a:lnTo>
                  <a:pt x="687" y="191"/>
                </a:lnTo>
                <a:lnTo>
                  <a:pt x="624" y="203"/>
                </a:lnTo>
                <a:lnTo>
                  <a:pt x="573" y="216"/>
                </a:lnTo>
                <a:lnTo>
                  <a:pt x="522" y="229"/>
                </a:lnTo>
                <a:lnTo>
                  <a:pt x="471" y="229"/>
                </a:lnTo>
                <a:lnTo>
                  <a:pt x="433" y="241"/>
                </a:lnTo>
                <a:lnTo>
                  <a:pt x="395" y="254"/>
                </a:lnTo>
                <a:lnTo>
                  <a:pt x="344" y="254"/>
                </a:lnTo>
                <a:lnTo>
                  <a:pt x="318" y="267"/>
                </a:lnTo>
                <a:lnTo>
                  <a:pt x="280" y="267"/>
                </a:lnTo>
                <a:lnTo>
                  <a:pt x="255" y="267"/>
                </a:lnTo>
                <a:lnTo>
                  <a:pt x="242" y="279"/>
                </a:lnTo>
                <a:lnTo>
                  <a:pt x="217" y="279"/>
                </a:lnTo>
                <a:lnTo>
                  <a:pt x="204" y="279"/>
                </a:lnTo>
                <a:lnTo>
                  <a:pt x="191" y="279"/>
                </a:lnTo>
                <a:lnTo>
                  <a:pt x="178" y="279"/>
                </a:lnTo>
                <a:lnTo>
                  <a:pt x="166" y="279"/>
                </a:lnTo>
                <a:lnTo>
                  <a:pt x="128" y="279"/>
                </a:lnTo>
                <a:lnTo>
                  <a:pt x="89" y="254"/>
                </a:lnTo>
                <a:lnTo>
                  <a:pt x="64" y="254"/>
                </a:lnTo>
                <a:lnTo>
                  <a:pt x="51" y="241"/>
                </a:lnTo>
                <a:lnTo>
                  <a:pt x="39" y="241"/>
                </a:lnTo>
                <a:lnTo>
                  <a:pt x="26" y="229"/>
                </a:lnTo>
                <a:lnTo>
                  <a:pt x="13" y="229"/>
                </a:lnTo>
                <a:lnTo>
                  <a:pt x="0" y="216"/>
                </a:lnTo>
                <a:lnTo>
                  <a:pt x="13" y="216"/>
                </a:lnTo>
                <a:lnTo>
                  <a:pt x="26" y="203"/>
                </a:lnTo>
                <a:lnTo>
                  <a:pt x="39" y="203"/>
                </a:lnTo>
                <a:lnTo>
                  <a:pt x="64" y="203"/>
                </a:lnTo>
                <a:lnTo>
                  <a:pt x="102" y="191"/>
                </a:lnTo>
                <a:lnTo>
                  <a:pt x="140" y="191"/>
                </a:lnTo>
                <a:lnTo>
                  <a:pt x="178" y="178"/>
                </a:lnTo>
                <a:lnTo>
                  <a:pt x="229" y="178"/>
                </a:lnTo>
                <a:lnTo>
                  <a:pt x="280" y="165"/>
                </a:lnTo>
                <a:lnTo>
                  <a:pt x="331" y="153"/>
                </a:lnTo>
                <a:lnTo>
                  <a:pt x="395" y="153"/>
                </a:lnTo>
                <a:lnTo>
                  <a:pt x="471" y="140"/>
                </a:lnTo>
                <a:lnTo>
                  <a:pt x="547" y="127"/>
                </a:lnTo>
                <a:lnTo>
                  <a:pt x="624" y="114"/>
                </a:lnTo>
                <a:lnTo>
                  <a:pt x="713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0" name="Freeform 38"/>
          <p:cNvSpPr/>
          <p:nvPr/>
        </p:nvSpPr>
        <p:spPr>
          <a:xfrm>
            <a:off x="4670425" y="2260918"/>
            <a:ext cx="669925" cy="674687"/>
          </a:xfrm>
          <a:custGeom>
            <a:avLst/>
            <a:gdLst>
              <a:gd name="txL" fmla="*/ 0 w 1056"/>
              <a:gd name="txT" fmla="*/ 0 h 1064"/>
              <a:gd name="txR" fmla="*/ 1056 w 1056"/>
              <a:gd name="txB" fmla="*/ 1064 h 106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56" h="1064">
                <a:moveTo>
                  <a:pt x="623" y="672"/>
                </a:moveTo>
                <a:lnTo>
                  <a:pt x="534" y="748"/>
                </a:lnTo>
                <a:lnTo>
                  <a:pt x="432" y="824"/>
                </a:lnTo>
                <a:lnTo>
                  <a:pt x="331" y="887"/>
                </a:lnTo>
                <a:lnTo>
                  <a:pt x="229" y="950"/>
                </a:lnTo>
                <a:lnTo>
                  <a:pt x="178" y="976"/>
                </a:lnTo>
                <a:lnTo>
                  <a:pt x="127" y="1001"/>
                </a:lnTo>
                <a:lnTo>
                  <a:pt x="89" y="1026"/>
                </a:lnTo>
                <a:lnTo>
                  <a:pt x="63" y="1039"/>
                </a:lnTo>
                <a:lnTo>
                  <a:pt x="38" y="1052"/>
                </a:lnTo>
                <a:lnTo>
                  <a:pt x="12" y="1064"/>
                </a:lnTo>
                <a:lnTo>
                  <a:pt x="0" y="1064"/>
                </a:lnTo>
                <a:lnTo>
                  <a:pt x="0" y="1052"/>
                </a:lnTo>
                <a:lnTo>
                  <a:pt x="0" y="1039"/>
                </a:lnTo>
                <a:lnTo>
                  <a:pt x="12" y="1026"/>
                </a:lnTo>
                <a:lnTo>
                  <a:pt x="38" y="1001"/>
                </a:lnTo>
                <a:lnTo>
                  <a:pt x="76" y="976"/>
                </a:lnTo>
                <a:lnTo>
                  <a:pt x="114" y="938"/>
                </a:lnTo>
                <a:lnTo>
                  <a:pt x="152" y="900"/>
                </a:lnTo>
                <a:lnTo>
                  <a:pt x="216" y="862"/>
                </a:lnTo>
                <a:lnTo>
                  <a:pt x="331" y="773"/>
                </a:lnTo>
                <a:lnTo>
                  <a:pt x="381" y="735"/>
                </a:lnTo>
                <a:lnTo>
                  <a:pt x="432" y="684"/>
                </a:lnTo>
                <a:lnTo>
                  <a:pt x="483" y="646"/>
                </a:lnTo>
                <a:lnTo>
                  <a:pt x="521" y="608"/>
                </a:lnTo>
                <a:lnTo>
                  <a:pt x="560" y="570"/>
                </a:lnTo>
                <a:lnTo>
                  <a:pt x="598" y="520"/>
                </a:lnTo>
                <a:lnTo>
                  <a:pt x="636" y="482"/>
                </a:lnTo>
                <a:lnTo>
                  <a:pt x="674" y="444"/>
                </a:lnTo>
                <a:lnTo>
                  <a:pt x="699" y="406"/>
                </a:lnTo>
                <a:lnTo>
                  <a:pt x="725" y="368"/>
                </a:lnTo>
                <a:lnTo>
                  <a:pt x="750" y="330"/>
                </a:lnTo>
                <a:lnTo>
                  <a:pt x="776" y="292"/>
                </a:lnTo>
                <a:lnTo>
                  <a:pt x="789" y="266"/>
                </a:lnTo>
                <a:lnTo>
                  <a:pt x="801" y="228"/>
                </a:lnTo>
                <a:lnTo>
                  <a:pt x="814" y="203"/>
                </a:lnTo>
                <a:lnTo>
                  <a:pt x="827" y="165"/>
                </a:lnTo>
                <a:lnTo>
                  <a:pt x="827" y="139"/>
                </a:lnTo>
                <a:lnTo>
                  <a:pt x="839" y="127"/>
                </a:lnTo>
                <a:lnTo>
                  <a:pt x="839" y="101"/>
                </a:lnTo>
                <a:lnTo>
                  <a:pt x="839" y="89"/>
                </a:lnTo>
                <a:lnTo>
                  <a:pt x="839" y="76"/>
                </a:lnTo>
                <a:lnTo>
                  <a:pt x="839" y="63"/>
                </a:lnTo>
                <a:lnTo>
                  <a:pt x="827" y="51"/>
                </a:lnTo>
                <a:lnTo>
                  <a:pt x="814" y="38"/>
                </a:lnTo>
                <a:lnTo>
                  <a:pt x="827" y="25"/>
                </a:lnTo>
                <a:lnTo>
                  <a:pt x="839" y="13"/>
                </a:lnTo>
                <a:lnTo>
                  <a:pt x="852" y="0"/>
                </a:lnTo>
                <a:lnTo>
                  <a:pt x="865" y="0"/>
                </a:lnTo>
                <a:lnTo>
                  <a:pt x="878" y="0"/>
                </a:lnTo>
                <a:lnTo>
                  <a:pt x="903" y="13"/>
                </a:lnTo>
                <a:lnTo>
                  <a:pt x="941" y="25"/>
                </a:lnTo>
                <a:lnTo>
                  <a:pt x="979" y="38"/>
                </a:lnTo>
                <a:lnTo>
                  <a:pt x="1018" y="51"/>
                </a:lnTo>
                <a:lnTo>
                  <a:pt x="1030" y="63"/>
                </a:lnTo>
                <a:lnTo>
                  <a:pt x="1043" y="76"/>
                </a:lnTo>
                <a:lnTo>
                  <a:pt x="1056" y="89"/>
                </a:lnTo>
                <a:lnTo>
                  <a:pt x="1043" y="114"/>
                </a:lnTo>
                <a:lnTo>
                  <a:pt x="1043" y="139"/>
                </a:lnTo>
                <a:lnTo>
                  <a:pt x="1030" y="178"/>
                </a:lnTo>
                <a:lnTo>
                  <a:pt x="1005" y="216"/>
                </a:lnTo>
                <a:lnTo>
                  <a:pt x="967" y="254"/>
                </a:lnTo>
                <a:lnTo>
                  <a:pt x="941" y="304"/>
                </a:lnTo>
                <a:lnTo>
                  <a:pt x="903" y="355"/>
                </a:lnTo>
                <a:lnTo>
                  <a:pt x="878" y="393"/>
                </a:lnTo>
                <a:lnTo>
                  <a:pt x="852" y="431"/>
                </a:lnTo>
                <a:lnTo>
                  <a:pt x="827" y="469"/>
                </a:lnTo>
                <a:lnTo>
                  <a:pt x="789" y="494"/>
                </a:lnTo>
                <a:lnTo>
                  <a:pt x="750" y="545"/>
                </a:lnTo>
                <a:lnTo>
                  <a:pt x="712" y="583"/>
                </a:lnTo>
                <a:lnTo>
                  <a:pt x="674" y="621"/>
                </a:lnTo>
                <a:lnTo>
                  <a:pt x="623" y="67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1" name="Freeform 39"/>
          <p:cNvSpPr/>
          <p:nvPr/>
        </p:nvSpPr>
        <p:spPr>
          <a:xfrm>
            <a:off x="5049838" y="2654618"/>
            <a:ext cx="104775" cy="330200"/>
          </a:xfrm>
          <a:custGeom>
            <a:avLst/>
            <a:gdLst>
              <a:gd name="txL" fmla="*/ 0 w 165"/>
              <a:gd name="txT" fmla="*/ 0 h 520"/>
              <a:gd name="txR" fmla="*/ 165 w 165"/>
              <a:gd name="txB" fmla="*/ 520 h 520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</a:cxnLst>
            <a:rect l="txL" t="txT" r="txR" b="txB"/>
            <a:pathLst>
              <a:path w="165" h="520">
                <a:moveTo>
                  <a:pt x="152" y="0"/>
                </a:moveTo>
                <a:lnTo>
                  <a:pt x="152" y="51"/>
                </a:lnTo>
                <a:lnTo>
                  <a:pt x="152" y="101"/>
                </a:lnTo>
                <a:lnTo>
                  <a:pt x="165" y="152"/>
                </a:lnTo>
                <a:lnTo>
                  <a:pt x="165" y="203"/>
                </a:lnTo>
                <a:lnTo>
                  <a:pt x="165" y="241"/>
                </a:lnTo>
                <a:lnTo>
                  <a:pt x="165" y="279"/>
                </a:lnTo>
                <a:lnTo>
                  <a:pt x="165" y="317"/>
                </a:lnTo>
                <a:lnTo>
                  <a:pt x="165" y="342"/>
                </a:lnTo>
                <a:lnTo>
                  <a:pt x="165" y="380"/>
                </a:lnTo>
                <a:lnTo>
                  <a:pt x="165" y="405"/>
                </a:lnTo>
                <a:lnTo>
                  <a:pt x="165" y="418"/>
                </a:lnTo>
                <a:lnTo>
                  <a:pt x="165" y="443"/>
                </a:lnTo>
                <a:lnTo>
                  <a:pt x="165" y="456"/>
                </a:lnTo>
                <a:lnTo>
                  <a:pt x="165" y="469"/>
                </a:lnTo>
                <a:lnTo>
                  <a:pt x="165" y="482"/>
                </a:lnTo>
                <a:lnTo>
                  <a:pt x="165" y="494"/>
                </a:lnTo>
                <a:lnTo>
                  <a:pt x="152" y="507"/>
                </a:lnTo>
                <a:lnTo>
                  <a:pt x="140" y="507"/>
                </a:lnTo>
                <a:lnTo>
                  <a:pt x="140" y="520"/>
                </a:lnTo>
                <a:lnTo>
                  <a:pt x="127" y="520"/>
                </a:lnTo>
                <a:lnTo>
                  <a:pt x="114" y="520"/>
                </a:lnTo>
                <a:lnTo>
                  <a:pt x="101" y="507"/>
                </a:lnTo>
                <a:lnTo>
                  <a:pt x="89" y="507"/>
                </a:lnTo>
                <a:lnTo>
                  <a:pt x="89" y="494"/>
                </a:lnTo>
                <a:lnTo>
                  <a:pt x="76" y="482"/>
                </a:lnTo>
                <a:lnTo>
                  <a:pt x="63" y="469"/>
                </a:lnTo>
                <a:lnTo>
                  <a:pt x="63" y="443"/>
                </a:lnTo>
                <a:lnTo>
                  <a:pt x="51" y="418"/>
                </a:lnTo>
                <a:lnTo>
                  <a:pt x="51" y="393"/>
                </a:lnTo>
                <a:lnTo>
                  <a:pt x="51" y="367"/>
                </a:lnTo>
                <a:lnTo>
                  <a:pt x="51" y="329"/>
                </a:lnTo>
                <a:lnTo>
                  <a:pt x="51" y="253"/>
                </a:lnTo>
                <a:lnTo>
                  <a:pt x="38" y="177"/>
                </a:lnTo>
                <a:lnTo>
                  <a:pt x="12" y="89"/>
                </a:lnTo>
                <a:lnTo>
                  <a:pt x="0" y="0"/>
                </a:lnTo>
                <a:lnTo>
                  <a:pt x="152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5105400" y="2549843"/>
            <a:ext cx="671513" cy="458787"/>
          </a:xfrm>
          <a:custGeom>
            <a:avLst/>
            <a:gdLst>
              <a:gd name="txL" fmla="*/ 0 w 1056"/>
              <a:gd name="txT" fmla="*/ 0 h 723"/>
              <a:gd name="txR" fmla="*/ 1056 w 1056"/>
              <a:gd name="txB" fmla="*/ 723 h 72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56" h="723">
                <a:moveTo>
                  <a:pt x="776" y="672"/>
                </a:moveTo>
                <a:lnTo>
                  <a:pt x="763" y="647"/>
                </a:lnTo>
                <a:lnTo>
                  <a:pt x="738" y="608"/>
                </a:lnTo>
                <a:lnTo>
                  <a:pt x="712" y="583"/>
                </a:lnTo>
                <a:lnTo>
                  <a:pt x="687" y="545"/>
                </a:lnTo>
                <a:lnTo>
                  <a:pt x="661" y="532"/>
                </a:lnTo>
                <a:lnTo>
                  <a:pt x="649" y="520"/>
                </a:lnTo>
                <a:lnTo>
                  <a:pt x="636" y="507"/>
                </a:lnTo>
                <a:lnTo>
                  <a:pt x="623" y="494"/>
                </a:lnTo>
                <a:lnTo>
                  <a:pt x="623" y="482"/>
                </a:lnTo>
                <a:lnTo>
                  <a:pt x="623" y="469"/>
                </a:lnTo>
                <a:lnTo>
                  <a:pt x="636" y="469"/>
                </a:lnTo>
                <a:lnTo>
                  <a:pt x="649" y="469"/>
                </a:lnTo>
                <a:lnTo>
                  <a:pt x="661" y="469"/>
                </a:lnTo>
                <a:lnTo>
                  <a:pt x="674" y="469"/>
                </a:lnTo>
                <a:lnTo>
                  <a:pt x="700" y="482"/>
                </a:lnTo>
                <a:lnTo>
                  <a:pt x="712" y="482"/>
                </a:lnTo>
                <a:lnTo>
                  <a:pt x="750" y="494"/>
                </a:lnTo>
                <a:lnTo>
                  <a:pt x="789" y="507"/>
                </a:lnTo>
                <a:lnTo>
                  <a:pt x="801" y="494"/>
                </a:lnTo>
                <a:lnTo>
                  <a:pt x="827" y="494"/>
                </a:lnTo>
                <a:lnTo>
                  <a:pt x="827" y="482"/>
                </a:lnTo>
                <a:lnTo>
                  <a:pt x="839" y="482"/>
                </a:lnTo>
                <a:lnTo>
                  <a:pt x="839" y="469"/>
                </a:lnTo>
                <a:lnTo>
                  <a:pt x="839" y="444"/>
                </a:lnTo>
                <a:lnTo>
                  <a:pt x="839" y="418"/>
                </a:lnTo>
                <a:lnTo>
                  <a:pt x="839" y="393"/>
                </a:lnTo>
                <a:lnTo>
                  <a:pt x="852" y="368"/>
                </a:lnTo>
                <a:lnTo>
                  <a:pt x="852" y="330"/>
                </a:lnTo>
                <a:lnTo>
                  <a:pt x="852" y="304"/>
                </a:lnTo>
                <a:lnTo>
                  <a:pt x="839" y="266"/>
                </a:lnTo>
                <a:lnTo>
                  <a:pt x="839" y="241"/>
                </a:lnTo>
                <a:lnTo>
                  <a:pt x="839" y="228"/>
                </a:lnTo>
                <a:lnTo>
                  <a:pt x="839" y="203"/>
                </a:lnTo>
                <a:lnTo>
                  <a:pt x="839" y="190"/>
                </a:lnTo>
                <a:lnTo>
                  <a:pt x="827" y="178"/>
                </a:lnTo>
                <a:lnTo>
                  <a:pt x="827" y="165"/>
                </a:lnTo>
                <a:lnTo>
                  <a:pt x="814" y="152"/>
                </a:lnTo>
                <a:lnTo>
                  <a:pt x="801" y="152"/>
                </a:lnTo>
                <a:lnTo>
                  <a:pt x="776" y="140"/>
                </a:lnTo>
                <a:lnTo>
                  <a:pt x="763" y="140"/>
                </a:lnTo>
                <a:lnTo>
                  <a:pt x="738" y="140"/>
                </a:lnTo>
                <a:lnTo>
                  <a:pt x="712" y="140"/>
                </a:lnTo>
                <a:lnTo>
                  <a:pt x="687" y="140"/>
                </a:lnTo>
                <a:lnTo>
                  <a:pt x="649" y="152"/>
                </a:lnTo>
                <a:lnTo>
                  <a:pt x="610" y="152"/>
                </a:lnTo>
                <a:lnTo>
                  <a:pt x="572" y="165"/>
                </a:lnTo>
                <a:lnTo>
                  <a:pt x="534" y="165"/>
                </a:lnTo>
                <a:lnTo>
                  <a:pt x="483" y="178"/>
                </a:lnTo>
                <a:lnTo>
                  <a:pt x="432" y="190"/>
                </a:lnTo>
                <a:lnTo>
                  <a:pt x="381" y="203"/>
                </a:lnTo>
                <a:lnTo>
                  <a:pt x="331" y="216"/>
                </a:lnTo>
                <a:lnTo>
                  <a:pt x="267" y="216"/>
                </a:lnTo>
                <a:lnTo>
                  <a:pt x="216" y="228"/>
                </a:lnTo>
                <a:lnTo>
                  <a:pt x="165" y="241"/>
                </a:lnTo>
                <a:lnTo>
                  <a:pt x="114" y="241"/>
                </a:lnTo>
                <a:lnTo>
                  <a:pt x="76" y="254"/>
                </a:lnTo>
                <a:lnTo>
                  <a:pt x="51" y="254"/>
                </a:lnTo>
                <a:lnTo>
                  <a:pt x="12" y="254"/>
                </a:lnTo>
                <a:lnTo>
                  <a:pt x="0" y="254"/>
                </a:lnTo>
                <a:lnTo>
                  <a:pt x="0" y="165"/>
                </a:lnTo>
                <a:lnTo>
                  <a:pt x="25" y="165"/>
                </a:lnTo>
                <a:lnTo>
                  <a:pt x="63" y="165"/>
                </a:lnTo>
                <a:lnTo>
                  <a:pt x="114" y="152"/>
                </a:lnTo>
                <a:lnTo>
                  <a:pt x="165" y="152"/>
                </a:lnTo>
                <a:lnTo>
                  <a:pt x="216" y="140"/>
                </a:lnTo>
                <a:lnTo>
                  <a:pt x="280" y="140"/>
                </a:lnTo>
                <a:lnTo>
                  <a:pt x="356" y="127"/>
                </a:lnTo>
                <a:lnTo>
                  <a:pt x="432" y="114"/>
                </a:lnTo>
                <a:lnTo>
                  <a:pt x="470" y="102"/>
                </a:lnTo>
                <a:lnTo>
                  <a:pt x="496" y="102"/>
                </a:lnTo>
                <a:lnTo>
                  <a:pt x="534" y="89"/>
                </a:lnTo>
                <a:lnTo>
                  <a:pt x="560" y="89"/>
                </a:lnTo>
                <a:lnTo>
                  <a:pt x="623" y="76"/>
                </a:lnTo>
                <a:lnTo>
                  <a:pt x="674" y="64"/>
                </a:lnTo>
                <a:lnTo>
                  <a:pt x="712" y="51"/>
                </a:lnTo>
                <a:lnTo>
                  <a:pt x="738" y="38"/>
                </a:lnTo>
                <a:lnTo>
                  <a:pt x="763" y="38"/>
                </a:lnTo>
                <a:lnTo>
                  <a:pt x="776" y="26"/>
                </a:lnTo>
                <a:lnTo>
                  <a:pt x="801" y="13"/>
                </a:lnTo>
                <a:lnTo>
                  <a:pt x="814" y="0"/>
                </a:lnTo>
                <a:lnTo>
                  <a:pt x="839" y="0"/>
                </a:lnTo>
                <a:lnTo>
                  <a:pt x="839" y="13"/>
                </a:lnTo>
                <a:lnTo>
                  <a:pt x="852" y="13"/>
                </a:lnTo>
                <a:lnTo>
                  <a:pt x="865" y="13"/>
                </a:lnTo>
                <a:lnTo>
                  <a:pt x="878" y="26"/>
                </a:lnTo>
                <a:lnTo>
                  <a:pt x="890" y="38"/>
                </a:lnTo>
                <a:lnTo>
                  <a:pt x="916" y="51"/>
                </a:lnTo>
                <a:lnTo>
                  <a:pt x="929" y="51"/>
                </a:lnTo>
                <a:lnTo>
                  <a:pt x="954" y="64"/>
                </a:lnTo>
                <a:lnTo>
                  <a:pt x="979" y="89"/>
                </a:lnTo>
                <a:lnTo>
                  <a:pt x="1005" y="102"/>
                </a:lnTo>
                <a:lnTo>
                  <a:pt x="1018" y="114"/>
                </a:lnTo>
                <a:lnTo>
                  <a:pt x="1030" y="127"/>
                </a:lnTo>
                <a:lnTo>
                  <a:pt x="1043" y="140"/>
                </a:lnTo>
                <a:lnTo>
                  <a:pt x="1056" y="140"/>
                </a:lnTo>
                <a:lnTo>
                  <a:pt x="1056" y="152"/>
                </a:lnTo>
                <a:lnTo>
                  <a:pt x="1056" y="165"/>
                </a:lnTo>
                <a:lnTo>
                  <a:pt x="1056" y="178"/>
                </a:lnTo>
                <a:lnTo>
                  <a:pt x="1043" y="190"/>
                </a:lnTo>
                <a:lnTo>
                  <a:pt x="1030" y="203"/>
                </a:lnTo>
                <a:lnTo>
                  <a:pt x="1005" y="216"/>
                </a:lnTo>
                <a:lnTo>
                  <a:pt x="1005" y="241"/>
                </a:lnTo>
                <a:lnTo>
                  <a:pt x="992" y="266"/>
                </a:lnTo>
                <a:lnTo>
                  <a:pt x="992" y="292"/>
                </a:lnTo>
                <a:lnTo>
                  <a:pt x="992" y="342"/>
                </a:lnTo>
                <a:lnTo>
                  <a:pt x="979" y="393"/>
                </a:lnTo>
                <a:lnTo>
                  <a:pt x="979" y="444"/>
                </a:lnTo>
                <a:lnTo>
                  <a:pt x="967" y="494"/>
                </a:lnTo>
                <a:lnTo>
                  <a:pt x="954" y="545"/>
                </a:lnTo>
                <a:lnTo>
                  <a:pt x="941" y="596"/>
                </a:lnTo>
                <a:lnTo>
                  <a:pt x="929" y="621"/>
                </a:lnTo>
                <a:lnTo>
                  <a:pt x="916" y="634"/>
                </a:lnTo>
                <a:lnTo>
                  <a:pt x="903" y="659"/>
                </a:lnTo>
                <a:lnTo>
                  <a:pt x="890" y="672"/>
                </a:lnTo>
                <a:lnTo>
                  <a:pt x="865" y="685"/>
                </a:lnTo>
                <a:lnTo>
                  <a:pt x="839" y="710"/>
                </a:lnTo>
                <a:lnTo>
                  <a:pt x="827" y="723"/>
                </a:lnTo>
                <a:lnTo>
                  <a:pt x="814" y="723"/>
                </a:lnTo>
                <a:lnTo>
                  <a:pt x="801" y="723"/>
                </a:lnTo>
                <a:lnTo>
                  <a:pt x="789" y="710"/>
                </a:lnTo>
                <a:lnTo>
                  <a:pt x="776" y="685"/>
                </a:lnTo>
                <a:lnTo>
                  <a:pt x="776" y="67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5291138" y="2453005"/>
            <a:ext cx="146050" cy="781050"/>
          </a:xfrm>
          <a:custGeom>
            <a:avLst/>
            <a:gdLst>
              <a:gd name="txL" fmla="*/ 0 w 229"/>
              <a:gd name="txT" fmla="*/ 0 h 1229"/>
              <a:gd name="txR" fmla="*/ 229 w 229"/>
              <a:gd name="txB" fmla="*/ 1229 h 122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229" h="1229">
                <a:moveTo>
                  <a:pt x="191" y="38"/>
                </a:moveTo>
                <a:lnTo>
                  <a:pt x="217" y="38"/>
                </a:lnTo>
                <a:lnTo>
                  <a:pt x="217" y="64"/>
                </a:lnTo>
                <a:lnTo>
                  <a:pt x="229" y="76"/>
                </a:lnTo>
                <a:lnTo>
                  <a:pt x="217" y="102"/>
                </a:lnTo>
                <a:lnTo>
                  <a:pt x="217" y="114"/>
                </a:lnTo>
                <a:lnTo>
                  <a:pt x="217" y="127"/>
                </a:lnTo>
                <a:lnTo>
                  <a:pt x="217" y="152"/>
                </a:lnTo>
                <a:lnTo>
                  <a:pt x="217" y="165"/>
                </a:lnTo>
                <a:lnTo>
                  <a:pt x="217" y="190"/>
                </a:lnTo>
                <a:lnTo>
                  <a:pt x="217" y="216"/>
                </a:lnTo>
                <a:lnTo>
                  <a:pt x="217" y="241"/>
                </a:lnTo>
                <a:lnTo>
                  <a:pt x="217" y="266"/>
                </a:lnTo>
                <a:lnTo>
                  <a:pt x="217" y="292"/>
                </a:lnTo>
                <a:lnTo>
                  <a:pt x="217" y="330"/>
                </a:lnTo>
                <a:lnTo>
                  <a:pt x="217" y="368"/>
                </a:lnTo>
                <a:lnTo>
                  <a:pt x="217" y="406"/>
                </a:lnTo>
                <a:lnTo>
                  <a:pt x="217" y="444"/>
                </a:lnTo>
                <a:lnTo>
                  <a:pt x="217" y="494"/>
                </a:lnTo>
                <a:lnTo>
                  <a:pt x="217" y="532"/>
                </a:lnTo>
                <a:lnTo>
                  <a:pt x="204" y="634"/>
                </a:lnTo>
                <a:lnTo>
                  <a:pt x="204" y="722"/>
                </a:lnTo>
                <a:lnTo>
                  <a:pt x="204" y="799"/>
                </a:lnTo>
                <a:lnTo>
                  <a:pt x="191" y="875"/>
                </a:lnTo>
                <a:lnTo>
                  <a:pt x="191" y="938"/>
                </a:lnTo>
                <a:lnTo>
                  <a:pt x="191" y="989"/>
                </a:lnTo>
                <a:lnTo>
                  <a:pt x="178" y="1039"/>
                </a:lnTo>
                <a:lnTo>
                  <a:pt x="178" y="1077"/>
                </a:lnTo>
                <a:lnTo>
                  <a:pt x="166" y="1115"/>
                </a:lnTo>
                <a:lnTo>
                  <a:pt x="166" y="1141"/>
                </a:lnTo>
                <a:lnTo>
                  <a:pt x="153" y="1166"/>
                </a:lnTo>
                <a:lnTo>
                  <a:pt x="153" y="1191"/>
                </a:lnTo>
                <a:lnTo>
                  <a:pt x="153" y="1204"/>
                </a:lnTo>
                <a:lnTo>
                  <a:pt x="140" y="1217"/>
                </a:lnTo>
                <a:lnTo>
                  <a:pt x="140" y="1229"/>
                </a:lnTo>
                <a:lnTo>
                  <a:pt x="128" y="1229"/>
                </a:lnTo>
                <a:lnTo>
                  <a:pt x="128" y="1217"/>
                </a:lnTo>
                <a:lnTo>
                  <a:pt x="115" y="1217"/>
                </a:lnTo>
                <a:lnTo>
                  <a:pt x="115" y="1204"/>
                </a:lnTo>
                <a:lnTo>
                  <a:pt x="102" y="1191"/>
                </a:lnTo>
                <a:lnTo>
                  <a:pt x="102" y="1166"/>
                </a:lnTo>
                <a:lnTo>
                  <a:pt x="89" y="1153"/>
                </a:lnTo>
                <a:lnTo>
                  <a:pt x="89" y="1128"/>
                </a:lnTo>
                <a:lnTo>
                  <a:pt x="77" y="1090"/>
                </a:lnTo>
                <a:lnTo>
                  <a:pt x="77" y="1052"/>
                </a:lnTo>
                <a:lnTo>
                  <a:pt x="64" y="1014"/>
                </a:lnTo>
                <a:lnTo>
                  <a:pt x="64" y="963"/>
                </a:lnTo>
                <a:lnTo>
                  <a:pt x="64" y="900"/>
                </a:lnTo>
                <a:lnTo>
                  <a:pt x="64" y="837"/>
                </a:lnTo>
                <a:lnTo>
                  <a:pt x="64" y="773"/>
                </a:lnTo>
                <a:lnTo>
                  <a:pt x="64" y="684"/>
                </a:lnTo>
                <a:lnTo>
                  <a:pt x="64" y="608"/>
                </a:lnTo>
                <a:lnTo>
                  <a:pt x="64" y="545"/>
                </a:lnTo>
                <a:lnTo>
                  <a:pt x="64" y="482"/>
                </a:lnTo>
                <a:lnTo>
                  <a:pt x="64" y="418"/>
                </a:lnTo>
                <a:lnTo>
                  <a:pt x="64" y="368"/>
                </a:lnTo>
                <a:lnTo>
                  <a:pt x="64" y="317"/>
                </a:lnTo>
                <a:lnTo>
                  <a:pt x="64" y="279"/>
                </a:lnTo>
                <a:lnTo>
                  <a:pt x="51" y="241"/>
                </a:lnTo>
                <a:lnTo>
                  <a:pt x="51" y="216"/>
                </a:lnTo>
                <a:lnTo>
                  <a:pt x="51" y="178"/>
                </a:lnTo>
                <a:lnTo>
                  <a:pt x="39" y="152"/>
                </a:lnTo>
                <a:lnTo>
                  <a:pt x="39" y="140"/>
                </a:lnTo>
                <a:lnTo>
                  <a:pt x="39" y="114"/>
                </a:lnTo>
                <a:lnTo>
                  <a:pt x="26" y="102"/>
                </a:lnTo>
                <a:lnTo>
                  <a:pt x="26" y="89"/>
                </a:lnTo>
                <a:lnTo>
                  <a:pt x="13" y="76"/>
                </a:lnTo>
                <a:lnTo>
                  <a:pt x="0" y="64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  <a:lnTo>
                  <a:pt x="39" y="13"/>
                </a:lnTo>
                <a:lnTo>
                  <a:pt x="64" y="0"/>
                </a:lnTo>
                <a:lnTo>
                  <a:pt x="89" y="0"/>
                </a:lnTo>
                <a:lnTo>
                  <a:pt x="191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4992688" y="1914843"/>
            <a:ext cx="201612" cy="336550"/>
          </a:xfrm>
          <a:custGeom>
            <a:avLst/>
            <a:gdLst>
              <a:gd name="txL" fmla="*/ 0 w 318"/>
              <a:gd name="txT" fmla="*/ 0 h 532"/>
              <a:gd name="txR" fmla="*/ 318 w 318"/>
              <a:gd name="txB" fmla="*/ 532 h 5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532">
                <a:moveTo>
                  <a:pt x="38" y="89"/>
                </a:moveTo>
                <a:lnTo>
                  <a:pt x="12" y="76"/>
                </a:lnTo>
                <a:lnTo>
                  <a:pt x="0" y="64"/>
                </a:lnTo>
                <a:lnTo>
                  <a:pt x="0" y="51"/>
                </a:lnTo>
                <a:lnTo>
                  <a:pt x="0" y="26"/>
                </a:lnTo>
                <a:lnTo>
                  <a:pt x="0" y="13"/>
                </a:lnTo>
                <a:lnTo>
                  <a:pt x="12" y="13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76" y="0"/>
                </a:lnTo>
                <a:lnTo>
                  <a:pt x="101" y="0"/>
                </a:lnTo>
                <a:lnTo>
                  <a:pt x="127" y="0"/>
                </a:lnTo>
                <a:lnTo>
                  <a:pt x="165" y="0"/>
                </a:lnTo>
                <a:lnTo>
                  <a:pt x="190" y="0"/>
                </a:lnTo>
                <a:lnTo>
                  <a:pt x="229" y="13"/>
                </a:lnTo>
                <a:lnTo>
                  <a:pt x="229" y="26"/>
                </a:lnTo>
                <a:lnTo>
                  <a:pt x="229" y="38"/>
                </a:lnTo>
                <a:lnTo>
                  <a:pt x="229" y="64"/>
                </a:lnTo>
                <a:lnTo>
                  <a:pt x="241" y="76"/>
                </a:lnTo>
                <a:lnTo>
                  <a:pt x="241" y="102"/>
                </a:lnTo>
                <a:lnTo>
                  <a:pt x="241" y="140"/>
                </a:lnTo>
                <a:lnTo>
                  <a:pt x="254" y="165"/>
                </a:lnTo>
                <a:lnTo>
                  <a:pt x="254" y="203"/>
                </a:lnTo>
                <a:lnTo>
                  <a:pt x="267" y="241"/>
                </a:lnTo>
                <a:lnTo>
                  <a:pt x="267" y="279"/>
                </a:lnTo>
                <a:lnTo>
                  <a:pt x="280" y="317"/>
                </a:lnTo>
                <a:lnTo>
                  <a:pt x="292" y="368"/>
                </a:lnTo>
                <a:lnTo>
                  <a:pt x="292" y="418"/>
                </a:lnTo>
                <a:lnTo>
                  <a:pt x="305" y="482"/>
                </a:lnTo>
                <a:lnTo>
                  <a:pt x="318" y="532"/>
                </a:lnTo>
                <a:lnTo>
                  <a:pt x="292" y="532"/>
                </a:lnTo>
                <a:lnTo>
                  <a:pt x="267" y="532"/>
                </a:lnTo>
                <a:lnTo>
                  <a:pt x="241" y="520"/>
                </a:lnTo>
                <a:lnTo>
                  <a:pt x="229" y="494"/>
                </a:lnTo>
                <a:lnTo>
                  <a:pt x="203" y="456"/>
                </a:lnTo>
                <a:lnTo>
                  <a:pt x="190" y="431"/>
                </a:lnTo>
                <a:lnTo>
                  <a:pt x="178" y="380"/>
                </a:lnTo>
                <a:lnTo>
                  <a:pt x="165" y="330"/>
                </a:lnTo>
                <a:lnTo>
                  <a:pt x="140" y="279"/>
                </a:lnTo>
                <a:lnTo>
                  <a:pt x="127" y="228"/>
                </a:lnTo>
                <a:lnTo>
                  <a:pt x="114" y="190"/>
                </a:lnTo>
                <a:lnTo>
                  <a:pt x="101" y="152"/>
                </a:lnTo>
                <a:lnTo>
                  <a:pt x="76" y="127"/>
                </a:lnTo>
                <a:lnTo>
                  <a:pt x="63" y="114"/>
                </a:lnTo>
                <a:lnTo>
                  <a:pt x="51" y="89"/>
                </a:lnTo>
                <a:lnTo>
                  <a:pt x="38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5081588" y="1825943"/>
            <a:ext cx="750887" cy="393700"/>
          </a:xfrm>
          <a:custGeom>
            <a:avLst/>
            <a:gdLst>
              <a:gd name="txL" fmla="*/ 0 w 1183"/>
              <a:gd name="txT" fmla="*/ 0 h 621"/>
              <a:gd name="txR" fmla="*/ 1183 w 1183"/>
              <a:gd name="txB" fmla="*/ 621 h 6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83" h="621">
                <a:moveTo>
                  <a:pt x="979" y="418"/>
                </a:moveTo>
                <a:lnTo>
                  <a:pt x="941" y="469"/>
                </a:lnTo>
                <a:lnTo>
                  <a:pt x="916" y="507"/>
                </a:lnTo>
                <a:lnTo>
                  <a:pt x="903" y="545"/>
                </a:lnTo>
                <a:lnTo>
                  <a:pt x="877" y="570"/>
                </a:lnTo>
                <a:lnTo>
                  <a:pt x="865" y="595"/>
                </a:lnTo>
                <a:lnTo>
                  <a:pt x="852" y="608"/>
                </a:lnTo>
                <a:lnTo>
                  <a:pt x="839" y="621"/>
                </a:lnTo>
                <a:lnTo>
                  <a:pt x="827" y="621"/>
                </a:lnTo>
                <a:lnTo>
                  <a:pt x="814" y="608"/>
                </a:lnTo>
                <a:lnTo>
                  <a:pt x="801" y="595"/>
                </a:lnTo>
                <a:lnTo>
                  <a:pt x="801" y="583"/>
                </a:lnTo>
                <a:lnTo>
                  <a:pt x="801" y="557"/>
                </a:lnTo>
                <a:lnTo>
                  <a:pt x="801" y="545"/>
                </a:lnTo>
                <a:lnTo>
                  <a:pt x="801" y="507"/>
                </a:lnTo>
                <a:lnTo>
                  <a:pt x="814" y="469"/>
                </a:lnTo>
                <a:lnTo>
                  <a:pt x="827" y="431"/>
                </a:lnTo>
                <a:lnTo>
                  <a:pt x="852" y="380"/>
                </a:lnTo>
                <a:lnTo>
                  <a:pt x="877" y="329"/>
                </a:lnTo>
                <a:lnTo>
                  <a:pt x="890" y="291"/>
                </a:lnTo>
                <a:lnTo>
                  <a:pt x="903" y="253"/>
                </a:lnTo>
                <a:lnTo>
                  <a:pt x="916" y="215"/>
                </a:lnTo>
                <a:lnTo>
                  <a:pt x="916" y="190"/>
                </a:lnTo>
                <a:lnTo>
                  <a:pt x="916" y="165"/>
                </a:lnTo>
                <a:lnTo>
                  <a:pt x="916" y="152"/>
                </a:lnTo>
                <a:lnTo>
                  <a:pt x="903" y="139"/>
                </a:lnTo>
                <a:lnTo>
                  <a:pt x="890" y="127"/>
                </a:lnTo>
                <a:lnTo>
                  <a:pt x="877" y="127"/>
                </a:lnTo>
                <a:lnTo>
                  <a:pt x="852" y="127"/>
                </a:lnTo>
                <a:lnTo>
                  <a:pt x="814" y="127"/>
                </a:lnTo>
                <a:lnTo>
                  <a:pt x="801" y="127"/>
                </a:lnTo>
                <a:lnTo>
                  <a:pt x="763" y="127"/>
                </a:lnTo>
                <a:lnTo>
                  <a:pt x="738" y="127"/>
                </a:lnTo>
                <a:lnTo>
                  <a:pt x="687" y="139"/>
                </a:lnTo>
                <a:lnTo>
                  <a:pt x="648" y="139"/>
                </a:lnTo>
                <a:lnTo>
                  <a:pt x="598" y="152"/>
                </a:lnTo>
                <a:lnTo>
                  <a:pt x="534" y="165"/>
                </a:lnTo>
                <a:lnTo>
                  <a:pt x="470" y="165"/>
                </a:lnTo>
                <a:lnTo>
                  <a:pt x="394" y="177"/>
                </a:lnTo>
                <a:lnTo>
                  <a:pt x="343" y="190"/>
                </a:lnTo>
                <a:lnTo>
                  <a:pt x="279" y="203"/>
                </a:lnTo>
                <a:lnTo>
                  <a:pt x="241" y="203"/>
                </a:lnTo>
                <a:lnTo>
                  <a:pt x="203" y="215"/>
                </a:lnTo>
                <a:lnTo>
                  <a:pt x="165" y="215"/>
                </a:lnTo>
                <a:lnTo>
                  <a:pt x="152" y="215"/>
                </a:lnTo>
                <a:lnTo>
                  <a:pt x="127" y="215"/>
                </a:lnTo>
                <a:lnTo>
                  <a:pt x="101" y="215"/>
                </a:lnTo>
                <a:lnTo>
                  <a:pt x="76" y="215"/>
                </a:lnTo>
                <a:lnTo>
                  <a:pt x="38" y="215"/>
                </a:lnTo>
                <a:lnTo>
                  <a:pt x="0" y="215"/>
                </a:lnTo>
                <a:lnTo>
                  <a:pt x="0" y="152"/>
                </a:lnTo>
                <a:lnTo>
                  <a:pt x="76" y="152"/>
                </a:lnTo>
                <a:lnTo>
                  <a:pt x="152" y="139"/>
                </a:lnTo>
                <a:lnTo>
                  <a:pt x="241" y="127"/>
                </a:lnTo>
                <a:lnTo>
                  <a:pt x="343" y="114"/>
                </a:lnTo>
                <a:lnTo>
                  <a:pt x="432" y="101"/>
                </a:lnTo>
                <a:lnTo>
                  <a:pt x="521" y="89"/>
                </a:lnTo>
                <a:lnTo>
                  <a:pt x="598" y="76"/>
                </a:lnTo>
                <a:lnTo>
                  <a:pt x="674" y="63"/>
                </a:lnTo>
                <a:lnTo>
                  <a:pt x="712" y="51"/>
                </a:lnTo>
                <a:lnTo>
                  <a:pt x="738" y="51"/>
                </a:lnTo>
                <a:lnTo>
                  <a:pt x="763" y="51"/>
                </a:lnTo>
                <a:lnTo>
                  <a:pt x="788" y="38"/>
                </a:lnTo>
                <a:lnTo>
                  <a:pt x="801" y="38"/>
                </a:lnTo>
                <a:lnTo>
                  <a:pt x="814" y="25"/>
                </a:lnTo>
                <a:lnTo>
                  <a:pt x="827" y="25"/>
                </a:lnTo>
                <a:lnTo>
                  <a:pt x="839" y="13"/>
                </a:lnTo>
                <a:lnTo>
                  <a:pt x="877" y="0"/>
                </a:lnTo>
                <a:lnTo>
                  <a:pt x="890" y="0"/>
                </a:lnTo>
                <a:lnTo>
                  <a:pt x="903" y="0"/>
                </a:lnTo>
                <a:lnTo>
                  <a:pt x="928" y="13"/>
                </a:lnTo>
                <a:lnTo>
                  <a:pt x="954" y="25"/>
                </a:lnTo>
                <a:lnTo>
                  <a:pt x="992" y="25"/>
                </a:lnTo>
                <a:lnTo>
                  <a:pt x="1068" y="63"/>
                </a:lnTo>
                <a:lnTo>
                  <a:pt x="1094" y="76"/>
                </a:lnTo>
                <a:lnTo>
                  <a:pt x="1132" y="101"/>
                </a:lnTo>
                <a:lnTo>
                  <a:pt x="1157" y="127"/>
                </a:lnTo>
                <a:lnTo>
                  <a:pt x="1170" y="152"/>
                </a:lnTo>
                <a:lnTo>
                  <a:pt x="1183" y="165"/>
                </a:lnTo>
                <a:lnTo>
                  <a:pt x="1183" y="177"/>
                </a:lnTo>
                <a:lnTo>
                  <a:pt x="1170" y="190"/>
                </a:lnTo>
                <a:lnTo>
                  <a:pt x="1170" y="203"/>
                </a:lnTo>
                <a:lnTo>
                  <a:pt x="1157" y="215"/>
                </a:lnTo>
                <a:lnTo>
                  <a:pt x="1145" y="215"/>
                </a:lnTo>
                <a:lnTo>
                  <a:pt x="1132" y="215"/>
                </a:lnTo>
                <a:lnTo>
                  <a:pt x="1106" y="228"/>
                </a:lnTo>
                <a:lnTo>
                  <a:pt x="1094" y="253"/>
                </a:lnTo>
                <a:lnTo>
                  <a:pt x="1068" y="279"/>
                </a:lnTo>
                <a:lnTo>
                  <a:pt x="1056" y="304"/>
                </a:lnTo>
                <a:lnTo>
                  <a:pt x="1030" y="329"/>
                </a:lnTo>
                <a:lnTo>
                  <a:pt x="1005" y="380"/>
                </a:lnTo>
                <a:lnTo>
                  <a:pt x="979" y="4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6" name="Freeform 44"/>
          <p:cNvSpPr/>
          <p:nvPr/>
        </p:nvSpPr>
        <p:spPr>
          <a:xfrm>
            <a:off x="5113338" y="2003743"/>
            <a:ext cx="396875" cy="87312"/>
          </a:xfrm>
          <a:custGeom>
            <a:avLst/>
            <a:gdLst>
              <a:gd name="txL" fmla="*/ 0 w 624"/>
              <a:gd name="txT" fmla="*/ 0 h 139"/>
              <a:gd name="txR" fmla="*/ 624 w 624"/>
              <a:gd name="txB" fmla="*/ 139 h 1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24" h="139">
                <a:moveTo>
                  <a:pt x="611" y="25"/>
                </a:moveTo>
                <a:lnTo>
                  <a:pt x="624" y="25"/>
                </a:lnTo>
                <a:lnTo>
                  <a:pt x="624" y="38"/>
                </a:lnTo>
                <a:lnTo>
                  <a:pt x="611" y="50"/>
                </a:lnTo>
                <a:lnTo>
                  <a:pt x="598" y="50"/>
                </a:lnTo>
                <a:lnTo>
                  <a:pt x="573" y="63"/>
                </a:lnTo>
                <a:lnTo>
                  <a:pt x="535" y="76"/>
                </a:lnTo>
                <a:lnTo>
                  <a:pt x="497" y="88"/>
                </a:lnTo>
                <a:lnTo>
                  <a:pt x="446" y="101"/>
                </a:lnTo>
                <a:lnTo>
                  <a:pt x="344" y="114"/>
                </a:lnTo>
                <a:lnTo>
                  <a:pt x="229" y="139"/>
                </a:lnTo>
                <a:lnTo>
                  <a:pt x="115" y="139"/>
                </a:lnTo>
                <a:lnTo>
                  <a:pt x="0" y="139"/>
                </a:lnTo>
                <a:lnTo>
                  <a:pt x="0" y="63"/>
                </a:lnTo>
                <a:lnTo>
                  <a:pt x="90" y="63"/>
                </a:lnTo>
                <a:lnTo>
                  <a:pt x="191" y="63"/>
                </a:lnTo>
                <a:lnTo>
                  <a:pt x="280" y="38"/>
                </a:lnTo>
                <a:lnTo>
                  <a:pt x="382" y="25"/>
                </a:lnTo>
                <a:lnTo>
                  <a:pt x="420" y="12"/>
                </a:lnTo>
                <a:lnTo>
                  <a:pt x="458" y="0"/>
                </a:lnTo>
                <a:lnTo>
                  <a:pt x="497" y="0"/>
                </a:lnTo>
                <a:lnTo>
                  <a:pt x="535" y="0"/>
                </a:lnTo>
                <a:lnTo>
                  <a:pt x="560" y="0"/>
                </a:lnTo>
                <a:lnTo>
                  <a:pt x="586" y="0"/>
                </a:lnTo>
                <a:lnTo>
                  <a:pt x="598" y="12"/>
                </a:lnTo>
                <a:lnTo>
                  <a:pt x="611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7" name="Freeform 45"/>
          <p:cNvSpPr/>
          <p:nvPr/>
        </p:nvSpPr>
        <p:spPr>
          <a:xfrm>
            <a:off x="5162550" y="2140268"/>
            <a:ext cx="468313" cy="111125"/>
          </a:xfrm>
          <a:custGeom>
            <a:avLst/>
            <a:gdLst>
              <a:gd name="txL" fmla="*/ 0 w 738"/>
              <a:gd name="txT" fmla="*/ 0 h 177"/>
              <a:gd name="txR" fmla="*/ 738 w 738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38" h="177">
                <a:moveTo>
                  <a:pt x="331" y="51"/>
                </a:moveTo>
                <a:lnTo>
                  <a:pt x="381" y="38"/>
                </a:lnTo>
                <a:lnTo>
                  <a:pt x="445" y="25"/>
                </a:lnTo>
                <a:lnTo>
                  <a:pt x="509" y="25"/>
                </a:lnTo>
                <a:lnTo>
                  <a:pt x="560" y="13"/>
                </a:lnTo>
                <a:lnTo>
                  <a:pt x="611" y="13"/>
                </a:lnTo>
                <a:lnTo>
                  <a:pt x="649" y="0"/>
                </a:lnTo>
                <a:lnTo>
                  <a:pt x="700" y="0"/>
                </a:lnTo>
                <a:lnTo>
                  <a:pt x="738" y="0"/>
                </a:lnTo>
                <a:lnTo>
                  <a:pt x="738" y="89"/>
                </a:lnTo>
                <a:lnTo>
                  <a:pt x="712" y="89"/>
                </a:lnTo>
                <a:lnTo>
                  <a:pt x="674" y="89"/>
                </a:lnTo>
                <a:lnTo>
                  <a:pt x="649" y="89"/>
                </a:lnTo>
                <a:lnTo>
                  <a:pt x="611" y="101"/>
                </a:lnTo>
                <a:lnTo>
                  <a:pt x="572" y="101"/>
                </a:lnTo>
                <a:lnTo>
                  <a:pt x="534" y="101"/>
                </a:lnTo>
                <a:lnTo>
                  <a:pt x="483" y="114"/>
                </a:lnTo>
                <a:lnTo>
                  <a:pt x="445" y="114"/>
                </a:lnTo>
                <a:lnTo>
                  <a:pt x="394" y="114"/>
                </a:lnTo>
                <a:lnTo>
                  <a:pt x="343" y="127"/>
                </a:lnTo>
                <a:lnTo>
                  <a:pt x="292" y="139"/>
                </a:lnTo>
                <a:lnTo>
                  <a:pt x="242" y="139"/>
                </a:lnTo>
                <a:lnTo>
                  <a:pt x="178" y="152"/>
                </a:lnTo>
                <a:lnTo>
                  <a:pt x="127" y="165"/>
                </a:lnTo>
                <a:lnTo>
                  <a:pt x="63" y="165"/>
                </a:lnTo>
                <a:lnTo>
                  <a:pt x="0" y="177"/>
                </a:lnTo>
                <a:lnTo>
                  <a:pt x="0" y="89"/>
                </a:lnTo>
                <a:lnTo>
                  <a:pt x="13" y="89"/>
                </a:lnTo>
                <a:lnTo>
                  <a:pt x="51" y="89"/>
                </a:lnTo>
                <a:lnTo>
                  <a:pt x="76" y="89"/>
                </a:lnTo>
                <a:lnTo>
                  <a:pt x="114" y="76"/>
                </a:lnTo>
                <a:lnTo>
                  <a:pt x="165" y="76"/>
                </a:lnTo>
                <a:lnTo>
                  <a:pt x="216" y="63"/>
                </a:lnTo>
                <a:lnTo>
                  <a:pt x="267" y="63"/>
                </a:lnTo>
                <a:lnTo>
                  <a:pt x="331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8" name="Freeform 46"/>
          <p:cNvSpPr/>
          <p:nvPr/>
        </p:nvSpPr>
        <p:spPr>
          <a:xfrm>
            <a:off x="5518150" y="2332355"/>
            <a:ext cx="839788" cy="482600"/>
          </a:xfrm>
          <a:custGeom>
            <a:avLst/>
            <a:gdLst>
              <a:gd name="txL" fmla="*/ 0 w 1323"/>
              <a:gd name="txT" fmla="*/ 0 h 760"/>
              <a:gd name="txR" fmla="*/ 1323 w 1323"/>
              <a:gd name="txB" fmla="*/ 760 h 760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323" h="760">
                <a:moveTo>
                  <a:pt x="0" y="25"/>
                </a:moveTo>
                <a:lnTo>
                  <a:pt x="63" y="0"/>
                </a:lnTo>
                <a:lnTo>
                  <a:pt x="127" y="38"/>
                </a:lnTo>
                <a:lnTo>
                  <a:pt x="178" y="76"/>
                </a:lnTo>
                <a:lnTo>
                  <a:pt x="292" y="165"/>
                </a:lnTo>
                <a:lnTo>
                  <a:pt x="394" y="241"/>
                </a:lnTo>
                <a:lnTo>
                  <a:pt x="496" y="317"/>
                </a:lnTo>
                <a:lnTo>
                  <a:pt x="547" y="342"/>
                </a:lnTo>
                <a:lnTo>
                  <a:pt x="598" y="380"/>
                </a:lnTo>
                <a:lnTo>
                  <a:pt x="661" y="418"/>
                </a:lnTo>
                <a:lnTo>
                  <a:pt x="725" y="444"/>
                </a:lnTo>
                <a:lnTo>
                  <a:pt x="788" y="482"/>
                </a:lnTo>
                <a:lnTo>
                  <a:pt x="852" y="507"/>
                </a:lnTo>
                <a:lnTo>
                  <a:pt x="928" y="532"/>
                </a:lnTo>
                <a:lnTo>
                  <a:pt x="1005" y="558"/>
                </a:lnTo>
                <a:lnTo>
                  <a:pt x="1043" y="583"/>
                </a:lnTo>
                <a:lnTo>
                  <a:pt x="1081" y="596"/>
                </a:lnTo>
                <a:lnTo>
                  <a:pt x="1119" y="608"/>
                </a:lnTo>
                <a:lnTo>
                  <a:pt x="1145" y="608"/>
                </a:lnTo>
                <a:lnTo>
                  <a:pt x="1170" y="621"/>
                </a:lnTo>
                <a:lnTo>
                  <a:pt x="1196" y="634"/>
                </a:lnTo>
                <a:lnTo>
                  <a:pt x="1221" y="646"/>
                </a:lnTo>
                <a:lnTo>
                  <a:pt x="1246" y="659"/>
                </a:lnTo>
                <a:lnTo>
                  <a:pt x="1259" y="659"/>
                </a:lnTo>
                <a:lnTo>
                  <a:pt x="1272" y="672"/>
                </a:lnTo>
                <a:lnTo>
                  <a:pt x="1285" y="672"/>
                </a:lnTo>
                <a:lnTo>
                  <a:pt x="1297" y="684"/>
                </a:lnTo>
                <a:lnTo>
                  <a:pt x="1310" y="684"/>
                </a:lnTo>
                <a:lnTo>
                  <a:pt x="1323" y="697"/>
                </a:lnTo>
                <a:lnTo>
                  <a:pt x="1310" y="697"/>
                </a:lnTo>
                <a:lnTo>
                  <a:pt x="1310" y="710"/>
                </a:lnTo>
                <a:lnTo>
                  <a:pt x="1285" y="722"/>
                </a:lnTo>
                <a:lnTo>
                  <a:pt x="1272" y="722"/>
                </a:lnTo>
                <a:lnTo>
                  <a:pt x="1234" y="735"/>
                </a:lnTo>
                <a:lnTo>
                  <a:pt x="1208" y="735"/>
                </a:lnTo>
                <a:lnTo>
                  <a:pt x="1170" y="748"/>
                </a:lnTo>
                <a:lnTo>
                  <a:pt x="1119" y="748"/>
                </a:lnTo>
                <a:lnTo>
                  <a:pt x="1068" y="760"/>
                </a:lnTo>
                <a:lnTo>
                  <a:pt x="1030" y="760"/>
                </a:lnTo>
                <a:lnTo>
                  <a:pt x="979" y="760"/>
                </a:lnTo>
                <a:lnTo>
                  <a:pt x="941" y="760"/>
                </a:lnTo>
                <a:lnTo>
                  <a:pt x="903" y="760"/>
                </a:lnTo>
                <a:lnTo>
                  <a:pt x="877" y="760"/>
                </a:lnTo>
                <a:lnTo>
                  <a:pt x="839" y="760"/>
                </a:lnTo>
                <a:lnTo>
                  <a:pt x="814" y="748"/>
                </a:lnTo>
                <a:lnTo>
                  <a:pt x="801" y="748"/>
                </a:lnTo>
                <a:lnTo>
                  <a:pt x="788" y="735"/>
                </a:lnTo>
                <a:lnTo>
                  <a:pt x="763" y="710"/>
                </a:lnTo>
                <a:lnTo>
                  <a:pt x="725" y="697"/>
                </a:lnTo>
                <a:lnTo>
                  <a:pt x="699" y="659"/>
                </a:lnTo>
                <a:lnTo>
                  <a:pt x="648" y="634"/>
                </a:lnTo>
                <a:lnTo>
                  <a:pt x="610" y="596"/>
                </a:lnTo>
                <a:lnTo>
                  <a:pt x="559" y="558"/>
                </a:lnTo>
                <a:lnTo>
                  <a:pt x="509" y="507"/>
                </a:lnTo>
                <a:lnTo>
                  <a:pt x="445" y="456"/>
                </a:lnTo>
                <a:lnTo>
                  <a:pt x="381" y="393"/>
                </a:lnTo>
                <a:lnTo>
                  <a:pt x="318" y="330"/>
                </a:lnTo>
                <a:lnTo>
                  <a:pt x="241" y="266"/>
                </a:lnTo>
                <a:lnTo>
                  <a:pt x="165" y="190"/>
                </a:lnTo>
                <a:lnTo>
                  <a:pt x="89" y="114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1" name="Freeform 49"/>
          <p:cNvSpPr/>
          <p:nvPr/>
        </p:nvSpPr>
        <p:spPr>
          <a:xfrm>
            <a:off x="4791075" y="1608455"/>
            <a:ext cx="1227138" cy="201613"/>
          </a:xfrm>
          <a:custGeom>
            <a:avLst/>
            <a:gdLst>
              <a:gd name="txL" fmla="*/ 0 w 1933"/>
              <a:gd name="txT" fmla="*/ 0 h 317"/>
              <a:gd name="txR" fmla="*/ 1933 w 1933"/>
              <a:gd name="txB" fmla="*/ 317 h 3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33" h="317">
                <a:moveTo>
                  <a:pt x="903" y="114"/>
                </a:moveTo>
                <a:lnTo>
                  <a:pt x="1017" y="88"/>
                </a:lnTo>
                <a:lnTo>
                  <a:pt x="1132" y="76"/>
                </a:lnTo>
                <a:lnTo>
                  <a:pt x="1259" y="50"/>
                </a:lnTo>
                <a:lnTo>
                  <a:pt x="1399" y="38"/>
                </a:lnTo>
                <a:lnTo>
                  <a:pt x="1463" y="25"/>
                </a:lnTo>
                <a:lnTo>
                  <a:pt x="1514" y="12"/>
                </a:lnTo>
                <a:lnTo>
                  <a:pt x="1564" y="12"/>
                </a:lnTo>
                <a:lnTo>
                  <a:pt x="1615" y="12"/>
                </a:lnTo>
                <a:lnTo>
                  <a:pt x="1654" y="0"/>
                </a:lnTo>
                <a:lnTo>
                  <a:pt x="1692" y="0"/>
                </a:lnTo>
                <a:lnTo>
                  <a:pt x="1717" y="0"/>
                </a:lnTo>
                <a:lnTo>
                  <a:pt x="1730" y="0"/>
                </a:lnTo>
                <a:lnTo>
                  <a:pt x="1755" y="0"/>
                </a:lnTo>
                <a:lnTo>
                  <a:pt x="1793" y="12"/>
                </a:lnTo>
                <a:lnTo>
                  <a:pt x="1832" y="25"/>
                </a:lnTo>
                <a:lnTo>
                  <a:pt x="1870" y="50"/>
                </a:lnTo>
                <a:lnTo>
                  <a:pt x="1895" y="63"/>
                </a:lnTo>
                <a:lnTo>
                  <a:pt x="1908" y="76"/>
                </a:lnTo>
                <a:lnTo>
                  <a:pt x="1921" y="88"/>
                </a:lnTo>
                <a:lnTo>
                  <a:pt x="1921" y="101"/>
                </a:lnTo>
                <a:lnTo>
                  <a:pt x="1933" y="101"/>
                </a:lnTo>
                <a:lnTo>
                  <a:pt x="1933" y="114"/>
                </a:lnTo>
                <a:lnTo>
                  <a:pt x="1921" y="114"/>
                </a:lnTo>
                <a:lnTo>
                  <a:pt x="1908" y="126"/>
                </a:lnTo>
                <a:lnTo>
                  <a:pt x="1895" y="126"/>
                </a:lnTo>
                <a:lnTo>
                  <a:pt x="1883" y="126"/>
                </a:lnTo>
                <a:lnTo>
                  <a:pt x="1857" y="139"/>
                </a:lnTo>
                <a:lnTo>
                  <a:pt x="1844" y="139"/>
                </a:lnTo>
                <a:lnTo>
                  <a:pt x="1819" y="139"/>
                </a:lnTo>
                <a:lnTo>
                  <a:pt x="1793" y="139"/>
                </a:lnTo>
                <a:lnTo>
                  <a:pt x="1768" y="126"/>
                </a:lnTo>
                <a:lnTo>
                  <a:pt x="1704" y="126"/>
                </a:lnTo>
                <a:lnTo>
                  <a:pt x="1641" y="126"/>
                </a:lnTo>
                <a:lnTo>
                  <a:pt x="1577" y="139"/>
                </a:lnTo>
                <a:lnTo>
                  <a:pt x="1526" y="139"/>
                </a:lnTo>
                <a:lnTo>
                  <a:pt x="1488" y="139"/>
                </a:lnTo>
                <a:lnTo>
                  <a:pt x="1437" y="152"/>
                </a:lnTo>
                <a:lnTo>
                  <a:pt x="1386" y="152"/>
                </a:lnTo>
                <a:lnTo>
                  <a:pt x="1335" y="164"/>
                </a:lnTo>
                <a:lnTo>
                  <a:pt x="1272" y="164"/>
                </a:lnTo>
                <a:lnTo>
                  <a:pt x="1208" y="164"/>
                </a:lnTo>
                <a:lnTo>
                  <a:pt x="1132" y="177"/>
                </a:lnTo>
                <a:lnTo>
                  <a:pt x="1043" y="190"/>
                </a:lnTo>
                <a:lnTo>
                  <a:pt x="954" y="202"/>
                </a:lnTo>
                <a:lnTo>
                  <a:pt x="877" y="202"/>
                </a:lnTo>
                <a:lnTo>
                  <a:pt x="801" y="215"/>
                </a:lnTo>
                <a:lnTo>
                  <a:pt x="725" y="228"/>
                </a:lnTo>
                <a:lnTo>
                  <a:pt x="648" y="240"/>
                </a:lnTo>
                <a:lnTo>
                  <a:pt x="572" y="253"/>
                </a:lnTo>
                <a:lnTo>
                  <a:pt x="508" y="266"/>
                </a:lnTo>
                <a:lnTo>
                  <a:pt x="445" y="266"/>
                </a:lnTo>
                <a:lnTo>
                  <a:pt x="381" y="279"/>
                </a:lnTo>
                <a:lnTo>
                  <a:pt x="330" y="291"/>
                </a:lnTo>
                <a:lnTo>
                  <a:pt x="292" y="304"/>
                </a:lnTo>
                <a:lnTo>
                  <a:pt x="241" y="317"/>
                </a:lnTo>
                <a:lnTo>
                  <a:pt x="216" y="317"/>
                </a:lnTo>
                <a:lnTo>
                  <a:pt x="178" y="317"/>
                </a:lnTo>
                <a:lnTo>
                  <a:pt x="165" y="317"/>
                </a:lnTo>
                <a:lnTo>
                  <a:pt x="152" y="317"/>
                </a:lnTo>
                <a:lnTo>
                  <a:pt x="114" y="304"/>
                </a:lnTo>
                <a:lnTo>
                  <a:pt x="89" y="279"/>
                </a:lnTo>
                <a:lnTo>
                  <a:pt x="50" y="253"/>
                </a:lnTo>
                <a:lnTo>
                  <a:pt x="0" y="215"/>
                </a:lnTo>
                <a:lnTo>
                  <a:pt x="114" y="215"/>
                </a:lnTo>
                <a:lnTo>
                  <a:pt x="229" y="202"/>
                </a:lnTo>
                <a:lnTo>
                  <a:pt x="343" y="190"/>
                </a:lnTo>
                <a:lnTo>
                  <a:pt x="458" y="164"/>
                </a:lnTo>
                <a:lnTo>
                  <a:pt x="572" y="152"/>
                </a:lnTo>
                <a:lnTo>
                  <a:pt x="687" y="126"/>
                </a:lnTo>
                <a:lnTo>
                  <a:pt x="788" y="114"/>
                </a:lnTo>
                <a:lnTo>
                  <a:pt x="903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9" name="Freeform 47"/>
          <p:cNvSpPr/>
          <p:nvPr/>
        </p:nvSpPr>
        <p:spPr>
          <a:xfrm>
            <a:off x="5097463" y="1552893"/>
            <a:ext cx="193675" cy="296862"/>
          </a:xfrm>
          <a:custGeom>
            <a:avLst/>
            <a:gdLst>
              <a:gd name="txL" fmla="*/ 0 w 305"/>
              <a:gd name="txT" fmla="*/ 0 h 469"/>
              <a:gd name="txR" fmla="*/ 305 w 305"/>
              <a:gd name="txB" fmla="*/ 469 h 46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469">
                <a:moveTo>
                  <a:pt x="38" y="63"/>
                </a:moveTo>
                <a:lnTo>
                  <a:pt x="25" y="51"/>
                </a:lnTo>
                <a:lnTo>
                  <a:pt x="13" y="38"/>
                </a:lnTo>
                <a:lnTo>
                  <a:pt x="0" y="25"/>
                </a:lnTo>
                <a:lnTo>
                  <a:pt x="13" y="13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53" y="0"/>
                </a:lnTo>
                <a:lnTo>
                  <a:pt x="178" y="13"/>
                </a:lnTo>
                <a:lnTo>
                  <a:pt x="204" y="13"/>
                </a:lnTo>
                <a:lnTo>
                  <a:pt x="216" y="25"/>
                </a:lnTo>
                <a:lnTo>
                  <a:pt x="229" y="25"/>
                </a:lnTo>
                <a:lnTo>
                  <a:pt x="242" y="38"/>
                </a:lnTo>
                <a:lnTo>
                  <a:pt x="254" y="38"/>
                </a:lnTo>
                <a:lnTo>
                  <a:pt x="267" y="38"/>
                </a:lnTo>
                <a:lnTo>
                  <a:pt x="267" y="51"/>
                </a:lnTo>
                <a:lnTo>
                  <a:pt x="267" y="63"/>
                </a:lnTo>
                <a:lnTo>
                  <a:pt x="280" y="89"/>
                </a:lnTo>
                <a:lnTo>
                  <a:pt x="280" y="114"/>
                </a:lnTo>
                <a:lnTo>
                  <a:pt x="280" y="139"/>
                </a:lnTo>
                <a:lnTo>
                  <a:pt x="293" y="177"/>
                </a:lnTo>
                <a:lnTo>
                  <a:pt x="293" y="215"/>
                </a:lnTo>
                <a:lnTo>
                  <a:pt x="293" y="266"/>
                </a:lnTo>
                <a:lnTo>
                  <a:pt x="293" y="317"/>
                </a:lnTo>
                <a:lnTo>
                  <a:pt x="305" y="355"/>
                </a:lnTo>
                <a:lnTo>
                  <a:pt x="293" y="393"/>
                </a:lnTo>
                <a:lnTo>
                  <a:pt x="293" y="418"/>
                </a:lnTo>
                <a:lnTo>
                  <a:pt x="293" y="444"/>
                </a:lnTo>
                <a:lnTo>
                  <a:pt x="293" y="456"/>
                </a:lnTo>
                <a:lnTo>
                  <a:pt x="280" y="469"/>
                </a:lnTo>
                <a:lnTo>
                  <a:pt x="267" y="469"/>
                </a:lnTo>
                <a:lnTo>
                  <a:pt x="254" y="456"/>
                </a:lnTo>
                <a:lnTo>
                  <a:pt x="242" y="444"/>
                </a:lnTo>
                <a:lnTo>
                  <a:pt x="229" y="418"/>
                </a:lnTo>
                <a:lnTo>
                  <a:pt x="216" y="393"/>
                </a:lnTo>
                <a:lnTo>
                  <a:pt x="204" y="355"/>
                </a:lnTo>
                <a:lnTo>
                  <a:pt x="191" y="317"/>
                </a:lnTo>
                <a:lnTo>
                  <a:pt x="178" y="279"/>
                </a:lnTo>
                <a:lnTo>
                  <a:pt x="153" y="228"/>
                </a:lnTo>
                <a:lnTo>
                  <a:pt x="140" y="190"/>
                </a:lnTo>
                <a:lnTo>
                  <a:pt x="115" y="152"/>
                </a:lnTo>
                <a:lnTo>
                  <a:pt x="102" y="127"/>
                </a:lnTo>
                <a:lnTo>
                  <a:pt x="76" y="101"/>
                </a:lnTo>
                <a:lnTo>
                  <a:pt x="64" y="89"/>
                </a:lnTo>
                <a:lnTo>
                  <a:pt x="51" y="76"/>
                </a:lnTo>
                <a:lnTo>
                  <a:pt x="38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0" name="Freeform 48"/>
          <p:cNvSpPr/>
          <p:nvPr/>
        </p:nvSpPr>
        <p:spPr>
          <a:xfrm>
            <a:off x="5518150" y="1479868"/>
            <a:ext cx="193675" cy="354012"/>
          </a:xfrm>
          <a:custGeom>
            <a:avLst/>
            <a:gdLst>
              <a:gd name="txL" fmla="*/ 0 w 305"/>
              <a:gd name="txT" fmla="*/ 0 h 558"/>
              <a:gd name="txR" fmla="*/ 305 w 305"/>
              <a:gd name="txB" fmla="*/ 558 h 55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558">
                <a:moveTo>
                  <a:pt x="89" y="203"/>
                </a:moveTo>
                <a:lnTo>
                  <a:pt x="89" y="177"/>
                </a:lnTo>
                <a:lnTo>
                  <a:pt x="89" y="152"/>
                </a:lnTo>
                <a:lnTo>
                  <a:pt x="89" y="127"/>
                </a:lnTo>
                <a:lnTo>
                  <a:pt x="89" y="114"/>
                </a:lnTo>
                <a:lnTo>
                  <a:pt x="89" y="76"/>
                </a:lnTo>
                <a:lnTo>
                  <a:pt x="76" y="51"/>
                </a:lnTo>
                <a:lnTo>
                  <a:pt x="76" y="38"/>
                </a:lnTo>
                <a:lnTo>
                  <a:pt x="63" y="38"/>
                </a:lnTo>
                <a:lnTo>
                  <a:pt x="63" y="25"/>
                </a:lnTo>
                <a:lnTo>
                  <a:pt x="76" y="13"/>
                </a:lnTo>
                <a:lnTo>
                  <a:pt x="89" y="13"/>
                </a:lnTo>
                <a:lnTo>
                  <a:pt x="101" y="0"/>
                </a:lnTo>
                <a:lnTo>
                  <a:pt x="127" y="13"/>
                </a:lnTo>
                <a:lnTo>
                  <a:pt x="152" y="13"/>
                </a:lnTo>
                <a:lnTo>
                  <a:pt x="190" y="25"/>
                </a:lnTo>
                <a:lnTo>
                  <a:pt x="229" y="38"/>
                </a:lnTo>
                <a:lnTo>
                  <a:pt x="254" y="51"/>
                </a:lnTo>
                <a:lnTo>
                  <a:pt x="267" y="63"/>
                </a:lnTo>
                <a:lnTo>
                  <a:pt x="280" y="76"/>
                </a:lnTo>
                <a:lnTo>
                  <a:pt x="292" y="76"/>
                </a:lnTo>
                <a:lnTo>
                  <a:pt x="292" y="89"/>
                </a:lnTo>
                <a:lnTo>
                  <a:pt x="305" y="101"/>
                </a:lnTo>
                <a:lnTo>
                  <a:pt x="292" y="114"/>
                </a:lnTo>
                <a:lnTo>
                  <a:pt x="292" y="127"/>
                </a:lnTo>
                <a:lnTo>
                  <a:pt x="280" y="139"/>
                </a:lnTo>
                <a:lnTo>
                  <a:pt x="267" y="165"/>
                </a:lnTo>
                <a:lnTo>
                  <a:pt x="254" y="190"/>
                </a:lnTo>
                <a:lnTo>
                  <a:pt x="241" y="215"/>
                </a:lnTo>
                <a:lnTo>
                  <a:pt x="216" y="253"/>
                </a:lnTo>
                <a:lnTo>
                  <a:pt x="190" y="291"/>
                </a:lnTo>
                <a:lnTo>
                  <a:pt x="165" y="342"/>
                </a:lnTo>
                <a:lnTo>
                  <a:pt x="140" y="393"/>
                </a:lnTo>
                <a:lnTo>
                  <a:pt x="101" y="431"/>
                </a:lnTo>
                <a:lnTo>
                  <a:pt x="76" y="469"/>
                </a:lnTo>
                <a:lnTo>
                  <a:pt x="63" y="507"/>
                </a:lnTo>
                <a:lnTo>
                  <a:pt x="38" y="520"/>
                </a:lnTo>
                <a:lnTo>
                  <a:pt x="25" y="545"/>
                </a:lnTo>
                <a:lnTo>
                  <a:pt x="12" y="545"/>
                </a:lnTo>
                <a:lnTo>
                  <a:pt x="12" y="558"/>
                </a:lnTo>
                <a:lnTo>
                  <a:pt x="12" y="545"/>
                </a:lnTo>
                <a:lnTo>
                  <a:pt x="0" y="545"/>
                </a:lnTo>
                <a:lnTo>
                  <a:pt x="0" y="532"/>
                </a:lnTo>
                <a:lnTo>
                  <a:pt x="0" y="520"/>
                </a:lnTo>
                <a:lnTo>
                  <a:pt x="12" y="494"/>
                </a:lnTo>
                <a:lnTo>
                  <a:pt x="12" y="482"/>
                </a:lnTo>
                <a:lnTo>
                  <a:pt x="25" y="456"/>
                </a:lnTo>
                <a:lnTo>
                  <a:pt x="38" y="418"/>
                </a:lnTo>
                <a:lnTo>
                  <a:pt x="51" y="367"/>
                </a:lnTo>
                <a:lnTo>
                  <a:pt x="63" y="304"/>
                </a:lnTo>
                <a:lnTo>
                  <a:pt x="76" y="253"/>
                </a:lnTo>
                <a:lnTo>
                  <a:pt x="89" y="20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755365" y="1421344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幕</a:t>
            </a:r>
          </a:p>
        </p:txBody>
      </p:sp>
      <p:sp>
        <p:nvSpPr>
          <p:cNvPr id="30" name="矩形 29"/>
          <p:cNvSpPr/>
          <p:nvPr/>
        </p:nvSpPr>
        <p:spPr>
          <a:xfrm>
            <a:off x="636095" y="641052"/>
            <a:ext cx="12585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mù</a:t>
            </a:r>
          </a:p>
        </p:txBody>
      </p:sp>
      <p:pic>
        <p:nvPicPr>
          <p:cNvPr id="2973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556468" y="2934394"/>
            <a:ext cx="3507895" cy="1668165"/>
            <a:chOff x="556468" y="2934394"/>
            <a:chExt cx="3507895" cy="1668165"/>
          </a:xfrm>
        </p:grpSpPr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588367" y="293439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67101" y="3757198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黑幕   独幕剧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56468" y="3342861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M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艹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588367" y="414089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</a:rPr>
                <a:t>笔画：</a:t>
              </a:r>
              <a:r>
                <a:rPr lang="zh-CN" altLang="en-US" sz="2400" b="1" noProof="0" dirty="0" smtClean="0">
                  <a:ln>
                    <a:noFill/>
                  </a:ln>
                  <a:effectLst/>
                  <a:uLnTx/>
                  <a:uFillTx/>
                  <a:latin typeface="+mj-ea"/>
                  <a:ea typeface="+mj-ea"/>
                  <a:sym typeface="+mn-ea"/>
                </a:rPr>
                <a:t>十三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“莫”三部分都要扁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75805" y="1415415"/>
            <a:ext cx="1837690" cy="1665605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62638"/>
              <a:gd name="adj6" fmla="val -4747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 大”的撇和捺要舒展，“巾”下框不封闭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lang="zh-CN" altLang="en-US" sz="2000" b="1" dirty="0">
              <a:latin typeface="宋体" panose="02010600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833870" y="323373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6578"/>
                <a:gd name="adj2" fmla="val -63324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易错提示：上面的日要写扁哦！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85273" y="12306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10" name="Freeform 50"/>
          <p:cNvSpPr/>
          <p:nvPr/>
        </p:nvSpPr>
        <p:spPr>
          <a:xfrm>
            <a:off x="4547235" y="1540193"/>
            <a:ext cx="863600" cy="836612"/>
          </a:xfrm>
          <a:custGeom>
            <a:avLst/>
            <a:gdLst>
              <a:gd name="txL" fmla="*/ 0 w 1361"/>
              <a:gd name="txT" fmla="*/ 0 h 1318"/>
              <a:gd name="txR" fmla="*/ 1361 w 1361"/>
              <a:gd name="txB" fmla="*/ 1318 h 131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61" h="1318">
                <a:moveTo>
                  <a:pt x="229" y="1229"/>
                </a:moveTo>
                <a:lnTo>
                  <a:pt x="178" y="1254"/>
                </a:lnTo>
                <a:lnTo>
                  <a:pt x="127" y="1267"/>
                </a:lnTo>
                <a:lnTo>
                  <a:pt x="89" y="1292"/>
                </a:lnTo>
                <a:lnTo>
                  <a:pt x="63" y="1305"/>
                </a:lnTo>
                <a:lnTo>
                  <a:pt x="38" y="1318"/>
                </a:lnTo>
                <a:lnTo>
                  <a:pt x="13" y="1318"/>
                </a:lnTo>
                <a:lnTo>
                  <a:pt x="0" y="1318"/>
                </a:lnTo>
                <a:lnTo>
                  <a:pt x="0" y="1305"/>
                </a:lnTo>
                <a:lnTo>
                  <a:pt x="0" y="1292"/>
                </a:lnTo>
                <a:lnTo>
                  <a:pt x="13" y="1280"/>
                </a:lnTo>
                <a:lnTo>
                  <a:pt x="25" y="1267"/>
                </a:lnTo>
                <a:lnTo>
                  <a:pt x="51" y="1242"/>
                </a:lnTo>
                <a:lnTo>
                  <a:pt x="89" y="1216"/>
                </a:lnTo>
                <a:lnTo>
                  <a:pt x="127" y="1191"/>
                </a:lnTo>
                <a:lnTo>
                  <a:pt x="178" y="1153"/>
                </a:lnTo>
                <a:lnTo>
                  <a:pt x="216" y="1128"/>
                </a:lnTo>
                <a:lnTo>
                  <a:pt x="280" y="1090"/>
                </a:lnTo>
                <a:lnTo>
                  <a:pt x="331" y="1039"/>
                </a:lnTo>
                <a:lnTo>
                  <a:pt x="394" y="988"/>
                </a:lnTo>
                <a:lnTo>
                  <a:pt x="445" y="938"/>
                </a:lnTo>
                <a:lnTo>
                  <a:pt x="509" y="887"/>
                </a:lnTo>
                <a:lnTo>
                  <a:pt x="572" y="824"/>
                </a:lnTo>
                <a:lnTo>
                  <a:pt x="636" y="760"/>
                </a:lnTo>
                <a:lnTo>
                  <a:pt x="700" y="697"/>
                </a:lnTo>
                <a:lnTo>
                  <a:pt x="750" y="634"/>
                </a:lnTo>
                <a:lnTo>
                  <a:pt x="814" y="570"/>
                </a:lnTo>
                <a:lnTo>
                  <a:pt x="865" y="520"/>
                </a:lnTo>
                <a:lnTo>
                  <a:pt x="903" y="456"/>
                </a:lnTo>
                <a:lnTo>
                  <a:pt x="954" y="405"/>
                </a:lnTo>
                <a:lnTo>
                  <a:pt x="992" y="355"/>
                </a:lnTo>
                <a:lnTo>
                  <a:pt x="1030" y="291"/>
                </a:lnTo>
                <a:lnTo>
                  <a:pt x="1056" y="253"/>
                </a:lnTo>
                <a:lnTo>
                  <a:pt x="1081" y="203"/>
                </a:lnTo>
                <a:lnTo>
                  <a:pt x="1107" y="165"/>
                </a:lnTo>
                <a:lnTo>
                  <a:pt x="1119" y="139"/>
                </a:lnTo>
                <a:lnTo>
                  <a:pt x="1132" y="114"/>
                </a:lnTo>
                <a:lnTo>
                  <a:pt x="1132" y="89"/>
                </a:lnTo>
                <a:lnTo>
                  <a:pt x="1132" y="76"/>
                </a:lnTo>
                <a:lnTo>
                  <a:pt x="1132" y="63"/>
                </a:lnTo>
                <a:lnTo>
                  <a:pt x="1119" y="51"/>
                </a:lnTo>
                <a:lnTo>
                  <a:pt x="1119" y="38"/>
                </a:lnTo>
                <a:lnTo>
                  <a:pt x="1119" y="25"/>
                </a:lnTo>
                <a:lnTo>
                  <a:pt x="1132" y="13"/>
                </a:lnTo>
                <a:lnTo>
                  <a:pt x="1145" y="0"/>
                </a:lnTo>
                <a:lnTo>
                  <a:pt x="1170" y="0"/>
                </a:lnTo>
                <a:lnTo>
                  <a:pt x="1183" y="0"/>
                </a:lnTo>
                <a:lnTo>
                  <a:pt x="1208" y="13"/>
                </a:lnTo>
                <a:lnTo>
                  <a:pt x="1234" y="25"/>
                </a:lnTo>
                <a:lnTo>
                  <a:pt x="1259" y="38"/>
                </a:lnTo>
                <a:lnTo>
                  <a:pt x="1285" y="51"/>
                </a:lnTo>
                <a:lnTo>
                  <a:pt x="1310" y="76"/>
                </a:lnTo>
                <a:lnTo>
                  <a:pt x="1336" y="101"/>
                </a:lnTo>
                <a:lnTo>
                  <a:pt x="1348" y="127"/>
                </a:lnTo>
                <a:lnTo>
                  <a:pt x="1361" y="152"/>
                </a:lnTo>
                <a:lnTo>
                  <a:pt x="1361" y="165"/>
                </a:lnTo>
                <a:lnTo>
                  <a:pt x="1348" y="177"/>
                </a:lnTo>
                <a:lnTo>
                  <a:pt x="1348" y="190"/>
                </a:lnTo>
                <a:lnTo>
                  <a:pt x="1323" y="215"/>
                </a:lnTo>
                <a:lnTo>
                  <a:pt x="1297" y="241"/>
                </a:lnTo>
                <a:lnTo>
                  <a:pt x="1272" y="279"/>
                </a:lnTo>
                <a:lnTo>
                  <a:pt x="1234" y="329"/>
                </a:lnTo>
                <a:lnTo>
                  <a:pt x="1183" y="380"/>
                </a:lnTo>
                <a:lnTo>
                  <a:pt x="1132" y="431"/>
                </a:lnTo>
                <a:lnTo>
                  <a:pt x="1030" y="558"/>
                </a:lnTo>
                <a:lnTo>
                  <a:pt x="916" y="672"/>
                </a:lnTo>
                <a:lnTo>
                  <a:pt x="801" y="786"/>
                </a:lnTo>
                <a:lnTo>
                  <a:pt x="687" y="900"/>
                </a:lnTo>
                <a:lnTo>
                  <a:pt x="623" y="950"/>
                </a:lnTo>
                <a:lnTo>
                  <a:pt x="560" y="1001"/>
                </a:lnTo>
                <a:lnTo>
                  <a:pt x="509" y="1039"/>
                </a:lnTo>
                <a:lnTo>
                  <a:pt x="445" y="1090"/>
                </a:lnTo>
                <a:lnTo>
                  <a:pt x="394" y="1128"/>
                </a:lnTo>
                <a:lnTo>
                  <a:pt x="331" y="1166"/>
                </a:lnTo>
                <a:lnTo>
                  <a:pt x="280" y="1191"/>
                </a:lnTo>
                <a:lnTo>
                  <a:pt x="229" y="1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1" name="Freeform 51"/>
          <p:cNvSpPr/>
          <p:nvPr/>
        </p:nvSpPr>
        <p:spPr>
          <a:xfrm>
            <a:off x="5329873" y="1644968"/>
            <a:ext cx="962025" cy="555625"/>
          </a:xfrm>
          <a:custGeom>
            <a:avLst/>
            <a:gdLst>
              <a:gd name="txL" fmla="*/ 0 w 1514"/>
              <a:gd name="txT" fmla="*/ 0 h 874"/>
              <a:gd name="txR" fmla="*/ 1514 w 1514"/>
              <a:gd name="txB" fmla="*/ 874 h 87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14" h="874">
                <a:moveTo>
                  <a:pt x="1298" y="849"/>
                </a:moveTo>
                <a:lnTo>
                  <a:pt x="1247" y="849"/>
                </a:lnTo>
                <a:lnTo>
                  <a:pt x="1208" y="861"/>
                </a:lnTo>
                <a:lnTo>
                  <a:pt x="1170" y="861"/>
                </a:lnTo>
                <a:lnTo>
                  <a:pt x="1132" y="861"/>
                </a:lnTo>
                <a:lnTo>
                  <a:pt x="1107" y="874"/>
                </a:lnTo>
                <a:lnTo>
                  <a:pt x="1081" y="874"/>
                </a:lnTo>
                <a:lnTo>
                  <a:pt x="1056" y="874"/>
                </a:lnTo>
                <a:lnTo>
                  <a:pt x="1043" y="874"/>
                </a:lnTo>
                <a:lnTo>
                  <a:pt x="1005" y="874"/>
                </a:lnTo>
                <a:lnTo>
                  <a:pt x="979" y="861"/>
                </a:lnTo>
                <a:lnTo>
                  <a:pt x="941" y="849"/>
                </a:lnTo>
                <a:lnTo>
                  <a:pt x="916" y="836"/>
                </a:lnTo>
                <a:lnTo>
                  <a:pt x="903" y="836"/>
                </a:lnTo>
                <a:lnTo>
                  <a:pt x="878" y="823"/>
                </a:lnTo>
                <a:lnTo>
                  <a:pt x="852" y="811"/>
                </a:lnTo>
                <a:lnTo>
                  <a:pt x="827" y="785"/>
                </a:lnTo>
                <a:lnTo>
                  <a:pt x="789" y="760"/>
                </a:lnTo>
                <a:lnTo>
                  <a:pt x="738" y="722"/>
                </a:lnTo>
                <a:lnTo>
                  <a:pt x="700" y="684"/>
                </a:lnTo>
                <a:lnTo>
                  <a:pt x="636" y="646"/>
                </a:lnTo>
                <a:lnTo>
                  <a:pt x="585" y="595"/>
                </a:lnTo>
                <a:lnTo>
                  <a:pt x="521" y="545"/>
                </a:lnTo>
                <a:lnTo>
                  <a:pt x="445" y="481"/>
                </a:lnTo>
                <a:lnTo>
                  <a:pt x="369" y="418"/>
                </a:lnTo>
                <a:lnTo>
                  <a:pt x="280" y="342"/>
                </a:lnTo>
                <a:lnTo>
                  <a:pt x="191" y="266"/>
                </a:lnTo>
                <a:lnTo>
                  <a:pt x="102" y="177"/>
                </a:lnTo>
                <a:lnTo>
                  <a:pt x="0" y="88"/>
                </a:lnTo>
                <a:lnTo>
                  <a:pt x="38" y="0"/>
                </a:lnTo>
                <a:lnTo>
                  <a:pt x="51" y="12"/>
                </a:lnTo>
                <a:lnTo>
                  <a:pt x="63" y="25"/>
                </a:lnTo>
                <a:lnTo>
                  <a:pt x="89" y="50"/>
                </a:lnTo>
                <a:lnTo>
                  <a:pt x="114" y="76"/>
                </a:lnTo>
                <a:lnTo>
                  <a:pt x="140" y="88"/>
                </a:lnTo>
                <a:lnTo>
                  <a:pt x="178" y="114"/>
                </a:lnTo>
                <a:lnTo>
                  <a:pt x="203" y="152"/>
                </a:lnTo>
                <a:lnTo>
                  <a:pt x="242" y="177"/>
                </a:lnTo>
                <a:lnTo>
                  <a:pt x="280" y="202"/>
                </a:lnTo>
                <a:lnTo>
                  <a:pt x="331" y="240"/>
                </a:lnTo>
                <a:lnTo>
                  <a:pt x="369" y="266"/>
                </a:lnTo>
                <a:lnTo>
                  <a:pt x="420" y="304"/>
                </a:lnTo>
                <a:lnTo>
                  <a:pt x="483" y="342"/>
                </a:lnTo>
                <a:lnTo>
                  <a:pt x="534" y="367"/>
                </a:lnTo>
                <a:lnTo>
                  <a:pt x="598" y="405"/>
                </a:lnTo>
                <a:lnTo>
                  <a:pt x="661" y="443"/>
                </a:lnTo>
                <a:lnTo>
                  <a:pt x="738" y="481"/>
                </a:lnTo>
                <a:lnTo>
                  <a:pt x="801" y="519"/>
                </a:lnTo>
                <a:lnTo>
                  <a:pt x="878" y="557"/>
                </a:lnTo>
                <a:lnTo>
                  <a:pt x="954" y="595"/>
                </a:lnTo>
                <a:lnTo>
                  <a:pt x="1018" y="621"/>
                </a:lnTo>
                <a:lnTo>
                  <a:pt x="1094" y="646"/>
                </a:lnTo>
                <a:lnTo>
                  <a:pt x="1158" y="671"/>
                </a:lnTo>
                <a:lnTo>
                  <a:pt x="1234" y="697"/>
                </a:lnTo>
                <a:lnTo>
                  <a:pt x="1259" y="709"/>
                </a:lnTo>
                <a:lnTo>
                  <a:pt x="1298" y="722"/>
                </a:lnTo>
                <a:lnTo>
                  <a:pt x="1348" y="735"/>
                </a:lnTo>
                <a:lnTo>
                  <a:pt x="1399" y="747"/>
                </a:lnTo>
                <a:lnTo>
                  <a:pt x="1437" y="760"/>
                </a:lnTo>
                <a:lnTo>
                  <a:pt x="1476" y="773"/>
                </a:lnTo>
                <a:lnTo>
                  <a:pt x="1488" y="785"/>
                </a:lnTo>
                <a:lnTo>
                  <a:pt x="1501" y="785"/>
                </a:lnTo>
                <a:lnTo>
                  <a:pt x="1514" y="798"/>
                </a:lnTo>
                <a:lnTo>
                  <a:pt x="1501" y="798"/>
                </a:lnTo>
                <a:lnTo>
                  <a:pt x="1501" y="811"/>
                </a:lnTo>
                <a:lnTo>
                  <a:pt x="1476" y="811"/>
                </a:lnTo>
                <a:lnTo>
                  <a:pt x="1463" y="823"/>
                </a:lnTo>
                <a:lnTo>
                  <a:pt x="1425" y="823"/>
                </a:lnTo>
                <a:lnTo>
                  <a:pt x="1387" y="836"/>
                </a:lnTo>
                <a:lnTo>
                  <a:pt x="1348" y="849"/>
                </a:lnTo>
                <a:lnTo>
                  <a:pt x="1298" y="84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2" name="Freeform 52"/>
          <p:cNvSpPr/>
          <p:nvPr/>
        </p:nvSpPr>
        <p:spPr>
          <a:xfrm>
            <a:off x="5160010" y="1959293"/>
            <a:ext cx="363538" cy="112712"/>
          </a:xfrm>
          <a:custGeom>
            <a:avLst/>
            <a:gdLst>
              <a:gd name="txL" fmla="*/ 0 w 572"/>
              <a:gd name="txT" fmla="*/ 0 h 177"/>
              <a:gd name="txR" fmla="*/ 572 w 572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2" h="177">
                <a:moveTo>
                  <a:pt x="356" y="139"/>
                </a:moveTo>
                <a:lnTo>
                  <a:pt x="305" y="152"/>
                </a:lnTo>
                <a:lnTo>
                  <a:pt x="267" y="165"/>
                </a:lnTo>
                <a:lnTo>
                  <a:pt x="229" y="165"/>
                </a:lnTo>
                <a:lnTo>
                  <a:pt x="203" y="177"/>
                </a:lnTo>
                <a:lnTo>
                  <a:pt x="178" y="177"/>
                </a:lnTo>
                <a:lnTo>
                  <a:pt x="152" y="177"/>
                </a:lnTo>
                <a:lnTo>
                  <a:pt x="140" y="177"/>
                </a:lnTo>
                <a:lnTo>
                  <a:pt x="114" y="177"/>
                </a:lnTo>
                <a:lnTo>
                  <a:pt x="101" y="177"/>
                </a:lnTo>
                <a:lnTo>
                  <a:pt x="76" y="165"/>
                </a:lnTo>
                <a:lnTo>
                  <a:pt x="63" y="165"/>
                </a:lnTo>
                <a:lnTo>
                  <a:pt x="38" y="152"/>
                </a:lnTo>
                <a:lnTo>
                  <a:pt x="12" y="139"/>
                </a:lnTo>
                <a:lnTo>
                  <a:pt x="12" y="127"/>
                </a:lnTo>
                <a:lnTo>
                  <a:pt x="0" y="114"/>
                </a:lnTo>
                <a:lnTo>
                  <a:pt x="12" y="101"/>
                </a:lnTo>
                <a:lnTo>
                  <a:pt x="25" y="101"/>
                </a:lnTo>
                <a:lnTo>
                  <a:pt x="38" y="89"/>
                </a:lnTo>
                <a:lnTo>
                  <a:pt x="76" y="76"/>
                </a:lnTo>
                <a:lnTo>
                  <a:pt x="101" y="63"/>
                </a:lnTo>
                <a:lnTo>
                  <a:pt x="140" y="51"/>
                </a:lnTo>
                <a:lnTo>
                  <a:pt x="191" y="38"/>
                </a:lnTo>
                <a:lnTo>
                  <a:pt x="241" y="25"/>
                </a:lnTo>
                <a:lnTo>
                  <a:pt x="280" y="25"/>
                </a:lnTo>
                <a:lnTo>
                  <a:pt x="318" y="13"/>
                </a:lnTo>
                <a:lnTo>
                  <a:pt x="356" y="0"/>
                </a:lnTo>
                <a:lnTo>
                  <a:pt x="381" y="0"/>
                </a:lnTo>
                <a:lnTo>
                  <a:pt x="407" y="0"/>
                </a:lnTo>
                <a:lnTo>
                  <a:pt x="420" y="0"/>
                </a:lnTo>
                <a:lnTo>
                  <a:pt x="432" y="0"/>
                </a:lnTo>
                <a:lnTo>
                  <a:pt x="458" y="0"/>
                </a:lnTo>
                <a:lnTo>
                  <a:pt x="483" y="0"/>
                </a:lnTo>
                <a:lnTo>
                  <a:pt x="496" y="13"/>
                </a:lnTo>
                <a:lnTo>
                  <a:pt x="521" y="13"/>
                </a:lnTo>
                <a:lnTo>
                  <a:pt x="547" y="25"/>
                </a:lnTo>
                <a:lnTo>
                  <a:pt x="559" y="38"/>
                </a:lnTo>
                <a:lnTo>
                  <a:pt x="559" y="51"/>
                </a:lnTo>
                <a:lnTo>
                  <a:pt x="572" y="63"/>
                </a:lnTo>
                <a:lnTo>
                  <a:pt x="559" y="63"/>
                </a:lnTo>
                <a:lnTo>
                  <a:pt x="559" y="76"/>
                </a:lnTo>
                <a:lnTo>
                  <a:pt x="534" y="89"/>
                </a:lnTo>
                <a:lnTo>
                  <a:pt x="521" y="89"/>
                </a:lnTo>
                <a:lnTo>
                  <a:pt x="483" y="101"/>
                </a:lnTo>
                <a:lnTo>
                  <a:pt x="445" y="114"/>
                </a:lnTo>
                <a:lnTo>
                  <a:pt x="407" y="127"/>
                </a:lnTo>
                <a:lnTo>
                  <a:pt x="356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3" name="Freeform 53"/>
          <p:cNvSpPr/>
          <p:nvPr/>
        </p:nvSpPr>
        <p:spPr>
          <a:xfrm>
            <a:off x="4902835" y="2192655"/>
            <a:ext cx="112713" cy="522288"/>
          </a:xfrm>
          <a:custGeom>
            <a:avLst/>
            <a:gdLst>
              <a:gd name="txL" fmla="*/ 0 w 178"/>
              <a:gd name="txT" fmla="*/ 0 h 824"/>
              <a:gd name="txR" fmla="*/ 178 w 178"/>
              <a:gd name="txB" fmla="*/ 824 h 8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8" h="824">
                <a:moveTo>
                  <a:pt x="50" y="64"/>
                </a:moveTo>
                <a:lnTo>
                  <a:pt x="50" y="38"/>
                </a:lnTo>
                <a:lnTo>
                  <a:pt x="50" y="26"/>
                </a:lnTo>
                <a:lnTo>
                  <a:pt x="50" y="13"/>
                </a:lnTo>
                <a:lnTo>
                  <a:pt x="63" y="0"/>
                </a:lnTo>
                <a:lnTo>
                  <a:pt x="76" y="0"/>
                </a:lnTo>
                <a:lnTo>
                  <a:pt x="89" y="0"/>
                </a:lnTo>
                <a:lnTo>
                  <a:pt x="101" y="0"/>
                </a:lnTo>
                <a:lnTo>
                  <a:pt x="140" y="13"/>
                </a:lnTo>
                <a:lnTo>
                  <a:pt x="178" y="38"/>
                </a:lnTo>
                <a:lnTo>
                  <a:pt x="178" y="114"/>
                </a:lnTo>
                <a:lnTo>
                  <a:pt x="178" y="203"/>
                </a:lnTo>
                <a:lnTo>
                  <a:pt x="178" y="279"/>
                </a:lnTo>
                <a:lnTo>
                  <a:pt x="165" y="355"/>
                </a:lnTo>
                <a:lnTo>
                  <a:pt x="165" y="419"/>
                </a:lnTo>
                <a:lnTo>
                  <a:pt x="152" y="482"/>
                </a:lnTo>
                <a:lnTo>
                  <a:pt x="140" y="545"/>
                </a:lnTo>
                <a:lnTo>
                  <a:pt x="127" y="596"/>
                </a:lnTo>
                <a:lnTo>
                  <a:pt x="127" y="647"/>
                </a:lnTo>
                <a:lnTo>
                  <a:pt x="114" y="697"/>
                </a:lnTo>
                <a:lnTo>
                  <a:pt x="101" y="735"/>
                </a:lnTo>
                <a:lnTo>
                  <a:pt x="89" y="761"/>
                </a:lnTo>
                <a:lnTo>
                  <a:pt x="89" y="786"/>
                </a:lnTo>
                <a:lnTo>
                  <a:pt x="76" y="811"/>
                </a:lnTo>
                <a:lnTo>
                  <a:pt x="63" y="824"/>
                </a:lnTo>
                <a:lnTo>
                  <a:pt x="50" y="824"/>
                </a:lnTo>
                <a:lnTo>
                  <a:pt x="38" y="811"/>
                </a:lnTo>
                <a:lnTo>
                  <a:pt x="25" y="799"/>
                </a:lnTo>
                <a:lnTo>
                  <a:pt x="25" y="773"/>
                </a:lnTo>
                <a:lnTo>
                  <a:pt x="12" y="748"/>
                </a:lnTo>
                <a:lnTo>
                  <a:pt x="12" y="735"/>
                </a:lnTo>
                <a:lnTo>
                  <a:pt x="0" y="710"/>
                </a:lnTo>
                <a:lnTo>
                  <a:pt x="0" y="685"/>
                </a:lnTo>
                <a:lnTo>
                  <a:pt x="0" y="659"/>
                </a:lnTo>
                <a:lnTo>
                  <a:pt x="12" y="621"/>
                </a:lnTo>
                <a:lnTo>
                  <a:pt x="12" y="583"/>
                </a:lnTo>
                <a:lnTo>
                  <a:pt x="38" y="520"/>
                </a:lnTo>
                <a:lnTo>
                  <a:pt x="38" y="469"/>
                </a:lnTo>
                <a:lnTo>
                  <a:pt x="50" y="406"/>
                </a:lnTo>
                <a:lnTo>
                  <a:pt x="63" y="330"/>
                </a:lnTo>
                <a:lnTo>
                  <a:pt x="63" y="266"/>
                </a:lnTo>
                <a:lnTo>
                  <a:pt x="63" y="228"/>
                </a:lnTo>
                <a:lnTo>
                  <a:pt x="76" y="190"/>
                </a:lnTo>
                <a:lnTo>
                  <a:pt x="76" y="165"/>
                </a:lnTo>
                <a:lnTo>
                  <a:pt x="63" y="140"/>
                </a:lnTo>
                <a:lnTo>
                  <a:pt x="63" y="114"/>
                </a:lnTo>
                <a:lnTo>
                  <a:pt x="63" y="102"/>
                </a:lnTo>
                <a:lnTo>
                  <a:pt x="63" y="76"/>
                </a:lnTo>
                <a:lnTo>
                  <a:pt x="50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4" name="Freeform 54"/>
          <p:cNvSpPr/>
          <p:nvPr/>
        </p:nvSpPr>
        <p:spPr>
          <a:xfrm>
            <a:off x="4958398" y="2160905"/>
            <a:ext cx="331787" cy="611188"/>
          </a:xfrm>
          <a:custGeom>
            <a:avLst/>
            <a:gdLst>
              <a:gd name="txL" fmla="*/ 0 w 521"/>
              <a:gd name="txT" fmla="*/ 0 h 963"/>
              <a:gd name="txR" fmla="*/ 521 w 521"/>
              <a:gd name="txB" fmla="*/ 963 h 96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1" h="963">
                <a:moveTo>
                  <a:pt x="330" y="899"/>
                </a:moveTo>
                <a:lnTo>
                  <a:pt x="318" y="874"/>
                </a:lnTo>
                <a:lnTo>
                  <a:pt x="305" y="849"/>
                </a:lnTo>
                <a:lnTo>
                  <a:pt x="280" y="836"/>
                </a:lnTo>
                <a:lnTo>
                  <a:pt x="254" y="811"/>
                </a:lnTo>
                <a:lnTo>
                  <a:pt x="229" y="811"/>
                </a:lnTo>
                <a:lnTo>
                  <a:pt x="216" y="811"/>
                </a:lnTo>
                <a:lnTo>
                  <a:pt x="203" y="798"/>
                </a:lnTo>
                <a:lnTo>
                  <a:pt x="190" y="798"/>
                </a:lnTo>
                <a:lnTo>
                  <a:pt x="190" y="785"/>
                </a:lnTo>
                <a:lnTo>
                  <a:pt x="178" y="773"/>
                </a:lnTo>
                <a:lnTo>
                  <a:pt x="178" y="760"/>
                </a:lnTo>
                <a:lnTo>
                  <a:pt x="178" y="747"/>
                </a:lnTo>
                <a:lnTo>
                  <a:pt x="190" y="747"/>
                </a:lnTo>
                <a:lnTo>
                  <a:pt x="203" y="747"/>
                </a:lnTo>
                <a:lnTo>
                  <a:pt x="216" y="747"/>
                </a:lnTo>
                <a:lnTo>
                  <a:pt x="229" y="747"/>
                </a:lnTo>
                <a:lnTo>
                  <a:pt x="254" y="747"/>
                </a:lnTo>
                <a:lnTo>
                  <a:pt x="292" y="760"/>
                </a:lnTo>
                <a:lnTo>
                  <a:pt x="318" y="747"/>
                </a:lnTo>
                <a:lnTo>
                  <a:pt x="343" y="747"/>
                </a:lnTo>
                <a:lnTo>
                  <a:pt x="356" y="735"/>
                </a:lnTo>
                <a:lnTo>
                  <a:pt x="369" y="735"/>
                </a:lnTo>
                <a:lnTo>
                  <a:pt x="369" y="709"/>
                </a:lnTo>
                <a:lnTo>
                  <a:pt x="381" y="697"/>
                </a:lnTo>
                <a:lnTo>
                  <a:pt x="381" y="659"/>
                </a:lnTo>
                <a:lnTo>
                  <a:pt x="381" y="646"/>
                </a:lnTo>
                <a:lnTo>
                  <a:pt x="381" y="621"/>
                </a:lnTo>
                <a:lnTo>
                  <a:pt x="381" y="595"/>
                </a:lnTo>
                <a:lnTo>
                  <a:pt x="381" y="570"/>
                </a:lnTo>
                <a:lnTo>
                  <a:pt x="381" y="532"/>
                </a:lnTo>
                <a:lnTo>
                  <a:pt x="381" y="481"/>
                </a:lnTo>
                <a:lnTo>
                  <a:pt x="381" y="443"/>
                </a:lnTo>
                <a:lnTo>
                  <a:pt x="381" y="393"/>
                </a:lnTo>
                <a:lnTo>
                  <a:pt x="381" y="342"/>
                </a:lnTo>
                <a:lnTo>
                  <a:pt x="381" y="291"/>
                </a:lnTo>
                <a:lnTo>
                  <a:pt x="381" y="253"/>
                </a:lnTo>
                <a:lnTo>
                  <a:pt x="381" y="215"/>
                </a:lnTo>
                <a:lnTo>
                  <a:pt x="369" y="190"/>
                </a:lnTo>
                <a:lnTo>
                  <a:pt x="369" y="164"/>
                </a:lnTo>
                <a:lnTo>
                  <a:pt x="356" y="152"/>
                </a:lnTo>
                <a:lnTo>
                  <a:pt x="356" y="139"/>
                </a:lnTo>
                <a:lnTo>
                  <a:pt x="343" y="139"/>
                </a:lnTo>
                <a:lnTo>
                  <a:pt x="330" y="126"/>
                </a:lnTo>
                <a:lnTo>
                  <a:pt x="318" y="126"/>
                </a:lnTo>
                <a:lnTo>
                  <a:pt x="292" y="126"/>
                </a:lnTo>
                <a:lnTo>
                  <a:pt x="280" y="126"/>
                </a:lnTo>
                <a:lnTo>
                  <a:pt x="254" y="126"/>
                </a:lnTo>
                <a:lnTo>
                  <a:pt x="229" y="139"/>
                </a:lnTo>
                <a:lnTo>
                  <a:pt x="203" y="139"/>
                </a:lnTo>
                <a:lnTo>
                  <a:pt x="140" y="139"/>
                </a:lnTo>
                <a:lnTo>
                  <a:pt x="89" y="152"/>
                </a:lnTo>
                <a:lnTo>
                  <a:pt x="38" y="139"/>
                </a:lnTo>
                <a:lnTo>
                  <a:pt x="0" y="139"/>
                </a:lnTo>
                <a:lnTo>
                  <a:pt x="0" y="88"/>
                </a:lnTo>
                <a:lnTo>
                  <a:pt x="38" y="76"/>
                </a:lnTo>
                <a:lnTo>
                  <a:pt x="89" y="76"/>
                </a:lnTo>
                <a:lnTo>
                  <a:pt x="190" y="63"/>
                </a:lnTo>
                <a:lnTo>
                  <a:pt x="229" y="50"/>
                </a:lnTo>
                <a:lnTo>
                  <a:pt x="254" y="38"/>
                </a:lnTo>
                <a:lnTo>
                  <a:pt x="267" y="38"/>
                </a:lnTo>
                <a:lnTo>
                  <a:pt x="280" y="38"/>
                </a:lnTo>
                <a:lnTo>
                  <a:pt x="292" y="25"/>
                </a:lnTo>
                <a:lnTo>
                  <a:pt x="292" y="12"/>
                </a:lnTo>
                <a:lnTo>
                  <a:pt x="305" y="12"/>
                </a:lnTo>
                <a:lnTo>
                  <a:pt x="318" y="0"/>
                </a:lnTo>
                <a:lnTo>
                  <a:pt x="343" y="0"/>
                </a:lnTo>
                <a:lnTo>
                  <a:pt x="356" y="0"/>
                </a:lnTo>
                <a:lnTo>
                  <a:pt x="369" y="0"/>
                </a:lnTo>
                <a:lnTo>
                  <a:pt x="381" y="0"/>
                </a:lnTo>
                <a:lnTo>
                  <a:pt x="407" y="12"/>
                </a:lnTo>
                <a:lnTo>
                  <a:pt x="445" y="25"/>
                </a:lnTo>
                <a:lnTo>
                  <a:pt x="470" y="50"/>
                </a:lnTo>
                <a:lnTo>
                  <a:pt x="496" y="63"/>
                </a:lnTo>
                <a:lnTo>
                  <a:pt x="509" y="76"/>
                </a:lnTo>
                <a:lnTo>
                  <a:pt x="521" y="88"/>
                </a:lnTo>
                <a:lnTo>
                  <a:pt x="521" y="101"/>
                </a:lnTo>
                <a:lnTo>
                  <a:pt x="521" y="114"/>
                </a:lnTo>
                <a:lnTo>
                  <a:pt x="509" y="126"/>
                </a:lnTo>
                <a:lnTo>
                  <a:pt x="509" y="139"/>
                </a:lnTo>
                <a:lnTo>
                  <a:pt x="509" y="152"/>
                </a:lnTo>
                <a:lnTo>
                  <a:pt x="496" y="164"/>
                </a:lnTo>
                <a:lnTo>
                  <a:pt x="496" y="177"/>
                </a:lnTo>
                <a:lnTo>
                  <a:pt x="496" y="190"/>
                </a:lnTo>
                <a:lnTo>
                  <a:pt x="496" y="215"/>
                </a:lnTo>
                <a:lnTo>
                  <a:pt x="496" y="240"/>
                </a:lnTo>
                <a:lnTo>
                  <a:pt x="496" y="266"/>
                </a:lnTo>
                <a:lnTo>
                  <a:pt x="496" y="291"/>
                </a:lnTo>
                <a:lnTo>
                  <a:pt x="496" y="316"/>
                </a:lnTo>
                <a:lnTo>
                  <a:pt x="496" y="342"/>
                </a:lnTo>
                <a:lnTo>
                  <a:pt x="496" y="380"/>
                </a:lnTo>
                <a:lnTo>
                  <a:pt x="496" y="418"/>
                </a:lnTo>
                <a:lnTo>
                  <a:pt x="496" y="456"/>
                </a:lnTo>
                <a:lnTo>
                  <a:pt x="496" y="494"/>
                </a:lnTo>
                <a:lnTo>
                  <a:pt x="496" y="545"/>
                </a:lnTo>
                <a:lnTo>
                  <a:pt x="496" y="583"/>
                </a:lnTo>
                <a:lnTo>
                  <a:pt x="496" y="621"/>
                </a:lnTo>
                <a:lnTo>
                  <a:pt x="496" y="646"/>
                </a:lnTo>
                <a:lnTo>
                  <a:pt x="496" y="684"/>
                </a:lnTo>
                <a:lnTo>
                  <a:pt x="496" y="709"/>
                </a:lnTo>
                <a:lnTo>
                  <a:pt x="496" y="747"/>
                </a:lnTo>
                <a:lnTo>
                  <a:pt x="483" y="773"/>
                </a:lnTo>
                <a:lnTo>
                  <a:pt x="483" y="811"/>
                </a:lnTo>
                <a:lnTo>
                  <a:pt x="470" y="849"/>
                </a:lnTo>
                <a:lnTo>
                  <a:pt x="470" y="874"/>
                </a:lnTo>
                <a:lnTo>
                  <a:pt x="458" y="887"/>
                </a:lnTo>
                <a:lnTo>
                  <a:pt x="432" y="925"/>
                </a:lnTo>
                <a:lnTo>
                  <a:pt x="407" y="937"/>
                </a:lnTo>
                <a:lnTo>
                  <a:pt x="394" y="950"/>
                </a:lnTo>
                <a:lnTo>
                  <a:pt x="381" y="963"/>
                </a:lnTo>
                <a:lnTo>
                  <a:pt x="369" y="950"/>
                </a:lnTo>
                <a:lnTo>
                  <a:pt x="356" y="937"/>
                </a:lnTo>
                <a:lnTo>
                  <a:pt x="343" y="925"/>
                </a:lnTo>
                <a:lnTo>
                  <a:pt x="330" y="89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5" name="Freeform 55"/>
          <p:cNvSpPr/>
          <p:nvPr/>
        </p:nvSpPr>
        <p:spPr>
          <a:xfrm>
            <a:off x="4958398" y="2337118"/>
            <a:ext cx="185737" cy="65087"/>
          </a:xfrm>
          <a:custGeom>
            <a:avLst/>
            <a:gdLst>
              <a:gd name="txL" fmla="*/ 0 w 292"/>
              <a:gd name="txT" fmla="*/ 0 h 102"/>
              <a:gd name="txR" fmla="*/ 292 w 292"/>
              <a:gd name="txB" fmla="*/ 102 h 10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2" h="102">
                <a:moveTo>
                  <a:pt x="254" y="76"/>
                </a:moveTo>
                <a:lnTo>
                  <a:pt x="241" y="89"/>
                </a:lnTo>
                <a:lnTo>
                  <a:pt x="216" y="89"/>
                </a:lnTo>
                <a:lnTo>
                  <a:pt x="203" y="89"/>
                </a:lnTo>
                <a:lnTo>
                  <a:pt x="165" y="89"/>
                </a:lnTo>
                <a:lnTo>
                  <a:pt x="140" y="102"/>
                </a:lnTo>
                <a:lnTo>
                  <a:pt x="101" y="102"/>
                </a:lnTo>
                <a:lnTo>
                  <a:pt x="51" y="102"/>
                </a:lnTo>
                <a:lnTo>
                  <a:pt x="0" y="102"/>
                </a:lnTo>
                <a:lnTo>
                  <a:pt x="0" y="38"/>
                </a:lnTo>
                <a:lnTo>
                  <a:pt x="38" y="38"/>
                </a:lnTo>
                <a:lnTo>
                  <a:pt x="76" y="26"/>
                </a:lnTo>
                <a:lnTo>
                  <a:pt x="101" y="26"/>
                </a:lnTo>
                <a:lnTo>
                  <a:pt x="127" y="13"/>
                </a:lnTo>
                <a:lnTo>
                  <a:pt x="152" y="13"/>
                </a:lnTo>
                <a:lnTo>
                  <a:pt x="178" y="0"/>
                </a:lnTo>
                <a:lnTo>
                  <a:pt x="216" y="0"/>
                </a:lnTo>
                <a:lnTo>
                  <a:pt x="241" y="0"/>
                </a:lnTo>
                <a:lnTo>
                  <a:pt x="267" y="0"/>
                </a:lnTo>
                <a:lnTo>
                  <a:pt x="280" y="13"/>
                </a:lnTo>
                <a:lnTo>
                  <a:pt x="292" y="13"/>
                </a:lnTo>
                <a:lnTo>
                  <a:pt x="292" y="26"/>
                </a:lnTo>
                <a:lnTo>
                  <a:pt x="292" y="38"/>
                </a:lnTo>
                <a:lnTo>
                  <a:pt x="292" y="51"/>
                </a:lnTo>
                <a:lnTo>
                  <a:pt x="280" y="64"/>
                </a:lnTo>
                <a:lnTo>
                  <a:pt x="254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6" name="Freeform 56"/>
          <p:cNvSpPr/>
          <p:nvPr/>
        </p:nvSpPr>
        <p:spPr>
          <a:xfrm>
            <a:off x="4934585" y="2489518"/>
            <a:ext cx="209550" cy="65087"/>
          </a:xfrm>
          <a:custGeom>
            <a:avLst/>
            <a:gdLst>
              <a:gd name="txL" fmla="*/ 0 w 331"/>
              <a:gd name="txT" fmla="*/ 0 h 102"/>
              <a:gd name="txR" fmla="*/ 331 w 331"/>
              <a:gd name="txB" fmla="*/ 102 h 10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31" h="102">
                <a:moveTo>
                  <a:pt x="0" y="38"/>
                </a:moveTo>
                <a:lnTo>
                  <a:pt x="39" y="38"/>
                </a:lnTo>
                <a:lnTo>
                  <a:pt x="77" y="26"/>
                </a:lnTo>
                <a:lnTo>
                  <a:pt x="115" y="26"/>
                </a:lnTo>
                <a:lnTo>
                  <a:pt x="140" y="13"/>
                </a:lnTo>
                <a:lnTo>
                  <a:pt x="166" y="0"/>
                </a:lnTo>
                <a:lnTo>
                  <a:pt x="191" y="0"/>
                </a:lnTo>
                <a:lnTo>
                  <a:pt x="217" y="0"/>
                </a:lnTo>
                <a:lnTo>
                  <a:pt x="255" y="0"/>
                </a:lnTo>
                <a:lnTo>
                  <a:pt x="293" y="0"/>
                </a:lnTo>
                <a:lnTo>
                  <a:pt x="306" y="13"/>
                </a:lnTo>
                <a:lnTo>
                  <a:pt x="319" y="26"/>
                </a:lnTo>
                <a:lnTo>
                  <a:pt x="331" y="51"/>
                </a:lnTo>
                <a:lnTo>
                  <a:pt x="319" y="51"/>
                </a:lnTo>
                <a:lnTo>
                  <a:pt x="319" y="64"/>
                </a:lnTo>
                <a:lnTo>
                  <a:pt x="306" y="64"/>
                </a:lnTo>
                <a:lnTo>
                  <a:pt x="293" y="76"/>
                </a:lnTo>
                <a:lnTo>
                  <a:pt x="280" y="76"/>
                </a:lnTo>
                <a:lnTo>
                  <a:pt x="268" y="76"/>
                </a:lnTo>
                <a:lnTo>
                  <a:pt x="242" y="89"/>
                </a:lnTo>
                <a:lnTo>
                  <a:pt x="217" y="89"/>
                </a:lnTo>
                <a:lnTo>
                  <a:pt x="204" y="89"/>
                </a:lnTo>
                <a:lnTo>
                  <a:pt x="179" y="89"/>
                </a:lnTo>
                <a:lnTo>
                  <a:pt x="140" y="102"/>
                </a:lnTo>
                <a:lnTo>
                  <a:pt x="115" y="102"/>
                </a:lnTo>
                <a:lnTo>
                  <a:pt x="77" y="102"/>
                </a:lnTo>
                <a:lnTo>
                  <a:pt x="39" y="102"/>
                </a:lnTo>
                <a:lnTo>
                  <a:pt x="0" y="102"/>
                </a:lnTo>
                <a:lnTo>
                  <a:pt x="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7" name="Freeform 57"/>
          <p:cNvSpPr/>
          <p:nvPr/>
        </p:nvSpPr>
        <p:spPr>
          <a:xfrm>
            <a:off x="5387023" y="2240280"/>
            <a:ext cx="96837" cy="330200"/>
          </a:xfrm>
          <a:custGeom>
            <a:avLst/>
            <a:gdLst>
              <a:gd name="txL" fmla="*/ 0 w 153"/>
              <a:gd name="txT" fmla="*/ 0 h 520"/>
              <a:gd name="txR" fmla="*/ 153 w 153"/>
              <a:gd name="txB" fmla="*/ 520 h 520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3" h="520">
                <a:moveTo>
                  <a:pt x="13" y="64"/>
                </a:move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38" y="0"/>
                </a:lnTo>
                <a:lnTo>
                  <a:pt x="64" y="0"/>
                </a:lnTo>
                <a:lnTo>
                  <a:pt x="89" y="13"/>
                </a:lnTo>
                <a:lnTo>
                  <a:pt x="114" y="13"/>
                </a:lnTo>
                <a:lnTo>
                  <a:pt x="127" y="13"/>
                </a:lnTo>
                <a:lnTo>
                  <a:pt x="140" y="26"/>
                </a:lnTo>
                <a:lnTo>
                  <a:pt x="153" y="38"/>
                </a:lnTo>
                <a:lnTo>
                  <a:pt x="153" y="51"/>
                </a:lnTo>
                <a:lnTo>
                  <a:pt x="153" y="89"/>
                </a:lnTo>
                <a:lnTo>
                  <a:pt x="140" y="127"/>
                </a:lnTo>
                <a:lnTo>
                  <a:pt x="140" y="165"/>
                </a:lnTo>
                <a:lnTo>
                  <a:pt x="140" y="216"/>
                </a:lnTo>
                <a:lnTo>
                  <a:pt x="140" y="267"/>
                </a:lnTo>
                <a:lnTo>
                  <a:pt x="140" y="330"/>
                </a:lnTo>
                <a:lnTo>
                  <a:pt x="140" y="355"/>
                </a:lnTo>
                <a:lnTo>
                  <a:pt x="127" y="393"/>
                </a:lnTo>
                <a:lnTo>
                  <a:pt x="127" y="419"/>
                </a:lnTo>
                <a:lnTo>
                  <a:pt x="127" y="431"/>
                </a:lnTo>
                <a:lnTo>
                  <a:pt x="127" y="457"/>
                </a:lnTo>
                <a:lnTo>
                  <a:pt x="114" y="469"/>
                </a:lnTo>
                <a:lnTo>
                  <a:pt x="114" y="507"/>
                </a:lnTo>
                <a:lnTo>
                  <a:pt x="102" y="520"/>
                </a:lnTo>
                <a:lnTo>
                  <a:pt x="89" y="520"/>
                </a:lnTo>
                <a:lnTo>
                  <a:pt x="76" y="520"/>
                </a:lnTo>
                <a:lnTo>
                  <a:pt x="64" y="507"/>
                </a:lnTo>
                <a:lnTo>
                  <a:pt x="64" y="495"/>
                </a:lnTo>
                <a:lnTo>
                  <a:pt x="51" y="469"/>
                </a:lnTo>
                <a:lnTo>
                  <a:pt x="51" y="431"/>
                </a:lnTo>
                <a:lnTo>
                  <a:pt x="38" y="368"/>
                </a:lnTo>
                <a:lnTo>
                  <a:pt x="38" y="317"/>
                </a:lnTo>
                <a:lnTo>
                  <a:pt x="38" y="241"/>
                </a:lnTo>
                <a:lnTo>
                  <a:pt x="38" y="203"/>
                </a:lnTo>
                <a:lnTo>
                  <a:pt x="38" y="178"/>
                </a:lnTo>
                <a:lnTo>
                  <a:pt x="25" y="152"/>
                </a:lnTo>
                <a:lnTo>
                  <a:pt x="25" y="127"/>
                </a:lnTo>
                <a:lnTo>
                  <a:pt x="25" y="102"/>
                </a:lnTo>
                <a:lnTo>
                  <a:pt x="25" y="89"/>
                </a:lnTo>
                <a:lnTo>
                  <a:pt x="13" y="76"/>
                </a:lnTo>
                <a:lnTo>
                  <a:pt x="13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8" name="Freeform 58"/>
          <p:cNvSpPr/>
          <p:nvPr/>
        </p:nvSpPr>
        <p:spPr>
          <a:xfrm>
            <a:off x="5523548" y="2111693"/>
            <a:ext cx="201612" cy="660400"/>
          </a:xfrm>
          <a:custGeom>
            <a:avLst/>
            <a:gdLst>
              <a:gd name="txL" fmla="*/ 0 w 318"/>
              <a:gd name="txT" fmla="*/ 0 h 1039"/>
              <a:gd name="txR" fmla="*/ 318 w 318"/>
              <a:gd name="txB" fmla="*/ 1039 h 1039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1039">
                <a:moveTo>
                  <a:pt x="127" y="12"/>
                </a:moveTo>
                <a:lnTo>
                  <a:pt x="153" y="0"/>
                </a:lnTo>
                <a:lnTo>
                  <a:pt x="166" y="0"/>
                </a:lnTo>
                <a:lnTo>
                  <a:pt x="204" y="0"/>
                </a:lnTo>
                <a:lnTo>
                  <a:pt x="242" y="12"/>
                </a:lnTo>
                <a:lnTo>
                  <a:pt x="267" y="38"/>
                </a:lnTo>
                <a:lnTo>
                  <a:pt x="293" y="50"/>
                </a:lnTo>
                <a:lnTo>
                  <a:pt x="306" y="63"/>
                </a:lnTo>
                <a:lnTo>
                  <a:pt x="318" y="88"/>
                </a:lnTo>
                <a:lnTo>
                  <a:pt x="318" y="101"/>
                </a:lnTo>
                <a:lnTo>
                  <a:pt x="318" y="126"/>
                </a:lnTo>
                <a:lnTo>
                  <a:pt x="318" y="152"/>
                </a:lnTo>
                <a:lnTo>
                  <a:pt x="306" y="190"/>
                </a:lnTo>
                <a:lnTo>
                  <a:pt x="306" y="215"/>
                </a:lnTo>
                <a:lnTo>
                  <a:pt x="306" y="253"/>
                </a:lnTo>
                <a:lnTo>
                  <a:pt x="293" y="291"/>
                </a:lnTo>
                <a:lnTo>
                  <a:pt x="293" y="329"/>
                </a:lnTo>
                <a:lnTo>
                  <a:pt x="293" y="392"/>
                </a:lnTo>
                <a:lnTo>
                  <a:pt x="306" y="443"/>
                </a:lnTo>
                <a:lnTo>
                  <a:pt x="306" y="519"/>
                </a:lnTo>
                <a:lnTo>
                  <a:pt x="306" y="595"/>
                </a:lnTo>
                <a:lnTo>
                  <a:pt x="306" y="671"/>
                </a:lnTo>
                <a:lnTo>
                  <a:pt x="306" y="747"/>
                </a:lnTo>
                <a:lnTo>
                  <a:pt x="306" y="811"/>
                </a:lnTo>
                <a:lnTo>
                  <a:pt x="306" y="861"/>
                </a:lnTo>
                <a:lnTo>
                  <a:pt x="293" y="899"/>
                </a:lnTo>
                <a:lnTo>
                  <a:pt x="280" y="937"/>
                </a:lnTo>
                <a:lnTo>
                  <a:pt x="267" y="963"/>
                </a:lnTo>
                <a:lnTo>
                  <a:pt x="267" y="975"/>
                </a:lnTo>
                <a:lnTo>
                  <a:pt x="255" y="988"/>
                </a:lnTo>
                <a:lnTo>
                  <a:pt x="242" y="1013"/>
                </a:lnTo>
                <a:lnTo>
                  <a:pt x="229" y="1013"/>
                </a:lnTo>
                <a:lnTo>
                  <a:pt x="216" y="1026"/>
                </a:lnTo>
                <a:lnTo>
                  <a:pt x="204" y="1026"/>
                </a:lnTo>
                <a:lnTo>
                  <a:pt x="191" y="1039"/>
                </a:lnTo>
                <a:lnTo>
                  <a:pt x="178" y="1039"/>
                </a:lnTo>
                <a:lnTo>
                  <a:pt x="178" y="1026"/>
                </a:lnTo>
                <a:lnTo>
                  <a:pt x="166" y="1013"/>
                </a:lnTo>
                <a:lnTo>
                  <a:pt x="166" y="1001"/>
                </a:lnTo>
                <a:lnTo>
                  <a:pt x="166" y="963"/>
                </a:lnTo>
                <a:lnTo>
                  <a:pt x="153" y="937"/>
                </a:lnTo>
                <a:lnTo>
                  <a:pt x="140" y="912"/>
                </a:lnTo>
                <a:lnTo>
                  <a:pt x="127" y="899"/>
                </a:lnTo>
                <a:lnTo>
                  <a:pt x="115" y="887"/>
                </a:lnTo>
                <a:lnTo>
                  <a:pt x="89" y="874"/>
                </a:lnTo>
                <a:lnTo>
                  <a:pt x="77" y="861"/>
                </a:lnTo>
                <a:lnTo>
                  <a:pt x="51" y="849"/>
                </a:lnTo>
                <a:lnTo>
                  <a:pt x="38" y="836"/>
                </a:lnTo>
                <a:lnTo>
                  <a:pt x="26" y="823"/>
                </a:lnTo>
                <a:lnTo>
                  <a:pt x="13" y="811"/>
                </a:lnTo>
                <a:lnTo>
                  <a:pt x="13" y="798"/>
                </a:lnTo>
                <a:lnTo>
                  <a:pt x="0" y="798"/>
                </a:lnTo>
                <a:lnTo>
                  <a:pt x="0" y="785"/>
                </a:lnTo>
                <a:lnTo>
                  <a:pt x="13" y="785"/>
                </a:lnTo>
                <a:lnTo>
                  <a:pt x="13" y="773"/>
                </a:lnTo>
                <a:lnTo>
                  <a:pt x="26" y="773"/>
                </a:lnTo>
                <a:lnTo>
                  <a:pt x="38" y="773"/>
                </a:lnTo>
                <a:lnTo>
                  <a:pt x="64" y="773"/>
                </a:lnTo>
                <a:lnTo>
                  <a:pt x="77" y="773"/>
                </a:lnTo>
                <a:lnTo>
                  <a:pt x="89" y="773"/>
                </a:lnTo>
                <a:lnTo>
                  <a:pt x="127" y="773"/>
                </a:lnTo>
                <a:lnTo>
                  <a:pt x="166" y="773"/>
                </a:lnTo>
                <a:lnTo>
                  <a:pt x="178" y="773"/>
                </a:lnTo>
                <a:lnTo>
                  <a:pt x="191" y="760"/>
                </a:lnTo>
                <a:lnTo>
                  <a:pt x="204" y="747"/>
                </a:lnTo>
                <a:lnTo>
                  <a:pt x="204" y="735"/>
                </a:lnTo>
                <a:lnTo>
                  <a:pt x="204" y="722"/>
                </a:lnTo>
                <a:lnTo>
                  <a:pt x="204" y="697"/>
                </a:lnTo>
                <a:lnTo>
                  <a:pt x="204" y="684"/>
                </a:lnTo>
                <a:lnTo>
                  <a:pt x="204" y="659"/>
                </a:lnTo>
                <a:lnTo>
                  <a:pt x="204" y="646"/>
                </a:lnTo>
                <a:lnTo>
                  <a:pt x="204" y="621"/>
                </a:lnTo>
                <a:lnTo>
                  <a:pt x="204" y="583"/>
                </a:lnTo>
                <a:lnTo>
                  <a:pt x="204" y="557"/>
                </a:lnTo>
                <a:lnTo>
                  <a:pt x="204" y="519"/>
                </a:lnTo>
                <a:lnTo>
                  <a:pt x="204" y="494"/>
                </a:lnTo>
                <a:lnTo>
                  <a:pt x="191" y="456"/>
                </a:lnTo>
                <a:lnTo>
                  <a:pt x="191" y="405"/>
                </a:lnTo>
                <a:lnTo>
                  <a:pt x="191" y="367"/>
                </a:lnTo>
                <a:lnTo>
                  <a:pt x="191" y="329"/>
                </a:lnTo>
                <a:lnTo>
                  <a:pt x="191" y="304"/>
                </a:lnTo>
                <a:lnTo>
                  <a:pt x="191" y="266"/>
                </a:lnTo>
                <a:lnTo>
                  <a:pt x="178" y="240"/>
                </a:lnTo>
                <a:lnTo>
                  <a:pt x="178" y="202"/>
                </a:lnTo>
                <a:lnTo>
                  <a:pt x="178" y="177"/>
                </a:lnTo>
                <a:lnTo>
                  <a:pt x="166" y="152"/>
                </a:lnTo>
                <a:lnTo>
                  <a:pt x="166" y="114"/>
                </a:lnTo>
                <a:lnTo>
                  <a:pt x="153" y="88"/>
                </a:lnTo>
                <a:lnTo>
                  <a:pt x="153" y="63"/>
                </a:lnTo>
                <a:lnTo>
                  <a:pt x="140" y="50"/>
                </a:lnTo>
                <a:lnTo>
                  <a:pt x="127" y="38"/>
                </a:lnTo>
                <a:lnTo>
                  <a:pt x="115" y="38"/>
                </a:lnTo>
                <a:lnTo>
                  <a:pt x="115" y="25"/>
                </a:lnTo>
                <a:lnTo>
                  <a:pt x="115" y="12"/>
                </a:lnTo>
                <a:lnTo>
                  <a:pt x="127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9" name="Freeform 59"/>
          <p:cNvSpPr/>
          <p:nvPr/>
        </p:nvSpPr>
        <p:spPr>
          <a:xfrm>
            <a:off x="5290185" y="2738755"/>
            <a:ext cx="233363" cy="177800"/>
          </a:xfrm>
          <a:custGeom>
            <a:avLst/>
            <a:gdLst>
              <a:gd name="txL" fmla="*/ 0 w 369"/>
              <a:gd name="txT" fmla="*/ 0 h 279"/>
              <a:gd name="txR" fmla="*/ 369 w 369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69" h="279">
                <a:moveTo>
                  <a:pt x="369" y="177"/>
                </a:moveTo>
                <a:lnTo>
                  <a:pt x="369" y="215"/>
                </a:lnTo>
                <a:lnTo>
                  <a:pt x="369" y="241"/>
                </a:lnTo>
                <a:lnTo>
                  <a:pt x="356" y="266"/>
                </a:lnTo>
                <a:lnTo>
                  <a:pt x="356" y="279"/>
                </a:lnTo>
                <a:lnTo>
                  <a:pt x="344" y="279"/>
                </a:lnTo>
                <a:lnTo>
                  <a:pt x="331" y="279"/>
                </a:lnTo>
                <a:lnTo>
                  <a:pt x="318" y="279"/>
                </a:lnTo>
                <a:lnTo>
                  <a:pt x="293" y="266"/>
                </a:lnTo>
                <a:lnTo>
                  <a:pt x="267" y="253"/>
                </a:lnTo>
                <a:lnTo>
                  <a:pt x="242" y="228"/>
                </a:lnTo>
                <a:lnTo>
                  <a:pt x="204" y="203"/>
                </a:lnTo>
                <a:lnTo>
                  <a:pt x="166" y="177"/>
                </a:lnTo>
                <a:lnTo>
                  <a:pt x="127" y="152"/>
                </a:lnTo>
                <a:lnTo>
                  <a:pt x="89" y="127"/>
                </a:lnTo>
                <a:lnTo>
                  <a:pt x="51" y="101"/>
                </a:lnTo>
                <a:lnTo>
                  <a:pt x="38" y="76"/>
                </a:lnTo>
                <a:lnTo>
                  <a:pt x="13" y="63"/>
                </a:lnTo>
                <a:lnTo>
                  <a:pt x="0" y="51"/>
                </a:lnTo>
                <a:lnTo>
                  <a:pt x="0" y="38"/>
                </a:lnTo>
                <a:lnTo>
                  <a:pt x="13" y="25"/>
                </a:lnTo>
                <a:lnTo>
                  <a:pt x="26" y="13"/>
                </a:lnTo>
                <a:lnTo>
                  <a:pt x="38" y="13"/>
                </a:lnTo>
                <a:lnTo>
                  <a:pt x="64" y="0"/>
                </a:lnTo>
                <a:lnTo>
                  <a:pt x="77" y="0"/>
                </a:lnTo>
                <a:lnTo>
                  <a:pt x="102" y="0"/>
                </a:lnTo>
                <a:lnTo>
                  <a:pt x="115" y="0"/>
                </a:lnTo>
                <a:lnTo>
                  <a:pt x="140" y="13"/>
                </a:lnTo>
                <a:lnTo>
                  <a:pt x="191" y="25"/>
                </a:lnTo>
                <a:lnTo>
                  <a:pt x="242" y="51"/>
                </a:lnTo>
                <a:lnTo>
                  <a:pt x="267" y="63"/>
                </a:lnTo>
                <a:lnTo>
                  <a:pt x="293" y="76"/>
                </a:lnTo>
                <a:lnTo>
                  <a:pt x="318" y="89"/>
                </a:lnTo>
                <a:lnTo>
                  <a:pt x="331" y="101"/>
                </a:lnTo>
                <a:lnTo>
                  <a:pt x="344" y="114"/>
                </a:lnTo>
                <a:lnTo>
                  <a:pt x="356" y="139"/>
                </a:lnTo>
                <a:lnTo>
                  <a:pt x="356" y="152"/>
                </a:lnTo>
                <a:lnTo>
                  <a:pt x="369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0" name="Freeform 60"/>
          <p:cNvSpPr/>
          <p:nvPr/>
        </p:nvSpPr>
        <p:spPr>
          <a:xfrm>
            <a:off x="5023485" y="2780030"/>
            <a:ext cx="896938" cy="425450"/>
          </a:xfrm>
          <a:custGeom>
            <a:avLst/>
            <a:gdLst>
              <a:gd name="txL" fmla="*/ 0 w 1413"/>
              <a:gd name="txT" fmla="*/ 0 h 672"/>
              <a:gd name="txR" fmla="*/ 1413 w 1413"/>
              <a:gd name="txB" fmla="*/ 672 h 67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13" h="672">
                <a:moveTo>
                  <a:pt x="1145" y="292"/>
                </a:moveTo>
                <a:lnTo>
                  <a:pt x="1184" y="317"/>
                </a:lnTo>
                <a:lnTo>
                  <a:pt x="1209" y="343"/>
                </a:lnTo>
                <a:lnTo>
                  <a:pt x="1234" y="368"/>
                </a:lnTo>
                <a:lnTo>
                  <a:pt x="1247" y="393"/>
                </a:lnTo>
                <a:lnTo>
                  <a:pt x="1273" y="419"/>
                </a:lnTo>
                <a:lnTo>
                  <a:pt x="1298" y="431"/>
                </a:lnTo>
                <a:lnTo>
                  <a:pt x="1336" y="457"/>
                </a:lnTo>
                <a:lnTo>
                  <a:pt x="1374" y="482"/>
                </a:lnTo>
                <a:lnTo>
                  <a:pt x="1387" y="495"/>
                </a:lnTo>
                <a:lnTo>
                  <a:pt x="1400" y="507"/>
                </a:lnTo>
                <a:lnTo>
                  <a:pt x="1413" y="533"/>
                </a:lnTo>
                <a:lnTo>
                  <a:pt x="1413" y="545"/>
                </a:lnTo>
                <a:lnTo>
                  <a:pt x="1413" y="558"/>
                </a:lnTo>
                <a:lnTo>
                  <a:pt x="1400" y="571"/>
                </a:lnTo>
                <a:lnTo>
                  <a:pt x="1387" y="583"/>
                </a:lnTo>
                <a:lnTo>
                  <a:pt x="1374" y="596"/>
                </a:lnTo>
                <a:lnTo>
                  <a:pt x="1349" y="609"/>
                </a:lnTo>
                <a:lnTo>
                  <a:pt x="1324" y="621"/>
                </a:lnTo>
                <a:lnTo>
                  <a:pt x="1298" y="621"/>
                </a:lnTo>
                <a:lnTo>
                  <a:pt x="1273" y="634"/>
                </a:lnTo>
                <a:lnTo>
                  <a:pt x="1234" y="647"/>
                </a:lnTo>
                <a:lnTo>
                  <a:pt x="1209" y="647"/>
                </a:lnTo>
                <a:lnTo>
                  <a:pt x="1158" y="659"/>
                </a:lnTo>
                <a:lnTo>
                  <a:pt x="1120" y="659"/>
                </a:lnTo>
                <a:lnTo>
                  <a:pt x="1082" y="672"/>
                </a:lnTo>
                <a:lnTo>
                  <a:pt x="1031" y="672"/>
                </a:lnTo>
                <a:lnTo>
                  <a:pt x="929" y="672"/>
                </a:lnTo>
                <a:lnTo>
                  <a:pt x="827" y="672"/>
                </a:lnTo>
                <a:lnTo>
                  <a:pt x="738" y="659"/>
                </a:lnTo>
                <a:lnTo>
                  <a:pt x="637" y="634"/>
                </a:lnTo>
                <a:lnTo>
                  <a:pt x="547" y="609"/>
                </a:lnTo>
                <a:lnTo>
                  <a:pt x="471" y="583"/>
                </a:lnTo>
                <a:lnTo>
                  <a:pt x="420" y="558"/>
                </a:lnTo>
                <a:lnTo>
                  <a:pt x="382" y="533"/>
                </a:lnTo>
                <a:lnTo>
                  <a:pt x="344" y="507"/>
                </a:lnTo>
                <a:lnTo>
                  <a:pt x="306" y="482"/>
                </a:lnTo>
                <a:lnTo>
                  <a:pt x="242" y="419"/>
                </a:lnTo>
                <a:lnTo>
                  <a:pt x="179" y="355"/>
                </a:lnTo>
                <a:lnTo>
                  <a:pt x="115" y="279"/>
                </a:lnTo>
                <a:lnTo>
                  <a:pt x="102" y="228"/>
                </a:lnTo>
                <a:lnTo>
                  <a:pt x="77" y="190"/>
                </a:lnTo>
                <a:lnTo>
                  <a:pt x="51" y="152"/>
                </a:lnTo>
                <a:lnTo>
                  <a:pt x="39" y="114"/>
                </a:lnTo>
                <a:lnTo>
                  <a:pt x="26" y="76"/>
                </a:lnTo>
                <a:lnTo>
                  <a:pt x="13" y="51"/>
                </a:lnTo>
                <a:lnTo>
                  <a:pt x="13" y="38"/>
                </a:lnTo>
                <a:lnTo>
                  <a:pt x="13" y="26"/>
                </a:lnTo>
                <a:lnTo>
                  <a:pt x="0" y="13"/>
                </a:lnTo>
                <a:lnTo>
                  <a:pt x="13" y="0"/>
                </a:lnTo>
                <a:lnTo>
                  <a:pt x="26" y="0"/>
                </a:lnTo>
                <a:lnTo>
                  <a:pt x="39" y="13"/>
                </a:lnTo>
                <a:lnTo>
                  <a:pt x="51" y="26"/>
                </a:lnTo>
                <a:lnTo>
                  <a:pt x="64" y="38"/>
                </a:lnTo>
                <a:lnTo>
                  <a:pt x="64" y="51"/>
                </a:lnTo>
                <a:lnTo>
                  <a:pt x="77" y="76"/>
                </a:lnTo>
                <a:lnTo>
                  <a:pt x="89" y="89"/>
                </a:lnTo>
                <a:lnTo>
                  <a:pt x="115" y="114"/>
                </a:lnTo>
                <a:lnTo>
                  <a:pt x="128" y="140"/>
                </a:lnTo>
                <a:lnTo>
                  <a:pt x="179" y="190"/>
                </a:lnTo>
                <a:lnTo>
                  <a:pt x="204" y="216"/>
                </a:lnTo>
                <a:lnTo>
                  <a:pt x="229" y="241"/>
                </a:lnTo>
                <a:lnTo>
                  <a:pt x="268" y="279"/>
                </a:lnTo>
                <a:lnTo>
                  <a:pt x="306" y="304"/>
                </a:lnTo>
                <a:lnTo>
                  <a:pt x="344" y="330"/>
                </a:lnTo>
                <a:lnTo>
                  <a:pt x="382" y="355"/>
                </a:lnTo>
                <a:lnTo>
                  <a:pt x="433" y="381"/>
                </a:lnTo>
                <a:lnTo>
                  <a:pt x="484" y="406"/>
                </a:lnTo>
                <a:lnTo>
                  <a:pt x="535" y="431"/>
                </a:lnTo>
                <a:lnTo>
                  <a:pt x="586" y="457"/>
                </a:lnTo>
                <a:lnTo>
                  <a:pt x="637" y="469"/>
                </a:lnTo>
                <a:lnTo>
                  <a:pt x="687" y="482"/>
                </a:lnTo>
                <a:lnTo>
                  <a:pt x="738" y="495"/>
                </a:lnTo>
                <a:lnTo>
                  <a:pt x="776" y="495"/>
                </a:lnTo>
                <a:lnTo>
                  <a:pt x="827" y="507"/>
                </a:lnTo>
                <a:lnTo>
                  <a:pt x="878" y="507"/>
                </a:lnTo>
                <a:lnTo>
                  <a:pt x="916" y="507"/>
                </a:lnTo>
                <a:lnTo>
                  <a:pt x="955" y="507"/>
                </a:lnTo>
                <a:lnTo>
                  <a:pt x="993" y="507"/>
                </a:lnTo>
                <a:lnTo>
                  <a:pt x="1018" y="495"/>
                </a:lnTo>
                <a:lnTo>
                  <a:pt x="1031" y="495"/>
                </a:lnTo>
                <a:lnTo>
                  <a:pt x="1056" y="495"/>
                </a:lnTo>
                <a:lnTo>
                  <a:pt x="1069" y="495"/>
                </a:lnTo>
                <a:lnTo>
                  <a:pt x="1069" y="482"/>
                </a:lnTo>
                <a:lnTo>
                  <a:pt x="1082" y="469"/>
                </a:lnTo>
                <a:lnTo>
                  <a:pt x="1082" y="457"/>
                </a:lnTo>
                <a:lnTo>
                  <a:pt x="1082" y="444"/>
                </a:lnTo>
                <a:lnTo>
                  <a:pt x="1069" y="419"/>
                </a:lnTo>
                <a:lnTo>
                  <a:pt x="1069" y="406"/>
                </a:lnTo>
                <a:lnTo>
                  <a:pt x="1056" y="368"/>
                </a:lnTo>
                <a:lnTo>
                  <a:pt x="1056" y="343"/>
                </a:lnTo>
                <a:lnTo>
                  <a:pt x="1044" y="304"/>
                </a:lnTo>
                <a:lnTo>
                  <a:pt x="1031" y="266"/>
                </a:lnTo>
                <a:lnTo>
                  <a:pt x="1018" y="241"/>
                </a:lnTo>
                <a:lnTo>
                  <a:pt x="1018" y="216"/>
                </a:lnTo>
                <a:lnTo>
                  <a:pt x="1018" y="190"/>
                </a:lnTo>
                <a:lnTo>
                  <a:pt x="1005" y="178"/>
                </a:lnTo>
                <a:lnTo>
                  <a:pt x="1005" y="165"/>
                </a:lnTo>
                <a:lnTo>
                  <a:pt x="1018" y="152"/>
                </a:lnTo>
                <a:lnTo>
                  <a:pt x="1018" y="140"/>
                </a:lnTo>
                <a:lnTo>
                  <a:pt x="1018" y="152"/>
                </a:lnTo>
                <a:lnTo>
                  <a:pt x="1031" y="152"/>
                </a:lnTo>
                <a:lnTo>
                  <a:pt x="1044" y="165"/>
                </a:lnTo>
                <a:lnTo>
                  <a:pt x="1056" y="178"/>
                </a:lnTo>
                <a:lnTo>
                  <a:pt x="1082" y="203"/>
                </a:lnTo>
                <a:lnTo>
                  <a:pt x="1095" y="228"/>
                </a:lnTo>
                <a:lnTo>
                  <a:pt x="1120" y="254"/>
                </a:lnTo>
                <a:lnTo>
                  <a:pt x="1145" y="2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1" name="Freeform 61"/>
          <p:cNvSpPr/>
          <p:nvPr/>
        </p:nvSpPr>
        <p:spPr>
          <a:xfrm>
            <a:off x="5798185" y="2675255"/>
            <a:ext cx="258763" cy="209550"/>
          </a:xfrm>
          <a:custGeom>
            <a:avLst/>
            <a:gdLst>
              <a:gd name="txL" fmla="*/ 0 w 407"/>
              <a:gd name="txT" fmla="*/ 0 h 329"/>
              <a:gd name="txR" fmla="*/ 407 w 407"/>
              <a:gd name="txB" fmla="*/ 329 h 32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07" h="329">
                <a:moveTo>
                  <a:pt x="0" y="50"/>
                </a:moveTo>
                <a:lnTo>
                  <a:pt x="12" y="38"/>
                </a:lnTo>
                <a:lnTo>
                  <a:pt x="12" y="25"/>
                </a:lnTo>
                <a:lnTo>
                  <a:pt x="25" y="25"/>
                </a:lnTo>
                <a:lnTo>
                  <a:pt x="38" y="12"/>
                </a:lnTo>
                <a:lnTo>
                  <a:pt x="51" y="12"/>
                </a:lnTo>
                <a:lnTo>
                  <a:pt x="63" y="12"/>
                </a:lnTo>
                <a:lnTo>
                  <a:pt x="89" y="0"/>
                </a:lnTo>
                <a:lnTo>
                  <a:pt x="102" y="0"/>
                </a:lnTo>
                <a:lnTo>
                  <a:pt x="127" y="0"/>
                </a:lnTo>
                <a:lnTo>
                  <a:pt x="152" y="12"/>
                </a:lnTo>
                <a:lnTo>
                  <a:pt x="178" y="12"/>
                </a:lnTo>
                <a:lnTo>
                  <a:pt x="203" y="25"/>
                </a:lnTo>
                <a:lnTo>
                  <a:pt x="229" y="38"/>
                </a:lnTo>
                <a:lnTo>
                  <a:pt x="267" y="63"/>
                </a:lnTo>
                <a:lnTo>
                  <a:pt x="292" y="76"/>
                </a:lnTo>
                <a:lnTo>
                  <a:pt x="318" y="101"/>
                </a:lnTo>
                <a:lnTo>
                  <a:pt x="343" y="126"/>
                </a:lnTo>
                <a:lnTo>
                  <a:pt x="369" y="152"/>
                </a:lnTo>
                <a:lnTo>
                  <a:pt x="381" y="177"/>
                </a:lnTo>
                <a:lnTo>
                  <a:pt x="394" y="190"/>
                </a:lnTo>
                <a:lnTo>
                  <a:pt x="407" y="215"/>
                </a:lnTo>
                <a:lnTo>
                  <a:pt x="407" y="240"/>
                </a:lnTo>
                <a:lnTo>
                  <a:pt x="407" y="253"/>
                </a:lnTo>
                <a:lnTo>
                  <a:pt x="407" y="278"/>
                </a:lnTo>
                <a:lnTo>
                  <a:pt x="394" y="291"/>
                </a:lnTo>
                <a:lnTo>
                  <a:pt x="394" y="304"/>
                </a:lnTo>
                <a:lnTo>
                  <a:pt x="394" y="316"/>
                </a:lnTo>
                <a:lnTo>
                  <a:pt x="381" y="316"/>
                </a:lnTo>
                <a:lnTo>
                  <a:pt x="381" y="329"/>
                </a:lnTo>
                <a:lnTo>
                  <a:pt x="369" y="329"/>
                </a:lnTo>
                <a:lnTo>
                  <a:pt x="356" y="329"/>
                </a:lnTo>
                <a:lnTo>
                  <a:pt x="331" y="316"/>
                </a:lnTo>
                <a:lnTo>
                  <a:pt x="318" y="304"/>
                </a:lnTo>
                <a:lnTo>
                  <a:pt x="292" y="291"/>
                </a:lnTo>
                <a:lnTo>
                  <a:pt x="254" y="266"/>
                </a:lnTo>
                <a:lnTo>
                  <a:pt x="229" y="240"/>
                </a:lnTo>
                <a:lnTo>
                  <a:pt x="178" y="202"/>
                </a:lnTo>
                <a:lnTo>
                  <a:pt x="140" y="164"/>
                </a:lnTo>
                <a:lnTo>
                  <a:pt x="114" y="139"/>
                </a:lnTo>
                <a:lnTo>
                  <a:pt x="76" y="114"/>
                </a:lnTo>
                <a:lnTo>
                  <a:pt x="63" y="101"/>
                </a:lnTo>
                <a:lnTo>
                  <a:pt x="38" y="76"/>
                </a:lnTo>
                <a:lnTo>
                  <a:pt x="25" y="63"/>
                </a:lnTo>
                <a:lnTo>
                  <a:pt x="12" y="50"/>
                </a:lnTo>
                <a:lnTo>
                  <a:pt x="0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22" name="Freeform 62"/>
          <p:cNvSpPr/>
          <p:nvPr/>
        </p:nvSpPr>
        <p:spPr>
          <a:xfrm>
            <a:off x="4731385" y="2772093"/>
            <a:ext cx="171450" cy="354012"/>
          </a:xfrm>
          <a:custGeom>
            <a:avLst/>
            <a:gdLst>
              <a:gd name="txL" fmla="*/ 0 w 268"/>
              <a:gd name="txT" fmla="*/ 0 h 557"/>
              <a:gd name="txR" fmla="*/ 268 w 268"/>
              <a:gd name="txB" fmla="*/ 557 h 55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8" h="557">
                <a:moveTo>
                  <a:pt x="102" y="557"/>
                </a:moveTo>
                <a:lnTo>
                  <a:pt x="89" y="545"/>
                </a:lnTo>
                <a:lnTo>
                  <a:pt x="77" y="532"/>
                </a:lnTo>
                <a:lnTo>
                  <a:pt x="64" y="519"/>
                </a:lnTo>
                <a:lnTo>
                  <a:pt x="51" y="481"/>
                </a:lnTo>
                <a:lnTo>
                  <a:pt x="26" y="456"/>
                </a:lnTo>
                <a:lnTo>
                  <a:pt x="13" y="431"/>
                </a:lnTo>
                <a:lnTo>
                  <a:pt x="0" y="405"/>
                </a:lnTo>
                <a:lnTo>
                  <a:pt x="0" y="393"/>
                </a:lnTo>
                <a:lnTo>
                  <a:pt x="0" y="380"/>
                </a:lnTo>
                <a:lnTo>
                  <a:pt x="13" y="355"/>
                </a:lnTo>
                <a:lnTo>
                  <a:pt x="39" y="329"/>
                </a:lnTo>
                <a:lnTo>
                  <a:pt x="51" y="316"/>
                </a:lnTo>
                <a:lnTo>
                  <a:pt x="64" y="304"/>
                </a:lnTo>
                <a:lnTo>
                  <a:pt x="77" y="278"/>
                </a:lnTo>
                <a:lnTo>
                  <a:pt x="89" y="266"/>
                </a:lnTo>
                <a:lnTo>
                  <a:pt x="102" y="240"/>
                </a:lnTo>
                <a:lnTo>
                  <a:pt x="115" y="215"/>
                </a:lnTo>
                <a:lnTo>
                  <a:pt x="128" y="190"/>
                </a:lnTo>
                <a:lnTo>
                  <a:pt x="140" y="164"/>
                </a:lnTo>
                <a:lnTo>
                  <a:pt x="153" y="126"/>
                </a:lnTo>
                <a:lnTo>
                  <a:pt x="166" y="88"/>
                </a:lnTo>
                <a:lnTo>
                  <a:pt x="179" y="63"/>
                </a:lnTo>
                <a:lnTo>
                  <a:pt x="179" y="50"/>
                </a:lnTo>
                <a:lnTo>
                  <a:pt x="191" y="25"/>
                </a:lnTo>
                <a:lnTo>
                  <a:pt x="191" y="12"/>
                </a:lnTo>
                <a:lnTo>
                  <a:pt x="204" y="0"/>
                </a:lnTo>
                <a:lnTo>
                  <a:pt x="217" y="0"/>
                </a:lnTo>
                <a:lnTo>
                  <a:pt x="229" y="12"/>
                </a:lnTo>
                <a:lnTo>
                  <a:pt x="242" y="25"/>
                </a:lnTo>
                <a:lnTo>
                  <a:pt x="255" y="50"/>
                </a:lnTo>
                <a:lnTo>
                  <a:pt x="255" y="63"/>
                </a:lnTo>
                <a:lnTo>
                  <a:pt x="268" y="76"/>
                </a:lnTo>
                <a:lnTo>
                  <a:pt x="268" y="101"/>
                </a:lnTo>
                <a:lnTo>
                  <a:pt x="268" y="126"/>
                </a:lnTo>
                <a:lnTo>
                  <a:pt x="268" y="152"/>
                </a:lnTo>
                <a:lnTo>
                  <a:pt x="268" y="177"/>
                </a:lnTo>
                <a:lnTo>
                  <a:pt x="268" y="202"/>
                </a:lnTo>
                <a:lnTo>
                  <a:pt x="268" y="240"/>
                </a:lnTo>
                <a:lnTo>
                  <a:pt x="255" y="304"/>
                </a:lnTo>
                <a:lnTo>
                  <a:pt x="242" y="367"/>
                </a:lnTo>
                <a:lnTo>
                  <a:pt x="229" y="418"/>
                </a:lnTo>
                <a:lnTo>
                  <a:pt x="204" y="469"/>
                </a:lnTo>
                <a:lnTo>
                  <a:pt x="191" y="481"/>
                </a:lnTo>
                <a:lnTo>
                  <a:pt x="166" y="507"/>
                </a:lnTo>
                <a:lnTo>
                  <a:pt x="153" y="519"/>
                </a:lnTo>
                <a:lnTo>
                  <a:pt x="140" y="532"/>
                </a:lnTo>
                <a:lnTo>
                  <a:pt x="128" y="532"/>
                </a:lnTo>
                <a:lnTo>
                  <a:pt x="115" y="545"/>
                </a:lnTo>
                <a:lnTo>
                  <a:pt x="102" y="55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666342" y="1384877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愈</a:t>
            </a:r>
          </a:p>
        </p:txBody>
      </p:sp>
      <p:sp>
        <p:nvSpPr>
          <p:cNvPr id="30" name="矩形 29"/>
          <p:cNvSpPr/>
          <p:nvPr/>
        </p:nvSpPr>
        <p:spPr>
          <a:xfrm>
            <a:off x="660212" y="681556"/>
            <a:ext cx="132524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yù</a:t>
            </a:r>
          </a:p>
        </p:txBody>
      </p:sp>
      <p:pic>
        <p:nvPicPr>
          <p:cNvPr id="30754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82037" y="2978960"/>
            <a:ext cx="3539794" cy="1635139"/>
            <a:chOff x="482037" y="2978960"/>
            <a:chExt cx="3539794" cy="1635139"/>
          </a:xfrm>
        </p:grpSpPr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524569" y="297896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24569" y="3736347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愈加   愈演愈烈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82037" y="335471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Y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</a:t>
              </a:r>
              <a:r>
                <a:rPr lang="zh-CN" altLang="en-US" sz="24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400" b="1" dirty="0" smtClean="0">
                  <a:latin typeface="宋体" panose="02010600030101010101" pitchFamily="2" charset="-122"/>
                </a:rPr>
                <a:t>人</a:t>
              </a:r>
              <a:endParaRPr lang="zh-CN" altLang="en-US" sz="2400" b="1" dirty="0">
                <a:latin typeface="宋体" panose="02010600030101010101" pitchFamily="2" charset="-122"/>
              </a:endParaRP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504910" y="415243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</a:rPr>
                <a:t>笔画：</a:t>
              </a:r>
              <a:r>
                <a:rPr lang="zh-CN" altLang="en-US" sz="2400" b="1" noProof="0" dirty="0" smtClean="0">
                  <a:ln>
                    <a:noFill/>
                  </a:ln>
                  <a:effectLst/>
                  <a:uLnTx/>
                  <a:uFillTx/>
                  <a:latin typeface="+mj-ea"/>
                  <a:ea typeface="+mj-ea"/>
                  <a:sym typeface="+mn-ea"/>
                </a:rPr>
                <a:t>十三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05355" y="164973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“人”要扁、舒展，下边要写紧凑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783080"/>
            <a:ext cx="1837690" cy="1249045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“心” 的第二点在卧钩中间，其他两点在两边。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37705" y="3205163"/>
            <a:ext cx="1810857" cy="1241425"/>
            <a:chOff x="6397625" y="2122488"/>
            <a:chExt cx="181085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92609" y="2270605"/>
              <a:ext cx="1715873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易错提示：月的第一笔千万不要成撇哦！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4122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8636" name="Freeform 28"/>
          <p:cNvSpPr/>
          <p:nvPr/>
        </p:nvSpPr>
        <p:spPr>
          <a:xfrm>
            <a:off x="5036185" y="1827530"/>
            <a:ext cx="114300" cy="1101725"/>
          </a:xfrm>
          <a:custGeom>
            <a:avLst/>
            <a:gdLst>
              <a:gd name="txL" fmla="*/ 0 w 178"/>
              <a:gd name="txT" fmla="*/ 0 h 1736"/>
              <a:gd name="txR" fmla="*/ 178 w 178"/>
              <a:gd name="txB" fmla="*/ 1736 h 1736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</a:cxnLst>
            <a:rect l="txL" t="txT" r="txR" b="txB"/>
            <a:pathLst>
              <a:path w="178" h="1736">
                <a:moveTo>
                  <a:pt x="12" y="0"/>
                </a:moveTo>
                <a:lnTo>
                  <a:pt x="51" y="0"/>
                </a:lnTo>
                <a:lnTo>
                  <a:pt x="89" y="0"/>
                </a:lnTo>
                <a:lnTo>
                  <a:pt x="127" y="13"/>
                </a:lnTo>
                <a:lnTo>
                  <a:pt x="178" y="38"/>
                </a:lnTo>
                <a:lnTo>
                  <a:pt x="178" y="152"/>
                </a:lnTo>
                <a:lnTo>
                  <a:pt x="178" y="279"/>
                </a:lnTo>
                <a:lnTo>
                  <a:pt x="178" y="405"/>
                </a:lnTo>
                <a:lnTo>
                  <a:pt x="178" y="532"/>
                </a:lnTo>
                <a:lnTo>
                  <a:pt x="178" y="671"/>
                </a:lnTo>
                <a:lnTo>
                  <a:pt x="178" y="811"/>
                </a:lnTo>
                <a:lnTo>
                  <a:pt x="178" y="963"/>
                </a:lnTo>
                <a:lnTo>
                  <a:pt x="178" y="1115"/>
                </a:lnTo>
                <a:lnTo>
                  <a:pt x="165" y="1178"/>
                </a:lnTo>
                <a:lnTo>
                  <a:pt x="165" y="1254"/>
                </a:lnTo>
                <a:lnTo>
                  <a:pt x="165" y="1318"/>
                </a:lnTo>
                <a:lnTo>
                  <a:pt x="165" y="1381"/>
                </a:lnTo>
                <a:lnTo>
                  <a:pt x="165" y="1432"/>
                </a:lnTo>
                <a:lnTo>
                  <a:pt x="152" y="1495"/>
                </a:lnTo>
                <a:lnTo>
                  <a:pt x="152" y="1533"/>
                </a:lnTo>
                <a:lnTo>
                  <a:pt x="152" y="1571"/>
                </a:lnTo>
                <a:lnTo>
                  <a:pt x="152" y="1609"/>
                </a:lnTo>
                <a:lnTo>
                  <a:pt x="140" y="1647"/>
                </a:lnTo>
                <a:lnTo>
                  <a:pt x="140" y="1672"/>
                </a:lnTo>
                <a:lnTo>
                  <a:pt x="140" y="1698"/>
                </a:lnTo>
                <a:lnTo>
                  <a:pt x="140" y="1710"/>
                </a:lnTo>
                <a:lnTo>
                  <a:pt x="127" y="1723"/>
                </a:lnTo>
                <a:lnTo>
                  <a:pt x="127" y="1736"/>
                </a:lnTo>
                <a:lnTo>
                  <a:pt x="114" y="1723"/>
                </a:lnTo>
                <a:lnTo>
                  <a:pt x="102" y="1710"/>
                </a:lnTo>
                <a:lnTo>
                  <a:pt x="76" y="1698"/>
                </a:lnTo>
                <a:lnTo>
                  <a:pt x="76" y="1660"/>
                </a:lnTo>
                <a:lnTo>
                  <a:pt x="63" y="1634"/>
                </a:lnTo>
                <a:lnTo>
                  <a:pt x="51" y="1596"/>
                </a:lnTo>
                <a:lnTo>
                  <a:pt x="25" y="1520"/>
                </a:lnTo>
                <a:lnTo>
                  <a:pt x="25" y="1508"/>
                </a:lnTo>
                <a:lnTo>
                  <a:pt x="25" y="1482"/>
                </a:lnTo>
                <a:lnTo>
                  <a:pt x="25" y="1457"/>
                </a:lnTo>
                <a:lnTo>
                  <a:pt x="25" y="1419"/>
                </a:lnTo>
                <a:lnTo>
                  <a:pt x="25" y="1381"/>
                </a:lnTo>
                <a:lnTo>
                  <a:pt x="25" y="1343"/>
                </a:lnTo>
                <a:lnTo>
                  <a:pt x="25" y="1292"/>
                </a:lnTo>
                <a:lnTo>
                  <a:pt x="38" y="1242"/>
                </a:lnTo>
                <a:lnTo>
                  <a:pt x="38" y="1191"/>
                </a:lnTo>
                <a:lnTo>
                  <a:pt x="51" y="1140"/>
                </a:lnTo>
                <a:lnTo>
                  <a:pt x="51" y="1077"/>
                </a:lnTo>
                <a:lnTo>
                  <a:pt x="51" y="1001"/>
                </a:lnTo>
                <a:lnTo>
                  <a:pt x="51" y="925"/>
                </a:lnTo>
                <a:lnTo>
                  <a:pt x="63" y="836"/>
                </a:lnTo>
                <a:lnTo>
                  <a:pt x="63" y="747"/>
                </a:lnTo>
                <a:lnTo>
                  <a:pt x="63" y="646"/>
                </a:lnTo>
                <a:lnTo>
                  <a:pt x="63" y="545"/>
                </a:lnTo>
                <a:lnTo>
                  <a:pt x="63" y="469"/>
                </a:lnTo>
                <a:lnTo>
                  <a:pt x="51" y="380"/>
                </a:lnTo>
                <a:lnTo>
                  <a:pt x="51" y="317"/>
                </a:lnTo>
                <a:lnTo>
                  <a:pt x="51" y="253"/>
                </a:lnTo>
                <a:lnTo>
                  <a:pt x="38" y="203"/>
                </a:lnTo>
                <a:lnTo>
                  <a:pt x="38" y="165"/>
                </a:lnTo>
                <a:lnTo>
                  <a:pt x="25" y="127"/>
                </a:lnTo>
                <a:lnTo>
                  <a:pt x="12" y="101"/>
                </a:lnTo>
                <a:lnTo>
                  <a:pt x="12" y="76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7" name="Freeform 29"/>
          <p:cNvSpPr/>
          <p:nvPr/>
        </p:nvSpPr>
        <p:spPr>
          <a:xfrm>
            <a:off x="5093335" y="1778318"/>
            <a:ext cx="428625" cy="1166812"/>
          </a:xfrm>
          <a:custGeom>
            <a:avLst/>
            <a:gdLst>
              <a:gd name="txL" fmla="*/ 0 w 674"/>
              <a:gd name="txT" fmla="*/ 0 h 1837"/>
              <a:gd name="txR" fmla="*/ 674 w 674"/>
              <a:gd name="txB" fmla="*/ 1837 h 183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4" h="1837">
                <a:moveTo>
                  <a:pt x="649" y="215"/>
                </a:moveTo>
                <a:lnTo>
                  <a:pt x="636" y="228"/>
                </a:lnTo>
                <a:lnTo>
                  <a:pt x="636" y="241"/>
                </a:lnTo>
                <a:lnTo>
                  <a:pt x="623" y="266"/>
                </a:lnTo>
                <a:lnTo>
                  <a:pt x="623" y="291"/>
                </a:lnTo>
                <a:lnTo>
                  <a:pt x="610" y="329"/>
                </a:lnTo>
                <a:lnTo>
                  <a:pt x="610" y="380"/>
                </a:lnTo>
                <a:lnTo>
                  <a:pt x="598" y="431"/>
                </a:lnTo>
                <a:lnTo>
                  <a:pt x="598" y="494"/>
                </a:lnTo>
                <a:lnTo>
                  <a:pt x="598" y="557"/>
                </a:lnTo>
                <a:lnTo>
                  <a:pt x="598" y="633"/>
                </a:lnTo>
                <a:lnTo>
                  <a:pt x="598" y="697"/>
                </a:lnTo>
                <a:lnTo>
                  <a:pt x="598" y="773"/>
                </a:lnTo>
                <a:lnTo>
                  <a:pt x="598" y="925"/>
                </a:lnTo>
                <a:lnTo>
                  <a:pt x="598" y="1090"/>
                </a:lnTo>
                <a:lnTo>
                  <a:pt x="598" y="1178"/>
                </a:lnTo>
                <a:lnTo>
                  <a:pt x="598" y="1254"/>
                </a:lnTo>
                <a:lnTo>
                  <a:pt x="598" y="1330"/>
                </a:lnTo>
                <a:lnTo>
                  <a:pt x="598" y="1406"/>
                </a:lnTo>
                <a:lnTo>
                  <a:pt x="585" y="1470"/>
                </a:lnTo>
                <a:lnTo>
                  <a:pt x="585" y="1533"/>
                </a:lnTo>
                <a:lnTo>
                  <a:pt x="585" y="1584"/>
                </a:lnTo>
                <a:lnTo>
                  <a:pt x="572" y="1634"/>
                </a:lnTo>
                <a:lnTo>
                  <a:pt x="572" y="1685"/>
                </a:lnTo>
                <a:lnTo>
                  <a:pt x="572" y="1723"/>
                </a:lnTo>
                <a:lnTo>
                  <a:pt x="560" y="1748"/>
                </a:lnTo>
                <a:lnTo>
                  <a:pt x="560" y="1786"/>
                </a:lnTo>
                <a:lnTo>
                  <a:pt x="547" y="1799"/>
                </a:lnTo>
                <a:lnTo>
                  <a:pt x="547" y="1824"/>
                </a:lnTo>
                <a:lnTo>
                  <a:pt x="534" y="1824"/>
                </a:lnTo>
                <a:lnTo>
                  <a:pt x="534" y="1837"/>
                </a:lnTo>
                <a:lnTo>
                  <a:pt x="521" y="1824"/>
                </a:lnTo>
                <a:lnTo>
                  <a:pt x="509" y="1812"/>
                </a:lnTo>
                <a:lnTo>
                  <a:pt x="496" y="1799"/>
                </a:lnTo>
                <a:lnTo>
                  <a:pt x="483" y="1761"/>
                </a:lnTo>
                <a:lnTo>
                  <a:pt x="471" y="1736"/>
                </a:lnTo>
                <a:lnTo>
                  <a:pt x="458" y="1710"/>
                </a:lnTo>
                <a:lnTo>
                  <a:pt x="445" y="1672"/>
                </a:lnTo>
                <a:lnTo>
                  <a:pt x="445" y="1647"/>
                </a:lnTo>
                <a:lnTo>
                  <a:pt x="445" y="1634"/>
                </a:lnTo>
                <a:lnTo>
                  <a:pt x="432" y="1622"/>
                </a:lnTo>
                <a:lnTo>
                  <a:pt x="432" y="1596"/>
                </a:lnTo>
                <a:lnTo>
                  <a:pt x="432" y="1584"/>
                </a:lnTo>
                <a:lnTo>
                  <a:pt x="432" y="1558"/>
                </a:lnTo>
                <a:lnTo>
                  <a:pt x="432" y="1533"/>
                </a:lnTo>
                <a:lnTo>
                  <a:pt x="432" y="1508"/>
                </a:lnTo>
                <a:lnTo>
                  <a:pt x="432" y="1482"/>
                </a:lnTo>
                <a:lnTo>
                  <a:pt x="432" y="1457"/>
                </a:lnTo>
                <a:lnTo>
                  <a:pt x="432" y="1419"/>
                </a:lnTo>
                <a:lnTo>
                  <a:pt x="432" y="1381"/>
                </a:lnTo>
                <a:lnTo>
                  <a:pt x="432" y="1343"/>
                </a:lnTo>
                <a:lnTo>
                  <a:pt x="445" y="1305"/>
                </a:lnTo>
                <a:lnTo>
                  <a:pt x="445" y="1216"/>
                </a:lnTo>
                <a:lnTo>
                  <a:pt x="445" y="1039"/>
                </a:lnTo>
                <a:lnTo>
                  <a:pt x="458" y="861"/>
                </a:lnTo>
                <a:lnTo>
                  <a:pt x="458" y="697"/>
                </a:lnTo>
                <a:lnTo>
                  <a:pt x="471" y="532"/>
                </a:lnTo>
                <a:lnTo>
                  <a:pt x="471" y="456"/>
                </a:lnTo>
                <a:lnTo>
                  <a:pt x="458" y="393"/>
                </a:lnTo>
                <a:lnTo>
                  <a:pt x="458" y="329"/>
                </a:lnTo>
                <a:lnTo>
                  <a:pt x="458" y="279"/>
                </a:lnTo>
                <a:lnTo>
                  <a:pt x="458" y="241"/>
                </a:lnTo>
                <a:lnTo>
                  <a:pt x="445" y="215"/>
                </a:lnTo>
                <a:lnTo>
                  <a:pt x="445" y="190"/>
                </a:lnTo>
                <a:lnTo>
                  <a:pt x="445" y="177"/>
                </a:lnTo>
                <a:lnTo>
                  <a:pt x="432" y="177"/>
                </a:lnTo>
                <a:lnTo>
                  <a:pt x="420" y="165"/>
                </a:lnTo>
                <a:lnTo>
                  <a:pt x="407" y="165"/>
                </a:lnTo>
                <a:lnTo>
                  <a:pt x="381" y="165"/>
                </a:lnTo>
                <a:lnTo>
                  <a:pt x="369" y="165"/>
                </a:lnTo>
                <a:lnTo>
                  <a:pt x="343" y="165"/>
                </a:lnTo>
                <a:lnTo>
                  <a:pt x="318" y="165"/>
                </a:lnTo>
                <a:lnTo>
                  <a:pt x="292" y="177"/>
                </a:lnTo>
                <a:lnTo>
                  <a:pt x="254" y="177"/>
                </a:lnTo>
                <a:lnTo>
                  <a:pt x="216" y="177"/>
                </a:lnTo>
                <a:lnTo>
                  <a:pt x="178" y="190"/>
                </a:lnTo>
                <a:lnTo>
                  <a:pt x="140" y="190"/>
                </a:lnTo>
                <a:lnTo>
                  <a:pt x="102" y="203"/>
                </a:lnTo>
                <a:lnTo>
                  <a:pt x="51" y="203"/>
                </a:lnTo>
                <a:lnTo>
                  <a:pt x="0" y="215"/>
                </a:lnTo>
                <a:lnTo>
                  <a:pt x="0" y="114"/>
                </a:lnTo>
                <a:lnTo>
                  <a:pt x="51" y="101"/>
                </a:lnTo>
                <a:lnTo>
                  <a:pt x="89" y="101"/>
                </a:lnTo>
                <a:lnTo>
                  <a:pt x="127" y="101"/>
                </a:lnTo>
                <a:lnTo>
                  <a:pt x="165" y="89"/>
                </a:lnTo>
                <a:lnTo>
                  <a:pt x="203" y="89"/>
                </a:lnTo>
                <a:lnTo>
                  <a:pt x="242" y="89"/>
                </a:lnTo>
                <a:lnTo>
                  <a:pt x="267" y="76"/>
                </a:lnTo>
                <a:lnTo>
                  <a:pt x="292" y="76"/>
                </a:lnTo>
                <a:lnTo>
                  <a:pt x="318" y="76"/>
                </a:lnTo>
                <a:lnTo>
                  <a:pt x="343" y="63"/>
                </a:lnTo>
                <a:lnTo>
                  <a:pt x="356" y="63"/>
                </a:lnTo>
                <a:lnTo>
                  <a:pt x="381" y="63"/>
                </a:lnTo>
                <a:lnTo>
                  <a:pt x="394" y="50"/>
                </a:lnTo>
                <a:lnTo>
                  <a:pt x="407" y="50"/>
                </a:lnTo>
                <a:lnTo>
                  <a:pt x="420" y="38"/>
                </a:lnTo>
                <a:lnTo>
                  <a:pt x="445" y="25"/>
                </a:lnTo>
                <a:lnTo>
                  <a:pt x="458" y="12"/>
                </a:lnTo>
                <a:lnTo>
                  <a:pt x="483" y="12"/>
                </a:lnTo>
                <a:lnTo>
                  <a:pt x="496" y="0"/>
                </a:lnTo>
                <a:lnTo>
                  <a:pt x="521" y="12"/>
                </a:lnTo>
                <a:lnTo>
                  <a:pt x="547" y="25"/>
                </a:lnTo>
                <a:lnTo>
                  <a:pt x="572" y="38"/>
                </a:lnTo>
                <a:lnTo>
                  <a:pt x="610" y="63"/>
                </a:lnTo>
                <a:lnTo>
                  <a:pt x="636" y="89"/>
                </a:lnTo>
                <a:lnTo>
                  <a:pt x="661" y="114"/>
                </a:lnTo>
                <a:lnTo>
                  <a:pt x="674" y="127"/>
                </a:lnTo>
                <a:lnTo>
                  <a:pt x="674" y="139"/>
                </a:lnTo>
                <a:lnTo>
                  <a:pt x="674" y="165"/>
                </a:lnTo>
                <a:lnTo>
                  <a:pt x="674" y="177"/>
                </a:lnTo>
                <a:lnTo>
                  <a:pt x="661" y="190"/>
                </a:lnTo>
                <a:lnTo>
                  <a:pt x="649" y="2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5117148" y="2237105"/>
            <a:ext cx="227012" cy="80963"/>
          </a:xfrm>
          <a:custGeom>
            <a:avLst/>
            <a:gdLst>
              <a:gd name="txL" fmla="*/ 0 w 356"/>
              <a:gd name="txT" fmla="*/ 0 h 127"/>
              <a:gd name="txR" fmla="*/ 356 w 356"/>
              <a:gd name="txB" fmla="*/ 127 h 1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56" h="127">
                <a:moveTo>
                  <a:pt x="140" y="25"/>
                </a:moveTo>
                <a:lnTo>
                  <a:pt x="165" y="13"/>
                </a:lnTo>
                <a:lnTo>
                  <a:pt x="178" y="13"/>
                </a:lnTo>
                <a:lnTo>
                  <a:pt x="204" y="0"/>
                </a:lnTo>
                <a:lnTo>
                  <a:pt x="229" y="0"/>
                </a:lnTo>
                <a:lnTo>
                  <a:pt x="254" y="0"/>
                </a:lnTo>
                <a:lnTo>
                  <a:pt x="280" y="13"/>
                </a:lnTo>
                <a:lnTo>
                  <a:pt x="318" y="25"/>
                </a:lnTo>
                <a:lnTo>
                  <a:pt x="356" y="38"/>
                </a:lnTo>
                <a:lnTo>
                  <a:pt x="356" y="51"/>
                </a:lnTo>
                <a:lnTo>
                  <a:pt x="356" y="63"/>
                </a:lnTo>
                <a:lnTo>
                  <a:pt x="343" y="89"/>
                </a:lnTo>
                <a:lnTo>
                  <a:pt x="331" y="101"/>
                </a:lnTo>
                <a:lnTo>
                  <a:pt x="305" y="114"/>
                </a:lnTo>
                <a:lnTo>
                  <a:pt x="280" y="114"/>
                </a:lnTo>
                <a:lnTo>
                  <a:pt x="242" y="114"/>
                </a:lnTo>
                <a:lnTo>
                  <a:pt x="191" y="127"/>
                </a:lnTo>
                <a:lnTo>
                  <a:pt x="140" y="127"/>
                </a:lnTo>
                <a:lnTo>
                  <a:pt x="76" y="127"/>
                </a:lnTo>
                <a:lnTo>
                  <a:pt x="0" y="127"/>
                </a:lnTo>
                <a:lnTo>
                  <a:pt x="0" y="38"/>
                </a:lnTo>
                <a:lnTo>
                  <a:pt x="38" y="38"/>
                </a:lnTo>
                <a:lnTo>
                  <a:pt x="76" y="38"/>
                </a:lnTo>
                <a:lnTo>
                  <a:pt x="114" y="25"/>
                </a:lnTo>
                <a:lnTo>
                  <a:pt x="14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5093335" y="2695893"/>
            <a:ext cx="306388" cy="80962"/>
          </a:xfrm>
          <a:custGeom>
            <a:avLst/>
            <a:gdLst>
              <a:gd name="txL" fmla="*/ 0 w 483"/>
              <a:gd name="txT" fmla="*/ 0 h 127"/>
              <a:gd name="txR" fmla="*/ 483 w 483"/>
              <a:gd name="txB" fmla="*/ 127 h 1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83" h="127">
                <a:moveTo>
                  <a:pt x="140" y="13"/>
                </a:moveTo>
                <a:lnTo>
                  <a:pt x="152" y="13"/>
                </a:lnTo>
                <a:lnTo>
                  <a:pt x="178" y="13"/>
                </a:lnTo>
                <a:lnTo>
                  <a:pt x="216" y="0"/>
                </a:lnTo>
                <a:lnTo>
                  <a:pt x="254" y="0"/>
                </a:lnTo>
                <a:lnTo>
                  <a:pt x="292" y="0"/>
                </a:lnTo>
                <a:lnTo>
                  <a:pt x="356" y="0"/>
                </a:lnTo>
                <a:lnTo>
                  <a:pt x="420" y="0"/>
                </a:lnTo>
                <a:lnTo>
                  <a:pt x="483" y="0"/>
                </a:lnTo>
                <a:lnTo>
                  <a:pt x="483" y="127"/>
                </a:lnTo>
                <a:lnTo>
                  <a:pt x="0" y="127"/>
                </a:lnTo>
                <a:lnTo>
                  <a:pt x="0" y="26"/>
                </a:lnTo>
                <a:lnTo>
                  <a:pt x="51" y="26"/>
                </a:lnTo>
                <a:lnTo>
                  <a:pt x="76" y="26"/>
                </a:lnTo>
                <a:lnTo>
                  <a:pt x="114" y="26"/>
                </a:lnTo>
                <a:lnTo>
                  <a:pt x="14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5747385" y="1794193"/>
            <a:ext cx="784225" cy="193675"/>
          </a:xfrm>
          <a:custGeom>
            <a:avLst/>
            <a:gdLst>
              <a:gd name="txL" fmla="*/ 0 w 1234"/>
              <a:gd name="txT" fmla="*/ 0 h 304"/>
              <a:gd name="txR" fmla="*/ 1234 w 1234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34" h="304">
                <a:moveTo>
                  <a:pt x="891" y="38"/>
                </a:moveTo>
                <a:lnTo>
                  <a:pt x="929" y="25"/>
                </a:lnTo>
                <a:lnTo>
                  <a:pt x="967" y="13"/>
                </a:lnTo>
                <a:lnTo>
                  <a:pt x="1005" y="0"/>
                </a:lnTo>
                <a:lnTo>
                  <a:pt x="1044" y="0"/>
                </a:lnTo>
                <a:lnTo>
                  <a:pt x="1069" y="13"/>
                </a:lnTo>
                <a:lnTo>
                  <a:pt x="1107" y="25"/>
                </a:lnTo>
                <a:lnTo>
                  <a:pt x="1145" y="38"/>
                </a:lnTo>
                <a:lnTo>
                  <a:pt x="1171" y="64"/>
                </a:lnTo>
                <a:lnTo>
                  <a:pt x="1183" y="76"/>
                </a:lnTo>
                <a:lnTo>
                  <a:pt x="1209" y="89"/>
                </a:lnTo>
                <a:lnTo>
                  <a:pt x="1209" y="102"/>
                </a:lnTo>
                <a:lnTo>
                  <a:pt x="1222" y="114"/>
                </a:lnTo>
                <a:lnTo>
                  <a:pt x="1234" y="127"/>
                </a:lnTo>
                <a:lnTo>
                  <a:pt x="1234" y="140"/>
                </a:lnTo>
                <a:lnTo>
                  <a:pt x="1222" y="152"/>
                </a:lnTo>
                <a:lnTo>
                  <a:pt x="1209" y="152"/>
                </a:lnTo>
                <a:lnTo>
                  <a:pt x="1196" y="165"/>
                </a:lnTo>
                <a:lnTo>
                  <a:pt x="1171" y="165"/>
                </a:lnTo>
                <a:lnTo>
                  <a:pt x="1145" y="178"/>
                </a:lnTo>
                <a:lnTo>
                  <a:pt x="1120" y="178"/>
                </a:lnTo>
                <a:lnTo>
                  <a:pt x="1094" y="190"/>
                </a:lnTo>
                <a:lnTo>
                  <a:pt x="1056" y="190"/>
                </a:lnTo>
                <a:lnTo>
                  <a:pt x="1018" y="190"/>
                </a:lnTo>
                <a:lnTo>
                  <a:pt x="980" y="203"/>
                </a:lnTo>
                <a:lnTo>
                  <a:pt x="929" y="203"/>
                </a:lnTo>
                <a:lnTo>
                  <a:pt x="878" y="216"/>
                </a:lnTo>
                <a:lnTo>
                  <a:pt x="827" y="216"/>
                </a:lnTo>
                <a:lnTo>
                  <a:pt x="764" y="228"/>
                </a:lnTo>
                <a:lnTo>
                  <a:pt x="700" y="241"/>
                </a:lnTo>
                <a:lnTo>
                  <a:pt x="636" y="241"/>
                </a:lnTo>
                <a:lnTo>
                  <a:pt x="573" y="254"/>
                </a:lnTo>
                <a:lnTo>
                  <a:pt x="522" y="254"/>
                </a:lnTo>
                <a:lnTo>
                  <a:pt x="458" y="266"/>
                </a:lnTo>
                <a:lnTo>
                  <a:pt x="407" y="266"/>
                </a:lnTo>
                <a:lnTo>
                  <a:pt x="357" y="279"/>
                </a:lnTo>
                <a:lnTo>
                  <a:pt x="306" y="279"/>
                </a:lnTo>
                <a:lnTo>
                  <a:pt x="267" y="292"/>
                </a:lnTo>
                <a:lnTo>
                  <a:pt x="217" y="292"/>
                </a:lnTo>
                <a:lnTo>
                  <a:pt x="178" y="292"/>
                </a:lnTo>
                <a:lnTo>
                  <a:pt x="140" y="292"/>
                </a:lnTo>
                <a:lnTo>
                  <a:pt x="115" y="304"/>
                </a:lnTo>
                <a:lnTo>
                  <a:pt x="77" y="304"/>
                </a:lnTo>
                <a:lnTo>
                  <a:pt x="51" y="304"/>
                </a:lnTo>
                <a:lnTo>
                  <a:pt x="26" y="304"/>
                </a:lnTo>
                <a:lnTo>
                  <a:pt x="0" y="304"/>
                </a:lnTo>
                <a:lnTo>
                  <a:pt x="0" y="203"/>
                </a:lnTo>
                <a:lnTo>
                  <a:pt x="153" y="190"/>
                </a:lnTo>
                <a:lnTo>
                  <a:pt x="293" y="165"/>
                </a:lnTo>
                <a:lnTo>
                  <a:pt x="433" y="140"/>
                </a:lnTo>
                <a:lnTo>
                  <a:pt x="573" y="114"/>
                </a:lnTo>
                <a:lnTo>
                  <a:pt x="624" y="102"/>
                </a:lnTo>
                <a:lnTo>
                  <a:pt x="687" y="89"/>
                </a:lnTo>
                <a:lnTo>
                  <a:pt x="725" y="89"/>
                </a:lnTo>
                <a:lnTo>
                  <a:pt x="776" y="76"/>
                </a:lnTo>
                <a:lnTo>
                  <a:pt x="815" y="64"/>
                </a:lnTo>
                <a:lnTo>
                  <a:pt x="840" y="51"/>
                </a:lnTo>
                <a:lnTo>
                  <a:pt x="865" y="51"/>
                </a:lnTo>
                <a:lnTo>
                  <a:pt x="891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893435" y="1529080"/>
            <a:ext cx="241300" cy="217488"/>
          </a:xfrm>
          <a:custGeom>
            <a:avLst/>
            <a:gdLst>
              <a:gd name="txL" fmla="*/ 0 w 382"/>
              <a:gd name="txT" fmla="*/ 0 h 342"/>
              <a:gd name="txR" fmla="*/ 382 w 382"/>
              <a:gd name="txB" fmla="*/ 342 h 342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82" h="342">
                <a:moveTo>
                  <a:pt x="0" y="25"/>
                </a:moveTo>
                <a:lnTo>
                  <a:pt x="0" y="25"/>
                </a:lnTo>
                <a:lnTo>
                  <a:pt x="13" y="25"/>
                </a:lnTo>
                <a:lnTo>
                  <a:pt x="13" y="13"/>
                </a:lnTo>
                <a:lnTo>
                  <a:pt x="26" y="13"/>
                </a:lnTo>
                <a:lnTo>
                  <a:pt x="38" y="13"/>
                </a:lnTo>
                <a:lnTo>
                  <a:pt x="51" y="13"/>
                </a:lnTo>
                <a:lnTo>
                  <a:pt x="77" y="0"/>
                </a:lnTo>
                <a:lnTo>
                  <a:pt x="89" y="0"/>
                </a:lnTo>
                <a:lnTo>
                  <a:pt x="140" y="13"/>
                </a:lnTo>
                <a:lnTo>
                  <a:pt x="178" y="13"/>
                </a:lnTo>
                <a:lnTo>
                  <a:pt x="217" y="25"/>
                </a:lnTo>
                <a:lnTo>
                  <a:pt x="255" y="25"/>
                </a:lnTo>
                <a:lnTo>
                  <a:pt x="280" y="51"/>
                </a:lnTo>
                <a:lnTo>
                  <a:pt x="306" y="76"/>
                </a:lnTo>
                <a:lnTo>
                  <a:pt x="331" y="114"/>
                </a:lnTo>
                <a:lnTo>
                  <a:pt x="357" y="152"/>
                </a:lnTo>
                <a:lnTo>
                  <a:pt x="369" y="203"/>
                </a:lnTo>
                <a:lnTo>
                  <a:pt x="382" y="228"/>
                </a:lnTo>
                <a:lnTo>
                  <a:pt x="382" y="266"/>
                </a:lnTo>
                <a:lnTo>
                  <a:pt x="382" y="291"/>
                </a:lnTo>
                <a:lnTo>
                  <a:pt x="369" y="317"/>
                </a:lnTo>
                <a:lnTo>
                  <a:pt x="357" y="329"/>
                </a:lnTo>
                <a:lnTo>
                  <a:pt x="344" y="342"/>
                </a:lnTo>
                <a:lnTo>
                  <a:pt x="318" y="342"/>
                </a:lnTo>
                <a:lnTo>
                  <a:pt x="306" y="342"/>
                </a:lnTo>
                <a:lnTo>
                  <a:pt x="293" y="329"/>
                </a:lnTo>
                <a:lnTo>
                  <a:pt x="267" y="317"/>
                </a:lnTo>
                <a:lnTo>
                  <a:pt x="242" y="304"/>
                </a:lnTo>
                <a:lnTo>
                  <a:pt x="229" y="279"/>
                </a:lnTo>
                <a:lnTo>
                  <a:pt x="204" y="253"/>
                </a:lnTo>
                <a:lnTo>
                  <a:pt x="166" y="228"/>
                </a:lnTo>
                <a:lnTo>
                  <a:pt x="140" y="190"/>
                </a:lnTo>
                <a:lnTo>
                  <a:pt x="102" y="152"/>
                </a:lnTo>
                <a:lnTo>
                  <a:pt x="77" y="127"/>
                </a:lnTo>
                <a:lnTo>
                  <a:pt x="51" y="101"/>
                </a:lnTo>
                <a:lnTo>
                  <a:pt x="38" y="76"/>
                </a:lnTo>
                <a:lnTo>
                  <a:pt x="26" y="63"/>
                </a:lnTo>
                <a:lnTo>
                  <a:pt x="13" y="38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5352098" y="1906905"/>
            <a:ext cx="452437" cy="1287463"/>
          </a:xfrm>
          <a:custGeom>
            <a:avLst/>
            <a:gdLst>
              <a:gd name="txL" fmla="*/ 0 w 712"/>
              <a:gd name="txT" fmla="*/ 0 h 2027"/>
              <a:gd name="txR" fmla="*/ 712 w 712"/>
              <a:gd name="txB" fmla="*/ 2027 h 2027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12" h="2027">
                <a:moveTo>
                  <a:pt x="522" y="25"/>
                </a:moveTo>
                <a:lnTo>
                  <a:pt x="522" y="12"/>
                </a:lnTo>
                <a:lnTo>
                  <a:pt x="534" y="12"/>
                </a:lnTo>
                <a:lnTo>
                  <a:pt x="547" y="0"/>
                </a:lnTo>
                <a:lnTo>
                  <a:pt x="572" y="0"/>
                </a:lnTo>
                <a:lnTo>
                  <a:pt x="598" y="0"/>
                </a:lnTo>
                <a:lnTo>
                  <a:pt x="623" y="12"/>
                </a:lnTo>
                <a:lnTo>
                  <a:pt x="661" y="12"/>
                </a:lnTo>
                <a:lnTo>
                  <a:pt x="712" y="25"/>
                </a:lnTo>
                <a:lnTo>
                  <a:pt x="712" y="114"/>
                </a:lnTo>
                <a:lnTo>
                  <a:pt x="712" y="202"/>
                </a:lnTo>
                <a:lnTo>
                  <a:pt x="712" y="278"/>
                </a:lnTo>
                <a:lnTo>
                  <a:pt x="712" y="354"/>
                </a:lnTo>
                <a:lnTo>
                  <a:pt x="700" y="430"/>
                </a:lnTo>
                <a:lnTo>
                  <a:pt x="700" y="506"/>
                </a:lnTo>
                <a:lnTo>
                  <a:pt x="700" y="570"/>
                </a:lnTo>
                <a:lnTo>
                  <a:pt x="700" y="620"/>
                </a:lnTo>
                <a:lnTo>
                  <a:pt x="687" y="734"/>
                </a:lnTo>
                <a:lnTo>
                  <a:pt x="674" y="849"/>
                </a:lnTo>
                <a:lnTo>
                  <a:pt x="649" y="963"/>
                </a:lnTo>
                <a:lnTo>
                  <a:pt x="636" y="1077"/>
                </a:lnTo>
                <a:lnTo>
                  <a:pt x="611" y="1127"/>
                </a:lnTo>
                <a:lnTo>
                  <a:pt x="598" y="1191"/>
                </a:lnTo>
                <a:lnTo>
                  <a:pt x="560" y="1305"/>
                </a:lnTo>
                <a:lnTo>
                  <a:pt x="522" y="1419"/>
                </a:lnTo>
                <a:lnTo>
                  <a:pt x="458" y="1533"/>
                </a:lnTo>
                <a:lnTo>
                  <a:pt x="432" y="1596"/>
                </a:lnTo>
                <a:lnTo>
                  <a:pt x="394" y="1647"/>
                </a:lnTo>
                <a:lnTo>
                  <a:pt x="356" y="1697"/>
                </a:lnTo>
                <a:lnTo>
                  <a:pt x="318" y="1748"/>
                </a:lnTo>
                <a:lnTo>
                  <a:pt x="280" y="1799"/>
                </a:lnTo>
                <a:lnTo>
                  <a:pt x="242" y="1837"/>
                </a:lnTo>
                <a:lnTo>
                  <a:pt x="203" y="1875"/>
                </a:lnTo>
                <a:lnTo>
                  <a:pt x="165" y="1900"/>
                </a:lnTo>
                <a:lnTo>
                  <a:pt x="140" y="1938"/>
                </a:lnTo>
                <a:lnTo>
                  <a:pt x="102" y="1964"/>
                </a:lnTo>
                <a:lnTo>
                  <a:pt x="76" y="1976"/>
                </a:lnTo>
                <a:lnTo>
                  <a:pt x="51" y="2002"/>
                </a:lnTo>
                <a:lnTo>
                  <a:pt x="38" y="2014"/>
                </a:lnTo>
                <a:lnTo>
                  <a:pt x="25" y="2014"/>
                </a:lnTo>
                <a:lnTo>
                  <a:pt x="13" y="2027"/>
                </a:lnTo>
                <a:lnTo>
                  <a:pt x="0" y="2027"/>
                </a:lnTo>
                <a:lnTo>
                  <a:pt x="0" y="2014"/>
                </a:lnTo>
                <a:lnTo>
                  <a:pt x="13" y="2002"/>
                </a:lnTo>
                <a:lnTo>
                  <a:pt x="25" y="1976"/>
                </a:lnTo>
                <a:lnTo>
                  <a:pt x="38" y="1951"/>
                </a:lnTo>
                <a:lnTo>
                  <a:pt x="64" y="1913"/>
                </a:lnTo>
                <a:lnTo>
                  <a:pt x="102" y="1875"/>
                </a:lnTo>
                <a:lnTo>
                  <a:pt x="140" y="1824"/>
                </a:lnTo>
                <a:lnTo>
                  <a:pt x="178" y="1774"/>
                </a:lnTo>
                <a:lnTo>
                  <a:pt x="229" y="1710"/>
                </a:lnTo>
                <a:lnTo>
                  <a:pt x="267" y="1647"/>
                </a:lnTo>
                <a:lnTo>
                  <a:pt x="305" y="1583"/>
                </a:lnTo>
                <a:lnTo>
                  <a:pt x="343" y="1520"/>
                </a:lnTo>
                <a:lnTo>
                  <a:pt x="369" y="1444"/>
                </a:lnTo>
                <a:lnTo>
                  <a:pt x="407" y="1368"/>
                </a:lnTo>
                <a:lnTo>
                  <a:pt x="432" y="1292"/>
                </a:lnTo>
                <a:lnTo>
                  <a:pt x="445" y="1216"/>
                </a:lnTo>
                <a:lnTo>
                  <a:pt x="483" y="1051"/>
                </a:lnTo>
                <a:lnTo>
                  <a:pt x="522" y="887"/>
                </a:lnTo>
                <a:lnTo>
                  <a:pt x="534" y="722"/>
                </a:lnTo>
                <a:lnTo>
                  <a:pt x="547" y="557"/>
                </a:lnTo>
                <a:lnTo>
                  <a:pt x="560" y="481"/>
                </a:lnTo>
                <a:lnTo>
                  <a:pt x="560" y="405"/>
                </a:lnTo>
                <a:lnTo>
                  <a:pt x="560" y="342"/>
                </a:lnTo>
                <a:lnTo>
                  <a:pt x="560" y="278"/>
                </a:lnTo>
                <a:lnTo>
                  <a:pt x="547" y="228"/>
                </a:lnTo>
                <a:lnTo>
                  <a:pt x="547" y="190"/>
                </a:lnTo>
                <a:lnTo>
                  <a:pt x="547" y="152"/>
                </a:lnTo>
                <a:lnTo>
                  <a:pt x="547" y="126"/>
                </a:lnTo>
                <a:lnTo>
                  <a:pt x="522" y="88"/>
                </a:lnTo>
                <a:lnTo>
                  <a:pt x="522" y="63"/>
                </a:lnTo>
                <a:lnTo>
                  <a:pt x="509" y="38"/>
                </a:lnTo>
                <a:lnTo>
                  <a:pt x="522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16280" y="149226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旷</a:t>
            </a:r>
          </a:p>
        </p:txBody>
      </p:sp>
      <p:sp>
        <p:nvSpPr>
          <p:cNvPr id="25" name="矩形 24"/>
          <p:cNvSpPr/>
          <p:nvPr/>
        </p:nvSpPr>
        <p:spPr>
          <a:xfrm>
            <a:off x="428923" y="726116"/>
            <a:ext cx="18675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kuàng</a:t>
            </a:r>
          </a:p>
        </p:txBody>
      </p:sp>
      <p:pic>
        <p:nvPicPr>
          <p:cNvPr id="31773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76755" y="2983392"/>
            <a:ext cx="3517420" cy="1637206"/>
            <a:chOff x="676755" y="2983392"/>
            <a:chExt cx="3517420" cy="1637206"/>
          </a:xfrm>
        </p:grpSpPr>
        <p:sp>
          <p:nvSpPr>
            <p:cNvPr id="26" name="TextBox 25"/>
            <p:cNvSpPr txBox="1"/>
            <p:nvPr/>
          </p:nvSpPr>
          <p:spPr>
            <a:xfrm>
              <a:off x="705330" y="2983392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96913" y="3753479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旷工  旷日持久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76755" y="3365500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K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日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4064" y="4158933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307091" y="1673387"/>
            <a:ext cx="1698625" cy="75692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1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21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“日”要窄</a:t>
            </a:r>
            <a:r>
              <a:rPr kumimoji="0" lang="zh-CN" altLang="en-US" sz="2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69604" y="1591686"/>
            <a:ext cx="1837690" cy="1089472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3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“广”的横稍短，竖撇要长。</a:t>
            </a:r>
            <a:endParaRPr kumimoji="0" lang="zh-CN" altLang="en-US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3120" y="292893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45774" y="2281238"/>
              <a:ext cx="1652075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易错提示：左边是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日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目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7381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692" name="Freeform 36"/>
          <p:cNvSpPr/>
          <p:nvPr/>
        </p:nvSpPr>
        <p:spPr>
          <a:xfrm>
            <a:off x="5125720" y="2135823"/>
            <a:ext cx="217488" cy="177800"/>
          </a:xfrm>
          <a:custGeom>
            <a:avLst/>
            <a:gdLst>
              <a:gd name="txL" fmla="*/ 0 w 344"/>
              <a:gd name="txT" fmla="*/ 0 h 279"/>
              <a:gd name="txR" fmla="*/ 344 w 344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44" h="279">
                <a:moveTo>
                  <a:pt x="331" y="190"/>
                </a:moveTo>
                <a:lnTo>
                  <a:pt x="331" y="216"/>
                </a:lnTo>
                <a:lnTo>
                  <a:pt x="331" y="228"/>
                </a:lnTo>
                <a:lnTo>
                  <a:pt x="331" y="241"/>
                </a:lnTo>
                <a:lnTo>
                  <a:pt x="331" y="254"/>
                </a:lnTo>
                <a:lnTo>
                  <a:pt x="318" y="266"/>
                </a:lnTo>
                <a:lnTo>
                  <a:pt x="318" y="279"/>
                </a:lnTo>
                <a:lnTo>
                  <a:pt x="306" y="279"/>
                </a:lnTo>
                <a:lnTo>
                  <a:pt x="293" y="279"/>
                </a:lnTo>
                <a:lnTo>
                  <a:pt x="280" y="266"/>
                </a:lnTo>
                <a:lnTo>
                  <a:pt x="268" y="266"/>
                </a:lnTo>
                <a:lnTo>
                  <a:pt x="255" y="254"/>
                </a:lnTo>
                <a:lnTo>
                  <a:pt x="242" y="241"/>
                </a:lnTo>
                <a:lnTo>
                  <a:pt x="217" y="228"/>
                </a:lnTo>
                <a:lnTo>
                  <a:pt x="204" y="203"/>
                </a:lnTo>
                <a:lnTo>
                  <a:pt x="179" y="190"/>
                </a:lnTo>
                <a:lnTo>
                  <a:pt x="153" y="165"/>
                </a:lnTo>
                <a:lnTo>
                  <a:pt x="128" y="140"/>
                </a:lnTo>
                <a:lnTo>
                  <a:pt x="64" y="76"/>
                </a:lnTo>
                <a:lnTo>
                  <a:pt x="0" y="13"/>
                </a:lnTo>
                <a:lnTo>
                  <a:pt x="39" y="0"/>
                </a:lnTo>
                <a:lnTo>
                  <a:pt x="77" y="0"/>
                </a:lnTo>
                <a:lnTo>
                  <a:pt x="115" y="0"/>
                </a:lnTo>
                <a:lnTo>
                  <a:pt x="153" y="0"/>
                </a:lnTo>
                <a:lnTo>
                  <a:pt x="179" y="0"/>
                </a:lnTo>
                <a:lnTo>
                  <a:pt x="217" y="13"/>
                </a:lnTo>
                <a:lnTo>
                  <a:pt x="242" y="13"/>
                </a:lnTo>
                <a:lnTo>
                  <a:pt x="255" y="26"/>
                </a:lnTo>
                <a:lnTo>
                  <a:pt x="280" y="51"/>
                </a:lnTo>
                <a:lnTo>
                  <a:pt x="293" y="64"/>
                </a:lnTo>
                <a:lnTo>
                  <a:pt x="306" y="89"/>
                </a:lnTo>
                <a:lnTo>
                  <a:pt x="318" y="102"/>
                </a:lnTo>
                <a:lnTo>
                  <a:pt x="331" y="127"/>
                </a:lnTo>
                <a:lnTo>
                  <a:pt x="331" y="152"/>
                </a:lnTo>
                <a:lnTo>
                  <a:pt x="344" y="165"/>
                </a:lnTo>
                <a:lnTo>
                  <a:pt x="331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3" name="Freeform 37"/>
          <p:cNvSpPr/>
          <p:nvPr/>
        </p:nvSpPr>
        <p:spPr>
          <a:xfrm>
            <a:off x="5392420" y="1718310"/>
            <a:ext cx="758825" cy="771525"/>
          </a:xfrm>
          <a:custGeom>
            <a:avLst/>
            <a:gdLst>
              <a:gd name="txL" fmla="*/ 0 w 1196"/>
              <a:gd name="txT" fmla="*/ 0 h 1217"/>
              <a:gd name="txR" fmla="*/ 1196 w 1196"/>
              <a:gd name="txB" fmla="*/ 1217 h 12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96" h="1217">
                <a:moveTo>
                  <a:pt x="764" y="140"/>
                </a:moveTo>
                <a:lnTo>
                  <a:pt x="776" y="152"/>
                </a:lnTo>
                <a:lnTo>
                  <a:pt x="776" y="178"/>
                </a:lnTo>
                <a:lnTo>
                  <a:pt x="764" y="190"/>
                </a:lnTo>
                <a:lnTo>
                  <a:pt x="764" y="216"/>
                </a:lnTo>
                <a:lnTo>
                  <a:pt x="751" y="228"/>
                </a:lnTo>
                <a:lnTo>
                  <a:pt x="738" y="254"/>
                </a:lnTo>
                <a:lnTo>
                  <a:pt x="725" y="279"/>
                </a:lnTo>
                <a:lnTo>
                  <a:pt x="700" y="304"/>
                </a:lnTo>
                <a:lnTo>
                  <a:pt x="675" y="330"/>
                </a:lnTo>
                <a:lnTo>
                  <a:pt x="649" y="368"/>
                </a:lnTo>
                <a:lnTo>
                  <a:pt x="624" y="406"/>
                </a:lnTo>
                <a:lnTo>
                  <a:pt x="586" y="444"/>
                </a:lnTo>
                <a:lnTo>
                  <a:pt x="547" y="495"/>
                </a:lnTo>
                <a:lnTo>
                  <a:pt x="509" y="545"/>
                </a:lnTo>
                <a:lnTo>
                  <a:pt x="471" y="596"/>
                </a:lnTo>
                <a:lnTo>
                  <a:pt x="420" y="659"/>
                </a:lnTo>
                <a:lnTo>
                  <a:pt x="382" y="723"/>
                </a:lnTo>
                <a:lnTo>
                  <a:pt x="344" y="773"/>
                </a:lnTo>
                <a:lnTo>
                  <a:pt x="318" y="824"/>
                </a:lnTo>
                <a:lnTo>
                  <a:pt x="293" y="862"/>
                </a:lnTo>
                <a:lnTo>
                  <a:pt x="267" y="900"/>
                </a:lnTo>
                <a:lnTo>
                  <a:pt x="255" y="913"/>
                </a:lnTo>
                <a:lnTo>
                  <a:pt x="255" y="938"/>
                </a:lnTo>
                <a:lnTo>
                  <a:pt x="255" y="951"/>
                </a:lnTo>
                <a:lnTo>
                  <a:pt x="267" y="951"/>
                </a:lnTo>
                <a:lnTo>
                  <a:pt x="293" y="951"/>
                </a:lnTo>
                <a:lnTo>
                  <a:pt x="318" y="938"/>
                </a:lnTo>
                <a:lnTo>
                  <a:pt x="344" y="938"/>
                </a:lnTo>
                <a:lnTo>
                  <a:pt x="382" y="938"/>
                </a:lnTo>
                <a:lnTo>
                  <a:pt x="433" y="925"/>
                </a:lnTo>
                <a:lnTo>
                  <a:pt x="484" y="913"/>
                </a:lnTo>
                <a:lnTo>
                  <a:pt x="547" y="913"/>
                </a:lnTo>
                <a:lnTo>
                  <a:pt x="611" y="900"/>
                </a:lnTo>
                <a:lnTo>
                  <a:pt x="675" y="875"/>
                </a:lnTo>
                <a:lnTo>
                  <a:pt x="764" y="862"/>
                </a:lnTo>
                <a:lnTo>
                  <a:pt x="840" y="849"/>
                </a:lnTo>
                <a:lnTo>
                  <a:pt x="929" y="824"/>
                </a:lnTo>
                <a:lnTo>
                  <a:pt x="1031" y="799"/>
                </a:lnTo>
                <a:lnTo>
                  <a:pt x="1145" y="786"/>
                </a:lnTo>
                <a:lnTo>
                  <a:pt x="1196" y="875"/>
                </a:lnTo>
                <a:lnTo>
                  <a:pt x="1082" y="900"/>
                </a:lnTo>
                <a:lnTo>
                  <a:pt x="980" y="925"/>
                </a:lnTo>
                <a:lnTo>
                  <a:pt x="878" y="951"/>
                </a:lnTo>
                <a:lnTo>
                  <a:pt x="789" y="976"/>
                </a:lnTo>
                <a:lnTo>
                  <a:pt x="700" y="1001"/>
                </a:lnTo>
                <a:lnTo>
                  <a:pt x="624" y="1027"/>
                </a:lnTo>
                <a:lnTo>
                  <a:pt x="547" y="1039"/>
                </a:lnTo>
                <a:lnTo>
                  <a:pt x="484" y="1065"/>
                </a:lnTo>
                <a:lnTo>
                  <a:pt x="420" y="1077"/>
                </a:lnTo>
                <a:lnTo>
                  <a:pt x="369" y="1090"/>
                </a:lnTo>
                <a:lnTo>
                  <a:pt x="331" y="1115"/>
                </a:lnTo>
                <a:lnTo>
                  <a:pt x="280" y="1128"/>
                </a:lnTo>
                <a:lnTo>
                  <a:pt x="255" y="1141"/>
                </a:lnTo>
                <a:lnTo>
                  <a:pt x="229" y="1141"/>
                </a:lnTo>
                <a:lnTo>
                  <a:pt x="204" y="1153"/>
                </a:lnTo>
                <a:lnTo>
                  <a:pt x="204" y="1166"/>
                </a:lnTo>
                <a:lnTo>
                  <a:pt x="166" y="1191"/>
                </a:lnTo>
                <a:lnTo>
                  <a:pt x="140" y="1204"/>
                </a:lnTo>
                <a:lnTo>
                  <a:pt x="115" y="1217"/>
                </a:lnTo>
                <a:lnTo>
                  <a:pt x="102" y="1217"/>
                </a:lnTo>
                <a:lnTo>
                  <a:pt x="89" y="1217"/>
                </a:lnTo>
                <a:lnTo>
                  <a:pt x="77" y="1217"/>
                </a:lnTo>
                <a:lnTo>
                  <a:pt x="77" y="1204"/>
                </a:lnTo>
                <a:lnTo>
                  <a:pt x="64" y="1204"/>
                </a:lnTo>
                <a:lnTo>
                  <a:pt x="51" y="1191"/>
                </a:lnTo>
                <a:lnTo>
                  <a:pt x="51" y="1179"/>
                </a:lnTo>
                <a:lnTo>
                  <a:pt x="38" y="1153"/>
                </a:lnTo>
                <a:lnTo>
                  <a:pt x="26" y="1141"/>
                </a:lnTo>
                <a:lnTo>
                  <a:pt x="13" y="1103"/>
                </a:lnTo>
                <a:lnTo>
                  <a:pt x="0" y="1065"/>
                </a:lnTo>
                <a:lnTo>
                  <a:pt x="0" y="1039"/>
                </a:lnTo>
                <a:lnTo>
                  <a:pt x="0" y="1027"/>
                </a:lnTo>
                <a:lnTo>
                  <a:pt x="0" y="1001"/>
                </a:lnTo>
                <a:lnTo>
                  <a:pt x="13" y="989"/>
                </a:lnTo>
                <a:lnTo>
                  <a:pt x="26" y="976"/>
                </a:lnTo>
                <a:lnTo>
                  <a:pt x="51" y="951"/>
                </a:lnTo>
                <a:lnTo>
                  <a:pt x="64" y="951"/>
                </a:lnTo>
                <a:lnTo>
                  <a:pt x="77" y="938"/>
                </a:lnTo>
                <a:lnTo>
                  <a:pt x="102" y="913"/>
                </a:lnTo>
                <a:lnTo>
                  <a:pt x="115" y="887"/>
                </a:lnTo>
                <a:lnTo>
                  <a:pt x="140" y="862"/>
                </a:lnTo>
                <a:lnTo>
                  <a:pt x="166" y="824"/>
                </a:lnTo>
                <a:lnTo>
                  <a:pt x="204" y="786"/>
                </a:lnTo>
                <a:lnTo>
                  <a:pt x="229" y="748"/>
                </a:lnTo>
                <a:lnTo>
                  <a:pt x="293" y="659"/>
                </a:lnTo>
                <a:lnTo>
                  <a:pt x="357" y="558"/>
                </a:lnTo>
                <a:lnTo>
                  <a:pt x="420" y="444"/>
                </a:lnTo>
                <a:lnTo>
                  <a:pt x="446" y="393"/>
                </a:lnTo>
                <a:lnTo>
                  <a:pt x="484" y="330"/>
                </a:lnTo>
                <a:lnTo>
                  <a:pt x="509" y="279"/>
                </a:lnTo>
                <a:lnTo>
                  <a:pt x="522" y="228"/>
                </a:lnTo>
                <a:lnTo>
                  <a:pt x="547" y="190"/>
                </a:lnTo>
                <a:lnTo>
                  <a:pt x="560" y="152"/>
                </a:lnTo>
                <a:lnTo>
                  <a:pt x="560" y="114"/>
                </a:lnTo>
                <a:lnTo>
                  <a:pt x="560" y="89"/>
                </a:lnTo>
                <a:lnTo>
                  <a:pt x="560" y="76"/>
                </a:lnTo>
                <a:lnTo>
                  <a:pt x="560" y="64"/>
                </a:lnTo>
                <a:lnTo>
                  <a:pt x="547" y="51"/>
                </a:lnTo>
                <a:lnTo>
                  <a:pt x="547" y="38"/>
                </a:lnTo>
                <a:lnTo>
                  <a:pt x="547" y="26"/>
                </a:lnTo>
                <a:lnTo>
                  <a:pt x="547" y="13"/>
                </a:lnTo>
                <a:lnTo>
                  <a:pt x="560" y="13"/>
                </a:lnTo>
                <a:lnTo>
                  <a:pt x="573" y="0"/>
                </a:lnTo>
                <a:lnTo>
                  <a:pt x="586" y="0"/>
                </a:lnTo>
                <a:lnTo>
                  <a:pt x="611" y="0"/>
                </a:lnTo>
                <a:lnTo>
                  <a:pt x="649" y="13"/>
                </a:lnTo>
                <a:lnTo>
                  <a:pt x="687" y="26"/>
                </a:lnTo>
                <a:lnTo>
                  <a:pt x="713" y="38"/>
                </a:lnTo>
                <a:lnTo>
                  <a:pt x="725" y="51"/>
                </a:lnTo>
                <a:lnTo>
                  <a:pt x="738" y="64"/>
                </a:lnTo>
                <a:lnTo>
                  <a:pt x="751" y="76"/>
                </a:lnTo>
                <a:lnTo>
                  <a:pt x="764" y="102"/>
                </a:lnTo>
                <a:lnTo>
                  <a:pt x="764" y="114"/>
                </a:lnTo>
                <a:lnTo>
                  <a:pt x="764" y="127"/>
                </a:lnTo>
                <a:lnTo>
                  <a:pt x="764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4" name="Freeform 38"/>
          <p:cNvSpPr/>
          <p:nvPr/>
        </p:nvSpPr>
        <p:spPr>
          <a:xfrm>
            <a:off x="5940108" y="2048510"/>
            <a:ext cx="300037" cy="328613"/>
          </a:xfrm>
          <a:custGeom>
            <a:avLst/>
            <a:gdLst>
              <a:gd name="txL" fmla="*/ 0 w 471"/>
              <a:gd name="txT" fmla="*/ 0 h 519"/>
              <a:gd name="txR" fmla="*/ 471 w 471"/>
              <a:gd name="txB" fmla="*/ 519 h 5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71" h="519">
                <a:moveTo>
                  <a:pt x="255" y="380"/>
                </a:moveTo>
                <a:lnTo>
                  <a:pt x="229" y="342"/>
                </a:lnTo>
                <a:lnTo>
                  <a:pt x="204" y="304"/>
                </a:lnTo>
                <a:lnTo>
                  <a:pt x="153" y="241"/>
                </a:lnTo>
                <a:lnTo>
                  <a:pt x="115" y="177"/>
                </a:lnTo>
                <a:lnTo>
                  <a:pt x="77" y="127"/>
                </a:lnTo>
                <a:lnTo>
                  <a:pt x="39" y="89"/>
                </a:lnTo>
                <a:lnTo>
                  <a:pt x="26" y="63"/>
                </a:lnTo>
                <a:lnTo>
                  <a:pt x="13" y="38"/>
                </a:lnTo>
                <a:lnTo>
                  <a:pt x="0" y="13"/>
                </a:lnTo>
                <a:lnTo>
                  <a:pt x="13" y="13"/>
                </a:lnTo>
                <a:lnTo>
                  <a:pt x="26" y="0"/>
                </a:lnTo>
                <a:lnTo>
                  <a:pt x="39" y="0"/>
                </a:lnTo>
                <a:lnTo>
                  <a:pt x="64" y="0"/>
                </a:lnTo>
                <a:lnTo>
                  <a:pt x="77" y="0"/>
                </a:lnTo>
                <a:lnTo>
                  <a:pt x="89" y="0"/>
                </a:lnTo>
                <a:lnTo>
                  <a:pt x="115" y="13"/>
                </a:lnTo>
                <a:lnTo>
                  <a:pt x="140" y="25"/>
                </a:lnTo>
                <a:lnTo>
                  <a:pt x="166" y="38"/>
                </a:lnTo>
                <a:lnTo>
                  <a:pt x="191" y="51"/>
                </a:lnTo>
                <a:lnTo>
                  <a:pt x="217" y="63"/>
                </a:lnTo>
                <a:lnTo>
                  <a:pt x="255" y="89"/>
                </a:lnTo>
                <a:lnTo>
                  <a:pt x="280" y="114"/>
                </a:lnTo>
                <a:lnTo>
                  <a:pt x="318" y="139"/>
                </a:lnTo>
                <a:lnTo>
                  <a:pt x="357" y="177"/>
                </a:lnTo>
                <a:lnTo>
                  <a:pt x="382" y="203"/>
                </a:lnTo>
                <a:lnTo>
                  <a:pt x="408" y="228"/>
                </a:lnTo>
                <a:lnTo>
                  <a:pt x="433" y="253"/>
                </a:lnTo>
                <a:lnTo>
                  <a:pt x="446" y="279"/>
                </a:lnTo>
                <a:lnTo>
                  <a:pt x="458" y="304"/>
                </a:lnTo>
                <a:lnTo>
                  <a:pt x="471" y="329"/>
                </a:lnTo>
                <a:lnTo>
                  <a:pt x="471" y="355"/>
                </a:lnTo>
                <a:lnTo>
                  <a:pt x="471" y="393"/>
                </a:lnTo>
                <a:lnTo>
                  <a:pt x="471" y="431"/>
                </a:lnTo>
                <a:lnTo>
                  <a:pt x="458" y="456"/>
                </a:lnTo>
                <a:lnTo>
                  <a:pt x="458" y="481"/>
                </a:lnTo>
                <a:lnTo>
                  <a:pt x="433" y="507"/>
                </a:lnTo>
                <a:lnTo>
                  <a:pt x="420" y="519"/>
                </a:lnTo>
                <a:lnTo>
                  <a:pt x="408" y="519"/>
                </a:lnTo>
                <a:lnTo>
                  <a:pt x="395" y="519"/>
                </a:lnTo>
                <a:lnTo>
                  <a:pt x="382" y="519"/>
                </a:lnTo>
                <a:lnTo>
                  <a:pt x="369" y="507"/>
                </a:lnTo>
                <a:lnTo>
                  <a:pt x="357" y="494"/>
                </a:lnTo>
                <a:lnTo>
                  <a:pt x="331" y="469"/>
                </a:lnTo>
                <a:lnTo>
                  <a:pt x="306" y="443"/>
                </a:lnTo>
                <a:lnTo>
                  <a:pt x="280" y="418"/>
                </a:lnTo>
                <a:lnTo>
                  <a:pt x="255" y="3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5" name="Freeform 39"/>
          <p:cNvSpPr/>
          <p:nvPr/>
        </p:nvSpPr>
        <p:spPr>
          <a:xfrm>
            <a:off x="5424170" y="2635885"/>
            <a:ext cx="185738" cy="522288"/>
          </a:xfrm>
          <a:custGeom>
            <a:avLst/>
            <a:gdLst>
              <a:gd name="txL" fmla="*/ 0 w 293"/>
              <a:gd name="txT" fmla="*/ 0 h 824"/>
              <a:gd name="txR" fmla="*/ 293 w 293"/>
              <a:gd name="txB" fmla="*/ 824 h 8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3" h="824">
                <a:moveTo>
                  <a:pt x="51" y="127"/>
                </a:moveTo>
                <a:lnTo>
                  <a:pt x="26" y="89"/>
                </a:lnTo>
                <a:lnTo>
                  <a:pt x="13" y="63"/>
                </a:lnTo>
                <a:lnTo>
                  <a:pt x="0" y="38"/>
                </a:lnTo>
                <a:lnTo>
                  <a:pt x="0" y="13"/>
                </a:ln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76" y="0"/>
                </a:lnTo>
                <a:lnTo>
                  <a:pt x="127" y="13"/>
                </a:lnTo>
                <a:lnTo>
                  <a:pt x="166" y="13"/>
                </a:lnTo>
                <a:lnTo>
                  <a:pt x="229" y="25"/>
                </a:lnTo>
                <a:lnTo>
                  <a:pt x="229" y="101"/>
                </a:lnTo>
                <a:lnTo>
                  <a:pt x="242" y="165"/>
                </a:lnTo>
                <a:lnTo>
                  <a:pt x="242" y="228"/>
                </a:lnTo>
                <a:lnTo>
                  <a:pt x="255" y="291"/>
                </a:lnTo>
                <a:lnTo>
                  <a:pt x="255" y="342"/>
                </a:lnTo>
                <a:lnTo>
                  <a:pt x="267" y="393"/>
                </a:lnTo>
                <a:lnTo>
                  <a:pt x="267" y="443"/>
                </a:lnTo>
                <a:lnTo>
                  <a:pt x="280" y="481"/>
                </a:lnTo>
                <a:lnTo>
                  <a:pt x="280" y="532"/>
                </a:lnTo>
                <a:lnTo>
                  <a:pt x="280" y="570"/>
                </a:lnTo>
                <a:lnTo>
                  <a:pt x="280" y="595"/>
                </a:lnTo>
                <a:lnTo>
                  <a:pt x="293" y="633"/>
                </a:lnTo>
                <a:lnTo>
                  <a:pt x="293" y="659"/>
                </a:lnTo>
                <a:lnTo>
                  <a:pt x="293" y="671"/>
                </a:lnTo>
                <a:lnTo>
                  <a:pt x="293" y="697"/>
                </a:lnTo>
                <a:lnTo>
                  <a:pt x="293" y="709"/>
                </a:lnTo>
                <a:lnTo>
                  <a:pt x="293" y="735"/>
                </a:lnTo>
                <a:lnTo>
                  <a:pt x="293" y="760"/>
                </a:lnTo>
                <a:lnTo>
                  <a:pt x="293" y="786"/>
                </a:lnTo>
                <a:lnTo>
                  <a:pt x="280" y="798"/>
                </a:lnTo>
                <a:lnTo>
                  <a:pt x="280" y="811"/>
                </a:lnTo>
                <a:lnTo>
                  <a:pt x="267" y="824"/>
                </a:lnTo>
                <a:lnTo>
                  <a:pt x="255" y="824"/>
                </a:lnTo>
                <a:lnTo>
                  <a:pt x="242" y="824"/>
                </a:lnTo>
                <a:lnTo>
                  <a:pt x="242" y="811"/>
                </a:lnTo>
                <a:lnTo>
                  <a:pt x="229" y="811"/>
                </a:lnTo>
                <a:lnTo>
                  <a:pt x="229" y="798"/>
                </a:lnTo>
                <a:lnTo>
                  <a:pt x="216" y="786"/>
                </a:lnTo>
                <a:lnTo>
                  <a:pt x="216" y="760"/>
                </a:lnTo>
                <a:lnTo>
                  <a:pt x="204" y="748"/>
                </a:lnTo>
                <a:lnTo>
                  <a:pt x="204" y="722"/>
                </a:lnTo>
                <a:lnTo>
                  <a:pt x="191" y="709"/>
                </a:lnTo>
                <a:lnTo>
                  <a:pt x="191" y="684"/>
                </a:lnTo>
                <a:lnTo>
                  <a:pt x="178" y="646"/>
                </a:lnTo>
                <a:lnTo>
                  <a:pt x="178" y="621"/>
                </a:lnTo>
                <a:lnTo>
                  <a:pt x="166" y="583"/>
                </a:lnTo>
                <a:lnTo>
                  <a:pt x="166" y="557"/>
                </a:lnTo>
                <a:lnTo>
                  <a:pt x="153" y="519"/>
                </a:lnTo>
                <a:lnTo>
                  <a:pt x="140" y="443"/>
                </a:lnTo>
                <a:lnTo>
                  <a:pt x="127" y="380"/>
                </a:lnTo>
                <a:lnTo>
                  <a:pt x="115" y="317"/>
                </a:lnTo>
                <a:lnTo>
                  <a:pt x="102" y="266"/>
                </a:lnTo>
                <a:lnTo>
                  <a:pt x="89" y="228"/>
                </a:lnTo>
                <a:lnTo>
                  <a:pt x="76" y="190"/>
                </a:lnTo>
                <a:lnTo>
                  <a:pt x="64" y="152"/>
                </a:lnTo>
                <a:lnTo>
                  <a:pt x="51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6" name="Freeform 40"/>
          <p:cNvSpPr/>
          <p:nvPr/>
        </p:nvSpPr>
        <p:spPr>
          <a:xfrm>
            <a:off x="5489258" y="2539048"/>
            <a:ext cx="727075" cy="442912"/>
          </a:xfrm>
          <a:custGeom>
            <a:avLst/>
            <a:gdLst>
              <a:gd name="txL" fmla="*/ 0 w 1145"/>
              <a:gd name="txT" fmla="*/ 0 h 697"/>
              <a:gd name="txR" fmla="*/ 1145 w 1145"/>
              <a:gd name="txB" fmla="*/ 697 h 69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45" h="697">
                <a:moveTo>
                  <a:pt x="801" y="697"/>
                </a:moveTo>
                <a:lnTo>
                  <a:pt x="814" y="684"/>
                </a:lnTo>
                <a:lnTo>
                  <a:pt x="814" y="659"/>
                </a:lnTo>
                <a:lnTo>
                  <a:pt x="814" y="633"/>
                </a:lnTo>
                <a:lnTo>
                  <a:pt x="814" y="608"/>
                </a:lnTo>
                <a:lnTo>
                  <a:pt x="827" y="570"/>
                </a:lnTo>
                <a:lnTo>
                  <a:pt x="827" y="519"/>
                </a:lnTo>
                <a:lnTo>
                  <a:pt x="840" y="481"/>
                </a:lnTo>
                <a:lnTo>
                  <a:pt x="840" y="418"/>
                </a:lnTo>
                <a:lnTo>
                  <a:pt x="840" y="380"/>
                </a:lnTo>
                <a:lnTo>
                  <a:pt x="852" y="329"/>
                </a:lnTo>
                <a:lnTo>
                  <a:pt x="852" y="291"/>
                </a:lnTo>
                <a:lnTo>
                  <a:pt x="852" y="266"/>
                </a:lnTo>
                <a:lnTo>
                  <a:pt x="852" y="228"/>
                </a:lnTo>
                <a:lnTo>
                  <a:pt x="852" y="215"/>
                </a:lnTo>
                <a:lnTo>
                  <a:pt x="852" y="203"/>
                </a:lnTo>
                <a:lnTo>
                  <a:pt x="852" y="190"/>
                </a:lnTo>
                <a:lnTo>
                  <a:pt x="840" y="190"/>
                </a:lnTo>
                <a:lnTo>
                  <a:pt x="840" y="177"/>
                </a:lnTo>
                <a:lnTo>
                  <a:pt x="827" y="177"/>
                </a:lnTo>
                <a:lnTo>
                  <a:pt x="801" y="177"/>
                </a:lnTo>
                <a:lnTo>
                  <a:pt x="776" y="177"/>
                </a:lnTo>
                <a:lnTo>
                  <a:pt x="751" y="190"/>
                </a:lnTo>
                <a:lnTo>
                  <a:pt x="712" y="190"/>
                </a:lnTo>
                <a:lnTo>
                  <a:pt x="674" y="203"/>
                </a:lnTo>
                <a:lnTo>
                  <a:pt x="623" y="203"/>
                </a:lnTo>
                <a:lnTo>
                  <a:pt x="560" y="215"/>
                </a:lnTo>
                <a:lnTo>
                  <a:pt x="496" y="228"/>
                </a:lnTo>
                <a:lnTo>
                  <a:pt x="420" y="241"/>
                </a:lnTo>
                <a:lnTo>
                  <a:pt x="356" y="253"/>
                </a:lnTo>
                <a:lnTo>
                  <a:pt x="293" y="253"/>
                </a:lnTo>
                <a:lnTo>
                  <a:pt x="229" y="266"/>
                </a:lnTo>
                <a:lnTo>
                  <a:pt x="178" y="266"/>
                </a:lnTo>
                <a:lnTo>
                  <a:pt x="114" y="279"/>
                </a:lnTo>
                <a:lnTo>
                  <a:pt x="64" y="279"/>
                </a:lnTo>
                <a:lnTo>
                  <a:pt x="13" y="279"/>
                </a:lnTo>
                <a:lnTo>
                  <a:pt x="0" y="165"/>
                </a:lnTo>
                <a:lnTo>
                  <a:pt x="51" y="165"/>
                </a:lnTo>
                <a:lnTo>
                  <a:pt x="89" y="165"/>
                </a:lnTo>
                <a:lnTo>
                  <a:pt x="127" y="165"/>
                </a:lnTo>
                <a:lnTo>
                  <a:pt x="165" y="165"/>
                </a:lnTo>
                <a:lnTo>
                  <a:pt x="229" y="152"/>
                </a:lnTo>
                <a:lnTo>
                  <a:pt x="293" y="152"/>
                </a:lnTo>
                <a:lnTo>
                  <a:pt x="318" y="139"/>
                </a:lnTo>
                <a:lnTo>
                  <a:pt x="343" y="139"/>
                </a:lnTo>
                <a:lnTo>
                  <a:pt x="382" y="127"/>
                </a:lnTo>
                <a:lnTo>
                  <a:pt x="420" y="127"/>
                </a:lnTo>
                <a:lnTo>
                  <a:pt x="458" y="114"/>
                </a:lnTo>
                <a:lnTo>
                  <a:pt x="496" y="101"/>
                </a:lnTo>
                <a:lnTo>
                  <a:pt x="534" y="101"/>
                </a:lnTo>
                <a:lnTo>
                  <a:pt x="585" y="89"/>
                </a:lnTo>
                <a:lnTo>
                  <a:pt x="623" y="89"/>
                </a:lnTo>
                <a:lnTo>
                  <a:pt x="662" y="76"/>
                </a:lnTo>
                <a:lnTo>
                  <a:pt x="700" y="76"/>
                </a:lnTo>
                <a:lnTo>
                  <a:pt x="738" y="63"/>
                </a:lnTo>
                <a:lnTo>
                  <a:pt x="763" y="51"/>
                </a:lnTo>
                <a:lnTo>
                  <a:pt x="776" y="51"/>
                </a:lnTo>
                <a:lnTo>
                  <a:pt x="801" y="38"/>
                </a:lnTo>
                <a:lnTo>
                  <a:pt x="801" y="25"/>
                </a:lnTo>
                <a:lnTo>
                  <a:pt x="827" y="13"/>
                </a:lnTo>
                <a:lnTo>
                  <a:pt x="840" y="0"/>
                </a:lnTo>
                <a:lnTo>
                  <a:pt x="852" y="0"/>
                </a:lnTo>
                <a:lnTo>
                  <a:pt x="878" y="0"/>
                </a:lnTo>
                <a:lnTo>
                  <a:pt x="891" y="0"/>
                </a:lnTo>
                <a:lnTo>
                  <a:pt x="903" y="13"/>
                </a:lnTo>
                <a:lnTo>
                  <a:pt x="916" y="13"/>
                </a:lnTo>
                <a:lnTo>
                  <a:pt x="929" y="25"/>
                </a:lnTo>
                <a:lnTo>
                  <a:pt x="954" y="38"/>
                </a:lnTo>
                <a:lnTo>
                  <a:pt x="980" y="51"/>
                </a:lnTo>
                <a:lnTo>
                  <a:pt x="1005" y="63"/>
                </a:lnTo>
                <a:lnTo>
                  <a:pt x="1030" y="89"/>
                </a:lnTo>
                <a:lnTo>
                  <a:pt x="1056" y="114"/>
                </a:lnTo>
                <a:lnTo>
                  <a:pt x="1081" y="127"/>
                </a:lnTo>
                <a:lnTo>
                  <a:pt x="1107" y="152"/>
                </a:lnTo>
                <a:lnTo>
                  <a:pt x="1120" y="165"/>
                </a:lnTo>
                <a:lnTo>
                  <a:pt x="1132" y="177"/>
                </a:lnTo>
                <a:lnTo>
                  <a:pt x="1132" y="190"/>
                </a:lnTo>
                <a:lnTo>
                  <a:pt x="1145" y="203"/>
                </a:lnTo>
                <a:lnTo>
                  <a:pt x="1145" y="215"/>
                </a:lnTo>
                <a:lnTo>
                  <a:pt x="1145" y="241"/>
                </a:lnTo>
                <a:lnTo>
                  <a:pt x="1132" y="253"/>
                </a:lnTo>
                <a:lnTo>
                  <a:pt x="1120" y="266"/>
                </a:lnTo>
                <a:lnTo>
                  <a:pt x="1094" y="279"/>
                </a:lnTo>
                <a:lnTo>
                  <a:pt x="1081" y="279"/>
                </a:lnTo>
                <a:lnTo>
                  <a:pt x="1081" y="291"/>
                </a:lnTo>
                <a:lnTo>
                  <a:pt x="1069" y="304"/>
                </a:lnTo>
                <a:lnTo>
                  <a:pt x="1056" y="317"/>
                </a:lnTo>
                <a:lnTo>
                  <a:pt x="1043" y="342"/>
                </a:lnTo>
                <a:lnTo>
                  <a:pt x="1030" y="367"/>
                </a:lnTo>
                <a:lnTo>
                  <a:pt x="1018" y="393"/>
                </a:lnTo>
                <a:lnTo>
                  <a:pt x="1005" y="418"/>
                </a:lnTo>
                <a:lnTo>
                  <a:pt x="992" y="481"/>
                </a:lnTo>
                <a:lnTo>
                  <a:pt x="967" y="557"/>
                </a:lnTo>
                <a:lnTo>
                  <a:pt x="954" y="621"/>
                </a:lnTo>
                <a:lnTo>
                  <a:pt x="929" y="697"/>
                </a:lnTo>
                <a:lnTo>
                  <a:pt x="801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7" name="Freeform 41"/>
          <p:cNvSpPr/>
          <p:nvPr/>
        </p:nvSpPr>
        <p:spPr>
          <a:xfrm>
            <a:off x="5560695" y="2948623"/>
            <a:ext cx="582613" cy="128587"/>
          </a:xfrm>
          <a:custGeom>
            <a:avLst/>
            <a:gdLst>
              <a:gd name="txL" fmla="*/ 0 w 916"/>
              <a:gd name="txT" fmla="*/ 0 h 203"/>
              <a:gd name="txR" fmla="*/ 916 w 916"/>
              <a:gd name="txB" fmla="*/ 203 h 2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16" h="203">
                <a:moveTo>
                  <a:pt x="916" y="114"/>
                </a:moveTo>
                <a:lnTo>
                  <a:pt x="916" y="114"/>
                </a:lnTo>
                <a:lnTo>
                  <a:pt x="904" y="114"/>
                </a:lnTo>
                <a:lnTo>
                  <a:pt x="878" y="114"/>
                </a:lnTo>
                <a:lnTo>
                  <a:pt x="853" y="127"/>
                </a:lnTo>
                <a:lnTo>
                  <a:pt x="827" y="127"/>
                </a:lnTo>
                <a:lnTo>
                  <a:pt x="777" y="127"/>
                </a:lnTo>
                <a:lnTo>
                  <a:pt x="738" y="139"/>
                </a:lnTo>
                <a:lnTo>
                  <a:pt x="687" y="139"/>
                </a:lnTo>
                <a:lnTo>
                  <a:pt x="624" y="152"/>
                </a:lnTo>
                <a:lnTo>
                  <a:pt x="560" y="152"/>
                </a:lnTo>
                <a:lnTo>
                  <a:pt x="484" y="165"/>
                </a:lnTo>
                <a:lnTo>
                  <a:pt x="395" y="165"/>
                </a:lnTo>
                <a:lnTo>
                  <a:pt x="319" y="177"/>
                </a:lnTo>
                <a:lnTo>
                  <a:pt x="217" y="190"/>
                </a:lnTo>
                <a:lnTo>
                  <a:pt x="115" y="190"/>
                </a:lnTo>
                <a:lnTo>
                  <a:pt x="13" y="203"/>
                </a:lnTo>
                <a:lnTo>
                  <a:pt x="0" y="89"/>
                </a:lnTo>
                <a:lnTo>
                  <a:pt x="64" y="76"/>
                </a:lnTo>
                <a:lnTo>
                  <a:pt x="140" y="63"/>
                </a:lnTo>
                <a:lnTo>
                  <a:pt x="191" y="63"/>
                </a:lnTo>
                <a:lnTo>
                  <a:pt x="255" y="51"/>
                </a:lnTo>
                <a:lnTo>
                  <a:pt x="319" y="38"/>
                </a:lnTo>
                <a:lnTo>
                  <a:pt x="369" y="38"/>
                </a:lnTo>
                <a:lnTo>
                  <a:pt x="420" y="25"/>
                </a:lnTo>
                <a:lnTo>
                  <a:pt x="458" y="25"/>
                </a:lnTo>
                <a:lnTo>
                  <a:pt x="509" y="13"/>
                </a:lnTo>
                <a:lnTo>
                  <a:pt x="548" y="13"/>
                </a:lnTo>
                <a:lnTo>
                  <a:pt x="586" y="13"/>
                </a:lnTo>
                <a:lnTo>
                  <a:pt x="611" y="0"/>
                </a:lnTo>
                <a:lnTo>
                  <a:pt x="649" y="0"/>
                </a:lnTo>
                <a:lnTo>
                  <a:pt x="675" y="0"/>
                </a:lnTo>
                <a:lnTo>
                  <a:pt x="700" y="0"/>
                </a:lnTo>
                <a:lnTo>
                  <a:pt x="713" y="0"/>
                </a:lnTo>
                <a:lnTo>
                  <a:pt x="751" y="0"/>
                </a:lnTo>
                <a:lnTo>
                  <a:pt x="789" y="0"/>
                </a:lnTo>
                <a:lnTo>
                  <a:pt x="815" y="0"/>
                </a:lnTo>
                <a:lnTo>
                  <a:pt x="840" y="13"/>
                </a:lnTo>
                <a:lnTo>
                  <a:pt x="853" y="13"/>
                </a:lnTo>
                <a:lnTo>
                  <a:pt x="878" y="25"/>
                </a:lnTo>
                <a:lnTo>
                  <a:pt x="891" y="25"/>
                </a:lnTo>
                <a:lnTo>
                  <a:pt x="891" y="38"/>
                </a:lnTo>
                <a:lnTo>
                  <a:pt x="904" y="63"/>
                </a:lnTo>
                <a:lnTo>
                  <a:pt x="916" y="89"/>
                </a:lnTo>
                <a:lnTo>
                  <a:pt x="916" y="101"/>
                </a:lnTo>
                <a:lnTo>
                  <a:pt x="916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8" name="Freeform 42"/>
          <p:cNvSpPr/>
          <p:nvPr/>
        </p:nvSpPr>
        <p:spPr>
          <a:xfrm>
            <a:off x="4738370" y="2264410"/>
            <a:ext cx="168275" cy="458788"/>
          </a:xfrm>
          <a:custGeom>
            <a:avLst/>
            <a:gdLst>
              <a:gd name="txL" fmla="*/ 0 w 267"/>
              <a:gd name="txT" fmla="*/ 0 h 722"/>
              <a:gd name="txR" fmla="*/ 267 w 267"/>
              <a:gd name="txB" fmla="*/ 722 h 72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722">
                <a:moveTo>
                  <a:pt x="254" y="139"/>
                </a:moveTo>
                <a:lnTo>
                  <a:pt x="267" y="203"/>
                </a:lnTo>
                <a:lnTo>
                  <a:pt x="267" y="266"/>
                </a:lnTo>
                <a:lnTo>
                  <a:pt x="267" y="329"/>
                </a:lnTo>
                <a:lnTo>
                  <a:pt x="267" y="406"/>
                </a:lnTo>
                <a:lnTo>
                  <a:pt x="254" y="444"/>
                </a:lnTo>
                <a:lnTo>
                  <a:pt x="254" y="469"/>
                </a:lnTo>
                <a:lnTo>
                  <a:pt x="241" y="507"/>
                </a:lnTo>
                <a:lnTo>
                  <a:pt x="229" y="532"/>
                </a:lnTo>
                <a:lnTo>
                  <a:pt x="203" y="583"/>
                </a:lnTo>
                <a:lnTo>
                  <a:pt x="191" y="634"/>
                </a:lnTo>
                <a:lnTo>
                  <a:pt x="178" y="659"/>
                </a:lnTo>
                <a:lnTo>
                  <a:pt x="165" y="672"/>
                </a:lnTo>
                <a:lnTo>
                  <a:pt x="152" y="684"/>
                </a:lnTo>
                <a:lnTo>
                  <a:pt x="140" y="697"/>
                </a:lnTo>
                <a:lnTo>
                  <a:pt x="127" y="710"/>
                </a:lnTo>
                <a:lnTo>
                  <a:pt x="114" y="722"/>
                </a:lnTo>
                <a:lnTo>
                  <a:pt x="102" y="722"/>
                </a:lnTo>
                <a:lnTo>
                  <a:pt x="89" y="722"/>
                </a:lnTo>
                <a:lnTo>
                  <a:pt x="76" y="710"/>
                </a:lnTo>
                <a:lnTo>
                  <a:pt x="76" y="697"/>
                </a:lnTo>
                <a:lnTo>
                  <a:pt x="63" y="684"/>
                </a:lnTo>
                <a:lnTo>
                  <a:pt x="63" y="672"/>
                </a:lnTo>
                <a:lnTo>
                  <a:pt x="51" y="646"/>
                </a:lnTo>
                <a:lnTo>
                  <a:pt x="25" y="608"/>
                </a:lnTo>
                <a:lnTo>
                  <a:pt x="12" y="583"/>
                </a:lnTo>
                <a:lnTo>
                  <a:pt x="12" y="558"/>
                </a:lnTo>
                <a:lnTo>
                  <a:pt x="0" y="545"/>
                </a:lnTo>
                <a:lnTo>
                  <a:pt x="12" y="520"/>
                </a:lnTo>
                <a:lnTo>
                  <a:pt x="12" y="494"/>
                </a:lnTo>
                <a:lnTo>
                  <a:pt x="25" y="469"/>
                </a:lnTo>
                <a:lnTo>
                  <a:pt x="51" y="444"/>
                </a:lnTo>
                <a:lnTo>
                  <a:pt x="63" y="418"/>
                </a:lnTo>
                <a:lnTo>
                  <a:pt x="76" y="393"/>
                </a:lnTo>
                <a:lnTo>
                  <a:pt x="89" y="367"/>
                </a:lnTo>
                <a:lnTo>
                  <a:pt x="89" y="342"/>
                </a:lnTo>
                <a:lnTo>
                  <a:pt x="102" y="304"/>
                </a:lnTo>
                <a:lnTo>
                  <a:pt x="114" y="266"/>
                </a:lnTo>
                <a:lnTo>
                  <a:pt x="114" y="228"/>
                </a:lnTo>
                <a:lnTo>
                  <a:pt x="127" y="177"/>
                </a:lnTo>
                <a:lnTo>
                  <a:pt x="140" y="139"/>
                </a:lnTo>
                <a:lnTo>
                  <a:pt x="140" y="101"/>
                </a:lnTo>
                <a:lnTo>
                  <a:pt x="152" y="63"/>
                </a:lnTo>
                <a:lnTo>
                  <a:pt x="165" y="38"/>
                </a:lnTo>
                <a:lnTo>
                  <a:pt x="165" y="25"/>
                </a:lnTo>
                <a:lnTo>
                  <a:pt x="178" y="13"/>
                </a:lnTo>
                <a:lnTo>
                  <a:pt x="191" y="0"/>
                </a:lnTo>
                <a:lnTo>
                  <a:pt x="203" y="0"/>
                </a:lnTo>
                <a:lnTo>
                  <a:pt x="203" y="13"/>
                </a:lnTo>
                <a:lnTo>
                  <a:pt x="216" y="25"/>
                </a:lnTo>
                <a:lnTo>
                  <a:pt x="216" y="38"/>
                </a:lnTo>
                <a:lnTo>
                  <a:pt x="229" y="63"/>
                </a:lnTo>
                <a:lnTo>
                  <a:pt x="241" y="89"/>
                </a:lnTo>
                <a:lnTo>
                  <a:pt x="241" y="114"/>
                </a:lnTo>
                <a:lnTo>
                  <a:pt x="254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1" name="Freeform 35"/>
          <p:cNvSpPr/>
          <p:nvPr/>
        </p:nvSpPr>
        <p:spPr>
          <a:xfrm>
            <a:off x="5036820" y="1686560"/>
            <a:ext cx="161925" cy="1592263"/>
          </a:xfrm>
          <a:custGeom>
            <a:avLst/>
            <a:gdLst>
              <a:gd name="txL" fmla="*/ 0 w 255"/>
              <a:gd name="txT" fmla="*/ 0 h 2509"/>
              <a:gd name="txR" fmla="*/ 255 w 255"/>
              <a:gd name="txB" fmla="*/ 2509 h 2509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55" h="2509">
                <a:moveTo>
                  <a:pt x="0" y="12"/>
                </a:moveTo>
                <a:lnTo>
                  <a:pt x="26" y="0"/>
                </a:lnTo>
                <a:lnTo>
                  <a:pt x="51" y="0"/>
                </a:lnTo>
                <a:lnTo>
                  <a:pt x="90" y="12"/>
                </a:lnTo>
                <a:lnTo>
                  <a:pt x="128" y="25"/>
                </a:lnTo>
                <a:lnTo>
                  <a:pt x="166" y="38"/>
                </a:lnTo>
                <a:lnTo>
                  <a:pt x="204" y="50"/>
                </a:lnTo>
                <a:lnTo>
                  <a:pt x="217" y="63"/>
                </a:lnTo>
                <a:lnTo>
                  <a:pt x="229" y="76"/>
                </a:lnTo>
                <a:lnTo>
                  <a:pt x="242" y="76"/>
                </a:lnTo>
                <a:lnTo>
                  <a:pt x="242" y="88"/>
                </a:lnTo>
                <a:lnTo>
                  <a:pt x="255" y="114"/>
                </a:lnTo>
                <a:lnTo>
                  <a:pt x="255" y="139"/>
                </a:lnTo>
                <a:lnTo>
                  <a:pt x="255" y="164"/>
                </a:lnTo>
                <a:lnTo>
                  <a:pt x="255" y="177"/>
                </a:lnTo>
                <a:lnTo>
                  <a:pt x="255" y="202"/>
                </a:lnTo>
                <a:lnTo>
                  <a:pt x="242" y="215"/>
                </a:lnTo>
                <a:lnTo>
                  <a:pt x="242" y="240"/>
                </a:lnTo>
                <a:lnTo>
                  <a:pt x="242" y="253"/>
                </a:lnTo>
                <a:lnTo>
                  <a:pt x="229" y="291"/>
                </a:lnTo>
                <a:lnTo>
                  <a:pt x="229" y="316"/>
                </a:lnTo>
                <a:lnTo>
                  <a:pt x="229" y="342"/>
                </a:lnTo>
                <a:lnTo>
                  <a:pt x="229" y="380"/>
                </a:lnTo>
                <a:lnTo>
                  <a:pt x="229" y="393"/>
                </a:lnTo>
                <a:lnTo>
                  <a:pt x="229" y="418"/>
                </a:lnTo>
                <a:lnTo>
                  <a:pt x="229" y="456"/>
                </a:lnTo>
                <a:lnTo>
                  <a:pt x="229" y="481"/>
                </a:lnTo>
                <a:lnTo>
                  <a:pt x="217" y="532"/>
                </a:lnTo>
                <a:lnTo>
                  <a:pt x="217" y="570"/>
                </a:lnTo>
                <a:lnTo>
                  <a:pt x="217" y="621"/>
                </a:lnTo>
                <a:lnTo>
                  <a:pt x="217" y="671"/>
                </a:lnTo>
                <a:lnTo>
                  <a:pt x="217" y="735"/>
                </a:lnTo>
                <a:lnTo>
                  <a:pt x="217" y="798"/>
                </a:lnTo>
                <a:lnTo>
                  <a:pt x="217" y="861"/>
                </a:lnTo>
                <a:lnTo>
                  <a:pt x="217" y="937"/>
                </a:lnTo>
                <a:lnTo>
                  <a:pt x="217" y="1013"/>
                </a:lnTo>
                <a:lnTo>
                  <a:pt x="217" y="1089"/>
                </a:lnTo>
                <a:lnTo>
                  <a:pt x="217" y="1178"/>
                </a:lnTo>
                <a:lnTo>
                  <a:pt x="217" y="1267"/>
                </a:lnTo>
                <a:lnTo>
                  <a:pt x="217" y="1368"/>
                </a:lnTo>
                <a:lnTo>
                  <a:pt x="217" y="1457"/>
                </a:lnTo>
                <a:lnTo>
                  <a:pt x="217" y="1533"/>
                </a:lnTo>
                <a:lnTo>
                  <a:pt x="217" y="1622"/>
                </a:lnTo>
                <a:lnTo>
                  <a:pt x="217" y="1698"/>
                </a:lnTo>
                <a:lnTo>
                  <a:pt x="204" y="1774"/>
                </a:lnTo>
                <a:lnTo>
                  <a:pt x="204" y="1837"/>
                </a:lnTo>
                <a:lnTo>
                  <a:pt x="204" y="1900"/>
                </a:lnTo>
                <a:lnTo>
                  <a:pt x="204" y="1964"/>
                </a:lnTo>
                <a:lnTo>
                  <a:pt x="204" y="2014"/>
                </a:lnTo>
                <a:lnTo>
                  <a:pt x="204" y="2065"/>
                </a:lnTo>
                <a:lnTo>
                  <a:pt x="204" y="2116"/>
                </a:lnTo>
                <a:lnTo>
                  <a:pt x="204" y="2154"/>
                </a:lnTo>
                <a:lnTo>
                  <a:pt x="204" y="2204"/>
                </a:lnTo>
                <a:lnTo>
                  <a:pt x="204" y="2230"/>
                </a:lnTo>
                <a:lnTo>
                  <a:pt x="191" y="2268"/>
                </a:lnTo>
                <a:lnTo>
                  <a:pt x="191" y="2319"/>
                </a:lnTo>
                <a:lnTo>
                  <a:pt x="191" y="2369"/>
                </a:lnTo>
                <a:lnTo>
                  <a:pt x="179" y="2407"/>
                </a:lnTo>
                <a:lnTo>
                  <a:pt x="179" y="2445"/>
                </a:lnTo>
                <a:lnTo>
                  <a:pt x="166" y="2471"/>
                </a:lnTo>
                <a:lnTo>
                  <a:pt x="166" y="2496"/>
                </a:lnTo>
                <a:lnTo>
                  <a:pt x="153" y="2509"/>
                </a:lnTo>
                <a:lnTo>
                  <a:pt x="140" y="2509"/>
                </a:lnTo>
                <a:lnTo>
                  <a:pt x="140" y="2496"/>
                </a:lnTo>
                <a:lnTo>
                  <a:pt x="128" y="2496"/>
                </a:lnTo>
                <a:lnTo>
                  <a:pt x="115" y="2483"/>
                </a:lnTo>
                <a:lnTo>
                  <a:pt x="102" y="2471"/>
                </a:lnTo>
                <a:lnTo>
                  <a:pt x="102" y="2458"/>
                </a:lnTo>
                <a:lnTo>
                  <a:pt x="90" y="2433"/>
                </a:lnTo>
                <a:lnTo>
                  <a:pt x="77" y="2407"/>
                </a:lnTo>
                <a:lnTo>
                  <a:pt x="51" y="2369"/>
                </a:lnTo>
                <a:lnTo>
                  <a:pt x="39" y="2331"/>
                </a:lnTo>
                <a:lnTo>
                  <a:pt x="26" y="2306"/>
                </a:lnTo>
                <a:lnTo>
                  <a:pt x="13" y="2281"/>
                </a:lnTo>
                <a:lnTo>
                  <a:pt x="13" y="2268"/>
                </a:lnTo>
                <a:lnTo>
                  <a:pt x="13" y="2243"/>
                </a:lnTo>
                <a:lnTo>
                  <a:pt x="13" y="2230"/>
                </a:lnTo>
                <a:lnTo>
                  <a:pt x="13" y="2204"/>
                </a:lnTo>
                <a:lnTo>
                  <a:pt x="26" y="2166"/>
                </a:lnTo>
                <a:lnTo>
                  <a:pt x="26" y="2141"/>
                </a:lnTo>
                <a:lnTo>
                  <a:pt x="26" y="2103"/>
                </a:lnTo>
                <a:lnTo>
                  <a:pt x="39" y="2065"/>
                </a:lnTo>
                <a:lnTo>
                  <a:pt x="39" y="2014"/>
                </a:lnTo>
                <a:lnTo>
                  <a:pt x="39" y="1964"/>
                </a:lnTo>
                <a:lnTo>
                  <a:pt x="51" y="1900"/>
                </a:lnTo>
                <a:lnTo>
                  <a:pt x="51" y="1824"/>
                </a:lnTo>
                <a:lnTo>
                  <a:pt x="51" y="1748"/>
                </a:lnTo>
                <a:lnTo>
                  <a:pt x="64" y="1660"/>
                </a:lnTo>
                <a:lnTo>
                  <a:pt x="64" y="1558"/>
                </a:lnTo>
                <a:lnTo>
                  <a:pt x="64" y="1457"/>
                </a:lnTo>
                <a:lnTo>
                  <a:pt x="64" y="1368"/>
                </a:lnTo>
                <a:lnTo>
                  <a:pt x="77" y="1267"/>
                </a:lnTo>
                <a:lnTo>
                  <a:pt x="77" y="1178"/>
                </a:lnTo>
                <a:lnTo>
                  <a:pt x="77" y="1089"/>
                </a:lnTo>
                <a:lnTo>
                  <a:pt x="77" y="1001"/>
                </a:lnTo>
                <a:lnTo>
                  <a:pt x="77" y="925"/>
                </a:lnTo>
                <a:lnTo>
                  <a:pt x="77" y="836"/>
                </a:lnTo>
                <a:lnTo>
                  <a:pt x="77" y="760"/>
                </a:lnTo>
                <a:lnTo>
                  <a:pt x="77" y="697"/>
                </a:lnTo>
                <a:lnTo>
                  <a:pt x="77" y="621"/>
                </a:lnTo>
                <a:lnTo>
                  <a:pt x="77" y="557"/>
                </a:lnTo>
                <a:lnTo>
                  <a:pt x="77" y="494"/>
                </a:lnTo>
                <a:lnTo>
                  <a:pt x="64" y="431"/>
                </a:lnTo>
                <a:lnTo>
                  <a:pt x="64" y="367"/>
                </a:lnTo>
                <a:lnTo>
                  <a:pt x="64" y="304"/>
                </a:lnTo>
                <a:lnTo>
                  <a:pt x="64" y="253"/>
                </a:lnTo>
                <a:lnTo>
                  <a:pt x="51" y="215"/>
                </a:lnTo>
                <a:lnTo>
                  <a:pt x="51" y="164"/>
                </a:lnTo>
                <a:lnTo>
                  <a:pt x="39" y="139"/>
                </a:lnTo>
                <a:lnTo>
                  <a:pt x="39" y="101"/>
                </a:lnTo>
                <a:lnTo>
                  <a:pt x="26" y="88"/>
                </a:lnTo>
                <a:lnTo>
                  <a:pt x="26" y="63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716280" y="1550696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怡</a:t>
            </a:r>
          </a:p>
        </p:txBody>
      </p:sp>
      <p:sp>
        <p:nvSpPr>
          <p:cNvPr id="25" name="矩形 24"/>
          <p:cNvSpPr/>
          <p:nvPr/>
        </p:nvSpPr>
        <p:spPr>
          <a:xfrm>
            <a:off x="849390" y="800249"/>
            <a:ext cx="11938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yí</a:t>
            </a:r>
          </a:p>
        </p:txBody>
      </p:sp>
      <p:pic>
        <p:nvPicPr>
          <p:cNvPr id="32798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20266" y="2938644"/>
            <a:ext cx="3497262" cy="1588453"/>
            <a:chOff x="620266" y="2938644"/>
            <a:chExt cx="3497262" cy="1588453"/>
          </a:xfrm>
        </p:grpSpPr>
        <p:sp>
          <p:nvSpPr>
            <p:cNvPr id="26" name="TextBox 25"/>
            <p:cNvSpPr txBox="1"/>
            <p:nvPr/>
          </p:nvSpPr>
          <p:spPr>
            <a:xfrm>
              <a:off x="620266" y="2938644"/>
              <a:ext cx="2339975" cy="4302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0266" y="3691748"/>
              <a:ext cx="3497262" cy="4270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怡悦   心旷神怡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20266" y="3306944"/>
              <a:ext cx="2905125" cy="42703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200" b="1" dirty="0">
                  <a:latin typeface="宋体" panose="02010600030101010101" pitchFamily="2" charset="-122"/>
                </a:rPr>
                <a:t>Y  </a:t>
              </a: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忄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20266" y="4097202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8055" y="1635760"/>
            <a:ext cx="1698625" cy="70231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16439" y="1548331"/>
            <a:ext cx="1837690" cy="1260475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2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“厶”的撇和折长度相当，“口”略小</a:t>
            </a:r>
            <a:r>
              <a:rPr lang="zh-CN" altLang="en-US" sz="22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lang="zh-CN" altLang="en-US" sz="2200" b="1" dirty="0">
              <a:latin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56755" y="3076893"/>
            <a:ext cx="1818640" cy="1241425"/>
            <a:chOff x="6397625" y="2122488"/>
            <a:chExt cx="181864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24509" y="2291871"/>
              <a:ext cx="1691756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易错提示：右边是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台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合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0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4115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780" name="Freeform 28"/>
          <p:cNvSpPr/>
          <p:nvPr/>
        </p:nvSpPr>
        <p:spPr>
          <a:xfrm>
            <a:off x="4755515" y="1786255"/>
            <a:ext cx="265113" cy="209550"/>
          </a:xfrm>
          <a:custGeom>
            <a:avLst/>
            <a:gdLst>
              <a:gd name="txL" fmla="*/ 0 w 419"/>
              <a:gd name="txT" fmla="*/ 0 h 329"/>
              <a:gd name="txR" fmla="*/ 419 w 419"/>
              <a:gd name="txB" fmla="*/ 329 h 32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19" h="329">
                <a:moveTo>
                  <a:pt x="0" y="38"/>
                </a:moveTo>
                <a:lnTo>
                  <a:pt x="25" y="25"/>
                </a:lnTo>
                <a:lnTo>
                  <a:pt x="51" y="12"/>
                </a:lnTo>
                <a:lnTo>
                  <a:pt x="76" y="0"/>
                </a:lnTo>
                <a:lnTo>
                  <a:pt x="114" y="0"/>
                </a:lnTo>
                <a:lnTo>
                  <a:pt x="152" y="12"/>
                </a:lnTo>
                <a:lnTo>
                  <a:pt x="190" y="12"/>
                </a:lnTo>
                <a:lnTo>
                  <a:pt x="241" y="38"/>
                </a:lnTo>
                <a:lnTo>
                  <a:pt x="292" y="63"/>
                </a:lnTo>
                <a:lnTo>
                  <a:pt x="318" y="76"/>
                </a:lnTo>
                <a:lnTo>
                  <a:pt x="343" y="89"/>
                </a:lnTo>
                <a:lnTo>
                  <a:pt x="356" y="114"/>
                </a:lnTo>
                <a:lnTo>
                  <a:pt x="368" y="127"/>
                </a:lnTo>
                <a:lnTo>
                  <a:pt x="381" y="139"/>
                </a:lnTo>
                <a:lnTo>
                  <a:pt x="394" y="152"/>
                </a:lnTo>
                <a:lnTo>
                  <a:pt x="394" y="165"/>
                </a:lnTo>
                <a:lnTo>
                  <a:pt x="406" y="177"/>
                </a:lnTo>
                <a:lnTo>
                  <a:pt x="406" y="203"/>
                </a:lnTo>
                <a:lnTo>
                  <a:pt x="419" y="228"/>
                </a:lnTo>
                <a:lnTo>
                  <a:pt x="406" y="253"/>
                </a:lnTo>
                <a:lnTo>
                  <a:pt x="406" y="279"/>
                </a:lnTo>
                <a:lnTo>
                  <a:pt x="394" y="304"/>
                </a:lnTo>
                <a:lnTo>
                  <a:pt x="381" y="317"/>
                </a:lnTo>
                <a:lnTo>
                  <a:pt x="368" y="329"/>
                </a:lnTo>
                <a:lnTo>
                  <a:pt x="343" y="329"/>
                </a:lnTo>
                <a:lnTo>
                  <a:pt x="318" y="329"/>
                </a:lnTo>
                <a:lnTo>
                  <a:pt x="292" y="317"/>
                </a:lnTo>
                <a:lnTo>
                  <a:pt x="267" y="304"/>
                </a:lnTo>
                <a:lnTo>
                  <a:pt x="254" y="279"/>
                </a:lnTo>
                <a:lnTo>
                  <a:pt x="229" y="266"/>
                </a:lnTo>
                <a:lnTo>
                  <a:pt x="203" y="253"/>
                </a:lnTo>
                <a:lnTo>
                  <a:pt x="178" y="228"/>
                </a:lnTo>
                <a:lnTo>
                  <a:pt x="152" y="203"/>
                </a:lnTo>
                <a:lnTo>
                  <a:pt x="127" y="165"/>
                </a:lnTo>
                <a:lnTo>
                  <a:pt x="89" y="127"/>
                </a:lnTo>
                <a:lnTo>
                  <a:pt x="51" y="89"/>
                </a:lnTo>
                <a:lnTo>
                  <a:pt x="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1" name="Freeform 29"/>
          <p:cNvSpPr/>
          <p:nvPr/>
        </p:nvSpPr>
        <p:spPr>
          <a:xfrm>
            <a:off x="4641215" y="2205355"/>
            <a:ext cx="396875" cy="595313"/>
          </a:xfrm>
          <a:custGeom>
            <a:avLst/>
            <a:gdLst>
              <a:gd name="txL" fmla="*/ 0 w 623"/>
              <a:gd name="txT" fmla="*/ 0 h 937"/>
              <a:gd name="txR" fmla="*/ 623 w 623"/>
              <a:gd name="txB" fmla="*/ 937 h 93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23" h="937">
                <a:moveTo>
                  <a:pt x="280" y="507"/>
                </a:moveTo>
                <a:lnTo>
                  <a:pt x="280" y="494"/>
                </a:lnTo>
                <a:lnTo>
                  <a:pt x="280" y="481"/>
                </a:lnTo>
                <a:lnTo>
                  <a:pt x="292" y="456"/>
                </a:lnTo>
                <a:lnTo>
                  <a:pt x="292" y="443"/>
                </a:lnTo>
                <a:lnTo>
                  <a:pt x="305" y="418"/>
                </a:lnTo>
                <a:lnTo>
                  <a:pt x="318" y="393"/>
                </a:lnTo>
                <a:lnTo>
                  <a:pt x="330" y="367"/>
                </a:lnTo>
                <a:lnTo>
                  <a:pt x="330" y="329"/>
                </a:lnTo>
                <a:lnTo>
                  <a:pt x="343" y="304"/>
                </a:lnTo>
                <a:lnTo>
                  <a:pt x="356" y="278"/>
                </a:lnTo>
                <a:lnTo>
                  <a:pt x="368" y="253"/>
                </a:lnTo>
                <a:lnTo>
                  <a:pt x="368" y="240"/>
                </a:lnTo>
                <a:lnTo>
                  <a:pt x="368" y="228"/>
                </a:lnTo>
                <a:lnTo>
                  <a:pt x="368" y="215"/>
                </a:lnTo>
                <a:lnTo>
                  <a:pt x="368" y="202"/>
                </a:lnTo>
                <a:lnTo>
                  <a:pt x="356" y="202"/>
                </a:lnTo>
                <a:lnTo>
                  <a:pt x="343" y="190"/>
                </a:lnTo>
                <a:lnTo>
                  <a:pt x="318" y="190"/>
                </a:lnTo>
                <a:lnTo>
                  <a:pt x="292" y="190"/>
                </a:lnTo>
                <a:lnTo>
                  <a:pt x="267" y="202"/>
                </a:lnTo>
                <a:lnTo>
                  <a:pt x="241" y="202"/>
                </a:lnTo>
                <a:lnTo>
                  <a:pt x="203" y="215"/>
                </a:lnTo>
                <a:lnTo>
                  <a:pt x="178" y="215"/>
                </a:lnTo>
                <a:lnTo>
                  <a:pt x="140" y="215"/>
                </a:lnTo>
                <a:lnTo>
                  <a:pt x="114" y="228"/>
                </a:lnTo>
                <a:lnTo>
                  <a:pt x="89" y="228"/>
                </a:lnTo>
                <a:lnTo>
                  <a:pt x="64" y="215"/>
                </a:lnTo>
                <a:lnTo>
                  <a:pt x="51" y="215"/>
                </a:lnTo>
                <a:lnTo>
                  <a:pt x="26" y="202"/>
                </a:lnTo>
                <a:lnTo>
                  <a:pt x="13" y="190"/>
                </a:lnTo>
                <a:lnTo>
                  <a:pt x="0" y="164"/>
                </a:lnTo>
                <a:lnTo>
                  <a:pt x="0" y="152"/>
                </a:lnTo>
                <a:lnTo>
                  <a:pt x="76" y="139"/>
                </a:lnTo>
                <a:lnTo>
                  <a:pt x="140" y="126"/>
                </a:lnTo>
                <a:lnTo>
                  <a:pt x="203" y="101"/>
                </a:lnTo>
                <a:lnTo>
                  <a:pt x="254" y="88"/>
                </a:lnTo>
                <a:lnTo>
                  <a:pt x="292" y="76"/>
                </a:lnTo>
                <a:lnTo>
                  <a:pt x="305" y="76"/>
                </a:lnTo>
                <a:lnTo>
                  <a:pt x="318" y="63"/>
                </a:lnTo>
                <a:lnTo>
                  <a:pt x="330" y="63"/>
                </a:lnTo>
                <a:lnTo>
                  <a:pt x="343" y="50"/>
                </a:lnTo>
                <a:lnTo>
                  <a:pt x="356" y="50"/>
                </a:lnTo>
                <a:lnTo>
                  <a:pt x="356" y="38"/>
                </a:lnTo>
                <a:lnTo>
                  <a:pt x="381" y="25"/>
                </a:lnTo>
                <a:lnTo>
                  <a:pt x="394" y="0"/>
                </a:lnTo>
                <a:lnTo>
                  <a:pt x="407" y="0"/>
                </a:lnTo>
                <a:lnTo>
                  <a:pt x="432" y="0"/>
                </a:lnTo>
                <a:lnTo>
                  <a:pt x="445" y="0"/>
                </a:lnTo>
                <a:lnTo>
                  <a:pt x="457" y="0"/>
                </a:lnTo>
                <a:lnTo>
                  <a:pt x="470" y="0"/>
                </a:lnTo>
                <a:lnTo>
                  <a:pt x="496" y="25"/>
                </a:lnTo>
                <a:lnTo>
                  <a:pt x="534" y="38"/>
                </a:lnTo>
                <a:lnTo>
                  <a:pt x="559" y="50"/>
                </a:lnTo>
                <a:lnTo>
                  <a:pt x="572" y="63"/>
                </a:lnTo>
                <a:lnTo>
                  <a:pt x="597" y="76"/>
                </a:lnTo>
                <a:lnTo>
                  <a:pt x="610" y="88"/>
                </a:lnTo>
                <a:lnTo>
                  <a:pt x="610" y="101"/>
                </a:lnTo>
                <a:lnTo>
                  <a:pt x="623" y="114"/>
                </a:lnTo>
                <a:lnTo>
                  <a:pt x="623" y="126"/>
                </a:lnTo>
                <a:lnTo>
                  <a:pt x="623" y="152"/>
                </a:lnTo>
                <a:lnTo>
                  <a:pt x="610" y="152"/>
                </a:lnTo>
                <a:lnTo>
                  <a:pt x="597" y="164"/>
                </a:lnTo>
                <a:lnTo>
                  <a:pt x="572" y="177"/>
                </a:lnTo>
                <a:lnTo>
                  <a:pt x="559" y="177"/>
                </a:lnTo>
                <a:lnTo>
                  <a:pt x="546" y="190"/>
                </a:lnTo>
                <a:lnTo>
                  <a:pt x="534" y="202"/>
                </a:lnTo>
                <a:lnTo>
                  <a:pt x="508" y="215"/>
                </a:lnTo>
                <a:lnTo>
                  <a:pt x="496" y="240"/>
                </a:lnTo>
                <a:lnTo>
                  <a:pt x="483" y="266"/>
                </a:lnTo>
                <a:lnTo>
                  <a:pt x="470" y="291"/>
                </a:lnTo>
                <a:lnTo>
                  <a:pt x="445" y="317"/>
                </a:lnTo>
                <a:lnTo>
                  <a:pt x="432" y="355"/>
                </a:lnTo>
                <a:lnTo>
                  <a:pt x="419" y="380"/>
                </a:lnTo>
                <a:lnTo>
                  <a:pt x="407" y="405"/>
                </a:lnTo>
                <a:lnTo>
                  <a:pt x="394" y="431"/>
                </a:lnTo>
                <a:lnTo>
                  <a:pt x="394" y="443"/>
                </a:lnTo>
                <a:lnTo>
                  <a:pt x="381" y="456"/>
                </a:lnTo>
                <a:lnTo>
                  <a:pt x="381" y="469"/>
                </a:lnTo>
                <a:lnTo>
                  <a:pt x="381" y="481"/>
                </a:lnTo>
                <a:lnTo>
                  <a:pt x="394" y="494"/>
                </a:lnTo>
                <a:lnTo>
                  <a:pt x="394" y="519"/>
                </a:lnTo>
                <a:lnTo>
                  <a:pt x="407" y="532"/>
                </a:lnTo>
                <a:lnTo>
                  <a:pt x="419" y="557"/>
                </a:lnTo>
                <a:lnTo>
                  <a:pt x="432" y="583"/>
                </a:lnTo>
                <a:lnTo>
                  <a:pt x="445" y="608"/>
                </a:lnTo>
                <a:lnTo>
                  <a:pt x="470" y="684"/>
                </a:lnTo>
                <a:lnTo>
                  <a:pt x="483" y="760"/>
                </a:lnTo>
                <a:lnTo>
                  <a:pt x="496" y="849"/>
                </a:lnTo>
                <a:lnTo>
                  <a:pt x="508" y="937"/>
                </a:lnTo>
                <a:lnTo>
                  <a:pt x="445" y="937"/>
                </a:lnTo>
                <a:lnTo>
                  <a:pt x="432" y="887"/>
                </a:lnTo>
                <a:lnTo>
                  <a:pt x="407" y="849"/>
                </a:lnTo>
                <a:lnTo>
                  <a:pt x="394" y="798"/>
                </a:lnTo>
                <a:lnTo>
                  <a:pt x="381" y="760"/>
                </a:lnTo>
                <a:lnTo>
                  <a:pt x="356" y="722"/>
                </a:lnTo>
                <a:lnTo>
                  <a:pt x="343" y="684"/>
                </a:lnTo>
                <a:lnTo>
                  <a:pt x="330" y="659"/>
                </a:lnTo>
                <a:lnTo>
                  <a:pt x="318" y="633"/>
                </a:lnTo>
                <a:lnTo>
                  <a:pt x="318" y="595"/>
                </a:lnTo>
                <a:lnTo>
                  <a:pt x="305" y="583"/>
                </a:lnTo>
                <a:lnTo>
                  <a:pt x="292" y="557"/>
                </a:lnTo>
                <a:lnTo>
                  <a:pt x="292" y="545"/>
                </a:lnTo>
                <a:lnTo>
                  <a:pt x="292" y="532"/>
                </a:lnTo>
                <a:lnTo>
                  <a:pt x="280" y="519"/>
                </a:lnTo>
                <a:lnTo>
                  <a:pt x="280" y="5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2" name="Freeform 30"/>
          <p:cNvSpPr/>
          <p:nvPr/>
        </p:nvSpPr>
        <p:spPr>
          <a:xfrm>
            <a:off x="5255578" y="1576705"/>
            <a:ext cx="314325" cy="442913"/>
          </a:xfrm>
          <a:custGeom>
            <a:avLst/>
            <a:gdLst>
              <a:gd name="txL" fmla="*/ 0 w 495"/>
              <a:gd name="txT" fmla="*/ 0 h 697"/>
              <a:gd name="txR" fmla="*/ 495 w 495"/>
              <a:gd name="txB" fmla="*/ 697 h 697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95" h="697">
                <a:moveTo>
                  <a:pt x="0" y="697"/>
                </a:moveTo>
                <a:lnTo>
                  <a:pt x="0" y="685"/>
                </a:lnTo>
                <a:lnTo>
                  <a:pt x="0" y="672"/>
                </a:lnTo>
                <a:lnTo>
                  <a:pt x="0" y="659"/>
                </a:lnTo>
                <a:lnTo>
                  <a:pt x="12" y="634"/>
                </a:lnTo>
                <a:lnTo>
                  <a:pt x="25" y="609"/>
                </a:lnTo>
                <a:lnTo>
                  <a:pt x="50" y="583"/>
                </a:lnTo>
                <a:lnTo>
                  <a:pt x="76" y="545"/>
                </a:lnTo>
                <a:lnTo>
                  <a:pt x="101" y="507"/>
                </a:lnTo>
                <a:lnTo>
                  <a:pt x="152" y="431"/>
                </a:lnTo>
                <a:lnTo>
                  <a:pt x="190" y="368"/>
                </a:lnTo>
                <a:lnTo>
                  <a:pt x="228" y="292"/>
                </a:lnTo>
                <a:lnTo>
                  <a:pt x="254" y="216"/>
                </a:lnTo>
                <a:lnTo>
                  <a:pt x="266" y="190"/>
                </a:lnTo>
                <a:lnTo>
                  <a:pt x="279" y="165"/>
                </a:lnTo>
                <a:lnTo>
                  <a:pt x="279" y="140"/>
                </a:lnTo>
                <a:lnTo>
                  <a:pt x="292" y="114"/>
                </a:lnTo>
                <a:lnTo>
                  <a:pt x="292" y="89"/>
                </a:lnTo>
                <a:lnTo>
                  <a:pt x="292" y="76"/>
                </a:lnTo>
                <a:lnTo>
                  <a:pt x="279" y="64"/>
                </a:lnTo>
                <a:lnTo>
                  <a:pt x="279" y="51"/>
                </a:lnTo>
                <a:lnTo>
                  <a:pt x="266" y="38"/>
                </a:lnTo>
                <a:lnTo>
                  <a:pt x="266" y="26"/>
                </a:lnTo>
                <a:lnTo>
                  <a:pt x="266" y="13"/>
                </a:lnTo>
                <a:lnTo>
                  <a:pt x="279" y="13"/>
                </a:lnTo>
                <a:lnTo>
                  <a:pt x="304" y="0"/>
                </a:lnTo>
                <a:lnTo>
                  <a:pt x="330" y="0"/>
                </a:lnTo>
                <a:lnTo>
                  <a:pt x="355" y="13"/>
                </a:lnTo>
                <a:lnTo>
                  <a:pt x="406" y="26"/>
                </a:lnTo>
                <a:lnTo>
                  <a:pt x="419" y="38"/>
                </a:lnTo>
                <a:lnTo>
                  <a:pt x="444" y="51"/>
                </a:lnTo>
                <a:lnTo>
                  <a:pt x="457" y="64"/>
                </a:lnTo>
                <a:lnTo>
                  <a:pt x="470" y="76"/>
                </a:lnTo>
                <a:lnTo>
                  <a:pt x="482" y="76"/>
                </a:lnTo>
                <a:lnTo>
                  <a:pt x="482" y="89"/>
                </a:lnTo>
                <a:lnTo>
                  <a:pt x="495" y="89"/>
                </a:lnTo>
                <a:lnTo>
                  <a:pt x="495" y="102"/>
                </a:lnTo>
                <a:lnTo>
                  <a:pt x="482" y="114"/>
                </a:lnTo>
                <a:lnTo>
                  <a:pt x="470" y="152"/>
                </a:lnTo>
                <a:lnTo>
                  <a:pt x="444" y="190"/>
                </a:lnTo>
                <a:lnTo>
                  <a:pt x="419" y="228"/>
                </a:lnTo>
                <a:lnTo>
                  <a:pt x="406" y="254"/>
                </a:lnTo>
                <a:lnTo>
                  <a:pt x="393" y="279"/>
                </a:lnTo>
                <a:lnTo>
                  <a:pt x="368" y="317"/>
                </a:lnTo>
                <a:lnTo>
                  <a:pt x="355" y="342"/>
                </a:lnTo>
                <a:lnTo>
                  <a:pt x="304" y="406"/>
                </a:lnTo>
                <a:lnTo>
                  <a:pt x="241" y="482"/>
                </a:lnTo>
                <a:lnTo>
                  <a:pt x="215" y="520"/>
                </a:lnTo>
                <a:lnTo>
                  <a:pt x="177" y="545"/>
                </a:lnTo>
                <a:lnTo>
                  <a:pt x="152" y="583"/>
                </a:lnTo>
                <a:lnTo>
                  <a:pt x="139" y="609"/>
                </a:lnTo>
                <a:lnTo>
                  <a:pt x="114" y="621"/>
                </a:lnTo>
                <a:lnTo>
                  <a:pt x="88" y="647"/>
                </a:lnTo>
                <a:lnTo>
                  <a:pt x="76" y="659"/>
                </a:lnTo>
                <a:lnTo>
                  <a:pt x="63" y="672"/>
                </a:lnTo>
                <a:lnTo>
                  <a:pt x="38" y="685"/>
                </a:lnTo>
                <a:lnTo>
                  <a:pt x="25" y="697"/>
                </a:lnTo>
                <a:lnTo>
                  <a:pt x="12" y="697"/>
                </a:lnTo>
                <a:lnTo>
                  <a:pt x="0" y="69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3" name="Freeform 31"/>
          <p:cNvSpPr/>
          <p:nvPr/>
        </p:nvSpPr>
        <p:spPr>
          <a:xfrm>
            <a:off x="5431790" y="1714818"/>
            <a:ext cx="428625" cy="322262"/>
          </a:xfrm>
          <a:custGeom>
            <a:avLst/>
            <a:gdLst>
              <a:gd name="txL" fmla="*/ 0 w 673"/>
              <a:gd name="txT" fmla="*/ 0 h 507"/>
              <a:gd name="txR" fmla="*/ 673 w 673"/>
              <a:gd name="txB" fmla="*/ 507 h 5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3" h="507">
                <a:moveTo>
                  <a:pt x="191" y="507"/>
                </a:moveTo>
                <a:lnTo>
                  <a:pt x="216" y="469"/>
                </a:lnTo>
                <a:lnTo>
                  <a:pt x="241" y="431"/>
                </a:lnTo>
                <a:lnTo>
                  <a:pt x="279" y="393"/>
                </a:lnTo>
                <a:lnTo>
                  <a:pt x="292" y="355"/>
                </a:lnTo>
                <a:lnTo>
                  <a:pt x="318" y="329"/>
                </a:lnTo>
                <a:lnTo>
                  <a:pt x="343" y="304"/>
                </a:lnTo>
                <a:lnTo>
                  <a:pt x="356" y="279"/>
                </a:lnTo>
                <a:lnTo>
                  <a:pt x="368" y="253"/>
                </a:lnTo>
                <a:lnTo>
                  <a:pt x="381" y="228"/>
                </a:lnTo>
                <a:lnTo>
                  <a:pt x="394" y="215"/>
                </a:lnTo>
                <a:lnTo>
                  <a:pt x="406" y="190"/>
                </a:lnTo>
                <a:lnTo>
                  <a:pt x="419" y="177"/>
                </a:lnTo>
                <a:lnTo>
                  <a:pt x="419" y="165"/>
                </a:lnTo>
                <a:lnTo>
                  <a:pt x="419" y="152"/>
                </a:lnTo>
                <a:lnTo>
                  <a:pt x="406" y="152"/>
                </a:lnTo>
                <a:lnTo>
                  <a:pt x="394" y="152"/>
                </a:lnTo>
                <a:lnTo>
                  <a:pt x="381" y="152"/>
                </a:lnTo>
                <a:lnTo>
                  <a:pt x="368" y="152"/>
                </a:lnTo>
                <a:lnTo>
                  <a:pt x="343" y="152"/>
                </a:lnTo>
                <a:lnTo>
                  <a:pt x="330" y="152"/>
                </a:lnTo>
                <a:lnTo>
                  <a:pt x="305" y="165"/>
                </a:lnTo>
                <a:lnTo>
                  <a:pt x="254" y="177"/>
                </a:lnTo>
                <a:lnTo>
                  <a:pt x="203" y="190"/>
                </a:lnTo>
                <a:lnTo>
                  <a:pt x="165" y="190"/>
                </a:lnTo>
                <a:lnTo>
                  <a:pt x="127" y="190"/>
                </a:lnTo>
                <a:lnTo>
                  <a:pt x="102" y="190"/>
                </a:lnTo>
                <a:lnTo>
                  <a:pt x="89" y="190"/>
                </a:lnTo>
                <a:lnTo>
                  <a:pt x="64" y="177"/>
                </a:lnTo>
                <a:lnTo>
                  <a:pt x="51" y="177"/>
                </a:lnTo>
                <a:lnTo>
                  <a:pt x="38" y="165"/>
                </a:lnTo>
                <a:lnTo>
                  <a:pt x="25" y="139"/>
                </a:lnTo>
                <a:lnTo>
                  <a:pt x="13" y="126"/>
                </a:lnTo>
                <a:lnTo>
                  <a:pt x="0" y="101"/>
                </a:lnTo>
                <a:lnTo>
                  <a:pt x="89" y="101"/>
                </a:lnTo>
                <a:lnTo>
                  <a:pt x="165" y="101"/>
                </a:lnTo>
                <a:lnTo>
                  <a:pt x="241" y="88"/>
                </a:lnTo>
                <a:lnTo>
                  <a:pt x="305" y="88"/>
                </a:lnTo>
                <a:lnTo>
                  <a:pt x="330" y="76"/>
                </a:lnTo>
                <a:lnTo>
                  <a:pt x="356" y="76"/>
                </a:lnTo>
                <a:lnTo>
                  <a:pt x="381" y="63"/>
                </a:lnTo>
                <a:lnTo>
                  <a:pt x="394" y="63"/>
                </a:lnTo>
                <a:lnTo>
                  <a:pt x="406" y="50"/>
                </a:lnTo>
                <a:lnTo>
                  <a:pt x="432" y="50"/>
                </a:lnTo>
                <a:lnTo>
                  <a:pt x="432" y="38"/>
                </a:lnTo>
                <a:lnTo>
                  <a:pt x="445" y="25"/>
                </a:lnTo>
                <a:lnTo>
                  <a:pt x="483" y="12"/>
                </a:lnTo>
                <a:lnTo>
                  <a:pt x="495" y="12"/>
                </a:lnTo>
                <a:lnTo>
                  <a:pt x="508" y="0"/>
                </a:lnTo>
                <a:lnTo>
                  <a:pt x="521" y="12"/>
                </a:lnTo>
                <a:lnTo>
                  <a:pt x="546" y="12"/>
                </a:lnTo>
                <a:lnTo>
                  <a:pt x="572" y="25"/>
                </a:lnTo>
                <a:lnTo>
                  <a:pt x="610" y="50"/>
                </a:lnTo>
                <a:lnTo>
                  <a:pt x="635" y="63"/>
                </a:lnTo>
                <a:lnTo>
                  <a:pt x="648" y="76"/>
                </a:lnTo>
                <a:lnTo>
                  <a:pt x="661" y="88"/>
                </a:lnTo>
                <a:lnTo>
                  <a:pt x="673" y="101"/>
                </a:lnTo>
                <a:lnTo>
                  <a:pt x="673" y="114"/>
                </a:lnTo>
                <a:lnTo>
                  <a:pt x="661" y="126"/>
                </a:lnTo>
                <a:lnTo>
                  <a:pt x="648" y="139"/>
                </a:lnTo>
                <a:lnTo>
                  <a:pt x="635" y="165"/>
                </a:lnTo>
                <a:lnTo>
                  <a:pt x="610" y="190"/>
                </a:lnTo>
                <a:lnTo>
                  <a:pt x="584" y="215"/>
                </a:lnTo>
                <a:lnTo>
                  <a:pt x="546" y="253"/>
                </a:lnTo>
                <a:lnTo>
                  <a:pt x="508" y="291"/>
                </a:lnTo>
                <a:lnTo>
                  <a:pt x="470" y="329"/>
                </a:lnTo>
                <a:lnTo>
                  <a:pt x="419" y="380"/>
                </a:lnTo>
                <a:lnTo>
                  <a:pt x="381" y="405"/>
                </a:lnTo>
                <a:lnTo>
                  <a:pt x="343" y="443"/>
                </a:lnTo>
                <a:lnTo>
                  <a:pt x="305" y="469"/>
                </a:lnTo>
                <a:lnTo>
                  <a:pt x="267" y="481"/>
                </a:lnTo>
                <a:lnTo>
                  <a:pt x="241" y="494"/>
                </a:lnTo>
                <a:lnTo>
                  <a:pt x="216" y="507"/>
                </a:lnTo>
                <a:lnTo>
                  <a:pt x="191" y="5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6" name="Freeform 34"/>
          <p:cNvSpPr/>
          <p:nvPr/>
        </p:nvSpPr>
        <p:spPr>
          <a:xfrm>
            <a:off x="5771515" y="2349818"/>
            <a:ext cx="136525" cy="160337"/>
          </a:xfrm>
          <a:custGeom>
            <a:avLst/>
            <a:gdLst>
              <a:gd name="txL" fmla="*/ 0 w 215"/>
              <a:gd name="txT" fmla="*/ 0 h 253"/>
              <a:gd name="txR" fmla="*/ 215 w 215"/>
              <a:gd name="txB" fmla="*/ 253 h 2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5" h="253">
                <a:moveTo>
                  <a:pt x="63" y="139"/>
                </a:moveTo>
                <a:lnTo>
                  <a:pt x="38" y="114"/>
                </a:lnTo>
                <a:lnTo>
                  <a:pt x="25" y="89"/>
                </a:lnTo>
                <a:lnTo>
                  <a:pt x="12" y="63"/>
                </a:lnTo>
                <a:lnTo>
                  <a:pt x="0" y="50"/>
                </a:lnTo>
                <a:lnTo>
                  <a:pt x="0" y="25"/>
                </a:lnTo>
                <a:lnTo>
                  <a:pt x="0" y="12"/>
                </a:lnTo>
                <a:lnTo>
                  <a:pt x="0" y="0"/>
                </a:lnTo>
                <a:lnTo>
                  <a:pt x="12" y="0"/>
                </a:lnTo>
                <a:lnTo>
                  <a:pt x="25" y="0"/>
                </a:lnTo>
                <a:lnTo>
                  <a:pt x="50" y="0"/>
                </a:lnTo>
                <a:lnTo>
                  <a:pt x="76" y="0"/>
                </a:lnTo>
                <a:lnTo>
                  <a:pt x="101" y="12"/>
                </a:lnTo>
                <a:lnTo>
                  <a:pt x="114" y="25"/>
                </a:lnTo>
                <a:lnTo>
                  <a:pt x="139" y="50"/>
                </a:lnTo>
                <a:lnTo>
                  <a:pt x="165" y="76"/>
                </a:lnTo>
                <a:lnTo>
                  <a:pt x="190" y="101"/>
                </a:lnTo>
                <a:lnTo>
                  <a:pt x="215" y="127"/>
                </a:lnTo>
                <a:lnTo>
                  <a:pt x="215" y="139"/>
                </a:lnTo>
                <a:lnTo>
                  <a:pt x="215" y="152"/>
                </a:lnTo>
                <a:lnTo>
                  <a:pt x="215" y="165"/>
                </a:lnTo>
                <a:lnTo>
                  <a:pt x="215" y="177"/>
                </a:lnTo>
                <a:lnTo>
                  <a:pt x="203" y="215"/>
                </a:lnTo>
                <a:lnTo>
                  <a:pt x="190" y="228"/>
                </a:lnTo>
                <a:lnTo>
                  <a:pt x="177" y="241"/>
                </a:lnTo>
                <a:lnTo>
                  <a:pt x="165" y="253"/>
                </a:lnTo>
                <a:lnTo>
                  <a:pt x="152" y="253"/>
                </a:lnTo>
                <a:lnTo>
                  <a:pt x="139" y="241"/>
                </a:lnTo>
                <a:lnTo>
                  <a:pt x="127" y="228"/>
                </a:lnTo>
                <a:lnTo>
                  <a:pt x="114" y="215"/>
                </a:lnTo>
                <a:lnTo>
                  <a:pt x="101" y="190"/>
                </a:lnTo>
                <a:lnTo>
                  <a:pt x="76" y="165"/>
                </a:lnTo>
                <a:lnTo>
                  <a:pt x="63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8" name="Freeform 36"/>
          <p:cNvSpPr/>
          <p:nvPr/>
        </p:nvSpPr>
        <p:spPr>
          <a:xfrm>
            <a:off x="4625340" y="2768918"/>
            <a:ext cx="1670050" cy="328612"/>
          </a:xfrm>
          <a:custGeom>
            <a:avLst/>
            <a:gdLst>
              <a:gd name="txL" fmla="*/ 0 w 2629"/>
              <a:gd name="txT" fmla="*/ 0 h 519"/>
              <a:gd name="txR" fmla="*/ 2629 w 2629"/>
              <a:gd name="txB" fmla="*/ 519 h 5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29" h="519">
                <a:moveTo>
                  <a:pt x="1931" y="519"/>
                </a:moveTo>
                <a:lnTo>
                  <a:pt x="1918" y="519"/>
                </a:lnTo>
                <a:lnTo>
                  <a:pt x="1892" y="519"/>
                </a:lnTo>
                <a:lnTo>
                  <a:pt x="1867" y="519"/>
                </a:lnTo>
                <a:lnTo>
                  <a:pt x="1842" y="507"/>
                </a:lnTo>
                <a:lnTo>
                  <a:pt x="1804" y="507"/>
                </a:lnTo>
                <a:lnTo>
                  <a:pt x="1765" y="494"/>
                </a:lnTo>
                <a:lnTo>
                  <a:pt x="1715" y="481"/>
                </a:lnTo>
                <a:lnTo>
                  <a:pt x="1664" y="469"/>
                </a:lnTo>
                <a:lnTo>
                  <a:pt x="1600" y="456"/>
                </a:lnTo>
                <a:lnTo>
                  <a:pt x="1537" y="431"/>
                </a:lnTo>
                <a:lnTo>
                  <a:pt x="1473" y="418"/>
                </a:lnTo>
                <a:lnTo>
                  <a:pt x="1384" y="393"/>
                </a:lnTo>
                <a:lnTo>
                  <a:pt x="1308" y="355"/>
                </a:lnTo>
                <a:lnTo>
                  <a:pt x="1206" y="329"/>
                </a:lnTo>
                <a:lnTo>
                  <a:pt x="1105" y="291"/>
                </a:lnTo>
                <a:lnTo>
                  <a:pt x="1003" y="253"/>
                </a:lnTo>
                <a:lnTo>
                  <a:pt x="940" y="240"/>
                </a:lnTo>
                <a:lnTo>
                  <a:pt x="889" y="215"/>
                </a:lnTo>
                <a:lnTo>
                  <a:pt x="838" y="202"/>
                </a:lnTo>
                <a:lnTo>
                  <a:pt x="800" y="190"/>
                </a:lnTo>
                <a:lnTo>
                  <a:pt x="749" y="177"/>
                </a:lnTo>
                <a:lnTo>
                  <a:pt x="711" y="164"/>
                </a:lnTo>
                <a:lnTo>
                  <a:pt x="673" y="152"/>
                </a:lnTo>
                <a:lnTo>
                  <a:pt x="635" y="139"/>
                </a:lnTo>
                <a:lnTo>
                  <a:pt x="609" y="126"/>
                </a:lnTo>
                <a:lnTo>
                  <a:pt x="571" y="114"/>
                </a:lnTo>
                <a:lnTo>
                  <a:pt x="546" y="114"/>
                </a:lnTo>
                <a:lnTo>
                  <a:pt x="533" y="101"/>
                </a:lnTo>
                <a:lnTo>
                  <a:pt x="508" y="101"/>
                </a:lnTo>
                <a:lnTo>
                  <a:pt x="495" y="101"/>
                </a:lnTo>
                <a:lnTo>
                  <a:pt x="470" y="101"/>
                </a:lnTo>
                <a:lnTo>
                  <a:pt x="457" y="101"/>
                </a:lnTo>
                <a:lnTo>
                  <a:pt x="419" y="101"/>
                </a:lnTo>
                <a:lnTo>
                  <a:pt x="381" y="114"/>
                </a:lnTo>
                <a:lnTo>
                  <a:pt x="330" y="126"/>
                </a:lnTo>
                <a:lnTo>
                  <a:pt x="266" y="152"/>
                </a:lnTo>
                <a:lnTo>
                  <a:pt x="241" y="164"/>
                </a:lnTo>
                <a:lnTo>
                  <a:pt x="216" y="177"/>
                </a:lnTo>
                <a:lnTo>
                  <a:pt x="203" y="190"/>
                </a:lnTo>
                <a:lnTo>
                  <a:pt x="178" y="190"/>
                </a:lnTo>
                <a:lnTo>
                  <a:pt x="165" y="202"/>
                </a:lnTo>
                <a:lnTo>
                  <a:pt x="152" y="202"/>
                </a:lnTo>
                <a:lnTo>
                  <a:pt x="139" y="202"/>
                </a:lnTo>
                <a:lnTo>
                  <a:pt x="139" y="215"/>
                </a:lnTo>
                <a:lnTo>
                  <a:pt x="127" y="215"/>
                </a:lnTo>
                <a:lnTo>
                  <a:pt x="114" y="215"/>
                </a:lnTo>
                <a:lnTo>
                  <a:pt x="89" y="202"/>
                </a:lnTo>
                <a:lnTo>
                  <a:pt x="76" y="190"/>
                </a:lnTo>
                <a:lnTo>
                  <a:pt x="51" y="164"/>
                </a:lnTo>
                <a:lnTo>
                  <a:pt x="25" y="139"/>
                </a:lnTo>
                <a:lnTo>
                  <a:pt x="12" y="114"/>
                </a:lnTo>
                <a:lnTo>
                  <a:pt x="0" y="88"/>
                </a:lnTo>
                <a:lnTo>
                  <a:pt x="12" y="88"/>
                </a:lnTo>
                <a:lnTo>
                  <a:pt x="38" y="88"/>
                </a:lnTo>
                <a:lnTo>
                  <a:pt x="63" y="76"/>
                </a:lnTo>
                <a:lnTo>
                  <a:pt x="89" y="76"/>
                </a:lnTo>
                <a:lnTo>
                  <a:pt x="114" y="76"/>
                </a:lnTo>
                <a:lnTo>
                  <a:pt x="139" y="63"/>
                </a:lnTo>
                <a:lnTo>
                  <a:pt x="178" y="50"/>
                </a:lnTo>
                <a:lnTo>
                  <a:pt x="216" y="38"/>
                </a:lnTo>
                <a:lnTo>
                  <a:pt x="292" y="25"/>
                </a:lnTo>
                <a:lnTo>
                  <a:pt x="355" y="12"/>
                </a:lnTo>
                <a:lnTo>
                  <a:pt x="406" y="0"/>
                </a:lnTo>
                <a:lnTo>
                  <a:pt x="457" y="0"/>
                </a:lnTo>
                <a:lnTo>
                  <a:pt x="470" y="0"/>
                </a:lnTo>
                <a:lnTo>
                  <a:pt x="508" y="0"/>
                </a:lnTo>
                <a:lnTo>
                  <a:pt x="546" y="0"/>
                </a:lnTo>
                <a:lnTo>
                  <a:pt x="597" y="12"/>
                </a:lnTo>
                <a:lnTo>
                  <a:pt x="648" y="25"/>
                </a:lnTo>
                <a:lnTo>
                  <a:pt x="698" y="38"/>
                </a:lnTo>
                <a:lnTo>
                  <a:pt x="762" y="50"/>
                </a:lnTo>
                <a:lnTo>
                  <a:pt x="838" y="76"/>
                </a:lnTo>
                <a:lnTo>
                  <a:pt x="902" y="101"/>
                </a:lnTo>
                <a:lnTo>
                  <a:pt x="978" y="114"/>
                </a:lnTo>
                <a:lnTo>
                  <a:pt x="1067" y="139"/>
                </a:lnTo>
                <a:lnTo>
                  <a:pt x="1143" y="152"/>
                </a:lnTo>
                <a:lnTo>
                  <a:pt x="1232" y="177"/>
                </a:lnTo>
                <a:lnTo>
                  <a:pt x="1321" y="190"/>
                </a:lnTo>
                <a:lnTo>
                  <a:pt x="1422" y="202"/>
                </a:lnTo>
                <a:lnTo>
                  <a:pt x="1511" y="215"/>
                </a:lnTo>
                <a:lnTo>
                  <a:pt x="1613" y="240"/>
                </a:lnTo>
                <a:lnTo>
                  <a:pt x="1702" y="253"/>
                </a:lnTo>
                <a:lnTo>
                  <a:pt x="1804" y="253"/>
                </a:lnTo>
                <a:lnTo>
                  <a:pt x="1905" y="266"/>
                </a:lnTo>
                <a:lnTo>
                  <a:pt x="1994" y="266"/>
                </a:lnTo>
                <a:lnTo>
                  <a:pt x="2096" y="266"/>
                </a:lnTo>
                <a:lnTo>
                  <a:pt x="2185" y="266"/>
                </a:lnTo>
                <a:lnTo>
                  <a:pt x="2274" y="266"/>
                </a:lnTo>
                <a:lnTo>
                  <a:pt x="2324" y="266"/>
                </a:lnTo>
                <a:lnTo>
                  <a:pt x="2362" y="266"/>
                </a:lnTo>
                <a:lnTo>
                  <a:pt x="2401" y="266"/>
                </a:lnTo>
                <a:lnTo>
                  <a:pt x="2426" y="253"/>
                </a:lnTo>
                <a:lnTo>
                  <a:pt x="2464" y="253"/>
                </a:lnTo>
                <a:lnTo>
                  <a:pt x="2489" y="253"/>
                </a:lnTo>
                <a:lnTo>
                  <a:pt x="2515" y="253"/>
                </a:lnTo>
                <a:lnTo>
                  <a:pt x="2540" y="253"/>
                </a:lnTo>
                <a:lnTo>
                  <a:pt x="2566" y="253"/>
                </a:lnTo>
                <a:lnTo>
                  <a:pt x="2578" y="253"/>
                </a:lnTo>
                <a:lnTo>
                  <a:pt x="2604" y="253"/>
                </a:lnTo>
                <a:lnTo>
                  <a:pt x="2617" y="253"/>
                </a:lnTo>
                <a:lnTo>
                  <a:pt x="2617" y="266"/>
                </a:lnTo>
                <a:lnTo>
                  <a:pt x="2629" y="266"/>
                </a:lnTo>
                <a:lnTo>
                  <a:pt x="2629" y="278"/>
                </a:lnTo>
                <a:lnTo>
                  <a:pt x="2617" y="278"/>
                </a:lnTo>
                <a:lnTo>
                  <a:pt x="2604" y="291"/>
                </a:lnTo>
                <a:lnTo>
                  <a:pt x="2578" y="304"/>
                </a:lnTo>
                <a:lnTo>
                  <a:pt x="2553" y="329"/>
                </a:lnTo>
                <a:lnTo>
                  <a:pt x="2515" y="342"/>
                </a:lnTo>
                <a:lnTo>
                  <a:pt x="2477" y="355"/>
                </a:lnTo>
                <a:lnTo>
                  <a:pt x="2426" y="380"/>
                </a:lnTo>
                <a:lnTo>
                  <a:pt x="2375" y="393"/>
                </a:lnTo>
                <a:lnTo>
                  <a:pt x="2324" y="418"/>
                </a:lnTo>
                <a:lnTo>
                  <a:pt x="2274" y="431"/>
                </a:lnTo>
                <a:lnTo>
                  <a:pt x="2235" y="443"/>
                </a:lnTo>
                <a:lnTo>
                  <a:pt x="2197" y="456"/>
                </a:lnTo>
                <a:lnTo>
                  <a:pt x="2159" y="469"/>
                </a:lnTo>
                <a:lnTo>
                  <a:pt x="2134" y="481"/>
                </a:lnTo>
                <a:lnTo>
                  <a:pt x="2096" y="494"/>
                </a:lnTo>
                <a:lnTo>
                  <a:pt x="2045" y="507"/>
                </a:lnTo>
                <a:lnTo>
                  <a:pt x="1994" y="519"/>
                </a:lnTo>
                <a:lnTo>
                  <a:pt x="1956" y="519"/>
                </a:lnTo>
                <a:lnTo>
                  <a:pt x="1931" y="51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9" name="Freeform 37"/>
          <p:cNvSpPr/>
          <p:nvPr/>
        </p:nvSpPr>
        <p:spPr>
          <a:xfrm>
            <a:off x="5577840" y="2318068"/>
            <a:ext cx="523875" cy="474662"/>
          </a:xfrm>
          <a:custGeom>
            <a:avLst/>
            <a:gdLst>
              <a:gd name="txL" fmla="*/ 0 w 825"/>
              <a:gd name="txT" fmla="*/ 0 h 748"/>
              <a:gd name="txR" fmla="*/ 825 w 825"/>
              <a:gd name="txB" fmla="*/ 748 h 74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25" h="748">
                <a:moveTo>
                  <a:pt x="546" y="735"/>
                </a:moveTo>
                <a:lnTo>
                  <a:pt x="482" y="748"/>
                </a:lnTo>
                <a:lnTo>
                  <a:pt x="419" y="748"/>
                </a:lnTo>
                <a:lnTo>
                  <a:pt x="355" y="748"/>
                </a:lnTo>
                <a:lnTo>
                  <a:pt x="292" y="735"/>
                </a:lnTo>
                <a:lnTo>
                  <a:pt x="228" y="735"/>
                </a:lnTo>
                <a:lnTo>
                  <a:pt x="177" y="710"/>
                </a:lnTo>
                <a:lnTo>
                  <a:pt x="152" y="697"/>
                </a:lnTo>
                <a:lnTo>
                  <a:pt x="127" y="684"/>
                </a:lnTo>
                <a:lnTo>
                  <a:pt x="101" y="672"/>
                </a:lnTo>
                <a:lnTo>
                  <a:pt x="89" y="646"/>
                </a:lnTo>
                <a:lnTo>
                  <a:pt x="63" y="621"/>
                </a:lnTo>
                <a:lnTo>
                  <a:pt x="50" y="596"/>
                </a:lnTo>
                <a:lnTo>
                  <a:pt x="38" y="570"/>
                </a:lnTo>
                <a:lnTo>
                  <a:pt x="25" y="532"/>
                </a:lnTo>
                <a:lnTo>
                  <a:pt x="12" y="482"/>
                </a:lnTo>
                <a:lnTo>
                  <a:pt x="12" y="444"/>
                </a:lnTo>
                <a:lnTo>
                  <a:pt x="12" y="380"/>
                </a:lnTo>
                <a:lnTo>
                  <a:pt x="12" y="330"/>
                </a:lnTo>
                <a:lnTo>
                  <a:pt x="25" y="266"/>
                </a:lnTo>
                <a:lnTo>
                  <a:pt x="25" y="216"/>
                </a:lnTo>
                <a:lnTo>
                  <a:pt x="25" y="165"/>
                </a:lnTo>
                <a:lnTo>
                  <a:pt x="25" y="127"/>
                </a:lnTo>
                <a:lnTo>
                  <a:pt x="25" y="101"/>
                </a:lnTo>
                <a:lnTo>
                  <a:pt x="25" y="76"/>
                </a:lnTo>
                <a:lnTo>
                  <a:pt x="25" y="63"/>
                </a:lnTo>
                <a:lnTo>
                  <a:pt x="12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0"/>
                </a:lnTo>
                <a:lnTo>
                  <a:pt x="25" y="0"/>
                </a:lnTo>
                <a:lnTo>
                  <a:pt x="50" y="0"/>
                </a:lnTo>
                <a:lnTo>
                  <a:pt x="76" y="13"/>
                </a:lnTo>
                <a:lnTo>
                  <a:pt x="101" y="25"/>
                </a:lnTo>
                <a:lnTo>
                  <a:pt x="114" y="38"/>
                </a:lnTo>
                <a:lnTo>
                  <a:pt x="139" y="51"/>
                </a:lnTo>
                <a:lnTo>
                  <a:pt x="152" y="51"/>
                </a:lnTo>
                <a:lnTo>
                  <a:pt x="152" y="76"/>
                </a:lnTo>
                <a:lnTo>
                  <a:pt x="152" y="101"/>
                </a:lnTo>
                <a:lnTo>
                  <a:pt x="152" y="140"/>
                </a:lnTo>
                <a:lnTo>
                  <a:pt x="139" y="178"/>
                </a:lnTo>
                <a:lnTo>
                  <a:pt x="127" y="228"/>
                </a:lnTo>
                <a:lnTo>
                  <a:pt x="114" y="266"/>
                </a:lnTo>
                <a:lnTo>
                  <a:pt x="114" y="317"/>
                </a:lnTo>
                <a:lnTo>
                  <a:pt x="101" y="368"/>
                </a:lnTo>
                <a:lnTo>
                  <a:pt x="114" y="418"/>
                </a:lnTo>
                <a:lnTo>
                  <a:pt x="114" y="469"/>
                </a:lnTo>
                <a:lnTo>
                  <a:pt x="127" y="507"/>
                </a:lnTo>
                <a:lnTo>
                  <a:pt x="152" y="532"/>
                </a:lnTo>
                <a:lnTo>
                  <a:pt x="165" y="545"/>
                </a:lnTo>
                <a:lnTo>
                  <a:pt x="177" y="558"/>
                </a:lnTo>
                <a:lnTo>
                  <a:pt x="203" y="570"/>
                </a:lnTo>
                <a:lnTo>
                  <a:pt x="216" y="583"/>
                </a:lnTo>
                <a:lnTo>
                  <a:pt x="241" y="583"/>
                </a:lnTo>
                <a:lnTo>
                  <a:pt x="279" y="596"/>
                </a:lnTo>
                <a:lnTo>
                  <a:pt x="305" y="596"/>
                </a:lnTo>
                <a:lnTo>
                  <a:pt x="343" y="596"/>
                </a:lnTo>
                <a:lnTo>
                  <a:pt x="406" y="596"/>
                </a:lnTo>
                <a:lnTo>
                  <a:pt x="470" y="596"/>
                </a:lnTo>
                <a:lnTo>
                  <a:pt x="533" y="583"/>
                </a:lnTo>
                <a:lnTo>
                  <a:pt x="571" y="558"/>
                </a:lnTo>
                <a:lnTo>
                  <a:pt x="597" y="545"/>
                </a:lnTo>
                <a:lnTo>
                  <a:pt x="609" y="532"/>
                </a:lnTo>
                <a:lnTo>
                  <a:pt x="635" y="520"/>
                </a:lnTo>
                <a:lnTo>
                  <a:pt x="647" y="494"/>
                </a:lnTo>
                <a:lnTo>
                  <a:pt x="660" y="482"/>
                </a:lnTo>
                <a:lnTo>
                  <a:pt x="660" y="444"/>
                </a:lnTo>
                <a:lnTo>
                  <a:pt x="673" y="418"/>
                </a:lnTo>
                <a:lnTo>
                  <a:pt x="673" y="380"/>
                </a:lnTo>
                <a:lnTo>
                  <a:pt x="686" y="342"/>
                </a:lnTo>
                <a:lnTo>
                  <a:pt x="686" y="317"/>
                </a:lnTo>
                <a:lnTo>
                  <a:pt x="686" y="292"/>
                </a:lnTo>
                <a:lnTo>
                  <a:pt x="698" y="266"/>
                </a:lnTo>
                <a:lnTo>
                  <a:pt x="698" y="254"/>
                </a:lnTo>
                <a:lnTo>
                  <a:pt x="698" y="241"/>
                </a:lnTo>
                <a:lnTo>
                  <a:pt x="711" y="241"/>
                </a:lnTo>
                <a:lnTo>
                  <a:pt x="711" y="228"/>
                </a:lnTo>
                <a:lnTo>
                  <a:pt x="711" y="241"/>
                </a:lnTo>
                <a:lnTo>
                  <a:pt x="724" y="241"/>
                </a:lnTo>
                <a:lnTo>
                  <a:pt x="724" y="254"/>
                </a:lnTo>
                <a:lnTo>
                  <a:pt x="724" y="266"/>
                </a:lnTo>
                <a:lnTo>
                  <a:pt x="736" y="292"/>
                </a:lnTo>
                <a:lnTo>
                  <a:pt x="736" y="317"/>
                </a:lnTo>
                <a:lnTo>
                  <a:pt x="749" y="342"/>
                </a:lnTo>
                <a:lnTo>
                  <a:pt x="749" y="380"/>
                </a:lnTo>
                <a:lnTo>
                  <a:pt x="762" y="418"/>
                </a:lnTo>
                <a:lnTo>
                  <a:pt x="775" y="444"/>
                </a:lnTo>
                <a:lnTo>
                  <a:pt x="775" y="482"/>
                </a:lnTo>
                <a:lnTo>
                  <a:pt x="787" y="507"/>
                </a:lnTo>
                <a:lnTo>
                  <a:pt x="800" y="532"/>
                </a:lnTo>
                <a:lnTo>
                  <a:pt x="800" y="545"/>
                </a:lnTo>
                <a:lnTo>
                  <a:pt x="813" y="558"/>
                </a:lnTo>
                <a:lnTo>
                  <a:pt x="825" y="570"/>
                </a:lnTo>
                <a:lnTo>
                  <a:pt x="825" y="583"/>
                </a:lnTo>
                <a:lnTo>
                  <a:pt x="825" y="596"/>
                </a:lnTo>
                <a:lnTo>
                  <a:pt x="825" y="608"/>
                </a:lnTo>
                <a:lnTo>
                  <a:pt x="825" y="621"/>
                </a:lnTo>
                <a:lnTo>
                  <a:pt x="813" y="621"/>
                </a:lnTo>
                <a:lnTo>
                  <a:pt x="800" y="634"/>
                </a:lnTo>
                <a:lnTo>
                  <a:pt x="787" y="646"/>
                </a:lnTo>
                <a:lnTo>
                  <a:pt x="762" y="659"/>
                </a:lnTo>
                <a:lnTo>
                  <a:pt x="724" y="684"/>
                </a:lnTo>
                <a:lnTo>
                  <a:pt x="673" y="710"/>
                </a:lnTo>
                <a:lnTo>
                  <a:pt x="609" y="722"/>
                </a:lnTo>
                <a:lnTo>
                  <a:pt x="546" y="73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90" name="Freeform 38"/>
          <p:cNvSpPr/>
          <p:nvPr/>
        </p:nvSpPr>
        <p:spPr>
          <a:xfrm>
            <a:off x="5149215" y="2060893"/>
            <a:ext cx="193675" cy="296862"/>
          </a:xfrm>
          <a:custGeom>
            <a:avLst/>
            <a:gdLst>
              <a:gd name="txL" fmla="*/ 0 w 305"/>
              <a:gd name="txT" fmla="*/ 0 h 468"/>
              <a:gd name="txR" fmla="*/ 305 w 305"/>
              <a:gd name="txB" fmla="*/ 468 h 46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05" h="468">
                <a:moveTo>
                  <a:pt x="13" y="25"/>
                </a:moveTo>
                <a:lnTo>
                  <a:pt x="39" y="12"/>
                </a:lnTo>
                <a:lnTo>
                  <a:pt x="64" y="0"/>
                </a:lnTo>
                <a:lnTo>
                  <a:pt x="102" y="12"/>
                </a:lnTo>
                <a:lnTo>
                  <a:pt x="153" y="25"/>
                </a:lnTo>
                <a:lnTo>
                  <a:pt x="191" y="101"/>
                </a:lnTo>
                <a:lnTo>
                  <a:pt x="216" y="164"/>
                </a:lnTo>
                <a:lnTo>
                  <a:pt x="242" y="228"/>
                </a:lnTo>
                <a:lnTo>
                  <a:pt x="267" y="278"/>
                </a:lnTo>
                <a:lnTo>
                  <a:pt x="280" y="329"/>
                </a:lnTo>
                <a:lnTo>
                  <a:pt x="293" y="354"/>
                </a:lnTo>
                <a:lnTo>
                  <a:pt x="305" y="392"/>
                </a:lnTo>
                <a:lnTo>
                  <a:pt x="305" y="405"/>
                </a:lnTo>
                <a:lnTo>
                  <a:pt x="305" y="430"/>
                </a:lnTo>
                <a:lnTo>
                  <a:pt x="305" y="456"/>
                </a:lnTo>
                <a:lnTo>
                  <a:pt x="293" y="468"/>
                </a:lnTo>
                <a:lnTo>
                  <a:pt x="280" y="468"/>
                </a:lnTo>
                <a:lnTo>
                  <a:pt x="267" y="468"/>
                </a:lnTo>
                <a:lnTo>
                  <a:pt x="254" y="456"/>
                </a:lnTo>
                <a:lnTo>
                  <a:pt x="242" y="443"/>
                </a:lnTo>
                <a:lnTo>
                  <a:pt x="229" y="430"/>
                </a:lnTo>
                <a:lnTo>
                  <a:pt x="216" y="405"/>
                </a:lnTo>
                <a:lnTo>
                  <a:pt x="204" y="367"/>
                </a:lnTo>
                <a:lnTo>
                  <a:pt x="178" y="329"/>
                </a:lnTo>
                <a:lnTo>
                  <a:pt x="166" y="291"/>
                </a:lnTo>
                <a:lnTo>
                  <a:pt x="140" y="253"/>
                </a:lnTo>
                <a:lnTo>
                  <a:pt x="127" y="215"/>
                </a:lnTo>
                <a:lnTo>
                  <a:pt x="115" y="177"/>
                </a:lnTo>
                <a:lnTo>
                  <a:pt x="89" y="152"/>
                </a:lnTo>
                <a:lnTo>
                  <a:pt x="77" y="126"/>
                </a:lnTo>
                <a:lnTo>
                  <a:pt x="64" y="101"/>
                </a:lnTo>
                <a:lnTo>
                  <a:pt x="51" y="88"/>
                </a:lnTo>
                <a:lnTo>
                  <a:pt x="39" y="76"/>
                </a:lnTo>
                <a:lnTo>
                  <a:pt x="26" y="63"/>
                </a:lnTo>
                <a:lnTo>
                  <a:pt x="13" y="50"/>
                </a:lnTo>
                <a:lnTo>
                  <a:pt x="0" y="38"/>
                </a:lnTo>
                <a:lnTo>
                  <a:pt x="13" y="38"/>
                </a:lnTo>
                <a:lnTo>
                  <a:pt x="13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4" name="Freeform 32"/>
          <p:cNvSpPr/>
          <p:nvPr/>
        </p:nvSpPr>
        <p:spPr>
          <a:xfrm>
            <a:off x="5222240" y="1940243"/>
            <a:ext cx="717550" cy="304800"/>
          </a:xfrm>
          <a:custGeom>
            <a:avLst/>
            <a:gdLst>
              <a:gd name="txL" fmla="*/ 0 w 1130"/>
              <a:gd name="txT" fmla="*/ 0 h 481"/>
              <a:gd name="txR" fmla="*/ 1130 w 1130"/>
              <a:gd name="txB" fmla="*/ 481 h 48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30" h="481">
                <a:moveTo>
                  <a:pt x="775" y="481"/>
                </a:moveTo>
                <a:lnTo>
                  <a:pt x="800" y="405"/>
                </a:lnTo>
                <a:lnTo>
                  <a:pt x="813" y="342"/>
                </a:lnTo>
                <a:lnTo>
                  <a:pt x="825" y="291"/>
                </a:lnTo>
                <a:lnTo>
                  <a:pt x="838" y="253"/>
                </a:lnTo>
                <a:lnTo>
                  <a:pt x="851" y="215"/>
                </a:lnTo>
                <a:lnTo>
                  <a:pt x="851" y="177"/>
                </a:lnTo>
                <a:lnTo>
                  <a:pt x="864" y="164"/>
                </a:lnTo>
                <a:lnTo>
                  <a:pt x="851" y="164"/>
                </a:lnTo>
                <a:lnTo>
                  <a:pt x="851" y="152"/>
                </a:lnTo>
                <a:lnTo>
                  <a:pt x="825" y="152"/>
                </a:lnTo>
                <a:lnTo>
                  <a:pt x="813" y="139"/>
                </a:lnTo>
                <a:lnTo>
                  <a:pt x="787" y="139"/>
                </a:lnTo>
                <a:lnTo>
                  <a:pt x="775" y="152"/>
                </a:lnTo>
                <a:lnTo>
                  <a:pt x="762" y="152"/>
                </a:lnTo>
                <a:lnTo>
                  <a:pt x="736" y="152"/>
                </a:lnTo>
                <a:lnTo>
                  <a:pt x="711" y="164"/>
                </a:lnTo>
                <a:lnTo>
                  <a:pt x="686" y="164"/>
                </a:lnTo>
                <a:lnTo>
                  <a:pt x="648" y="177"/>
                </a:lnTo>
                <a:lnTo>
                  <a:pt x="609" y="177"/>
                </a:lnTo>
                <a:lnTo>
                  <a:pt x="559" y="190"/>
                </a:lnTo>
                <a:lnTo>
                  <a:pt x="508" y="202"/>
                </a:lnTo>
                <a:lnTo>
                  <a:pt x="457" y="215"/>
                </a:lnTo>
                <a:lnTo>
                  <a:pt x="394" y="228"/>
                </a:lnTo>
                <a:lnTo>
                  <a:pt x="317" y="240"/>
                </a:lnTo>
                <a:lnTo>
                  <a:pt x="254" y="253"/>
                </a:lnTo>
                <a:lnTo>
                  <a:pt x="178" y="266"/>
                </a:lnTo>
                <a:lnTo>
                  <a:pt x="89" y="278"/>
                </a:lnTo>
                <a:lnTo>
                  <a:pt x="0" y="304"/>
                </a:lnTo>
                <a:lnTo>
                  <a:pt x="0" y="215"/>
                </a:lnTo>
                <a:lnTo>
                  <a:pt x="12" y="215"/>
                </a:lnTo>
                <a:lnTo>
                  <a:pt x="25" y="215"/>
                </a:lnTo>
                <a:lnTo>
                  <a:pt x="51" y="202"/>
                </a:lnTo>
                <a:lnTo>
                  <a:pt x="63" y="202"/>
                </a:lnTo>
                <a:lnTo>
                  <a:pt x="89" y="202"/>
                </a:lnTo>
                <a:lnTo>
                  <a:pt x="114" y="202"/>
                </a:lnTo>
                <a:lnTo>
                  <a:pt x="165" y="190"/>
                </a:lnTo>
                <a:lnTo>
                  <a:pt x="228" y="177"/>
                </a:lnTo>
                <a:lnTo>
                  <a:pt x="292" y="164"/>
                </a:lnTo>
                <a:lnTo>
                  <a:pt x="381" y="139"/>
                </a:lnTo>
                <a:lnTo>
                  <a:pt x="457" y="126"/>
                </a:lnTo>
                <a:lnTo>
                  <a:pt x="508" y="114"/>
                </a:lnTo>
                <a:lnTo>
                  <a:pt x="546" y="101"/>
                </a:lnTo>
                <a:lnTo>
                  <a:pt x="597" y="88"/>
                </a:lnTo>
                <a:lnTo>
                  <a:pt x="635" y="88"/>
                </a:lnTo>
                <a:lnTo>
                  <a:pt x="660" y="76"/>
                </a:lnTo>
                <a:lnTo>
                  <a:pt x="698" y="63"/>
                </a:lnTo>
                <a:lnTo>
                  <a:pt x="724" y="63"/>
                </a:lnTo>
                <a:lnTo>
                  <a:pt x="762" y="50"/>
                </a:lnTo>
                <a:lnTo>
                  <a:pt x="787" y="50"/>
                </a:lnTo>
                <a:lnTo>
                  <a:pt x="800" y="38"/>
                </a:lnTo>
                <a:lnTo>
                  <a:pt x="825" y="38"/>
                </a:lnTo>
                <a:lnTo>
                  <a:pt x="838" y="38"/>
                </a:lnTo>
                <a:lnTo>
                  <a:pt x="864" y="25"/>
                </a:lnTo>
                <a:lnTo>
                  <a:pt x="876" y="25"/>
                </a:lnTo>
                <a:lnTo>
                  <a:pt x="889" y="25"/>
                </a:lnTo>
                <a:lnTo>
                  <a:pt x="914" y="12"/>
                </a:lnTo>
                <a:lnTo>
                  <a:pt x="927" y="0"/>
                </a:lnTo>
                <a:lnTo>
                  <a:pt x="940" y="0"/>
                </a:lnTo>
                <a:lnTo>
                  <a:pt x="952" y="0"/>
                </a:lnTo>
                <a:lnTo>
                  <a:pt x="965" y="12"/>
                </a:lnTo>
                <a:lnTo>
                  <a:pt x="991" y="12"/>
                </a:lnTo>
                <a:lnTo>
                  <a:pt x="1016" y="25"/>
                </a:lnTo>
                <a:lnTo>
                  <a:pt x="1029" y="38"/>
                </a:lnTo>
                <a:lnTo>
                  <a:pt x="1054" y="50"/>
                </a:lnTo>
                <a:lnTo>
                  <a:pt x="1079" y="63"/>
                </a:lnTo>
                <a:lnTo>
                  <a:pt x="1092" y="76"/>
                </a:lnTo>
                <a:lnTo>
                  <a:pt x="1118" y="88"/>
                </a:lnTo>
                <a:lnTo>
                  <a:pt x="1130" y="126"/>
                </a:lnTo>
                <a:lnTo>
                  <a:pt x="1130" y="139"/>
                </a:lnTo>
                <a:lnTo>
                  <a:pt x="1130" y="164"/>
                </a:lnTo>
                <a:lnTo>
                  <a:pt x="1130" y="177"/>
                </a:lnTo>
                <a:lnTo>
                  <a:pt x="1118" y="177"/>
                </a:lnTo>
                <a:lnTo>
                  <a:pt x="1092" y="190"/>
                </a:lnTo>
                <a:lnTo>
                  <a:pt x="1079" y="202"/>
                </a:lnTo>
                <a:lnTo>
                  <a:pt x="1054" y="215"/>
                </a:lnTo>
                <a:lnTo>
                  <a:pt x="1029" y="240"/>
                </a:lnTo>
                <a:lnTo>
                  <a:pt x="1003" y="266"/>
                </a:lnTo>
                <a:lnTo>
                  <a:pt x="978" y="304"/>
                </a:lnTo>
                <a:lnTo>
                  <a:pt x="952" y="354"/>
                </a:lnTo>
                <a:lnTo>
                  <a:pt x="914" y="405"/>
                </a:lnTo>
                <a:lnTo>
                  <a:pt x="876" y="468"/>
                </a:lnTo>
                <a:lnTo>
                  <a:pt x="775" y="48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7" name="Freeform 35"/>
          <p:cNvSpPr/>
          <p:nvPr/>
        </p:nvSpPr>
        <p:spPr>
          <a:xfrm>
            <a:off x="5311140" y="2205355"/>
            <a:ext cx="508000" cy="128588"/>
          </a:xfrm>
          <a:custGeom>
            <a:avLst/>
            <a:gdLst>
              <a:gd name="txL" fmla="*/ 0 w 801"/>
              <a:gd name="txT" fmla="*/ 0 h 202"/>
              <a:gd name="txR" fmla="*/ 801 w 801"/>
              <a:gd name="txB" fmla="*/ 202 h 202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01" h="202">
                <a:moveTo>
                  <a:pt x="26" y="202"/>
                </a:moveTo>
                <a:lnTo>
                  <a:pt x="0" y="114"/>
                </a:lnTo>
                <a:lnTo>
                  <a:pt x="77" y="88"/>
                </a:lnTo>
                <a:lnTo>
                  <a:pt x="140" y="76"/>
                </a:lnTo>
                <a:lnTo>
                  <a:pt x="216" y="63"/>
                </a:lnTo>
                <a:lnTo>
                  <a:pt x="280" y="63"/>
                </a:lnTo>
                <a:lnTo>
                  <a:pt x="331" y="50"/>
                </a:lnTo>
                <a:lnTo>
                  <a:pt x="394" y="38"/>
                </a:lnTo>
                <a:lnTo>
                  <a:pt x="445" y="25"/>
                </a:lnTo>
                <a:lnTo>
                  <a:pt x="483" y="25"/>
                </a:lnTo>
                <a:lnTo>
                  <a:pt x="534" y="12"/>
                </a:lnTo>
                <a:lnTo>
                  <a:pt x="572" y="12"/>
                </a:lnTo>
                <a:lnTo>
                  <a:pt x="597" y="0"/>
                </a:lnTo>
                <a:lnTo>
                  <a:pt x="636" y="0"/>
                </a:lnTo>
                <a:lnTo>
                  <a:pt x="648" y="0"/>
                </a:lnTo>
                <a:lnTo>
                  <a:pt x="674" y="0"/>
                </a:lnTo>
                <a:lnTo>
                  <a:pt x="686" y="0"/>
                </a:lnTo>
                <a:lnTo>
                  <a:pt x="699" y="0"/>
                </a:lnTo>
                <a:lnTo>
                  <a:pt x="725" y="0"/>
                </a:lnTo>
                <a:lnTo>
                  <a:pt x="737" y="0"/>
                </a:lnTo>
                <a:lnTo>
                  <a:pt x="763" y="0"/>
                </a:lnTo>
                <a:lnTo>
                  <a:pt x="775" y="0"/>
                </a:lnTo>
                <a:lnTo>
                  <a:pt x="775" y="12"/>
                </a:lnTo>
                <a:lnTo>
                  <a:pt x="788" y="25"/>
                </a:lnTo>
                <a:lnTo>
                  <a:pt x="801" y="38"/>
                </a:lnTo>
                <a:lnTo>
                  <a:pt x="788" y="63"/>
                </a:lnTo>
                <a:lnTo>
                  <a:pt x="775" y="76"/>
                </a:lnTo>
                <a:lnTo>
                  <a:pt x="763" y="88"/>
                </a:lnTo>
                <a:lnTo>
                  <a:pt x="737" y="88"/>
                </a:lnTo>
                <a:lnTo>
                  <a:pt x="725" y="88"/>
                </a:lnTo>
                <a:lnTo>
                  <a:pt x="712" y="88"/>
                </a:lnTo>
                <a:lnTo>
                  <a:pt x="699" y="88"/>
                </a:lnTo>
                <a:lnTo>
                  <a:pt x="674" y="101"/>
                </a:lnTo>
                <a:lnTo>
                  <a:pt x="648" y="101"/>
                </a:lnTo>
                <a:lnTo>
                  <a:pt x="610" y="114"/>
                </a:lnTo>
                <a:lnTo>
                  <a:pt x="572" y="114"/>
                </a:lnTo>
                <a:lnTo>
                  <a:pt x="534" y="126"/>
                </a:lnTo>
                <a:lnTo>
                  <a:pt x="483" y="126"/>
                </a:lnTo>
                <a:lnTo>
                  <a:pt x="432" y="139"/>
                </a:lnTo>
                <a:lnTo>
                  <a:pt x="369" y="139"/>
                </a:lnTo>
                <a:lnTo>
                  <a:pt x="318" y="152"/>
                </a:lnTo>
                <a:lnTo>
                  <a:pt x="242" y="164"/>
                </a:lnTo>
                <a:lnTo>
                  <a:pt x="178" y="177"/>
                </a:lnTo>
                <a:lnTo>
                  <a:pt x="102" y="190"/>
                </a:lnTo>
                <a:lnTo>
                  <a:pt x="26" y="2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5" name="Freeform 33"/>
          <p:cNvSpPr/>
          <p:nvPr/>
        </p:nvSpPr>
        <p:spPr>
          <a:xfrm>
            <a:off x="5109528" y="2027555"/>
            <a:ext cx="476250" cy="733425"/>
          </a:xfrm>
          <a:custGeom>
            <a:avLst/>
            <a:gdLst>
              <a:gd name="txL" fmla="*/ 0 w 749"/>
              <a:gd name="txT" fmla="*/ 0 h 1153"/>
              <a:gd name="txR" fmla="*/ 749 w 749"/>
              <a:gd name="txB" fmla="*/ 1153 h 1153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749" h="1153">
                <a:moveTo>
                  <a:pt x="0" y="1153"/>
                </a:moveTo>
                <a:lnTo>
                  <a:pt x="0" y="1140"/>
                </a:lnTo>
                <a:lnTo>
                  <a:pt x="13" y="1140"/>
                </a:lnTo>
                <a:lnTo>
                  <a:pt x="13" y="1115"/>
                </a:lnTo>
                <a:lnTo>
                  <a:pt x="38" y="1102"/>
                </a:lnTo>
                <a:lnTo>
                  <a:pt x="63" y="1077"/>
                </a:lnTo>
                <a:lnTo>
                  <a:pt x="89" y="1052"/>
                </a:lnTo>
                <a:lnTo>
                  <a:pt x="114" y="1014"/>
                </a:lnTo>
                <a:lnTo>
                  <a:pt x="165" y="988"/>
                </a:lnTo>
                <a:lnTo>
                  <a:pt x="203" y="938"/>
                </a:lnTo>
                <a:lnTo>
                  <a:pt x="241" y="900"/>
                </a:lnTo>
                <a:lnTo>
                  <a:pt x="279" y="849"/>
                </a:lnTo>
                <a:lnTo>
                  <a:pt x="317" y="811"/>
                </a:lnTo>
                <a:lnTo>
                  <a:pt x="356" y="748"/>
                </a:lnTo>
                <a:lnTo>
                  <a:pt x="394" y="697"/>
                </a:lnTo>
                <a:lnTo>
                  <a:pt x="432" y="634"/>
                </a:lnTo>
                <a:lnTo>
                  <a:pt x="457" y="583"/>
                </a:lnTo>
                <a:lnTo>
                  <a:pt x="495" y="519"/>
                </a:lnTo>
                <a:lnTo>
                  <a:pt x="521" y="443"/>
                </a:lnTo>
                <a:lnTo>
                  <a:pt x="546" y="380"/>
                </a:lnTo>
                <a:lnTo>
                  <a:pt x="559" y="304"/>
                </a:lnTo>
                <a:lnTo>
                  <a:pt x="572" y="241"/>
                </a:lnTo>
                <a:lnTo>
                  <a:pt x="584" y="165"/>
                </a:lnTo>
                <a:lnTo>
                  <a:pt x="597" y="89"/>
                </a:lnTo>
                <a:lnTo>
                  <a:pt x="597" y="0"/>
                </a:lnTo>
                <a:lnTo>
                  <a:pt x="635" y="38"/>
                </a:lnTo>
                <a:lnTo>
                  <a:pt x="660" y="76"/>
                </a:lnTo>
                <a:lnTo>
                  <a:pt x="686" y="101"/>
                </a:lnTo>
                <a:lnTo>
                  <a:pt x="711" y="127"/>
                </a:lnTo>
                <a:lnTo>
                  <a:pt x="724" y="139"/>
                </a:lnTo>
                <a:lnTo>
                  <a:pt x="737" y="152"/>
                </a:lnTo>
                <a:lnTo>
                  <a:pt x="749" y="165"/>
                </a:lnTo>
                <a:lnTo>
                  <a:pt x="749" y="177"/>
                </a:lnTo>
                <a:lnTo>
                  <a:pt x="749" y="190"/>
                </a:lnTo>
                <a:lnTo>
                  <a:pt x="749" y="203"/>
                </a:lnTo>
                <a:lnTo>
                  <a:pt x="737" y="215"/>
                </a:lnTo>
                <a:lnTo>
                  <a:pt x="737" y="228"/>
                </a:lnTo>
                <a:lnTo>
                  <a:pt x="724" y="253"/>
                </a:lnTo>
                <a:lnTo>
                  <a:pt x="724" y="279"/>
                </a:lnTo>
                <a:lnTo>
                  <a:pt x="711" y="304"/>
                </a:lnTo>
                <a:lnTo>
                  <a:pt x="711" y="329"/>
                </a:lnTo>
                <a:lnTo>
                  <a:pt x="686" y="393"/>
                </a:lnTo>
                <a:lnTo>
                  <a:pt x="660" y="469"/>
                </a:lnTo>
                <a:lnTo>
                  <a:pt x="622" y="532"/>
                </a:lnTo>
                <a:lnTo>
                  <a:pt x="584" y="608"/>
                </a:lnTo>
                <a:lnTo>
                  <a:pt x="546" y="697"/>
                </a:lnTo>
                <a:lnTo>
                  <a:pt x="495" y="760"/>
                </a:lnTo>
                <a:lnTo>
                  <a:pt x="444" y="836"/>
                </a:lnTo>
                <a:lnTo>
                  <a:pt x="394" y="887"/>
                </a:lnTo>
                <a:lnTo>
                  <a:pt x="330" y="950"/>
                </a:lnTo>
                <a:lnTo>
                  <a:pt x="279" y="1001"/>
                </a:lnTo>
                <a:lnTo>
                  <a:pt x="216" y="1052"/>
                </a:lnTo>
                <a:lnTo>
                  <a:pt x="152" y="1090"/>
                </a:lnTo>
                <a:lnTo>
                  <a:pt x="114" y="1115"/>
                </a:lnTo>
                <a:lnTo>
                  <a:pt x="89" y="1128"/>
                </a:lnTo>
                <a:lnTo>
                  <a:pt x="63" y="1140"/>
                </a:lnTo>
                <a:lnTo>
                  <a:pt x="51" y="1153"/>
                </a:lnTo>
                <a:lnTo>
                  <a:pt x="25" y="1153"/>
                </a:lnTo>
                <a:lnTo>
                  <a:pt x="13" y="1153"/>
                </a:lnTo>
                <a:lnTo>
                  <a:pt x="0" y="11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626813" y="129855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逸</a:t>
            </a:r>
          </a:p>
        </p:txBody>
      </p:sp>
      <p:sp>
        <p:nvSpPr>
          <p:cNvPr id="26" name="矩形 25"/>
          <p:cNvSpPr/>
          <p:nvPr/>
        </p:nvSpPr>
        <p:spPr>
          <a:xfrm>
            <a:off x="750667" y="609153"/>
            <a:ext cx="13366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yì</a:t>
            </a:r>
          </a:p>
        </p:txBody>
      </p:sp>
      <p:pic>
        <p:nvPicPr>
          <p:cNvPr id="33825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449658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89475" y="2999118"/>
            <a:ext cx="3506787" cy="1575753"/>
            <a:chOff x="706438" y="3041650"/>
            <a:chExt cx="3506787" cy="1575753"/>
          </a:xfrm>
        </p:grpSpPr>
        <p:sp>
          <p:nvSpPr>
            <p:cNvPr id="27" name="TextBox 26"/>
            <p:cNvSpPr txBox="1"/>
            <p:nvPr/>
          </p:nvSpPr>
          <p:spPr>
            <a:xfrm>
              <a:off x="715963" y="3041650"/>
              <a:ext cx="2339975" cy="4302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半包围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15963" y="3782054"/>
              <a:ext cx="3497262" cy="4270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安逸   劳逸结合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06438" y="3403600"/>
              <a:ext cx="2905125" cy="42703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200" b="1" dirty="0">
                  <a:latin typeface="宋体" panose="02010600030101010101" pitchFamily="2" charset="-122"/>
                </a:rPr>
                <a:t>Y  </a:t>
              </a: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辶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15963" y="4187508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lang="zh-CN" altLang="en-US" sz="2200" b="1" noProof="0" dirty="0" smtClean="0">
                  <a:ln>
                    <a:noFill/>
                  </a:ln>
                  <a:effectLst/>
                  <a:uLnTx/>
                  <a:uFillTx/>
                  <a:latin typeface="+mj-ea"/>
                  <a:ea typeface="+mj-ea"/>
                  <a:sym typeface="+mn-ea"/>
                </a:rPr>
                <a:t>十一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“辶”捺要平，托住上面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899748" y="1179234"/>
            <a:ext cx="1986280" cy="2096135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“兔”中间的“口”要扁宽，长撇从“口”的上横处起笔，竖弯钩从“口”的下横处起笔、里边有一小点。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81825" y="3497263"/>
            <a:ext cx="1810857" cy="1241425"/>
            <a:chOff x="6545580" y="2147888"/>
            <a:chExt cx="1810857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545580" y="2147888"/>
              <a:ext cx="1800225" cy="1241425"/>
            </a:xfrm>
            <a:prstGeom prst="cloudCallout">
              <a:avLst>
                <a:gd name="adj1" fmla="val -114338"/>
                <a:gd name="adj2" fmla="val -73094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3370" y="2291871"/>
              <a:ext cx="1683067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易错提示：里面是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兔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免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4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34689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6240" name="任意多边形 136239"/>
          <p:cNvSpPr/>
          <p:nvPr/>
        </p:nvSpPr>
        <p:spPr>
          <a:xfrm>
            <a:off x="5162868" y="1459230"/>
            <a:ext cx="469900" cy="609600"/>
          </a:xfrm>
          <a:custGeom>
            <a:avLst/>
            <a:gdLst>
              <a:gd name="txL" fmla="*/ 0 w 740"/>
              <a:gd name="txT" fmla="*/ 0 h 958"/>
              <a:gd name="txR" fmla="*/ 740 w 740"/>
              <a:gd name="txB" fmla="*/ 958 h 95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740" h="958">
                <a:moveTo>
                  <a:pt x="0" y="958"/>
                </a:moveTo>
                <a:lnTo>
                  <a:pt x="0" y="947"/>
                </a:lnTo>
                <a:lnTo>
                  <a:pt x="0" y="936"/>
                </a:lnTo>
                <a:lnTo>
                  <a:pt x="11" y="925"/>
                </a:lnTo>
                <a:lnTo>
                  <a:pt x="22" y="903"/>
                </a:lnTo>
                <a:lnTo>
                  <a:pt x="44" y="870"/>
                </a:lnTo>
                <a:lnTo>
                  <a:pt x="66" y="849"/>
                </a:lnTo>
                <a:lnTo>
                  <a:pt x="87" y="816"/>
                </a:lnTo>
                <a:lnTo>
                  <a:pt x="120" y="773"/>
                </a:lnTo>
                <a:lnTo>
                  <a:pt x="185" y="696"/>
                </a:lnTo>
                <a:lnTo>
                  <a:pt x="250" y="609"/>
                </a:lnTo>
                <a:lnTo>
                  <a:pt x="316" y="533"/>
                </a:lnTo>
                <a:lnTo>
                  <a:pt x="370" y="446"/>
                </a:lnTo>
                <a:lnTo>
                  <a:pt x="392" y="403"/>
                </a:lnTo>
                <a:lnTo>
                  <a:pt x="414" y="370"/>
                </a:lnTo>
                <a:lnTo>
                  <a:pt x="435" y="326"/>
                </a:lnTo>
                <a:lnTo>
                  <a:pt x="457" y="294"/>
                </a:lnTo>
                <a:lnTo>
                  <a:pt x="468" y="261"/>
                </a:lnTo>
                <a:lnTo>
                  <a:pt x="490" y="228"/>
                </a:lnTo>
                <a:lnTo>
                  <a:pt x="501" y="207"/>
                </a:lnTo>
                <a:lnTo>
                  <a:pt x="511" y="185"/>
                </a:lnTo>
                <a:lnTo>
                  <a:pt x="522" y="141"/>
                </a:lnTo>
                <a:lnTo>
                  <a:pt x="522" y="109"/>
                </a:lnTo>
                <a:lnTo>
                  <a:pt x="522" y="76"/>
                </a:lnTo>
                <a:lnTo>
                  <a:pt x="522" y="54"/>
                </a:lnTo>
                <a:lnTo>
                  <a:pt x="511" y="33"/>
                </a:lnTo>
                <a:lnTo>
                  <a:pt x="511" y="22"/>
                </a:lnTo>
                <a:lnTo>
                  <a:pt x="522" y="11"/>
                </a:lnTo>
                <a:lnTo>
                  <a:pt x="533" y="11"/>
                </a:lnTo>
                <a:lnTo>
                  <a:pt x="533" y="0"/>
                </a:lnTo>
                <a:lnTo>
                  <a:pt x="544" y="0"/>
                </a:lnTo>
                <a:lnTo>
                  <a:pt x="555" y="0"/>
                </a:lnTo>
                <a:lnTo>
                  <a:pt x="566" y="11"/>
                </a:lnTo>
                <a:lnTo>
                  <a:pt x="609" y="22"/>
                </a:lnTo>
                <a:lnTo>
                  <a:pt x="642" y="43"/>
                </a:lnTo>
                <a:lnTo>
                  <a:pt x="664" y="54"/>
                </a:lnTo>
                <a:lnTo>
                  <a:pt x="685" y="65"/>
                </a:lnTo>
                <a:lnTo>
                  <a:pt x="696" y="76"/>
                </a:lnTo>
                <a:lnTo>
                  <a:pt x="707" y="98"/>
                </a:lnTo>
                <a:lnTo>
                  <a:pt x="718" y="109"/>
                </a:lnTo>
                <a:lnTo>
                  <a:pt x="729" y="120"/>
                </a:lnTo>
                <a:lnTo>
                  <a:pt x="729" y="130"/>
                </a:lnTo>
                <a:lnTo>
                  <a:pt x="740" y="141"/>
                </a:lnTo>
                <a:lnTo>
                  <a:pt x="729" y="174"/>
                </a:lnTo>
                <a:lnTo>
                  <a:pt x="729" y="196"/>
                </a:lnTo>
                <a:lnTo>
                  <a:pt x="707" y="228"/>
                </a:lnTo>
                <a:lnTo>
                  <a:pt x="685" y="272"/>
                </a:lnTo>
                <a:lnTo>
                  <a:pt x="674" y="294"/>
                </a:lnTo>
                <a:lnTo>
                  <a:pt x="664" y="326"/>
                </a:lnTo>
                <a:lnTo>
                  <a:pt x="642" y="348"/>
                </a:lnTo>
                <a:lnTo>
                  <a:pt x="609" y="381"/>
                </a:lnTo>
                <a:lnTo>
                  <a:pt x="587" y="413"/>
                </a:lnTo>
                <a:lnTo>
                  <a:pt x="555" y="446"/>
                </a:lnTo>
                <a:lnTo>
                  <a:pt x="522" y="490"/>
                </a:lnTo>
                <a:lnTo>
                  <a:pt x="490" y="533"/>
                </a:lnTo>
                <a:lnTo>
                  <a:pt x="414" y="609"/>
                </a:lnTo>
                <a:lnTo>
                  <a:pt x="337" y="696"/>
                </a:lnTo>
                <a:lnTo>
                  <a:pt x="261" y="762"/>
                </a:lnTo>
                <a:lnTo>
                  <a:pt x="185" y="827"/>
                </a:lnTo>
                <a:lnTo>
                  <a:pt x="153" y="860"/>
                </a:lnTo>
                <a:lnTo>
                  <a:pt x="120" y="892"/>
                </a:lnTo>
                <a:lnTo>
                  <a:pt x="87" y="914"/>
                </a:lnTo>
                <a:lnTo>
                  <a:pt x="66" y="936"/>
                </a:lnTo>
                <a:lnTo>
                  <a:pt x="44" y="947"/>
                </a:lnTo>
                <a:lnTo>
                  <a:pt x="22" y="958"/>
                </a:lnTo>
                <a:lnTo>
                  <a:pt x="11" y="958"/>
                </a:lnTo>
                <a:lnTo>
                  <a:pt x="0" y="95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41" name="任意多边形 136240"/>
          <p:cNvSpPr/>
          <p:nvPr/>
        </p:nvSpPr>
        <p:spPr>
          <a:xfrm>
            <a:off x="5127943" y="2095818"/>
            <a:ext cx="187325" cy="407987"/>
          </a:xfrm>
          <a:custGeom>
            <a:avLst/>
            <a:gdLst>
              <a:gd name="txL" fmla="*/ 0 w 294"/>
              <a:gd name="txT" fmla="*/ 0 h 642"/>
              <a:gd name="txR" fmla="*/ 294 w 294"/>
              <a:gd name="txB" fmla="*/ 642 h 6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4" h="642">
                <a:moveTo>
                  <a:pt x="218" y="33"/>
                </a:moveTo>
                <a:lnTo>
                  <a:pt x="228" y="98"/>
                </a:lnTo>
                <a:lnTo>
                  <a:pt x="239" y="174"/>
                </a:lnTo>
                <a:lnTo>
                  <a:pt x="250" y="239"/>
                </a:lnTo>
                <a:lnTo>
                  <a:pt x="261" y="294"/>
                </a:lnTo>
                <a:lnTo>
                  <a:pt x="272" y="348"/>
                </a:lnTo>
                <a:lnTo>
                  <a:pt x="272" y="403"/>
                </a:lnTo>
                <a:lnTo>
                  <a:pt x="283" y="446"/>
                </a:lnTo>
                <a:lnTo>
                  <a:pt x="283" y="490"/>
                </a:lnTo>
                <a:lnTo>
                  <a:pt x="294" y="522"/>
                </a:lnTo>
                <a:lnTo>
                  <a:pt x="294" y="555"/>
                </a:lnTo>
                <a:lnTo>
                  <a:pt x="294" y="588"/>
                </a:lnTo>
                <a:lnTo>
                  <a:pt x="294" y="609"/>
                </a:lnTo>
                <a:lnTo>
                  <a:pt x="294" y="620"/>
                </a:lnTo>
                <a:lnTo>
                  <a:pt x="283" y="631"/>
                </a:lnTo>
                <a:lnTo>
                  <a:pt x="283" y="642"/>
                </a:lnTo>
                <a:lnTo>
                  <a:pt x="272" y="642"/>
                </a:lnTo>
                <a:lnTo>
                  <a:pt x="261" y="642"/>
                </a:lnTo>
                <a:lnTo>
                  <a:pt x="250" y="631"/>
                </a:lnTo>
                <a:lnTo>
                  <a:pt x="239" y="609"/>
                </a:lnTo>
                <a:lnTo>
                  <a:pt x="228" y="577"/>
                </a:lnTo>
                <a:lnTo>
                  <a:pt x="207" y="544"/>
                </a:lnTo>
                <a:lnTo>
                  <a:pt x="196" y="501"/>
                </a:lnTo>
                <a:lnTo>
                  <a:pt x="174" y="446"/>
                </a:lnTo>
                <a:lnTo>
                  <a:pt x="163" y="392"/>
                </a:lnTo>
                <a:lnTo>
                  <a:pt x="141" y="327"/>
                </a:lnTo>
                <a:lnTo>
                  <a:pt x="120" y="272"/>
                </a:lnTo>
                <a:lnTo>
                  <a:pt x="109" y="218"/>
                </a:lnTo>
                <a:lnTo>
                  <a:pt x="87" y="174"/>
                </a:lnTo>
                <a:lnTo>
                  <a:pt x="76" y="142"/>
                </a:lnTo>
                <a:lnTo>
                  <a:pt x="65" y="109"/>
                </a:lnTo>
                <a:lnTo>
                  <a:pt x="54" y="87"/>
                </a:lnTo>
                <a:lnTo>
                  <a:pt x="33" y="76"/>
                </a:lnTo>
                <a:lnTo>
                  <a:pt x="22" y="65"/>
                </a:lnTo>
                <a:lnTo>
                  <a:pt x="11" y="54"/>
                </a:lnTo>
                <a:lnTo>
                  <a:pt x="11" y="44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  <a:lnTo>
                  <a:pt x="11" y="11"/>
                </a:lnTo>
                <a:lnTo>
                  <a:pt x="11" y="0"/>
                </a:lnTo>
                <a:lnTo>
                  <a:pt x="22" y="0"/>
                </a:lnTo>
                <a:lnTo>
                  <a:pt x="44" y="0"/>
                </a:lnTo>
                <a:lnTo>
                  <a:pt x="54" y="0"/>
                </a:lnTo>
                <a:lnTo>
                  <a:pt x="87" y="0"/>
                </a:lnTo>
                <a:lnTo>
                  <a:pt x="109" y="11"/>
                </a:lnTo>
                <a:lnTo>
                  <a:pt x="141" y="11"/>
                </a:lnTo>
                <a:lnTo>
                  <a:pt x="174" y="22"/>
                </a:lnTo>
                <a:lnTo>
                  <a:pt x="218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44" name="任意多边形 136243"/>
          <p:cNvSpPr/>
          <p:nvPr/>
        </p:nvSpPr>
        <p:spPr>
          <a:xfrm>
            <a:off x="5639118" y="2475230"/>
            <a:ext cx="855662" cy="677863"/>
          </a:xfrm>
          <a:custGeom>
            <a:avLst/>
            <a:gdLst>
              <a:gd name="txL" fmla="*/ 0 w 1348"/>
              <a:gd name="txT" fmla="*/ 0 h 1066"/>
              <a:gd name="txR" fmla="*/ 1348 w 1348"/>
              <a:gd name="txB" fmla="*/ 1066 h 106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48" h="1066">
                <a:moveTo>
                  <a:pt x="163" y="304"/>
                </a:moveTo>
                <a:lnTo>
                  <a:pt x="163" y="370"/>
                </a:lnTo>
                <a:lnTo>
                  <a:pt x="152" y="435"/>
                </a:lnTo>
                <a:lnTo>
                  <a:pt x="152" y="489"/>
                </a:lnTo>
                <a:lnTo>
                  <a:pt x="141" y="544"/>
                </a:lnTo>
                <a:lnTo>
                  <a:pt x="152" y="598"/>
                </a:lnTo>
                <a:lnTo>
                  <a:pt x="152" y="653"/>
                </a:lnTo>
                <a:lnTo>
                  <a:pt x="174" y="685"/>
                </a:lnTo>
                <a:lnTo>
                  <a:pt x="195" y="718"/>
                </a:lnTo>
                <a:lnTo>
                  <a:pt x="217" y="750"/>
                </a:lnTo>
                <a:lnTo>
                  <a:pt x="260" y="783"/>
                </a:lnTo>
                <a:lnTo>
                  <a:pt x="304" y="805"/>
                </a:lnTo>
                <a:lnTo>
                  <a:pt x="358" y="827"/>
                </a:lnTo>
                <a:lnTo>
                  <a:pt x="424" y="838"/>
                </a:lnTo>
                <a:lnTo>
                  <a:pt x="500" y="848"/>
                </a:lnTo>
                <a:lnTo>
                  <a:pt x="576" y="859"/>
                </a:lnTo>
                <a:lnTo>
                  <a:pt x="674" y="859"/>
                </a:lnTo>
                <a:lnTo>
                  <a:pt x="761" y="859"/>
                </a:lnTo>
                <a:lnTo>
                  <a:pt x="848" y="848"/>
                </a:lnTo>
                <a:lnTo>
                  <a:pt x="924" y="838"/>
                </a:lnTo>
                <a:lnTo>
                  <a:pt x="989" y="816"/>
                </a:lnTo>
                <a:lnTo>
                  <a:pt x="1021" y="794"/>
                </a:lnTo>
                <a:lnTo>
                  <a:pt x="1043" y="772"/>
                </a:lnTo>
                <a:lnTo>
                  <a:pt x="1065" y="750"/>
                </a:lnTo>
                <a:lnTo>
                  <a:pt x="1087" y="707"/>
                </a:lnTo>
                <a:lnTo>
                  <a:pt x="1108" y="674"/>
                </a:lnTo>
                <a:lnTo>
                  <a:pt x="1130" y="620"/>
                </a:lnTo>
                <a:lnTo>
                  <a:pt x="1152" y="565"/>
                </a:lnTo>
                <a:lnTo>
                  <a:pt x="1163" y="511"/>
                </a:lnTo>
                <a:lnTo>
                  <a:pt x="1174" y="457"/>
                </a:lnTo>
                <a:lnTo>
                  <a:pt x="1185" y="402"/>
                </a:lnTo>
                <a:lnTo>
                  <a:pt x="1195" y="359"/>
                </a:lnTo>
                <a:lnTo>
                  <a:pt x="1206" y="326"/>
                </a:lnTo>
                <a:lnTo>
                  <a:pt x="1217" y="304"/>
                </a:lnTo>
                <a:lnTo>
                  <a:pt x="1228" y="283"/>
                </a:lnTo>
                <a:lnTo>
                  <a:pt x="1228" y="272"/>
                </a:lnTo>
                <a:lnTo>
                  <a:pt x="1239" y="261"/>
                </a:lnTo>
                <a:lnTo>
                  <a:pt x="1250" y="272"/>
                </a:lnTo>
                <a:lnTo>
                  <a:pt x="1250" y="283"/>
                </a:lnTo>
                <a:lnTo>
                  <a:pt x="1261" y="293"/>
                </a:lnTo>
                <a:lnTo>
                  <a:pt x="1261" y="326"/>
                </a:lnTo>
                <a:lnTo>
                  <a:pt x="1272" y="359"/>
                </a:lnTo>
                <a:lnTo>
                  <a:pt x="1272" y="402"/>
                </a:lnTo>
                <a:lnTo>
                  <a:pt x="1282" y="446"/>
                </a:lnTo>
                <a:lnTo>
                  <a:pt x="1282" y="500"/>
                </a:lnTo>
                <a:lnTo>
                  <a:pt x="1293" y="555"/>
                </a:lnTo>
                <a:lnTo>
                  <a:pt x="1293" y="598"/>
                </a:lnTo>
                <a:lnTo>
                  <a:pt x="1304" y="653"/>
                </a:lnTo>
                <a:lnTo>
                  <a:pt x="1304" y="685"/>
                </a:lnTo>
                <a:lnTo>
                  <a:pt x="1315" y="729"/>
                </a:lnTo>
                <a:lnTo>
                  <a:pt x="1326" y="761"/>
                </a:lnTo>
                <a:lnTo>
                  <a:pt x="1326" y="783"/>
                </a:lnTo>
                <a:lnTo>
                  <a:pt x="1348" y="816"/>
                </a:lnTo>
                <a:lnTo>
                  <a:pt x="1348" y="838"/>
                </a:lnTo>
                <a:lnTo>
                  <a:pt x="1348" y="848"/>
                </a:lnTo>
                <a:lnTo>
                  <a:pt x="1348" y="870"/>
                </a:lnTo>
                <a:lnTo>
                  <a:pt x="1348" y="892"/>
                </a:lnTo>
                <a:lnTo>
                  <a:pt x="1337" y="903"/>
                </a:lnTo>
                <a:lnTo>
                  <a:pt x="1326" y="925"/>
                </a:lnTo>
                <a:lnTo>
                  <a:pt x="1304" y="935"/>
                </a:lnTo>
                <a:lnTo>
                  <a:pt x="1282" y="946"/>
                </a:lnTo>
                <a:lnTo>
                  <a:pt x="1228" y="979"/>
                </a:lnTo>
                <a:lnTo>
                  <a:pt x="1163" y="1001"/>
                </a:lnTo>
                <a:lnTo>
                  <a:pt x="1098" y="1012"/>
                </a:lnTo>
                <a:lnTo>
                  <a:pt x="1021" y="1033"/>
                </a:lnTo>
                <a:lnTo>
                  <a:pt x="945" y="1044"/>
                </a:lnTo>
                <a:lnTo>
                  <a:pt x="869" y="1055"/>
                </a:lnTo>
                <a:lnTo>
                  <a:pt x="804" y="1066"/>
                </a:lnTo>
                <a:lnTo>
                  <a:pt x="739" y="1066"/>
                </a:lnTo>
                <a:lnTo>
                  <a:pt x="598" y="1066"/>
                </a:lnTo>
                <a:lnTo>
                  <a:pt x="532" y="1066"/>
                </a:lnTo>
                <a:lnTo>
                  <a:pt x="456" y="1055"/>
                </a:lnTo>
                <a:lnTo>
                  <a:pt x="380" y="1044"/>
                </a:lnTo>
                <a:lnTo>
                  <a:pt x="315" y="1023"/>
                </a:lnTo>
                <a:lnTo>
                  <a:pt x="282" y="1012"/>
                </a:lnTo>
                <a:lnTo>
                  <a:pt x="260" y="1001"/>
                </a:lnTo>
                <a:lnTo>
                  <a:pt x="228" y="979"/>
                </a:lnTo>
                <a:lnTo>
                  <a:pt x="206" y="957"/>
                </a:lnTo>
                <a:lnTo>
                  <a:pt x="174" y="935"/>
                </a:lnTo>
                <a:lnTo>
                  <a:pt x="152" y="925"/>
                </a:lnTo>
                <a:lnTo>
                  <a:pt x="130" y="903"/>
                </a:lnTo>
                <a:lnTo>
                  <a:pt x="108" y="881"/>
                </a:lnTo>
                <a:lnTo>
                  <a:pt x="87" y="859"/>
                </a:lnTo>
                <a:lnTo>
                  <a:pt x="76" y="838"/>
                </a:lnTo>
                <a:lnTo>
                  <a:pt x="65" y="816"/>
                </a:lnTo>
                <a:lnTo>
                  <a:pt x="54" y="794"/>
                </a:lnTo>
                <a:lnTo>
                  <a:pt x="43" y="783"/>
                </a:lnTo>
                <a:lnTo>
                  <a:pt x="43" y="761"/>
                </a:lnTo>
                <a:lnTo>
                  <a:pt x="32" y="729"/>
                </a:lnTo>
                <a:lnTo>
                  <a:pt x="32" y="707"/>
                </a:lnTo>
                <a:lnTo>
                  <a:pt x="21" y="674"/>
                </a:lnTo>
                <a:lnTo>
                  <a:pt x="21" y="642"/>
                </a:lnTo>
                <a:lnTo>
                  <a:pt x="21" y="598"/>
                </a:lnTo>
                <a:lnTo>
                  <a:pt x="21" y="555"/>
                </a:lnTo>
                <a:lnTo>
                  <a:pt x="21" y="402"/>
                </a:lnTo>
                <a:lnTo>
                  <a:pt x="21" y="326"/>
                </a:lnTo>
                <a:lnTo>
                  <a:pt x="32" y="250"/>
                </a:lnTo>
                <a:lnTo>
                  <a:pt x="32" y="195"/>
                </a:lnTo>
                <a:lnTo>
                  <a:pt x="32" y="152"/>
                </a:lnTo>
                <a:lnTo>
                  <a:pt x="32" y="108"/>
                </a:lnTo>
                <a:lnTo>
                  <a:pt x="21" y="76"/>
                </a:lnTo>
                <a:lnTo>
                  <a:pt x="10" y="65"/>
                </a:lnTo>
                <a:lnTo>
                  <a:pt x="0" y="43"/>
                </a:lnTo>
                <a:lnTo>
                  <a:pt x="0" y="32"/>
                </a:lnTo>
                <a:lnTo>
                  <a:pt x="10" y="10"/>
                </a:lnTo>
                <a:lnTo>
                  <a:pt x="21" y="0"/>
                </a:lnTo>
                <a:lnTo>
                  <a:pt x="43" y="0"/>
                </a:lnTo>
                <a:lnTo>
                  <a:pt x="76" y="10"/>
                </a:lnTo>
                <a:lnTo>
                  <a:pt x="108" y="21"/>
                </a:lnTo>
                <a:lnTo>
                  <a:pt x="130" y="32"/>
                </a:lnTo>
                <a:lnTo>
                  <a:pt x="152" y="43"/>
                </a:lnTo>
                <a:lnTo>
                  <a:pt x="163" y="43"/>
                </a:lnTo>
                <a:lnTo>
                  <a:pt x="174" y="54"/>
                </a:lnTo>
                <a:lnTo>
                  <a:pt x="184" y="65"/>
                </a:lnTo>
                <a:lnTo>
                  <a:pt x="195" y="76"/>
                </a:lnTo>
                <a:lnTo>
                  <a:pt x="195" y="87"/>
                </a:lnTo>
                <a:lnTo>
                  <a:pt x="206" y="98"/>
                </a:lnTo>
                <a:lnTo>
                  <a:pt x="206" y="119"/>
                </a:lnTo>
                <a:lnTo>
                  <a:pt x="195" y="130"/>
                </a:lnTo>
                <a:lnTo>
                  <a:pt x="195" y="152"/>
                </a:lnTo>
                <a:lnTo>
                  <a:pt x="195" y="174"/>
                </a:lnTo>
                <a:lnTo>
                  <a:pt x="184" y="195"/>
                </a:lnTo>
                <a:lnTo>
                  <a:pt x="184" y="228"/>
                </a:lnTo>
                <a:lnTo>
                  <a:pt x="174" y="261"/>
                </a:lnTo>
                <a:lnTo>
                  <a:pt x="163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46" name="任意多边形 136245"/>
          <p:cNvSpPr/>
          <p:nvPr/>
        </p:nvSpPr>
        <p:spPr>
          <a:xfrm>
            <a:off x="5439093" y="1617980"/>
            <a:ext cx="544512" cy="469900"/>
          </a:xfrm>
          <a:custGeom>
            <a:avLst/>
            <a:gdLst>
              <a:gd name="txL" fmla="*/ 0 w 859"/>
              <a:gd name="txT" fmla="*/ 0 h 740"/>
              <a:gd name="txR" fmla="*/ 859 w 859"/>
              <a:gd name="txB" fmla="*/ 740 h 740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59" h="740">
                <a:moveTo>
                  <a:pt x="576" y="44"/>
                </a:moveTo>
                <a:lnTo>
                  <a:pt x="587" y="22"/>
                </a:lnTo>
                <a:lnTo>
                  <a:pt x="609" y="11"/>
                </a:lnTo>
                <a:lnTo>
                  <a:pt x="631" y="0"/>
                </a:lnTo>
                <a:lnTo>
                  <a:pt x="642" y="0"/>
                </a:lnTo>
                <a:lnTo>
                  <a:pt x="663" y="11"/>
                </a:lnTo>
                <a:lnTo>
                  <a:pt x="696" y="22"/>
                </a:lnTo>
                <a:lnTo>
                  <a:pt x="729" y="44"/>
                </a:lnTo>
                <a:lnTo>
                  <a:pt x="772" y="65"/>
                </a:lnTo>
                <a:lnTo>
                  <a:pt x="794" y="87"/>
                </a:lnTo>
                <a:lnTo>
                  <a:pt x="805" y="98"/>
                </a:lnTo>
                <a:lnTo>
                  <a:pt x="827" y="109"/>
                </a:lnTo>
                <a:lnTo>
                  <a:pt x="837" y="120"/>
                </a:lnTo>
                <a:lnTo>
                  <a:pt x="848" y="131"/>
                </a:lnTo>
                <a:lnTo>
                  <a:pt x="859" y="142"/>
                </a:lnTo>
                <a:lnTo>
                  <a:pt x="859" y="153"/>
                </a:lnTo>
                <a:lnTo>
                  <a:pt x="859" y="163"/>
                </a:lnTo>
                <a:lnTo>
                  <a:pt x="848" y="174"/>
                </a:lnTo>
                <a:lnTo>
                  <a:pt x="827" y="196"/>
                </a:lnTo>
                <a:lnTo>
                  <a:pt x="794" y="207"/>
                </a:lnTo>
                <a:lnTo>
                  <a:pt x="729" y="261"/>
                </a:lnTo>
                <a:lnTo>
                  <a:pt x="696" y="294"/>
                </a:lnTo>
                <a:lnTo>
                  <a:pt x="663" y="327"/>
                </a:lnTo>
                <a:lnTo>
                  <a:pt x="642" y="348"/>
                </a:lnTo>
                <a:lnTo>
                  <a:pt x="620" y="381"/>
                </a:lnTo>
                <a:lnTo>
                  <a:pt x="576" y="414"/>
                </a:lnTo>
                <a:lnTo>
                  <a:pt x="533" y="468"/>
                </a:lnTo>
                <a:lnTo>
                  <a:pt x="479" y="523"/>
                </a:lnTo>
                <a:lnTo>
                  <a:pt x="424" y="588"/>
                </a:lnTo>
                <a:lnTo>
                  <a:pt x="359" y="664"/>
                </a:lnTo>
                <a:lnTo>
                  <a:pt x="283" y="740"/>
                </a:lnTo>
                <a:lnTo>
                  <a:pt x="185" y="740"/>
                </a:lnTo>
                <a:lnTo>
                  <a:pt x="250" y="664"/>
                </a:lnTo>
                <a:lnTo>
                  <a:pt x="305" y="588"/>
                </a:lnTo>
                <a:lnTo>
                  <a:pt x="359" y="512"/>
                </a:lnTo>
                <a:lnTo>
                  <a:pt x="381" y="468"/>
                </a:lnTo>
                <a:lnTo>
                  <a:pt x="403" y="425"/>
                </a:lnTo>
                <a:lnTo>
                  <a:pt x="424" y="392"/>
                </a:lnTo>
                <a:lnTo>
                  <a:pt x="435" y="359"/>
                </a:lnTo>
                <a:lnTo>
                  <a:pt x="457" y="327"/>
                </a:lnTo>
                <a:lnTo>
                  <a:pt x="468" y="305"/>
                </a:lnTo>
                <a:lnTo>
                  <a:pt x="468" y="283"/>
                </a:lnTo>
                <a:lnTo>
                  <a:pt x="479" y="272"/>
                </a:lnTo>
                <a:lnTo>
                  <a:pt x="479" y="250"/>
                </a:lnTo>
                <a:lnTo>
                  <a:pt x="468" y="240"/>
                </a:lnTo>
                <a:lnTo>
                  <a:pt x="457" y="240"/>
                </a:lnTo>
                <a:lnTo>
                  <a:pt x="446" y="240"/>
                </a:lnTo>
                <a:lnTo>
                  <a:pt x="424" y="240"/>
                </a:lnTo>
                <a:lnTo>
                  <a:pt x="403" y="240"/>
                </a:lnTo>
                <a:lnTo>
                  <a:pt x="381" y="240"/>
                </a:lnTo>
                <a:lnTo>
                  <a:pt x="348" y="240"/>
                </a:lnTo>
                <a:lnTo>
                  <a:pt x="326" y="240"/>
                </a:lnTo>
                <a:lnTo>
                  <a:pt x="250" y="261"/>
                </a:lnTo>
                <a:lnTo>
                  <a:pt x="174" y="272"/>
                </a:lnTo>
                <a:lnTo>
                  <a:pt x="98" y="272"/>
                </a:lnTo>
                <a:lnTo>
                  <a:pt x="0" y="283"/>
                </a:lnTo>
                <a:lnTo>
                  <a:pt x="0" y="185"/>
                </a:lnTo>
                <a:lnTo>
                  <a:pt x="98" y="185"/>
                </a:lnTo>
                <a:lnTo>
                  <a:pt x="185" y="174"/>
                </a:lnTo>
                <a:lnTo>
                  <a:pt x="272" y="163"/>
                </a:lnTo>
                <a:lnTo>
                  <a:pt x="326" y="153"/>
                </a:lnTo>
                <a:lnTo>
                  <a:pt x="370" y="142"/>
                </a:lnTo>
                <a:lnTo>
                  <a:pt x="413" y="131"/>
                </a:lnTo>
                <a:lnTo>
                  <a:pt x="446" y="120"/>
                </a:lnTo>
                <a:lnTo>
                  <a:pt x="479" y="109"/>
                </a:lnTo>
                <a:lnTo>
                  <a:pt x="511" y="98"/>
                </a:lnTo>
                <a:lnTo>
                  <a:pt x="533" y="87"/>
                </a:lnTo>
                <a:lnTo>
                  <a:pt x="544" y="65"/>
                </a:lnTo>
                <a:lnTo>
                  <a:pt x="566" y="55"/>
                </a:lnTo>
                <a:lnTo>
                  <a:pt x="576" y="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42" name="任意多边形 136241"/>
          <p:cNvSpPr/>
          <p:nvPr/>
        </p:nvSpPr>
        <p:spPr>
          <a:xfrm>
            <a:off x="5191443" y="1992630"/>
            <a:ext cx="979487" cy="379413"/>
          </a:xfrm>
          <a:custGeom>
            <a:avLst/>
            <a:gdLst>
              <a:gd name="txL" fmla="*/ 0 w 1544"/>
              <a:gd name="txT" fmla="*/ 0 h 598"/>
              <a:gd name="txR" fmla="*/ 1544 w 1544"/>
              <a:gd name="txB" fmla="*/ 598 h 598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44" h="598">
                <a:moveTo>
                  <a:pt x="1152" y="32"/>
                </a:moveTo>
                <a:lnTo>
                  <a:pt x="1185" y="11"/>
                </a:lnTo>
                <a:lnTo>
                  <a:pt x="1196" y="11"/>
                </a:lnTo>
                <a:lnTo>
                  <a:pt x="1218" y="0"/>
                </a:lnTo>
                <a:lnTo>
                  <a:pt x="1228" y="11"/>
                </a:lnTo>
                <a:lnTo>
                  <a:pt x="1239" y="11"/>
                </a:lnTo>
                <a:lnTo>
                  <a:pt x="1250" y="22"/>
                </a:lnTo>
                <a:lnTo>
                  <a:pt x="1272" y="32"/>
                </a:lnTo>
                <a:lnTo>
                  <a:pt x="1305" y="43"/>
                </a:lnTo>
                <a:lnTo>
                  <a:pt x="1326" y="54"/>
                </a:lnTo>
                <a:lnTo>
                  <a:pt x="1359" y="76"/>
                </a:lnTo>
                <a:lnTo>
                  <a:pt x="1402" y="98"/>
                </a:lnTo>
                <a:lnTo>
                  <a:pt x="1435" y="120"/>
                </a:lnTo>
                <a:lnTo>
                  <a:pt x="1468" y="141"/>
                </a:lnTo>
                <a:lnTo>
                  <a:pt x="1489" y="152"/>
                </a:lnTo>
                <a:lnTo>
                  <a:pt x="1511" y="174"/>
                </a:lnTo>
                <a:lnTo>
                  <a:pt x="1533" y="185"/>
                </a:lnTo>
                <a:lnTo>
                  <a:pt x="1544" y="196"/>
                </a:lnTo>
                <a:lnTo>
                  <a:pt x="1544" y="207"/>
                </a:lnTo>
                <a:lnTo>
                  <a:pt x="1544" y="217"/>
                </a:lnTo>
                <a:lnTo>
                  <a:pt x="1544" y="228"/>
                </a:lnTo>
                <a:lnTo>
                  <a:pt x="1533" y="250"/>
                </a:lnTo>
                <a:lnTo>
                  <a:pt x="1511" y="261"/>
                </a:lnTo>
                <a:lnTo>
                  <a:pt x="1489" y="272"/>
                </a:lnTo>
                <a:lnTo>
                  <a:pt x="1478" y="272"/>
                </a:lnTo>
                <a:lnTo>
                  <a:pt x="1468" y="283"/>
                </a:lnTo>
                <a:lnTo>
                  <a:pt x="1457" y="294"/>
                </a:lnTo>
                <a:lnTo>
                  <a:pt x="1446" y="305"/>
                </a:lnTo>
                <a:lnTo>
                  <a:pt x="1424" y="326"/>
                </a:lnTo>
                <a:lnTo>
                  <a:pt x="1391" y="370"/>
                </a:lnTo>
                <a:lnTo>
                  <a:pt x="1348" y="413"/>
                </a:lnTo>
                <a:lnTo>
                  <a:pt x="1315" y="468"/>
                </a:lnTo>
                <a:lnTo>
                  <a:pt x="1261" y="522"/>
                </a:lnTo>
                <a:lnTo>
                  <a:pt x="1218" y="598"/>
                </a:lnTo>
                <a:lnTo>
                  <a:pt x="1131" y="598"/>
                </a:lnTo>
                <a:lnTo>
                  <a:pt x="1141" y="533"/>
                </a:lnTo>
                <a:lnTo>
                  <a:pt x="1163" y="468"/>
                </a:lnTo>
                <a:lnTo>
                  <a:pt x="1185" y="413"/>
                </a:lnTo>
                <a:lnTo>
                  <a:pt x="1196" y="370"/>
                </a:lnTo>
                <a:lnTo>
                  <a:pt x="1207" y="337"/>
                </a:lnTo>
                <a:lnTo>
                  <a:pt x="1218" y="305"/>
                </a:lnTo>
                <a:lnTo>
                  <a:pt x="1228" y="272"/>
                </a:lnTo>
                <a:lnTo>
                  <a:pt x="1228" y="261"/>
                </a:lnTo>
                <a:lnTo>
                  <a:pt x="1228" y="239"/>
                </a:lnTo>
                <a:lnTo>
                  <a:pt x="1218" y="207"/>
                </a:lnTo>
                <a:lnTo>
                  <a:pt x="1218" y="196"/>
                </a:lnTo>
                <a:lnTo>
                  <a:pt x="1207" y="174"/>
                </a:lnTo>
                <a:lnTo>
                  <a:pt x="1196" y="174"/>
                </a:lnTo>
                <a:lnTo>
                  <a:pt x="1185" y="163"/>
                </a:lnTo>
                <a:lnTo>
                  <a:pt x="1163" y="163"/>
                </a:lnTo>
                <a:lnTo>
                  <a:pt x="1141" y="152"/>
                </a:lnTo>
                <a:lnTo>
                  <a:pt x="1131" y="152"/>
                </a:lnTo>
                <a:lnTo>
                  <a:pt x="1120" y="152"/>
                </a:lnTo>
                <a:lnTo>
                  <a:pt x="1098" y="163"/>
                </a:lnTo>
                <a:lnTo>
                  <a:pt x="1087" y="163"/>
                </a:lnTo>
                <a:lnTo>
                  <a:pt x="1065" y="163"/>
                </a:lnTo>
                <a:lnTo>
                  <a:pt x="1044" y="163"/>
                </a:lnTo>
                <a:lnTo>
                  <a:pt x="1011" y="163"/>
                </a:lnTo>
                <a:lnTo>
                  <a:pt x="978" y="174"/>
                </a:lnTo>
                <a:lnTo>
                  <a:pt x="946" y="174"/>
                </a:lnTo>
                <a:lnTo>
                  <a:pt x="913" y="185"/>
                </a:lnTo>
                <a:lnTo>
                  <a:pt x="870" y="185"/>
                </a:lnTo>
                <a:lnTo>
                  <a:pt x="826" y="185"/>
                </a:lnTo>
                <a:lnTo>
                  <a:pt x="772" y="196"/>
                </a:lnTo>
                <a:lnTo>
                  <a:pt x="728" y="207"/>
                </a:lnTo>
                <a:lnTo>
                  <a:pt x="674" y="207"/>
                </a:lnTo>
                <a:lnTo>
                  <a:pt x="609" y="217"/>
                </a:lnTo>
                <a:lnTo>
                  <a:pt x="554" y="217"/>
                </a:lnTo>
                <a:lnTo>
                  <a:pt x="489" y="228"/>
                </a:lnTo>
                <a:lnTo>
                  <a:pt x="435" y="228"/>
                </a:lnTo>
                <a:lnTo>
                  <a:pt x="391" y="239"/>
                </a:lnTo>
                <a:lnTo>
                  <a:pt x="337" y="239"/>
                </a:lnTo>
                <a:lnTo>
                  <a:pt x="293" y="250"/>
                </a:lnTo>
                <a:lnTo>
                  <a:pt x="250" y="250"/>
                </a:lnTo>
                <a:lnTo>
                  <a:pt x="206" y="261"/>
                </a:lnTo>
                <a:lnTo>
                  <a:pt x="174" y="261"/>
                </a:lnTo>
                <a:lnTo>
                  <a:pt x="141" y="261"/>
                </a:lnTo>
                <a:lnTo>
                  <a:pt x="109" y="272"/>
                </a:lnTo>
                <a:lnTo>
                  <a:pt x="76" y="272"/>
                </a:lnTo>
                <a:lnTo>
                  <a:pt x="54" y="272"/>
                </a:lnTo>
                <a:lnTo>
                  <a:pt x="33" y="283"/>
                </a:lnTo>
                <a:lnTo>
                  <a:pt x="11" y="283"/>
                </a:lnTo>
                <a:lnTo>
                  <a:pt x="0" y="283"/>
                </a:lnTo>
                <a:lnTo>
                  <a:pt x="0" y="196"/>
                </a:lnTo>
                <a:lnTo>
                  <a:pt x="87" y="185"/>
                </a:lnTo>
                <a:lnTo>
                  <a:pt x="174" y="174"/>
                </a:lnTo>
                <a:lnTo>
                  <a:pt x="250" y="174"/>
                </a:lnTo>
                <a:lnTo>
                  <a:pt x="315" y="163"/>
                </a:lnTo>
                <a:lnTo>
                  <a:pt x="380" y="163"/>
                </a:lnTo>
                <a:lnTo>
                  <a:pt x="435" y="152"/>
                </a:lnTo>
                <a:lnTo>
                  <a:pt x="489" y="152"/>
                </a:lnTo>
                <a:lnTo>
                  <a:pt x="533" y="141"/>
                </a:lnTo>
                <a:lnTo>
                  <a:pt x="609" y="130"/>
                </a:lnTo>
                <a:lnTo>
                  <a:pt x="707" y="120"/>
                </a:lnTo>
                <a:lnTo>
                  <a:pt x="804" y="109"/>
                </a:lnTo>
                <a:lnTo>
                  <a:pt x="859" y="98"/>
                </a:lnTo>
                <a:lnTo>
                  <a:pt x="913" y="87"/>
                </a:lnTo>
                <a:lnTo>
                  <a:pt x="957" y="76"/>
                </a:lnTo>
                <a:lnTo>
                  <a:pt x="1011" y="65"/>
                </a:lnTo>
                <a:lnTo>
                  <a:pt x="1044" y="65"/>
                </a:lnTo>
                <a:lnTo>
                  <a:pt x="1076" y="54"/>
                </a:lnTo>
                <a:lnTo>
                  <a:pt x="1109" y="43"/>
                </a:lnTo>
                <a:lnTo>
                  <a:pt x="1131" y="43"/>
                </a:lnTo>
                <a:lnTo>
                  <a:pt x="1141" y="32"/>
                </a:lnTo>
                <a:lnTo>
                  <a:pt x="1152" y="3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45" name="任意多边形 136244"/>
          <p:cNvSpPr/>
          <p:nvPr/>
        </p:nvSpPr>
        <p:spPr>
          <a:xfrm>
            <a:off x="5286693" y="2322830"/>
            <a:ext cx="725487" cy="152400"/>
          </a:xfrm>
          <a:custGeom>
            <a:avLst/>
            <a:gdLst>
              <a:gd name="txL" fmla="*/ 0 w 1142"/>
              <a:gd name="txT" fmla="*/ 0 h 240"/>
              <a:gd name="txR" fmla="*/ 1142 w 1142"/>
              <a:gd name="txB" fmla="*/ 240 h 2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42" h="240">
                <a:moveTo>
                  <a:pt x="1131" y="120"/>
                </a:moveTo>
                <a:lnTo>
                  <a:pt x="1131" y="131"/>
                </a:lnTo>
                <a:lnTo>
                  <a:pt x="1120" y="131"/>
                </a:lnTo>
                <a:lnTo>
                  <a:pt x="1109" y="131"/>
                </a:lnTo>
                <a:lnTo>
                  <a:pt x="1098" y="142"/>
                </a:lnTo>
                <a:lnTo>
                  <a:pt x="1076" y="142"/>
                </a:lnTo>
                <a:lnTo>
                  <a:pt x="1055" y="142"/>
                </a:lnTo>
                <a:lnTo>
                  <a:pt x="1022" y="142"/>
                </a:lnTo>
                <a:lnTo>
                  <a:pt x="989" y="142"/>
                </a:lnTo>
                <a:lnTo>
                  <a:pt x="913" y="142"/>
                </a:lnTo>
                <a:lnTo>
                  <a:pt x="837" y="142"/>
                </a:lnTo>
                <a:lnTo>
                  <a:pt x="772" y="153"/>
                </a:lnTo>
                <a:lnTo>
                  <a:pt x="707" y="153"/>
                </a:lnTo>
                <a:lnTo>
                  <a:pt x="696" y="163"/>
                </a:lnTo>
                <a:lnTo>
                  <a:pt x="674" y="163"/>
                </a:lnTo>
                <a:lnTo>
                  <a:pt x="652" y="163"/>
                </a:lnTo>
                <a:lnTo>
                  <a:pt x="620" y="163"/>
                </a:lnTo>
                <a:lnTo>
                  <a:pt x="587" y="174"/>
                </a:lnTo>
                <a:lnTo>
                  <a:pt x="555" y="174"/>
                </a:lnTo>
                <a:lnTo>
                  <a:pt x="511" y="174"/>
                </a:lnTo>
                <a:lnTo>
                  <a:pt x="468" y="185"/>
                </a:lnTo>
                <a:lnTo>
                  <a:pt x="424" y="185"/>
                </a:lnTo>
                <a:lnTo>
                  <a:pt x="381" y="196"/>
                </a:lnTo>
                <a:lnTo>
                  <a:pt x="326" y="196"/>
                </a:lnTo>
                <a:lnTo>
                  <a:pt x="261" y="207"/>
                </a:lnTo>
                <a:lnTo>
                  <a:pt x="207" y="218"/>
                </a:lnTo>
                <a:lnTo>
                  <a:pt x="141" y="218"/>
                </a:lnTo>
                <a:lnTo>
                  <a:pt x="76" y="229"/>
                </a:lnTo>
                <a:lnTo>
                  <a:pt x="0" y="240"/>
                </a:lnTo>
                <a:lnTo>
                  <a:pt x="0" y="142"/>
                </a:lnTo>
                <a:lnTo>
                  <a:pt x="22" y="142"/>
                </a:lnTo>
                <a:lnTo>
                  <a:pt x="44" y="142"/>
                </a:lnTo>
                <a:lnTo>
                  <a:pt x="76" y="131"/>
                </a:lnTo>
                <a:lnTo>
                  <a:pt x="120" y="131"/>
                </a:lnTo>
                <a:lnTo>
                  <a:pt x="163" y="120"/>
                </a:lnTo>
                <a:lnTo>
                  <a:pt x="218" y="120"/>
                </a:lnTo>
                <a:lnTo>
                  <a:pt x="272" y="109"/>
                </a:lnTo>
                <a:lnTo>
                  <a:pt x="337" y="98"/>
                </a:lnTo>
                <a:lnTo>
                  <a:pt x="413" y="98"/>
                </a:lnTo>
                <a:lnTo>
                  <a:pt x="489" y="87"/>
                </a:lnTo>
                <a:lnTo>
                  <a:pt x="576" y="76"/>
                </a:lnTo>
                <a:lnTo>
                  <a:pt x="663" y="65"/>
                </a:lnTo>
                <a:lnTo>
                  <a:pt x="761" y="44"/>
                </a:lnTo>
                <a:lnTo>
                  <a:pt x="870" y="33"/>
                </a:lnTo>
                <a:lnTo>
                  <a:pt x="979" y="22"/>
                </a:lnTo>
                <a:lnTo>
                  <a:pt x="1098" y="0"/>
                </a:lnTo>
                <a:lnTo>
                  <a:pt x="1120" y="44"/>
                </a:lnTo>
                <a:lnTo>
                  <a:pt x="1131" y="76"/>
                </a:lnTo>
                <a:lnTo>
                  <a:pt x="1142" y="98"/>
                </a:lnTo>
                <a:lnTo>
                  <a:pt x="1131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6243" name="任意多边形 136242"/>
          <p:cNvSpPr/>
          <p:nvPr/>
        </p:nvSpPr>
        <p:spPr>
          <a:xfrm>
            <a:off x="4832668" y="2087880"/>
            <a:ext cx="827087" cy="1016000"/>
          </a:xfrm>
          <a:custGeom>
            <a:avLst/>
            <a:gdLst>
              <a:gd name="txL" fmla="*/ 0 w 1304"/>
              <a:gd name="txT" fmla="*/ 0 h 1600"/>
              <a:gd name="txR" fmla="*/ 1304 w 1304"/>
              <a:gd name="txB" fmla="*/ 1600 h 160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04" h="1600">
                <a:moveTo>
                  <a:pt x="184" y="1480"/>
                </a:moveTo>
                <a:lnTo>
                  <a:pt x="228" y="1448"/>
                </a:lnTo>
                <a:lnTo>
                  <a:pt x="282" y="1415"/>
                </a:lnTo>
                <a:lnTo>
                  <a:pt x="337" y="1382"/>
                </a:lnTo>
                <a:lnTo>
                  <a:pt x="391" y="1339"/>
                </a:lnTo>
                <a:lnTo>
                  <a:pt x="445" y="1295"/>
                </a:lnTo>
                <a:lnTo>
                  <a:pt x="511" y="1241"/>
                </a:lnTo>
                <a:lnTo>
                  <a:pt x="565" y="1186"/>
                </a:lnTo>
                <a:lnTo>
                  <a:pt x="630" y="1132"/>
                </a:lnTo>
                <a:lnTo>
                  <a:pt x="685" y="1067"/>
                </a:lnTo>
                <a:lnTo>
                  <a:pt x="739" y="1001"/>
                </a:lnTo>
                <a:lnTo>
                  <a:pt x="793" y="936"/>
                </a:lnTo>
                <a:lnTo>
                  <a:pt x="848" y="860"/>
                </a:lnTo>
                <a:lnTo>
                  <a:pt x="891" y="773"/>
                </a:lnTo>
                <a:lnTo>
                  <a:pt x="935" y="686"/>
                </a:lnTo>
                <a:lnTo>
                  <a:pt x="967" y="588"/>
                </a:lnTo>
                <a:lnTo>
                  <a:pt x="1011" y="490"/>
                </a:lnTo>
                <a:lnTo>
                  <a:pt x="1022" y="446"/>
                </a:lnTo>
                <a:lnTo>
                  <a:pt x="1032" y="392"/>
                </a:lnTo>
                <a:lnTo>
                  <a:pt x="1054" y="348"/>
                </a:lnTo>
                <a:lnTo>
                  <a:pt x="1065" y="316"/>
                </a:lnTo>
                <a:lnTo>
                  <a:pt x="1076" y="272"/>
                </a:lnTo>
                <a:lnTo>
                  <a:pt x="1087" y="240"/>
                </a:lnTo>
                <a:lnTo>
                  <a:pt x="1098" y="196"/>
                </a:lnTo>
                <a:lnTo>
                  <a:pt x="1108" y="174"/>
                </a:lnTo>
                <a:lnTo>
                  <a:pt x="1119" y="142"/>
                </a:lnTo>
                <a:lnTo>
                  <a:pt x="1119" y="109"/>
                </a:lnTo>
                <a:lnTo>
                  <a:pt x="1130" y="87"/>
                </a:lnTo>
                <a:lnTo>
                  <a:pt x="1130" y="65"/>
                </a:lnTo>
                <a:lnTo>
                  <a:pt x="1141" y="44"/>
                </a:lnTo>
                <a:lnTo>
                  <a:pt x="1141" y="33"/>
                </a:lnTo>
                <a:lnTo>
                  <a:pt x="1141" y="11"/>
                </a:lnTo>
                <a:lnTo>
                  <a:pt x="1141" y="0"/>
                </a:lnTo>
                <a:lnTo>
                  <a:pt x="1185" y="44"/>
                </a:lnTo>
                <a:lnTo>
                  <a:pt x="1217" y="76"/>
                </a:lnTo>
                <a:lnTo>
                  <a:pt x="1250" y="109"/>
                </a:lnTo>
                <a:lnTo>
                  <a:pt x="1272" y="131"/>
                </a:lnTo>
                <a:lnTo>
                  <a:pt x="1293" y="163"/>
                </a:lnTo>
                <a:lnTo>
                  <a:pt x="1304" y="185"/>
                </a:lnTo>
                <a:lnTo>
                  <a:pt x="1304" y="196"/>
                </a:lnTo>
                <a:lnTo>
                  <a:pt x="1304" y="218"/>
                </a:lnTo>
                <a:lnTo>
                  <a:pt x="1293" y="229"/>
                </a:lnTo>
                <a:lnTo>
                  <a:pt x="1282" y="261"/>
                </a:lnTo>
                <a:lnTo>
                  <a:pt x="1272" y="294"/>
                </a:lnTo>
                <a:lnTo>
                  <a:pt x="1250" y="338"/>
                </a:lnTo>
                <a:lnTo>
                  <a:pt x="1228" y="381"/>
                </a:lnTo>
                <a:lnTo>
                  <a:pt x="1217" y="435"/>
                </a:lnTo>
                <a:lnTo>
                  <a:pt x="1185" y="490"/>
                </a:lnTo>
                <a:lnTo>
                  <a:pt x="1163" y="566"/>
                </a:lnTo>
                <a:lnTo>
                  <a:pt x="1130" y="631"/>
                </a:lnTo>
                <a:lnTo>
                  <a:pt x="1108" y="708"/>
                </a:lnTo>
                <a:lnTo>
                  <a:pt x="1076" y="773"/>
                </a:lnTo>
                <a:lnTo>
                  <a:pt x="1032" y="827"/>
                </a:lnTo>
                <a:lnTo>
                  <a:pt x="1000" y="893"/>
                </a:lnTo>
                <a:lnTo>
                  <a:pt x="967" y="947"/>
                </a:lnTo>
                <a:lnTo>
                  <a:pt x="935" y="1001"/>
                </a:lnTo>
                <a:lnTo>
                  <a:pt x="891" y="1045"/>
                </a:lnTo>
                <a:lnTo>
                  <a:pt x="848" y="1099"/>
                </a:lnTo>
                <a:lnTo>
                  <a:pt x="815" y="1143"/>
                </a:lnTo>
                <a:lnTo>
                  <a:pt x="771" y="1186"/>
                </a:lnTo>
                <a:lnTo>
                  <a:pt x="728" y="1219"/>
                </a:lnTo>
                <a:lnTo>
                  <a:pt x="641" y="1295"/>
                </a:lnTo>
                <a:lnTo>
                  <a:pt x="565" y="1360"/>
                </a:lnTo>
                <a:lnTo>
                  <a:pt x="467" y="1426"/>
                </a:lnTo>
                <a:lnTo>
                  <a:pt x="380" y="1480"/>
                </a:lnTo>
                <a:lnTo>
                  <a:pt x="282" y="1524"/>
                </a:lnTo>
                <a:lnTo>
                  <a:pt x="195" y="1556"/>
                </a:lnTo>
                <a:lnTo>
                  <a:pt x="152" y="1578"/>
                </a:lnTo>
                <a:lnTo>
                  <a:pt x="119" y="1578"/>
                </a:lnTo>
                <a:lnTo>
                  <a:pt x="87" y="1589"/>
                </a:lnTo>
                <a:lnTo>
                  <a:pt x="54" y="1600"/>
                </a:lnTo>
                <a:lnTo>
                  <a:pt x="32" y="1600"/>
                </a:lnTo>
                <a:lnTo>
                  <a:pt x="21" y="1600"/>
                </a:lnTo>
                <a:lnTo>
                  <a:pt x="10" y="1600"/>
                </a:lnTo>
                <a:lnTo>
                  <a:pt x="0" y="1600"/>
                </a:lnTo>
                <a:lnTo>
                  <a:pt x="0" y="1589"/>
                </a:lnTo>
                <a:lnTo>
                  <a:pt x="10" y="1578"/>
                </a:lnTo>
                <a:lnTo>
                  <a:pt x="21" y="1567"/>
                </a:lnTo>
                <a:lnTo>
                  <a:pt x="43" y="1556"/>
                </a:lnTo>
                <a:lnTo>
                  <a:pt x="65" y="1535"/>
                </a:lnTo>
                <a:lnTo>
                  <a:pt x="97" y="1524"/>
                </a:lnTo>
                <a:lnTo>
                  <a:pt x="141" y="1502"/>
                </a:lnTo>
                <a:lnTo>
                  <a:pt x="184" y="14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649443" y="1453554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免</a:t>
            </a:r>
          </a:p>
        </p:txBody>
      </p:sp>
      <p:sp>
        <p:nvSpPr>
          <p:cNvPr id="31" name="矩形 30"/>
          <p:cNvSpPr/>
          <p:nvPr/>
        </p:nvSpPr>
        <p:spPr>
          <a:xfrm>
            <a:off x="471643" y="577254"/>
            <a:ext cx="15589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miǎn</a:t>
            </a:r>
          </a:p>
        </p:txBody>
      </p:sp>
      <p:pic>
        <p:nvPicPr>
          <p:cNvPr id="34845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655489" y="3012596"/>
            <a:ext cx="3525838" cy="1641657"/>
            <a:chOff x="655489" y="3012596"/>
            <a:chExt cx="3525838" cy="1641657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84064" y="3012596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84064" y="3794274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避免   在所难免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55489" y="3404229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M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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62798" y="4192588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491338" y="1551467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“口”扁且稍窄</a:t>
            </a:r>
            <a:r>
              <a:rPr kumimoji="0" lang="zh-CN" alt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783080"/>
            <a:ext cx="1837690" cy="93853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第六笔撇舒展， 末笔竖弯钩圆润有力。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59955" y="290353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2105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易错提示：千万不要多写一笔哦！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6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6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6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6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6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6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6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883195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68183" y="58919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04875" y="2100807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315135" y="2729383"/>
            <a:ext cx="8711906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黎明</a:t>
            </a:r>
            <a:r>
              <a:rPr lang="en-US" altLang="zh-CN" sz="3200" b="1" dirty="0" smtClean="0">
                <a:solidFill>
                  <a:srgbClr val="0000FF"/>
                </a:solidFill>
                <a:latin typeface="+mj-ea"/>
                <a:ea typeface="+mj-ea"/>
              </a:rPr>
              <a:t>	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红晕</a:t>
            </a:r>
            <a:r>
              <a:rPr lang="en-US" altLang="zh-CN" sz="3200" b="1" dirty="0" smtClean="0">
                <a:solidFill>
                  <a:srgbClr val="0000FF"/>
                </a:solidFill>
                <a:latin typeface="+mj-ea"/>
                <a:ea typeface="+mj-ea"/>
              </a:rPr>
              <a:t>	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漆黑</a:t>
            </a:r>
            <a:r>
              <a:rPr lang="en-US" altLang="zh-CN" sz="3200" b="1" dirty="0" smtClean="0">
                <a:solidFill>
                  <a:srgbClr val="0000FF"/>
                </a:solidFill>
                <a:latin typeface="+mj-ea"/>
                <a:ea typeface="+mj-ea"/>
              </a:rPr>
              <a:t>	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夜幕</a:t>
            </a:r>
            <a:r>
              <a:rPr lang="en-US" altLang="zh-CN" sz="3200" b="1" dirty="0" smtClean="0">
                <a:solidFill>
                  <a:srgbClr val="0000FF"/>
                </a:solidFill>
                <a:latin typeface="+mj-ea"/>
                <a:ea typeface="+mj-ea"/>
              </a:rPr>
              <a:t>	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愈发</a:t>
            </a:r>
            <a:r>
              <a:rPr lang="en-US" altLang="zh-CN" sz="3200" b="1" dirty="0" smtClean="0">
                <a:solidFill>
                  <a:srgbClr val="0000FF"/>
                </a:solidFill>
                <a:latin typeface="+mj-ea"/>
                <a:ea typeface="+mj-ea"/>
              </a:rPr>
              <a:t>	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心旷神怡 </a:t>
            </a:r>
            <a:endParaRPr lang="en-US" altLang="zh-CN" sz="32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闲逸</a:t>
            </a:r>
            <a:r>
              <a:rPr lang="en-US" altLang="zh-CN" sz="3200" b="1" dirty="0" smtClean="0">
                <a:solidFill>
                  <a:srgbClr val="0000FF"/>
                </a:solidFill>
                <a:latin typeface="+mj-ea"/>
                <a:ea typeface="+mj-ea"/>
              </a:rPr>
              <a:t>	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未免</a:t>
            </a:r>
            <a:r>
              <a:rPr lang="en-US" altLang="zh-CN" sz="3200" b="1" dirty="0" smtClean="0">
                <a:solidFill>
                  <a:srgbClr val="0000FF"/>
                </a:solidFill>
                <a:latin typeface="+mj-ea"/>
                <a:ea typeface="+mj-ea"/>
              </a:rPr>
              <a:t>	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萤火虫</a:t>
            </a:r>
            <a:r>
              <a:rPr lang="en-US" altLang="zh-CN" sz="3200" b="1" dirty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大雁  </a:t>
            </a:r>
            <a:r>
              <a:rPr lang="en-US" altLang="zh-CN" sz="32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降临   </a:t>
            </a: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炭火 </a:t>
            </a:r>
            <a:endParaRPr lang="en-US" altLang="zh-CN" sz="3200" b="1" dirty="0" smtClean="0">
              <a:solidFill>
                <a:srgbClr val="0000FF"/>
              </a:solidFill>
              <a:latin typeface="+mj-ea"/>
              <a:ea typeface="+mj-ea"/>
            </a:endParaRPr>
          </a:p>
          <a:p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火盆 </a:t>
            </a:r>
            <a:r>
              <a:rPr lang="en-US" altLang="zh-CN" sz="3200" b="1" dirty="0" smtClean="0">
                <a:solidFill>
                  <a:srgbClr val="0000FF"/>
                </a:solidFill>
                <a:latin typeface="+mj-ea"/>
                <a:ea typeface="+mj-ea"/>
              </a:rPr>
              <a:t>	</a:t>
            </a:r>
            <a:r>
              <a:rPr lang="zh-CN" altLang="en-US" sz="3200" b="1" dirty="0" smtClean="0">
                <a:solidFill>
                  <a:srgbClr val="0000FF"/>
                </a:solidFill>
                <a:latin typeface="+mj-ea"/>
                <a:ea typeface="+mj-ea"/>
              </a:rPr>
              <a:t>走廊</a:t>
            </a:r>
            <a:endParaRPr lang="zh-CN" altLang="en-US" sz="3200" b="1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10" name="文本框 15"/>
          <p:cNvSpPr txBox="1"/>
          <p:nvPr/>
        </p:nvSpPr>
        <p:spPr>
          <a:xfrm>
            <a:off x="904875" y="1473745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11023" y="133350"/>
            <a:ext cx="2231390" cy="660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5" name="组合 5"/>
          <p:cNvGrpSpPr/>
          <p:nvPr/>
        </p:nvGrpSpPr>
        <p:grpSpPr>
          <a:xfrm>
            <a:off x="3184525" y="132158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730931" y="1342390"/>
            <a:ext cx="7548563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初读课文，感知四季之美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361950" marR="0" lvl="0" indent="-3619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   这篇课文是按照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顺序来写的，分别写了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几个季节不同的美，抒发了作者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的感情。</a:t>
            </a:r>
          </a:p>
        </p:txBody>
      </p:sp>
      <p:sp>
        <p:nvSpPr>
          <p:cNvPr id="16" name="矩形 15"/>
          <p:cNvSpPr/>
          <p:nvPr/>
        </p:nvSpPr>
        <p:spPr>
          <a:xfrm>
            <a:off x="4056426" y="1917383"/>
            <a:ext cx="1733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时间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(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季节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)</a:t>
            </a:r>
          </a:p>
        </p:txBody>
      </p:sp>
      <p:sp>
        <p:nvSpPr>
          <p:cNvPr id="17" name="矩形 16"/>
          <p:cNvSpPr/>
          <p:nvPr/>
        </p:nvSpPr>
        <p:spPr>
          <a:xfrm>
            <a:off x="2181906" y="248189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春</a:t>
            </a:r>
          </a:p>
        </p:txBody>
      </p:sp>
      <p:sp>
        <p:nvSpPr>
          <p:cNvPr id="18" name="矩形 17"/>
          <p:cNvSpPr/>
          <p:nvPr/>
        </p:nvSpPr>
        <p:spPr>
          <a:xfrm>
            <a:off x="3033123" y="248189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夏</a:t>
            </a:r>
          </a:p>
        </p:txBody>
      </p:sp>
      <p:sp>
        <p:nvSpPr>
          <p:cNvPr id="19" name="矩形 18"/>
          <p:cNvSpPr/>
          <p:nvPr/>
        </p:nvSpPr>
        <p:spPr>
          <a:xfrm>
            <a:off x="3956731" y="2481898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秋</a:t>
            </a:r>
          </a:p>
        </p:txBody>
      </p:sp>
      <p:sp>
        <p:nvSpPr>
          <p:cNvPr id="20" name="矩形 19"/>
          <p:cNvSpPr/>
          <p:nvPr/>
        </p:nvSpPr>
        <p:spPr>
          <a:xfrm>
            <a:off x="4735241" y="2482215"/>
            <a:ext cx="4940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冬</a:t>
            </a:r>
          </a:p>
        </p:txBody>
      </p:sp>
      <p:sp>
        <p:nvSpPr>
          <p:cNvPr id="21" name="矩形 20"/>
          <p:cNvSpPr/>
          <p:nvPr/>
        </p:nvSpPr>
        <p:spPr>
          <a:xfrm>
            <a:off x="2831659" y="3047683"/>
            <a:ext cx="3547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2667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Times New Roman" panose="02020603050405020304"/>
              </a:rPr>
              <a:t>热爱大自然、热爱四季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69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6df50b4-ef47-4485-8d9e-7ba61ae1f2d6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1523</Words>
  <Application>Microsoft Office PowerPoint</Application>
  <PresentationFormat>全屏显示(16:9)</PresentationFormat>
  <Paragraphs>218</Paragraphs>
  <Slides>30</Slides>
  <Notes>9</Notes>
  <HiddenSlides>9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697</cp:revision>
  <dcterms:created xsi:type="dcterms:W3CDTF">2015-12-30T08:03:00Z</dcterms:created>
  <dcterms:modified xsi:type="dcterms:W3CDTF">2020-08-20T08:56:17Z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