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5"/>
  </p:notesMasterIdLst>
  <p:sldIdLst>
    <p:sldId id="701" r:id="rId2"/>
    <p:sldId id="648" r:id="rId3"/>
    <p:sldId id="649" r:id="rId4"/>
    <p:sldId id="650" r:id="rId5"/>
    <p:sldId id="651" r:id="rId6"/>
    <p:sldId id="652" r:id="rId7"/>
    <p:sldId id="698" r:id="rId8"/>
    <p:sldId id="654" r:id="rId9"/>
    <p:sldId id="655" r:id="rId10"/>
    <p:sldId id="656" r:id="rId11"/>
    <p:sldId id="657" r:id="rId12"/>
    <p:sldId id="658" r:id="rId13"/>
    <p:sldId id="670" r:id="rId14"/>
    <p:sldId id="659" r:id="rId15"/>
    <p:sldId id="660" r:id="rId16"/>
    <p:sldId id="682" r:id="rId17"/>
    <p:sldId id="662" r:id="rId18"/>
    <p:sldId id="683" r:id="rId19"/>
    <p:sldId id="684" r:id="rId20"/>
    <p:sldId id="685" r:id="rId21"/>
    <p:sldId id="699" r:id="rId22"/>
    <p:sldId id="686" r:id="rId23"/>
    <p:sldId id="687" r:id="rId24"/>
    <p:sldId id="688" r:id="rId25"/>
    <p:sldId id="689" r:id="rId26"/>
    <p:sldId id="690" r:id="rId27"/>
    <p:sldId id="691" r:id="rId28"/>
    <p:sldId id="692" r:id="rId29"/>
    <p:sldId id="666" r:id="rId30"/>
    <p:sldId id="667" r:id="rId31"/>
    <p:sldId id="668" r:id="rId32"/>
    <p:sldId id="669" r:id="rId33"/>
    <p:sldId id="700" r:id="rId34"/>
  </p:sldIdLst>
  <p:sldSz cx="9144000" cy="5143500" type="screen16x9"/>
  <p:notesSz cx="6858000" cy="9144000"/>
  <p:defaultTextStyle>
    <a:defPPr>
      <a:defRPr lang="zh-CN"/>
    </a:defPPr>
    <a:lvl1pPr marL="0" lvl="0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lvl="1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lvl="2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lvl="3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lvl="4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lvl="5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lvl="6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lvl="7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lvl="8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0000"/>
    <a:srgbClr val="FF33CC"/>
    <a:srgbClr val="34421A"/>
    <a:srgbClr val="1A210D"/>
    <a:srgbClr val="67603B"/>
    <a:srgbClr val="AEBD51"/>
    <a:srgbClr val="99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428"/>
    <p:restoredTop sz="85146"/>
  </p:normalViewPr>
  <p:slideViewPr>
    <p:cSldViewPr snapToGrid="0" snapToObjects="1" showGuides="1">
      <p:cViewPr>
        <p:scale>
          <a:sx n="90" d="100"/>
          <a:sy n="90" d="100"/>
        </p:scale>
        <p:origin x="300" y="-942"/>
      </p:cViewPr>
      <p:guideLst>
        <p:guide orient="horz"/>
        <p:guide pos="575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23FA039-29F9-48B5-A902-848CAF5E7D0C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2020/8/20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 eaLnBrk="1" hangingPunct="1">
              <a:buFont typeface="Arial" panose="020B0604020202020204" pitchFamily="34" charset="0"/>
              <a:buNone/>
            </a:pPr>
            <a:fld id="{9A0DB2DC-4C9A-4742-B13C-FB6460FD3503}" type="slidenum">
              <a:rPr lang="zh-CN" altLang="en-US" sz="1200" dirty="0"/>
              <a:t>‹#›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3281210256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43011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43012" name="灯片编号占位符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18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44035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44036" name="灯片编号占位符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19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45059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45060" name="灯片编号占位符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20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45059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45060" name="灯片编号占位符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21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46083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46084" name="灯片编号占位符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22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47107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47108" name="灯片编号占位符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23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48131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48132" name="灯片编号占位符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24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49155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49156" name="灯片编号占位符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25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50179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50180" name="灯片编号占位符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26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51203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51204" name="灯片编号占位符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27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52227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52228" name="灯片编号占位符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28</a:t>
            </a:fld>
            <a:endParaRPr lang="zh-CN" altLang="en-US" sz="1200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50825" y="10477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2020/8/20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7" name="组合 6"/>
          <p:cNvGrpSpPr/>
          <p:nvPr userDrawn="1"/>
        </p:nvGrpSpPr>
        <p:grpSpPr>
          <a:xfrm>
            <a:off x="0" y="4608830"/>
            <a:ext cx="9144000" cy="534670"/>
            <a:chOff x="0" y="7180"/>
            <a:chExt cx="14400" cy="920"/>
          </a:xfrm>
        </p:grpSpPr>
        <p:pic>
          <p:nvPicPr>
            <p:cNvPr id="5" name="图片 4"/>
            <p:cNvPicPr>
              <a:picLocks noChangeAspect="1"/>
            </p:cNvPicPr>
            <p:nvPr userDrawn="1"/>
          </p:nvPicPr>
          <p:blipFill>
            <a:blip r:embed="rId4"/>
            <a:srcRect r="47854" b="7391"/>
            <a:stretch>
              <a:fillRect/>
            </a:stretch>
          </p:blipFill>
          <p:spPr>
            <a:xfrm>
              <a:off x="0" y="7180"/>
              <a:ext cx="9480" cy="920"/>
            </a:xfrm>
            <a:prstGeom prst="rect">
              <a:avLst/>
            </a:prstGeom>
            <a:effectLst>
              <a:softEdge rad="31750"/>
            </a:effectLst>
          </p:spPr>
        </p:pic>
        <p:pic>
          <p:nvPicPr>
            <p:cNvPr id="6" name="图片 5"/>
            <p:cNvPicPr>
              <a:picLocks noChangeAspect="1"/>
            </p:cNvPicPr>
            <p:nvPr userDrawn="1"/>
          </p:nvPicPr>
          <p:blipFill>
            <a:blip r:embed="rId4"/>
            <a:srcRect l="51733" b="7391"/>
            <a:stretch>
              <a:fillRect/>
            </a:stretch>
          </p:blipFill>
          <p:spPr>
            <a:xfrm>
              <a:off x="9239" y="7181"/>
              <a:ext cx="5161" cy="919"/>
            </a:xfrm>
            <a:prstGeom prst="rect">
              <a:avLst/>
            </a:prstGeom>
            <a:effectLst>
              <a:softEdge rad="31750"/>
            </a:effec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7663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5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2020/8/20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8" name="组合 7"/>
          <p:cNvGrpSpPr/>
          <p:nvPr userDrawn="1"/>
        </p:nvGrpSpPr>
        <p:grpSpPr>
          <a:xfrm>
            <a:off x="0" y="4608830"/>
            <a:ext cx="9144000" cy="534670"/>
            <a:chOff x="0" y="7180"/>
            <a:chExt cx="14400" cy="920"/>
          </a:xfrm>
        </p:grpSpPr>
        <p:pic>
          <p:nvPicPr>
            <p:cNvPr id="9" name="图片 8"/>
            <p:cNvPicPr>
              <a:picLocks noChangeAspect="1"/>
            </p:cNvPicPr>
            <p:nvPr userDrawn="1"/>
          </p:nvPicPr>
          <p:blipFill>
            <a:blip r:embed="rId4"/>
            <a:srcRect r="47854" b="7391"/>
            <a:stretch>
              <a:fillRect/>
            </a:stretch>
          </p:blipFill>
          <p:spPr>
            <a:xfrm>
              <a:off x="0" y="7180"/>
              <a:ext cx="9480" cy="920"/>
            </a:xfrm>
            <a:prstGeom prst="rect">
              <a:avLst/>
            </a:prstGeom>
            <a:effectLst>
              <a:softEdge rad="31750"/>
            </a:effectLst>
          </p:spPr>
        </p:pic>
        <p:pic>
          <p:nvPicPr>
            <p:cNvPr id="10" name="图片 9"/>
            <p:cNvPicPr>
              <a:picLocks noChangeAspect="1"/>
            </p:cNvPicPr>
            <p:nvPr userDrawn="1"/>
          </p:nvPicPr>
          <p:blipFill>
            <a:blip r:embed="rId4"/>
            <a:srcRect l="51733" b="7391"/>
            <a:stretch>
              <a:fillRect/>
            </a:stretch>
          </p:blipFill>
          <p:spPr>
            <a:xfrm>
              <a:off x="9239" y="7181"/>
              <a:ext cx="5161" cy="919"/>
            </a:xfrm>
            <a:prstGeom prst="rect">
              <a:avLst/>
            </a:prstGeom>
            <a:effectLst>
              <a:softEdge rad="31750"/>
            </a:effec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1150" y="144463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2020/8/20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7" name="组合 6"/>
          <p:cNvGrpSpPr/>
          <p:nvPr userDrawn="1"/>
        </p:nvGrpSpPr>
        <p:grpSpPr>
          <a:xfrm>
            <a:off x="0" y="4608830"/>
            <a:ext cx="9144000" cy="534670"/>
            <a:chOff x="0" y="7180"/>
            <a:chExt cx="14400" cy="920"/>
          </a:xfrm>
        </p:grpSpPr>
        <p:pic>
          <p:nvPicPr>
            <p:cNvPr id="5" name="图片 4"/>
            <p:cNvPicPr>
              <a:picLocks noChangeAspect="1"/>
            </p:cNvPicPr>
            <p:nvPr userDrawn="1"/>
          </p:nvPicPr>
          <p:blipFill>
            <a:blip r:embed="rId3"/>
            <a:srcRect r="47854" b="7391"/>
            <a:stretch>
              <a:fillRect/>
            </a:stretch>
          </p:blipFill>
          <p:spPr>
            <a:xfrm>
              <a:off x="0" y="7180"/>
              <a:ext cx="9480" cy="920"/>
            </a:xfrm>
            <a:prstGeom prst="rect">
              <a:avLst/>
            </a:prstGeom>
            <a:effectLst>
              <a:softEdge rad="31750"/>
            </a:effectLst>
          </p:spPr>
        </p:pic>
        <p:pic>
          <p:nvPicPr>
            <p:cNvPr id="6" name="图片 5"/>
            <p:cNvPicPr>
              <a:picLocks noChangeAspect="1"/>
            </p:cNvPicPr>
            <p:nvPr userDrawn="1"/>
          </p:nvPicPr>
          <p:blipFill>
            <a:blip r:embed="rId3"/>
            <a:srcRect l="51733" b="7391"/>
            <a:stretch>
              <a:fillRect/>
            </a:stretch>
          </p:blipFill>
          <p:spPr>
            <a:xfrm>
              <a:off x="9239" y="7181"/>
              <a:ext cx="5161" cy="919"/>
            </a:xfrm>
            <a:prstGeom prst="rect">
              <a:avLst/>
            </a:prstGeom>
            <a:effectLst>
              <a:softEdge rad="31750"/>
            </a:effec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图片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9144000" cy="5383213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B7E0EC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123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373438"/>
            <a:ext cx="9144000" cy="20113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4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79388"/>
            <a:ext cx="682625" cy="3635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5" name="Picture 40" descr="구름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235825" y="503238"/>
            <a:ext cx="1042988" cy="5556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5126" name="组合 10"/>
          <p:cNvGrpSpPr/>
          <p:nvPr userDrawn="1"/>
        </p:nvGrpSpPr>
        <p:grpSpPr>
          <a:xfrm>
            <a:off x="2371725" y="2062163"/>
            <a:ext cx="4398963" cy="3019425"/>
            <a:chOff x="2371725" y="2061566"/>
            <a:chExt cx="4398963" cy="3019838"/>
          </a:xfrm>
        </p:grpSpPr>
        <p:sp>
          <p:nvSpPr>
            <p:cNvPr id="5133" name="Oval 17"/>
            <p:cNvSpPr/>
            <p:nvPr userDrawn="1"/>
          </p:nvSpPr>
          <p:spPr>
            <a:xfrm>
              <a:off x="2371725" y="4338352"/>
              <a:ext cx="4398963" cy="743052"/>
            </a:xfrm>
            <a:prstGeom prst="ellipse">
              <a:avLst/>
            </a:prstGeom>
            <a:gradFill rotWithShape="1">
              <a:gsLst>
                <a:gs pos="0">
                  <a:srgbClr val="0E320D"/>
                </a:gs>
                <a:gs pos="100000">
                  <a:srgbClr val="1F6B1B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9525">
              <a:noFill/>
            </a:ln>
          </p:spPr>
          <p:txBody>
            <a:bodyPr wrap="none" anchor="ctr"/>
            <a:lstStyle/>
            <a:p>
              <a:pPr lvl="0" eaLnBrk="1" hangingPunct="1"/>
              <a:endParaRPr lang="ko-KR" altLang="en-US" dirty="0">
                <a:latin typeface="Calibri" panose="020F0502020204030204" pitchFamily="34" charset="0"/>
                <a:ea typeface="Malgun Gothic" panose="020B0503020000020004" pitchFamily="34" charset="-127"/>
              </a:endParaRPr>
            </a:p>
          </p:txBody>
        </p:sp>
        <p:pic>
          <p:nvPicPr>
            <p:cNvPr id="5134" name="Picture 16" descr="꽃"/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332510" y="2061566"/>
              <a:ext cx="2845692" cy="2745981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5127" name="矩形 3"/>
          <p:cNvSpPr/>
          <p:nvPr userDrawn="1"/>
        </p:nvSpPr>
        <p:spPr>
          <a:xfrm>
            <a:off x="5580063" y="5080000"/>
            <a:ext cx="3119437" cy="2603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en-US" sz="1100" dirty="0">
                <a:solidFill>
                  <a:srgbClr val="414141"/>
                </a:solidFill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5128" name="TextBox 3"/>
          <p:cNvSpPr/>
          <p:nvPr userDrawn="1"/>
        </p:nvSpPr>
        <p:spPr>
          <a:xfrm>
            <a:off x="2087563" y="1006475"/>
            <a:ext cx="4968875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defTabSz="914400" eaLnBrk="1" hangingPunct="1"/>
            <a:r>
              <a:rPr lang="zh-CN" altLang="en-US" sz="2800" dirty="0">
                <a:solidFill>
                  <a:srgbClr val="014079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感受美好自然，培养语文素养！</a:t>
            </a:r>
            <a:endParaRPr lang="zh-CN" altLang="en-US" sz="28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sp>
        <p:nvSpPr>
          <p:cNvPr id="5129" name="TextBox 3"/>
          <p:cNvSpPr/>
          <p:nvPr userDrawn="1"/>
        </p:nvSpPr>
        <p:spPr>
          <a:xfrm>
            <a:off x="1833563" y="1471613"/>
            <a:ext cx="5399087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algn="ctr" defTabSz="914400" eaLnBrk="1" hangingPunct="1"/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GAN SHOU MEI HAO ZI RAN</a:t>
            </a:r>
            <a:r>
              <a:rPr lang="zh-CN" altLang="en-US" sz="1600" dirty="0">
                <a:solidFill>
                  <a:srgbClr val="014079"/>
                </a:solidFill>
                <a:latin typeface="Calibri" panose="020F0502020204030204" pitchFamily="34" charset="0"/>
              </a:rPr>
              <a:t>   </a:t>
            </a:r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 PEI YANG YU WEN SU YANG</a:t>
            </a:r>
            <a:endParaRPr lang="zh-CN" altLang="en-US" sz="16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pic>
        <p:nvPicPr>
          <p:cNvPr id="5130" name="图片 8" descr="荣德基.png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34938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2020/8/20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2020/8/20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buFont typeface="Arial" panose="020B0604020202020204" pitchFamily="34" charset="0"/>
              <a:defRPr sz="1200">
                <a:solidFill>
                  <a:srgbClr val="898989"/>
                </a:solidFill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hyperlink" Target="&#25945;&#24072;&#22791;&#35838;&#36164;&#26009;&#21253;/2.&#38899;&#35270;&#39057;&#36164;&#26009;&#21253;/23.&#40479;&#30340;&#22825;&#22530;&#65288;&#26391;&#35835;&#35270;&#39057;&#65289;.mp4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slide" Target="slide22.xml"/><Relationship Id="rId13" Type="http://schemas.openxmlformats.org/officeDocument/2006/relationships/image" Target="../media/image16.png"/><Relationship Id="rId3" Type="http://schemas.openxmlformats.org/officeDocument/2006/relationships/slide" Target="slide23.xml"/><Relationship Id="rId7" Type="http://schemas.openxmlformats.org/officeDocument/2006/relationships/slide" Target="slide20.xml"/><Relationship Id="rId12" Type="http://schemas.openxmlformats.org/officeDocument/2006/relationships/slide" Target="slide25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.xml"/><Relationship Id="rId6" Type="http://schemas.openxmlformats.org/officeDocument/2006/relationships/slide" Target="slide19.xml"/><Relationship Id="rId11" Type="http://schemas.openxmlformats.org/officeDocument/2006/relationships/slide" Target="slide28.xml"/><Relationship Id="rId5" Type="http://schemas.openxmlformats.org/officeDocument/2006/relationships/slide" Target="slide27.xml"/><Relationship Id="rId10" Type="http://schemas.openxmlformats.org/officeDocument/2006/relationships/slide" Target="slide26.xml"/><Relationship Id="rId4" Type="http://schemas.openxmlformats.org/officeDocument/2006/relationships/slide" Target="slide18.xml"/><Relationship Id="rId9" Type="http://schemas.openxmlformats.org/officeDocument/2006/relationships/slide" Target="slide24.xml"/><Relationship Id="rId14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16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16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16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16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16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16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16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16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" Target="slide16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" Target="slide16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" Target="slide16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6.png"/><Relationship Id="rId4" Type="http://schemas.openxmlformats.org/officeDocument/2006/relationships/hyperlink" Target="&#25945;&#24072;&#22791;&#35838;&#36164;&#26009;&#21253;/2.&#38899;&#35270;&#39057;&#36164;&#26009;&#21253;/23.&#40479;&#30340;&#22825;&#22530;&#65288;&#23478;&#38271;&#25195;&#30721;&#25253;&#21548;&#20889;&#65289;.mp4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Administrator\Desktop\课件首页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5400"/>
            <a:ext cx="9191625" cy="516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83195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图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70" y="0"/>
            <a:ext cx="9145270" cy="5119370"/>
          </a:xfrm>
          <a:prstGeom prst="rect">
            <a:avLst/>
          </a:prstGeom>
        </p:spPr>
      </p:pic>
      <p:sp>
        <p:nvSpPr>
          <p:cNvPr id="11" name="TextBox 48"/>
          <p:cNvSpPr txBox="1"/>
          <p:nvPr/>
        </p:nvSpPr>
        <p:spPr>
          <a:xfrm>
            <a:off x="2600383" y="1376045"/>
            <a:ext cx="3832225" cy="852805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  <a:softEdge rad="31750"/>
          </a:effectLst>
        </p:spPr>
        <p:txBody>
          <a:bodyPr wrap="square" lIns="68580" tIns="34290" rIns="68580" bIns="34290">
            <a:spAutoFit/>
          </a:bodyPr>
          <a:lstStyle/>
          <a:p>
            <a:pPr marR="0" defTabSz="457200">
              <a:buClrTx/>
              <a:buSzTx/>
              <a:buFontTx/>
              <a:defRPr/>
            </a:pPr>
            <a:r>
              <a:rPr kumimoji="0" lang="en-US" altLang="zh-CN" sz="51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23 </a:t>
            </a:r>
            <a:r>
              <a:rPr kumimoji="0" lang="zh-CN" altLang="en-US" sz="51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鸟的天堂</a:t>
            </a:r>
          </a:p>
        </p:txBody>
      </p:sp>
      <p:pic>
        <p:nvPicPr>
          <p:cNvPr id="12" name="图片 46" descr="枫叶副本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9396" y="2595880"/>
            <a:ext cx="1060450" cy="10144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" name="图片 46" descr="枫叶副本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1043" y="2595880"/>
            <a:ext cx="1059815" cy="101473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2" name="矩形 21"/>
          <p:cNvSpPr/>
          <p:nvPr/>
        </p:nvSpPr>
        <p:spPr bwMode="auto">
          <a:xfrm>
            <a:off x="2904202" y="2749782"/>
            <a:ext cx="2929077" cy="7067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dist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17780" cmpd="sng">
                  <a:noFill/>
                  <a:prstDash val="solid"/>
                  <a:miter lim="800000"/>
                </a:ln>
                <a:solidFill>
                  <a:schemeClr val="tx1"/>
                </a:solidFill>
                <a:effectLst>
                  <a:glow rad="304800">
                    <a:schemeClr val="bg1">
                      <a:alpha val="60000"/>
                    </a:schemeClr>
                  </a:glo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仿宋" panose="02010609060101010101" pitchFamily="49" charset="-122"/>
              </a:rPr>
              <a:t>初读感知</a:t>
            </a:r>
          </a:p>
        </p:txBody>
      </p:sp>
      <p:grpSp>
        <p:nvGrpSpPr>
          <p:cNvPr id="8198" name="组合 23"/>
          <p:cNvGrpSpPr/>
          <p:nvPr/>
        </p:nvGrpSpPr>
        <p:grpSpPr>
          <a:xfrm>
            <a:off x="5678488" y="-50801"/>
            <a:ext cx="3465512" cy="368300"/>
            <a:chOff x="-36512" y="147808"/>
            <a:chExt cx="3383280" cy="347267"/>
          </a:xfrm>
        </p:grpSpPr>
        <p:sp>
          <p:nvSpPr>
            <p:cNvPr id="2" name="矩形 1"/>
            <p:cNvSpPr/>
            <p:nvPr/>
          </p:nvSpPr>
          <p:spPr>
            <a:xfrm flipH="1">
              <a:off x="-36512" y="195707"/>
              <a:ext cx="3383280" cy="251469"/>
            </a:xfrm>
            <a:prstGeom prst="rect">
              <a:avLst/>
            </a:prstGeom>
            <a:gradFill flip="none" rotWithShape="1">
              <a:gsLst>
                <a:gs pos="0">
                  <a:srgbClr val="5E9EFF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10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6" name="文本框 1"/>
            <p:cNvSpPr txBox="1"/>
            <p:nvPr/>
          </p:nvSpPr>
          <p:spPr>
            <a:xfrm>
              <a:off x="193517" y="147808"/>
              <a:ext cx="3079824" cy="34726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r>
                <a:rPr lang="zh-CN" altLang="en-US" dirty="0">
                  <a:latin typeface="黑体" panose="02010609060101010101" pitchFamily="49" charset="-122"/>
                  <a:ea typeface="黑体" panose="02010609060101010101" pitchFamily="49" charset="-122"/>
                </a:rPr>
                <a:t>人教版  语文  五年级  上册</a:t>
              </a:r>
            </a:p>
          </p:txBody>
        </p:sp>
      </p:grpSp>
      <p:pic>
        <p:nvPicPr>
          <p:cNvPr id="10" name="图片 8" descr="荣德基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825" y="10477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Administrator\Desktop\3333\助读资料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54251" y="246575"/>
            <a:ext cx="2171700" cy="568325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8" name="矩形 9"/>
          <p:cNvSpPr/>
          <p:nvPr/>
        </p:nvSpPr>
        <p:spPr>
          <a:xfrm>
            <a:off x="363091" y="1293352"/>
            <a:ext cx="5256212" cy="3265574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542925" defTabSz="914400">
              <a:lnSpc>
                <a:spcPct val="150000"/>
              </a:lnSpc>
            </a:pPr>
            <a:r>
              <a:rPr lang="zh-CN" altLang="en-US" sz="2000" b="1" dirty="0" smtClean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这</a:t>
            </a:r>
            <a:r>
              <a:rPr lang="zh-CN" altLang="en-US" sz="2000" b="1" dirty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棵大榕树在广东省新会县的天马河上，已有五百多年的历史了，每年都长出许多气根，从树枝上倒挂下来，钻进土里，过些日子又长出新的枝干来。这样不断生长，它已长成了榕树林，占地达</a:t>
            </a:r>
            <a:r>
              <a:rPr lang="en-US" altLang="zh-CN" sz="2000" b="1" dirty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16</a:t>
            </a:r>
            <a:r>
              <a:rPr lang="zh-CN" altLang="en-US" sz="2000" b="1" dirty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亩。被当地人称为“神树”。“天堂中的乐园”。又因为上面栖息着许多鸟，被人们称为“鸟的天堂”。 </a:t>
            </a:r>
            <a:endParaRPr lang="zh-CN" altLang="en-US" sz="2000" b="1" dirty="0"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10" name="图片 2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11830" y="1266957"/>
            <a:ext cx="3214540" cy="31485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矩形 10"/>
          <p:cNvSpPr/>
          <p:nvPr/>
        </p:nvSpPr>
        <p:spPr>
          <a:xfrm>
            <a:off x="535211" y="696228"/>
            <a:ext cx="2019300" cy="645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方正粗黑宋简体" panose="02000000000000000000" charset="-122"/>
                <a:ea typeface="方正粗黑宋简体" panose="02000000000000000000" charset="-122"/>
                <a:cs typeface="+mn-cs"/>
              </a:rPr>
              <a:t>鸟的天堂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2749226" y="823155"/>
            <a:ext cx="5857875" cy="3417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pPr marL="0" marR="0" lvl="0" indent="533400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巴金 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(1904—2005)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，原名李尧棠，字芾甘，四川成都人。作家、社会活动家、翻译家。</a:t>
            </a:r>
          </a:p>
          <a:p>
            <a:pPr marL="0" marR="0" lvl="0" indent="533400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主要作品：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“爱情三部曲”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(《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雾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》《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雨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》《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电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》)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和“激流三部曲”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(《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家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》《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春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》《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秋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》)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等。</a:t>
            </a:r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82" r="16208"/>
          <a:stretch>
            <a:fillRect/>
          </a:stretch>
        </p:blipFill>
        <p:spPr bwMode="auto">
          <a:xfrm>
            <a:off x="441702" y="1642111"/>
            <a:ext cx="2286000" cy="255049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矩形 7"/>
          <p:cNvSpPr/>
          <p:nvPr/>
        </p:nvSpPr>
        <p:spPr>
          <a:xfrm>
            <a:off x="653321" y="1059961"/>
            <a:ext cx="2019300" cy="645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方正粗黑宋简体" panose="02000000000000000000" charset="-122"/>
                <a:ea typeface="方正粗黑宋简体" panose="02000000000000000000" charset="-122"/>
                <a:cs typeface="+mn-cs"/>
              </a:rPr>
              <a:t>走近作者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1" name="矩形 2"/>
          <p:cNvSpPr/>
          <p:nvPr/>
        </p:nvSpPr>
        <p:spPr>
          <a:xfrm>
            <a:off x="576580" y="835025"/>
            <a:ext cx="7991475" cy="36830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714375" defTabSz="1244600">
              <a:lnSpc>
                <a:spcPct val="150000"/>
              </a:lnSpc>
              <a:spcAft>
                <a:spcPct val="35000"/>
              </a:spcAft>
            </a:pP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自由朗读课文，圈出生字词，不会读的字查字典解决，难读的地方多读几遍，没把握的地方做批注。</a:t>
            </a:r>
            <a:endParaRPr lang="en-US" altLang="zh-CN" sz="24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714375" defTabSz="1244600">
              <a:lnSpc>
                <a:spcPct val="150000"/>
              </a:lnSpc>
              <a:spcAft>
                <a:spcPct val="35000"/>
              </a:spcAft>
            </a:pP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听范读，注意自己标注的地方，看自己哪些地方读的不准确。</a:t>
            </a:r>
            <a:endParaRPr lang="en-US" altLang="zh-CN" sz="24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714375" defTabSz="1244600">
              <a:lnSpc>
                <a:spcPct val="150000"/>
              </a:lnSpc>
              <a:spcAft>
                <a:spcPct val="35000"/>
              </a:spcAft>
            </a:pP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再读一遍，想一想，作者几次去过鸟的天堂，分别看到了什么景象？</a:t>
            </a:r>
            <a:endParaRPr lang="zh-CN" altLang="en-US" sz="2400" b="1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12" name="Picture 2" descr="C:\Users\Administrator\Desktop\3333\初读感知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65798" y="231620"/>
            <a:ext cx="2044700" cy="592138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grpSp>
        <p:nvGrpSpPr>
          <p:cNvPr id="13316" name="组 28"/>
          <p:cNvGrpSpPr/>
          <p:nvPr/>
        </p:nvGrpSpPr>
        <p:grpSpPr>
          <a:xfrm>
            <a:off x="6813866" y="175773"/>
            <a:ext cx="2138363" cy="490537"/>
            <a:chOff x="3508667" y="4638583"/>
            <a:chExt cx="2137740" cy="490761"/>
          </a:xfrm>
        </p:grpSpPr>
        <p:sp>
          <p:nvSpPr>
            <p:cNvPr id="20" name="圆角矩形 19"/>
            <p:cNvSpPr/>
            <p:nvPr/>
          </p:nvSpPr>
          <p:spPr>
            <a:xfrm>
              <a:off x="3508667" y="4656053"/>
              <a:ext cx="2137740" cy="370057"/>
            </a:xfrm>
            <a:prstGeom prst="roundRect">
              <a:avLst>
                <a:gd name="adj" fmla="val 50000"/>
              </a:avLst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13323" name="组 31"/>
            <p:cNvGrpSpPr/>
            <p:nvPr/>
          </p:nvGrpSpPr>
          <p:grpSpPr>
            <a:xfrm>
              <a:off x="3712638" y="4734782"/>
              <a:ext cx="533248" cy="394562"/>
              <a:chOff x="2515209" y="2169965"/>
              <a:chExt cx="533248" cy="394562"/>
            </a:xfrm>
          </p:grpSpPr>
          <p:sp>
            <p:nvSpPr>
              <p:cNvPr id="23" name="椭圆 22"/>
              <p:cNvSpPr/>
              <p:nvPr/>
            </p:nvSpPr>
            <p:spPr>
              <a:xfrm>
                <a:off x="2720694" y="2181765"/>
                <a:ext cx="207902" cy="208057"/>
              </a:xfrm>
              <a:prstGeom prst="ellipse">
                <a:avLst/>
              </a:prstGeom>
              <a:noFill/>
              <a:ln w="28575" cmpd="sng"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1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pic>
            <p:nvPicPr>
              <p:cNvPr id="13326" name="图片 33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 rot="2700000">
                <a:off x="2584552" y="2100622"/>
                <a:ext cx="394562" cy="533248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13324" name="TextBox 5">
              <a:hlinkClick r:id="rId4" action="ppaction://hlinkfile"/>
            </p:cNvPr>
            <p:cNvSpPr txBox="1"/>
            <p:nvPr/>
          </p:nvSpPr>
          <p:spPr>
            <a:xfrm>
              <a:off x="3697794" y="4638583"/>
              <a:ext cx="1875446" cy="40029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rgbClr val="235B23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朗读视频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  <p:bldLst>
      <p:bldP spid="14341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44"/>
          <p:cNvSpPr txBox="1"/>
          <p:nvPr/>
        </p:nvSpPr>
        <p:spPr>
          <a:xfrm>
            <a:off x="1429068" y="1730375"/>
            <a:ext cx="2251075" cy="7067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应接不</a:t>
            </a:r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暇</a:t>
            </a:r>
          </a:p>
        </p:txBody>
      </p:sp>
      <p:sp>
        <p:nvSpPr>
          <p:cNvPr id="15363" name="TextBox 44"/>
          <p:cNvSpPr txBox="1"/>
          <p:nvPr/>
        </p:nvSpPr>
        <p:spPr>
          <a:xfrm>
            <a:off x="4070033" y="1817370"/>
            <a:ext cx="1344612" cy="7067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树</a:t>
            </a:r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桩</a:t>
            </a:r>
          </a:p>
        </p:txBody>
      </p:sp>
      <p:sp>
        <p:nvSpPr>
          <p:cNvPr id="15372" name="TextBox 44"/>
          <p:cNvSpPr txBox="1"/>
          <p:nvPr/>
        </p:nvSpPr>
        <p:spPr>
          <a:xfrm>
            <a:off x="5803900" y="1730058"/>
            <a:ext cx="1343025" cy="7067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4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船</a:t>
            </a:r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桨</a:t>
            </a:r>
          </a:p>
        </p:txBody>
      </p:sp>
      <p:sp>
        <p:nvSpPr>
          <p:cNvPr id="22" name="矩形 21"/>
          <p:cNvSpPr/>
          <p:nvPr/>
        </p:nvSpPr>
        <p:spPr>
          <a:xfrm>
            <a:off x="2886075" y="1296035"/>
            <a:ext cx="721995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l"/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xiá</a:t>
            </a:r>
          </a:p>
        </p:txBody>
      </p:sp>
      <p:sp>
        <p:nvSpPr>
          <p:cNvPr id="24" name="矩形 23"/>
          <p:cNvSpPr/>
          <p:nvPr/>
        </p:nvSpPr>
        <p:spPr>
          <a:xfrm>
            <a:off x="4314190" y="1296035"/>
            <a:ext cx="130111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zhuāng</a:t>
            </a:r>
          </a:p>
        </p:txBody>
      </p:sp>
      <p:sp>
        <p:nvSpPr>
          <p:cNvPr id="25" name="矩形 24"/>
          <p:cNvSpPr/>
          <p:nvPr/>
        </p:nvSpPr>
        <p:spPr>
          <a:xfrm>
            <a:off x="6216909" y="1296035"/>
            <a:ext cx="134239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jiǎng</a:t>
            </a:r>
          </a:p>
        </p:txBody>
      </p:sp>
      <p:grpSp>
        <p:nvGrpSpPr>
          <p:cNvPr id="10255" name="组合 5"/>
          <p:cNvGrpSpPr/>
          <p:nvPr/>
        </p:nvGrpSpPr>
        <p:grpSpPr>
          <a:xfrm>
            <a:off x="3318355" y="114773"/>
            <a:ext cx="2286000" cy="831850"/>
            <a:chOff x="924035" y="907522"/>
            <a:chExt cx="2287080" cy="832905"/>
          </a:xfrm>
        </p:grpSpPr>
        <p:grpSp>
          <p:nvGrpSpPr>
            <p:cNvPr id="10269" name="组合 4"/>
            <p:cNvGrpSpPr/>
            <p:nvPr/>
          </p:nvGrpSpPr>
          <p:grpSpPr>
            <a:xfrm>
              <a:off x="924035" y="907522"/>
              <a:ext cx="2287080" cy="832905"/>
              <a:chOff x="1314217" y="754602"/>
              <a:chExt cx="2287080" cy="832905"/>
            </a:xfrm>
          </p:grpSpPr>
          <p:pic>
            <p:nvPicPr>
              <p:cNvPr id="10273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9" y="1333230"/>
                <a:ext cx="2287078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0274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3" name="圆角矩形 2"/>
            <p:cNvSpPr/>
            <p:nvPr/>
          </p:nvSpPr>
          <p:spPr>
            <a:xfrm>
              <a:off x="1485979" y="1067895"/>
              <a:ext cx="1315403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我会读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4" grpId="0"/>
      <p:bldP spid="2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7" name="组合 5"/>
          <p:cNvGrpSpPr/>
          <p:nvPr/>
        </p:nvGrpSpPr>
        <p:grpSpPr>
          <a:xfrm>
            <a:off x="3459163" y="208196"/>
            <a:ext cx="2286000" cy="831850"/>
            <a:chOff x="924035" y="907522"/>
            <a:chExt cx="2287080" cy="832905"/>
          </a:xfrm>
        </p:grpSpPr>
        <p:grpSp>
          <p:nvGrpSpPr>
            <p:cNvPr id="11272" name="组合 4"/>
            <p:cNvGrpSpPr/>
            <p:nvPr/>
          </p:nvGrpSpPr>
          <p:grpSpPr>
            <a:xfrm>
              <a:off x="924035" y="907522"/>
              <a:ext cx="2287080" cy="832905"/>
              <a:chOff x="1314217" y="754602"/>
              <a:chExt cx="2287080" cy="832905"/>
            </a:xfrm>
          </p:grpSpPr>
          <p:pic>
            <p:nvPicPr>
              <p:cNvPr id="11276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9" y="1333230"/>
                <a:ext cx="2287078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1277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4" name="圆角矩形 3"/>
            <p:cNvSpPr/>
            <p:nvPr/>
          </p:nvSpPr>
          <p:spPr>
            <a:xfrm>
              <a:off x="1485979" y="1067895"/>
              <a:ext cx="1311319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易错音</a:t>
              </a:r>
            </a:p>
          </p:txBody>
        </p:sp>
      </p:grpSp>
      <p:sp>
        <p:nvSpPr>
          <p:cNvPr id="14" name="矩形 1"/>
          <p:cNvSpPr/>
          <p:nvPr/>
        </p:nvSpPr>
        <p:spPr>
          <a:xfrm>
            <a:off x="712872" y="1252389"/>
            <a:ext cx="7378505" cy="2751522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读下面的词语，给加红的字选择正确的读音。</a:t>
            </a:r>
            <a:r>
              <a:rPr lang="en-US" alt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    </a:t>
            </a:r>
          </a:p>
          <a:p>
            <a:pPr algn="just">
              <a:lnSpc>
                <a:spcPct val="190000"/>
              </a:lnSpc>
            </a:pPr>
            <a:r>
              <a:rPr lang="en-US" alt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狭</a:t>
            </a:r>
            <a:r>
              <a:rPr sz="2400" b="1" dirty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窄</a:t>
            </a:r>
            <a:r>
              <a:rPr sz="2400" b="1" dirty="0">
                <a:latin typeface="Times New Roman" pitchFamily="18" charset="0"/>
                <a:ea typeface="+mj-ea"/>
                <a:cs typeface="Times New Roman" pitchFamily="18" charset="0"/>
              </a:rPr>
              <a:t>（</a:t>
            </a:r>
            <a:r>
              <a:rPr sz="2400" b="1" dirty="0"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zhǎi  </a:t>
            </a:r>
            <a:r>
              <a:rPr sz="2400" b="1" dirty="0" err="1"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zǎi</a:t>
            </a:r>
            <a:r>
              <a:rPr sz="2400" b="1" dirty="0"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 </a:t>
            </a:r>
            <a:r>
              <a:rPr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）</a:t>
            </a:r>
            <a:r>
              <a:rPr lang="en-US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			</a:t>
            </a:r>
            <a:r>
              <a:rPr sz="2400" b="1" dirty="0" err="1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榕</a:t>
            </a:r>
            <a:r>
              <a:rPr sz="2400" b="1" dirty="0" err="1">
                <a:latin typeface="Times New Roman" pitchFamily="18" charset="0"/>
                <a:ea typeface="+mj-ea"/>
                <a:cs typeface="Times New Roman" pitchFamily="18" charset="0"/>
              </a:rPr>
              <a:t>（</a:t>
            </a:r>
            <a:r>
              <a:rPr sz="2400" b="1" dirty="0" err="1"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rún</a:t>
            </a:r>
            <a:r>
              <a:rPr sz="2400" b="1" dirty="0"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  </a:t>
            </a:r>
            <a:r>
              <a:rPr sz="2400" b="1" dirty="0">
                <a:latin typeface="方正姚体" pitchFamily="2" charset="-122"/>
                <a:ea typeface="方正姚体" pitchFamily="2" charset="-122"/>
                <a:cs typeface="Times New Roman" pitchFamily="18" charset="0"/>
                <a:sym typeface="+mn-ea"/>
              </a:rPr>
              <a:t>róng</a:t>
            </a:r>
            <a:r>
              <a:rPr sz="2400" b="1" dirty="0">
                <a:latin typeface="Times New Roman" pitchFamily="18" charset="0"/>
                <a:ea typeface="+mj-ea"/>
                <a:cs typeface="Times New Roman" pitchFamily="18" charset="0"/>
              </a:rPr>
              <a:t>）</a:t>
            </a:r>
            <a:r>
              <a:rPr 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树</a:t>
            </a:r>
            <a:endParaRPr sz="2400" b="1" dirty="0"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algn="just">
              <a:lnSpc>
                <a:spcPct val="190000"/>
              </a:lnSpc>
            </a:pPr>
            <a:r>
              <a:rPr sz="2400" b="1" dirty="0"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树</a:t>
            </a:r>
            <a:r>
              <a:rPr sz="2400" b="1" dirty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桩</a:t>
            </a:r>
            <a:r>
              <a:rPr sz="2400" b="1" dirty="0">
                <a:latin typeface="Times New Roman" pitchFamily="18" charset="0"/>
                <a:ea typeface="+mj-ea"/>
                <a:cs typeface="Times New Roman" pitchFamily="18" charset="0"/>
              </a:rPr>
              <a:t>（</a:t>
            </a:r>
            <a:r>
              <a:rPr sz="2400" b="1" dirty="0"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zhuānɡ  zhānɡ</a:t>
            </a:r>
            <a:r>
              <a:rPr sz="2400" b="1" dirty="0">
                <a:latin typeface="Times New Roman" pitchFamily="18" charset="0"/>
                <a:ea typeface="+mj-ea"/>
                <a:cs typeface="Times New Roman" pitchFamily="18" charset="0"/>
              </a:rPr>
              <a:t>） </a:t>
            </a:r>
            <a:r>
              <a:rPr lang="en-US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		</a:t>
            </a:r>
            <a:r>
              <a:rPr lang="zh-CN" sz="2400" b="1" dirty="0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应</a:t>
            </a:r>
            <a:r>
              <a:rPr 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（</a:t>
            </a:r>
            <a:r>
              <a:rPr lang="en-US" altLang="zh-CN" sz="2400" b="1" dirty="0"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yìng  yīng</a:t>
            </a:r>
            <a:r>
              <a:rPr 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）接不暇</a:t>
            </a:r>
          </a:p>
          <a:p>
            <a:pPr algn="just">
              <a:lnSpc>
                <a:spcPct val="190000"/>
              </a:lnSpc>
            </a:pPr>
            <a:r>
              <a:rPr 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zh-CN" sz="2400" b="1" dirty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涨</a:t>
            </a:r>
            <a:r>
              <a:rPr 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（</a:t>
            </a:r>
            <a:r>
              <a:rPr lang="en-US" altLang="zh-CN" sz="2400" b="1" dirty="0"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zhǎng  zhàng</a:t>
            </a:r>
            <a:r>
              <a:rPr 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）潮  </a:t>
            </a:r>
            <a:r>
              <a:rPr lang="en-US" altLang="zh-CN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		</a:t>
            </a:r>
            <a:r>
              <a:rPr lang="zh-CN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树</a:t>
            </a:r>
            <a:r>
              <a:rPr lang="zh-CN" sz="2400" b="1" dirty="0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梢</a:t>
            </a:r>
            <a:r>
              <a:rPr 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（</a:t>
            </a:r>
            <a:r>
              <a:rPr lang="en-US" altLang="zh-CN" sz="2400" b="1" dirty="0"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sāo  shāo</a:t>
            </a:r>
            <a:r>
              <a:rPr 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）</a:t>
            </a:r>
          </a:p>
        </p:txBody>
      </p:sp>
      <p:sp>
        <p:nvSpPr>
          <p:cNvPr id="15" name="矩形 14"/>
          <p:cNvSpPr/>
          <p:nvPr/>
        </p:nvSpPr>
        <p:spPr>
          <a:xfrm>
            <a:off x="1849379" y="2049251"/>
            <a:ext cx="619760" cy="120032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4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√</a:t>
            </a:r>
            <a:r>
              <a:rPr lang="zh-CN" altLang="en-US" sz="28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 </a:t>
            </a:r>
          </a:p>
        </p:txBody>
      </p:sp>
      <p:sp>
        <p:nvSpPr>
          <p:cNvPr id="16" name="矩形 15"/>
          <p:cNvSpPr/>
          <p:nvPr/>
        </p:nvSpPr>
        <p:spPr>
          <a:xfrm>
            <a:off x="5794282" y="2038618"/>
            <a:ext cx="619760" cy="120032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4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√</a:t>
            </a:r>
            <a:r>
              <a:rPr lang="zh-CN" altLang="en-US" sz="28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 </a:t>
            </a:r>
          </a:p>
        </p:txBody>
      </p:sp>
      <p:sp>
        <p:nvSpPr>
          <p:cNvPr id="17" name="矩形 16"/>
          <p:cNvSpPr/>
          <p:nvPr/>
        </p:nvSpPr>
        <p:spPr>
          <a:xfrm>
            <a:off x="2276222" y="2723846"/>
            <a:ext cx="619760" cy="120032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4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√</a:t>
            </a:r>
            <a:r>
              <a:rPr lang="zh-CN" altLang="en-US" sz="28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 </a:t>
            </a:r>
          </a:p>
        </p:txBody>
      </p:sp>
      <p:sp>
        <p:nvSpPr>
          <p:cNvPr id="18" name="矩形 17"/>
          <p:cNvSpPr/>
          <p:nvPr/>
        </p:nvSpPr>
        <p:spPr>
          <a:xfrm>
            <a:off x="5160474" y="2761050"/>
            <a:ext cx="619760" cy="120032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4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√</a:t>
            </a:r>
            <a:r>
              <a:rPr lang="zh-CN" altLang="en-US" sz="28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 </a:t>
            </a:r>
          </a:p>
        </p:txBody>
      </p:sp>
      <p:sp>
        <p:nvSpPr>
          <p:cNvPr id="19" name="矩形 18"/>
          <p:cNvSpPr/>
          <p:nvPr/>
        </p:nvSpPr>
        <p:spPr>
          <a:xfrm>
            <a:off x="1748209" y="3480340"/>
            <a:ext cx="619760" cy="120032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4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√</a:t>
            </a:r>
            <a:r>
              <a:rPr lang="zh-CN" altLang="en-US" sz="28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 </a:t>
            </a:r>
          </a:p>
        </p:txBody>
      </p:sp>
      <p:sp>
        <p:nvSpPr>
          <p:cNvPr id="20" name="矩形 19"/>
          <p:cNvSpPr/>
          <p:nvPr/>
        </p:nvSpPr>
        <p:spPr>
          <a:xfrm>
            <a:off x="6199466" y="3437807"/>
            <a:ext cx="619760" cy="120032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4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√</a:t>
            </a:r>
            <a:r>
              <a:rPr lang="zh-CN" altLang="en-US" sz="28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 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83948" y="3718275"/>
            <a:ext cx="8205787" cy="82994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zh-CN" sz="2400" b="1" dirty="0" smtClean="0">
                <a:solidFill>
                  <a:srgbClr val="FF0000"/>
                </a:solidFill>
                <a:latin typeface="+mj-ea"/>
                <a:ea typeface="+mj-ea"/>
              </a:rPr>
              <a:t>运用</a:t>
            </a:r>
            <a:r>
              <a:rPr lang="zh-CN" altLang="zh-CN" sz="2400" b="1" dirty="0">
                <a:solidFill>
                  <a:srgbClr val="FF0000"/>
                </a:solidFill>
                <a:latin typeface="+mj-ea"/>
                <a:ea typeface="+mj-ea"/>
              </a:rPr>
              <a:t>：</a:t>
            </a:r>
            <a:r>
              <a:rPr lang="zh-CN" altLang="zh-CN" sz="2400" b="1" dirty="0">
                <a:latin typeface="+mj-ea"/>
                <a:ea typeface="+mj-ea"/>
              </a:rPr>
              <a:t>春寒料峭，乍暖还寒，春风稍微透着点凉意，嫩绿的树梢在风中轻轻颤动着。</a:t>
            </a:r>
          </a:p>
        </p:txBody>
      </p:sp>
      <p:grpSp>
        <p:nvGrpSpPr>
          <p:cNvPr id="12291" name="组合 5"/>
          <p:cNvGrpSpPr/>
          <p:nvPr/>
        </p:nvGrpSpPr>
        <p:grpSpPr>
          <a:xfrm>
            <a:off x="3297089" y="7970"/>
            <a:ext cx="2579687" cy="831850"/>
            <a:chOff x="924035" y="907522"/>
            <a:chExt cx="2581226" cy="832905"/>
          </a:xfrm>
        </p:grpSpPr>
        <p:grpSp>
          <p:nvGrpSpPr>
            <p:cNvPr id="12301" name="组合 4"/>
            <p:cNvGrpSpPr/>
            <p:nvPr/>
          </p:nvGrpSpPr>
          <p:grpSpPr>
            <a:xfrm>
              <a:off x="924035" y="907522"/>
              <a:ext cx="2581225" cy="832905"/>
              <a:chOff x="1314217" y="754602"/>
              <a:chExt cx="2581225" cy="832905"/>
            </a:xfrm>
          </p:grpSpPr>
          <p:pic>
            <p:nvPicPr>
              <p:cNvPr id="12305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8" y="1333230"/>
                <a:ext cx="2581224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2306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5" name="圆角矩形 4"/>
            <p:cNvSpPr/>
            <p:nvPr/>
          </p:nvSpPr>
          <p:spPr>
            <a:xfrm>
              <a:off x="1485979" y="1067895"/>
              <a:ext cx="2019282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同音易混字</a:t>
              </a:r>
            </a:p>
          </p:txBody>
        </p:sp>
      </p:grpSp>
      <p:sp>
        <p:nvSpPr>
          <p:cNvPr id="12294" name="TextBox 7"/>
          <p:cNvSpPr txBox="1"/>
          <p:nvPr/>
        </p:nvSpPr>
        <p:spPr>
          <a:xfrm>
            <a:off x="1131143" y="1336079"/>
            <a:ext cx="630237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梢</a:t>
            </a:r>
          </a:p>
        </p:txBody>
      </p:sp>
      <p:sp>
        <p:nvSpPr>
          <p:cNvPr id="12295" name="TextBox 11"/>
          <p:cNvSpPr txBox="1"/>
          <p:nvPr/>
        </p:nvSpPr>
        <p:spPr>
          <a:xfrm>
            <a:off x="189865" y="2147907"/>
            <a:ext cx="1255395" cy="5835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方正姚体" pitchFamily="2" charset="-122"/>
                <a:ea typeface="方正姚体" pitchFamily="2" charset="-122"/>
              </a:rPr>
              <a:t>shāo</a:t>
            </a:r>
            <a:r>
              <a:rPr lang="en-US" altLang="zh-CN" sz="3200" b="1" dirty="0">
                <a:latin typeface="方正姚体" pitchFamily="2" charset="-122"/>
                <a:ea typeface="方正姚体" pitchFamily="2" charset="-122"/>
              </a:rPr>
              <a:t> </a:t>
            </a:r>
            <a:endParaRPr lang="zh-CN" altLang="en-US" sz="3200" b="1" dirty="0">
              <a:latin typeface="方正姚体" pitchFamily="2" charset="-122"/>
              <a:ea typeface="方正姚体" pitchFamily="2" charset="-122"/>
            </a:endParaRPr>
          </a:p>
        </p:txBody>
      </p:sp>
      <p:sp>
        <p:nvSpPr>
          <p:cNvPr id="12296" name="TextBox 12"/>
          <p:cNvSpPr txBox="1"/>
          <p:nvPr/>
        </p:nvSpPr>
        <p:spPr>
          <a:xfrm>
            <a:off x="1100980" y="2948979"/>
            <a:ext cx="630238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稍</a:t>
            </a:r>
          </a:p>
        </p:txBody>
      </p:sp>
      <p:sp>
        <p:nvSpPr>
          <p:cNvPr id="9" name="矩形 8"/>
          <p:cNvSpPr/>
          <p:nvPr/>
        </p:nvSpPr>
        <p:spPr>
          <a:xfrm>
            <a:off x="3631753" y="1095259"/>
            <a:ext cx="2969083" cy="4616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l"/>
            <a:r>
              <a:rPr lang="zh-CN" altLang="en-US" sz="2400" b="1" dirty="0">
                <a:solidFill>
                  <a:srgbClr val="FF0000"/>
                </a:solidFill>
                <a:latin typeface="+mj-ea"/>
                <a:ea typeface="+mj-ea"/>
              </a:rPr>
              <a:t>字义：</a:t>
            </a:r>
            <a:r>
              <a:rPr lang="zh-CN" altLang="en-US" sz="2400" b="1" dirty="0">
                <a:latin typeface="+mj-ea"/>
                <a:ea typeface="+mj-ea"/>
              </a:rPr>
              <a:t>树枝的末端。</a:t>
            </a:r>
          </a:p>
        </p:txBody>
      </p:sp>
      <p:sp>
        <p:nvSpPr>
          <p:cNvPr id="16" name="矩形 15"/>
          <p:cNvSpPr/>
          <p:nvPr/>
        </p:nvSpPr>
        <p:spPr>
          <a:xfrm>
            <a:off x="3631455" y="1671042"/>
            <a:ext cx="5444119" cy="4616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l"/>
            <a:r>
              <a:rPr lang="zh-CN" altLang="en-US" sz="2400" b="1" dirty="0">
                <a:solidFill>
                  <a:srgbClr val="FF0000"/>
                </a:solidFill>
                <a:latin typeface="+mj-ea"/>
                <a:ea typeface="+mj-ea"/>
              </a:rPr>
              <a:t>组词：</a:t>
            </a:r>
            <a:r>
              <a:rPr lang="zh-CN" altLang="en-US" sz="2400" b="1" dirty="0">
                <a:latin typeface="+mj-ea"/>
                <a:ea typeface="+mj-ea"/>
              </a:rPr>
              <a:t>（末梢）（树梢）（喜上眉梢）</a:t>
            </a:r>
          </a:p>
        </p:txBody>
      </p:sp>
      <p:sp>
        <p:nvSpPr>
          <p:cNvPr id="17" name="矩形 16"/>
          <p:cNvSpPr/>
          <p:nvPr/>
        </p:nvSpPr>
        <p:spPr>
          <a:xfrm>
            <a:off x="3567955" y="2473390"/>
            <a:ext cx="5086947" cy="830997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+mj-ea"/>
                <a:ea typeface="+mj-ea"/>
              </a:rPr>
              <a:t>字义</a:t>
            </a:r>
            <a:r>
              <a:rPr lang="zh-CN" altLang="en-US" sz="2400" b="1" dirty="0" smtClean="0">
                <a:solidFill>
                  <a:srgbClr val="FF0000"/>
                </a:solidFill>
                <a:latin typeface="+mj-ea"/>
                <a:ea typeface="+mj-ea"/>
              </a:rPr>
              <a:t>：</a:t>
            </a:r>
            <a:r>
              <a:rPr lang="zh-CN" altLang="en-US" sz="2400" b="1" dirty="0">
                <a:latin typeface="+mj-ea"/>
                <a:ea typeface="+mj-ea"/>
              </a:rPr>
              <a:t>捎带，顺便给别人带东西。如：捎信。</a:t>
            </a:r>
          </a:p>
        </p:txBody>
      </p:sp>
      <p:sp>
        <p:nvSpPr>
          <p:cNvPr id="18" name="矩形 17"/>
          <p:cNvSpPr/>
          <p:nvPr/>
        </p:nvSpPr>
        <p:spPr>
          <a:xfrm>
            <a:off x="3557322" y="3302149"/>
            <a:ext cx="5444119" cy="4616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l"/>
            <a:r>
              <a:rPr lang="zh-CN" altLang="en-US" sz="2400" b="1" dirty="0">
                <a:solidFill>
                  <a:srgbClr val="FF0000"/>
                </a:solidFill>
                <a:latin typeface="+mj-ea"/>
                <a:ea typeface="+mj-ea"/>
              </a:rPr>
              <a:t>组词：</a:t>
            </a:r>
            <a:r>
              <a:rPr lang="zh-CN" altLang="en-US" sz="2400" b="1" dirty="0">
                <a:latin typeface="+mj-ea"/>
                <a:ea typeface="+mj-ea"/>
              </a:rPr>
              <a:t>（稍微）（稍稍）（稍纵即逝）</a:t>
            </a:r>
          </a:p>
        </p:txBody>
      </p:sp>
      <p:pic>
        <p:nvPicPr>
          <p:cNvPr id="35" name="图片 6" descr="IMG_256"/>
          <p:cNvPicPr>
            <a:picLocks noChangeAspect="1"/>
          </p:cNvPicPr>
          <p:nvPr/>
        </p:nvPicPr>
        <p:blipFill>
          <a:blip r:embed="rId4"/>
          <a:srcRect b="14354"/>
          <a:stretch>
            <a:fillRect/>
          </a:stretch>
        </p:blipFill>
        <p:spPr>
          <a:xfrm>
            <a:off x="1878855" y="1106209"/>
            <a:ext cx="1574165" cy="116395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6" name="图片 7" descr="IMG_25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78855" y="2557819"/>
            <a:ext cx="1541145" cy="113919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  <p:bldP spid="16" grpId="0"/>
      <p:bldP spid="17" grpId="0"/>
      <p:bldP spid="1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文本框 118"/>
          <p:cNvSpPr txBox="1"/>
          <p:nvPr/>
        </p:nvSpPr>
        <p:spPr>
          <a:xfrm>
            <a:off x="1746885" y="3329305"/>
            <a:ext cx="987425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spcBef>
                <a:spcPts val="1200"/>
              </a:spcBef>
            </a:pPr>
            <a:r>
              <a:rPr lang="zh-CN" altLang="en-US" sz="3600" b="1" dirty="0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桩</a:t>
            </a:r>
          </a:p>
        </p:txBody>
      </p:sp>
      <p:sp>
        <p:nvSpPr>
          <p:cNvPr id="100" name="文本框 102"/>
          <p:cNvSpPr txBox="1"/>
          <p:nvPr/>
        </p:nvSpPr>
        <p:spPr>
          <a:xfrm>
            <a:off x="274320" y="2168525"/>
            <a:ext cx="985838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spcBef>
                <a:spcPts val="1200"/>
              </a:spcBef>
            </a:pPr>
            <a:r>
              <a:rPr lang="zh-CN" altLang="en-US" sz="3600" b="1" dirty="0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暇</a:t>
            </a:r>
          </a:p>
        </p:txBody>
      </p:sp>
      <p:sp>
        <p:nvSpPr>
          <p:cNvPr id="102" name="文本框 120"/>
          <p:cNvSpPr txBox="1"/>
          <p:nvPr/>
        </p:nvSpPr>
        <p:spPr>
          <a:xfrm>
            <a:off x="3160713" y="2168525"/>
            <a:ext cx="987425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spcBef>
                <a:spcPts val="1200"/>
              </a:spcBef>
            </a:pPr>
            <a:r>
              <a:rPr lang="zh-CN" altLang="en-US" sz="3600" b="1" dirty="0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桨</a:t>
            </a:r>
          </a:p>
        </p:txBody>
      </p:sp>
      <p:sp>
        <p:nvSpPr>
          <p:cNvPr id="105" name="文本框 131"/>
          <p:cNvSpPr txBox="1"/>
          <p:nvPr/>
        </p:nvSpPr>
        <p:spPr>
          <a:xfrm>
            <a:off x="4588510" y="3263265"/>
            <a:ext cx="985838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spcBef>
                <a:spcPts val="1200"/>
              </a:spcBef>
            </a:pPr>
            <a:r>
              <a:rPr lang="zh-CN" altLang="en-US" sz="3600" b="1" dirty="0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窄</a:t>
            </a:r>
          </a:p>
        </p:txBody>
      </p:sp>
      <p:sp>
        <p:nvSpPr>
          <p:cNvPr id="106" name="文本框 134"/>
          <p:cNvSpPr txBox="1"/>
          <p:nvPr/>
        </p:nvSpPr>
        <p:spPr>
          <a:xfrm>
            <a:off x="5927408" y="2163128"/>
            <a:ext cx="987425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spcBef>
                <a:spcPts val="1200"/>
              </a:spcBef>
            </a:pPr>
            <a:r>
              <a:rPr lang="zh-CN" altLang="en-US" sz="3600" b="1" dirty="0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榕 </a:t>
            </a:r>
            <a:endParaRPr lang="en-US" altLang="zh-CN" sz="3600" b="1" dirty="0">
              <a:solidFill>
                <a:srgbClr val="FF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7" name="文本框 134"/>
          <p:cNvSpPr txBox="1"/>
          <p:nvPr/>
        </p:nvSpPr>
        <p:spPr>
          <a:xfrm>
            <a:off x="7338695" y="3271520"/>
            <a:ext cx="987425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spcBef>
                <a:spcPts val="1200"/>
              </a:spcBef>
            </a:pPr>
            <a:r>
              <a:rPr lang="zh-CN" altLang="en-US" sz="3600" b="1" dirty="0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梢 </a:t>
            </a:r>
            <a:endParaRPr lang="en-US" altLang="zh-CN" sz="3600" b="1" dirty="0">
              <a:solidFill>
                <a:srgbClr val="FF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33" name="图片 4" descr="IMG_256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b="28451"/>
          <a:stretch>
            <a:fillRect/>
          </a:stretch>
        </p:blipFill>
        <p:spPr>
          <a:xfrm>
            <a:off x="410528" y="1698625"/>
            <a:ext cx="1259205" cy="124079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" name="图片 4" descr="IMG_256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b="28451"/>
          <a:stretch>
            <a:fillRect/>
          </a:stretch>
        </p:blipFill>
        <p:spPr>
          <a:xfrm>
            <a:off x="1857693" y="2804160"/>
            <a:ext cx="1259205" cy="124079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" name="图片 4" descr="IMG_256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b="28451"/>
          <a:stretch>
            <a:fillRect/>
          </a:stretch>
        </p:blipFill>
        <p:spPr>
          <a:xfrm>
            <a:off x="3263583" y="1694180"/>
            <a:ext cx="1259205" cy="124079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" name="图片 4" descr="IMG_256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b="28451"/>
          <a:stretch>
            <a:fillRect/>
          </a:stretch>
        </p:blipFill>
        <p:spPr>
          <a:xfrm>
            <a:off x="4706303" y="2733040"/>
            <a:ext cx="1259205" cy="124079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" name="图片 4" descr="IMG_256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b="28451"/>
          <a:stretch>
            <a:fillRect/>
          </a:stretch>
        </p:blipFill>
        <p:spPr>
          <a:xfrm>
            <a:off x="6010593" y="1698625"/>
            <a:ext cx="1259205" cy="124079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" name="图片 4" descr="IMG_256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b="28451"/>
          <a:stretch>
            <a:fillRect/>
          </a:stretch>
        </p:blipFill>
        <p:spPr>
          <a:xfrm>
            <a:off x="7443788" y="2771140"/>
            <a:ext cx="1259205" cy="124079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16" name="矩形 115"/>
          <p:cNvSpPr/>
          <p:nvPr/>
        </p:nvSpPr>
        <p:spPr>
          <a:xfrm>
            <a:off x="2974986" y="433557"/>
            <a:ext cx="2938780" cy="92202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识字现鸟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0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9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7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0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0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5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0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6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7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Box 13"/>
          <p:cNvSpPr txBox="1"/>
          <p:nvPr/>
        </p:nvSpPr>
        <p:spPr>
          <a:xfrm>
            <a:off x="2795588" y="2736254"/>
            <a:ext cx="569912" cy="4619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宋体" panose="02010600030101010101" pitchFamily="2" charset="-122"/>
              </a:rPr>
              <a:t>划</a:t>
            </a:r>
          </a:p>
        </p:txBody>
      </p:sp>
      <p:grpSp>
        <p:nvGrpSpPr>
          <p:cNvPr id="2" name="组合 5"/>
          <p:cNvGrpSpPr/>
          <p:nvPr/>
        </p:nvGrpSpPr>
        <p:grpSpPr>
          <a:xfrm>
            <a:off x="3279775" y="2325092"/>
            <a:ext cx="2816225" cy="1200150"/>
            <a:chOff x="2306978" y="4701375"/>
            <a:chExt cx="2818050" cy="1601809"/>
          </a:xfrm>
        </p:grpSpPr>
        <p:sp>
          <p:nvSpPr>
            <p:cNvPr id="15" name="左大括号 14"/>
            <p:cNvSpPr/>
            <p:nvPr/>
          </p:nvSpPr>
          <p:spPr>
            <a:xfrm>
              <a:off x="2306978" y="5027621"/>
              <a:ext cx="238158" cy="1048646"/>
            </a:xfrm>
            <a:prstGeom prst="leftBrace">
              <a:avLst/>
            </a:prstGeom>
            <a:ln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8449" name="TextBox 15"/>
            <p:cNvSpPr txBox="1"/>
            <p:nvPr/>
          </p:nvSpPr>
          <p:spPr>
            <a:xfrm>
              <a:off x="2517988" y="4701375"/>
              <a:ext cx="2607040" cy="1601809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2400" b="1" dirty="0">
                  <a:solidFill>
                    <a:srgbClr val="FF0000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huá </a:t>
              </a:r>
              <a:r>
                <a:rPr lang="en-US" altLang="zh-CN" sz="2400" b="1" dirty="0">
                  <a:solidFill>
                    <a:srgbClr val="FF0000"/>
                  </a:solidFill>
                  <a:latin typeface="宋体" panose="02010600030101010101" pitchFamily="2" charset="-122"/>
                </a:rPr>
                <a:t>(</a:t>
              </a:r>
              <a:r>
                <a:rPr lang="zh-CN" altLang="en-US" sz="2400" b="1" dirty="0">
                  <a:solidFill>
                    <a:srgbClr val="FF0000"/>
                  </a:solidFill>
                  <a:latin typeface="宋体" panose="02010600030101010101" pitchFamily="2" charset="-122"/>
                </a:rPr>
                <a:t>划船</a:t>
              </a:r>
              <a:r>
                <a:rPr lang="en-US" altLang="zh-CN" sz="2400" b="1" dirty="0">
                  <a:solidFill>
                    <a:srgbClr val="FF0000"/>
                  </a:solidFill>
                  <a:latin typeface="宋体" panose="02010600030101010101" pitchFamily="2" charset="-122"/>
                </a:rPr>
                <a:t>)</a:t>
              </a:r>
            </a:p>
            <a:p>
              <a:pPr>
                <a:lnSpc>
                  <a:spcPct val="150000"/>
                </a:lnSpc>
              </a:pPr>
              <a:r>
                <a:rPr lang="en-US" altLang="zh-CN" sz="2400" b="1" dirty="0">
                  <a:solidFill>
                    <a:srgbClr val="FF0000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huà </a:t>
              </a:r>
              <a:r>
                <a:rPr lang="en-US" altLang="zh-CN" sz="2400" b="1" dirty="0">
                  <a:solidFill>
                    <a:srgbClr val="FF0000"/>
                  </a:solidFill>
                  <a:latin typeface="宋体" panose="02010600030101010101" pitchFamily="2" charset="-122"/>
                </a:rPr>
                <a:t>(</a:t>
              </a:r>
              <a:r>
                <a:rPr lang="zh-CN" altLang="en-US" sz="2400" b="1" dirty="0">
                  <a:solidFill>
                    <a:srgbClr val="FF0000"/>
                  </a:solidFill>
                  <a:latin typeface="宋体" panose="02010600030101010101" pitchFamily="2" charset="-122"/>
                </a:rPr>
                <a:t>计划</a:t>
              </a:r>
              <a:r>
                <a:rPr lang="en-US" altLang="zh-CN" sz="2400" b="1" dirty="0">
                  <a:solidFill>
                    <a:srgbClr val="FF0000"/>
                  </a:solidFill>
                  <a:latin typeface="宋体" panose="02010600030101010101" pitchFamily="2" charset="-122"/>
                </a:rPr>
                <a:t>)</a:t>
              </a:r>
            </a:p>
          </p:txBody>
        </p:sp>
      </p:grpSp>
      <p:sp>
        <p:nvSpPr>
          <p:cNvPr id="12" name="Rectangle 6"/>
          <p:cNvSpPr>
            <a:spLocks noChangeArrowheads="1"/>
          </p:cNvSpPr>
          <p:nvPr/>
        </p:nvSpPr>
        <p:spPr bwMode="auto">
          <a:xfrm>
            <a:off x="530588" y="1085436"/>
            <a:ext cx="7429500" cy="700088"/>
          </a:xfrm>
          <a:prstGeom prst="rect">
            <a:avLst/>
          </a:prstGeom>
          <a:solidFill>
            <a:srgbClr val="FFFFFF"/>
          </a:solidFill>
          <a:ln w="3175" cap="rnd">
            <a:noFill/>
            <a:prstDash val="sysDot"/>
            <a:miter lim="800000"/>
          </a:ln>
        </p:spPr>
        <p:txBody>
          <a:bodyPr lIns="91439" tIns="45719" rIns="91439" bIns="45719"/>
          <a:lstStyle/>
          <a:p>
            <a:pPr marL="0" marR="0" lvl="0" indent="0" algn="just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读一读下面的句子，看看你有什么发现？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  <a:p>
            <a:pPr marL="0" marR="0" lvl="0" indent="0" algn="just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   三支桨有规律地在水里划，那声音就像一支乐曲。</a:t>
            </a:r>
          </a:p>
          <a:p>
            <a:pPr marL="0" marR="0" lvl="0" indent="0" algn="just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18437" name="TextBox 2"/>
          <p:cNvSpPr txBox="1"/>
          <p:nvPr/>
        </p:nvSpPr>
        <p:spPr>
          <a:xfrm>
            <a:off x="4186601" y="1836323"/>
            <a:ext cx="555625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.</a:t>
            </a:r>
            <a:endParaRPr lang="zh-CN" altLang="en-US" sz="2800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grpSp>
        <p:nvGrpSpPr>
          <p:cNvPr id="3" name="组合 20"/>
          <p:cNvGrpSpPr/>
          <p:nvPr/>
        </p:nvGrpSpPr>
        <p:grpSpPr>
          <a:xfrm>
            <a:off x="727075" y="3617978"/>
            <a:ext cx="7569200" cy="1016000"/>
            <a:chOff x="682625" y="4067175"/>
            <a:chExt cx="7808913" cy="1016579"/>
          </a:xfrm>
        </p:grpSpPr>
        <p:sp>
          <p:nvSpPr>
            <p:cNvPr id="18445" name="矩形 17"/>
            <p:cNvSpPr/>
            <p:nvPr/>
          </p:nvSpPr>
          <p:spPr>
            <a:xfrm>
              <a:off x="682625" y="4067175"/>
              <a:ext cx="7808913" cy="83084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just"/>
              <a:r>
                <a:rPr lang="zh-CN" altLang="en-US" sz="2400" b="1" dirty="0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读一读</a:t>
              </a:r>
              <a:r>
                <a:rPr lang="zh-CN" altLang="en-US" sz="2400" b="1" dirty="0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：我和爸爸计划</a:t>
              </a:r>
              <a:r>
                <a:rPr lang="en-US" altLang="zh-CN" sz="2400" b="1" dirty="0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(</a:t>
              </a:r>
              <a:r>
                <a:rPr lang="en-US" altLang="zh-CN" sz="2400" b="1" dirty="0">
                  <a:solidFill>
                    <a:srgbClr val="000000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huà</a:t>
              </a:r>
              <a:r>
                <a:rPr lang="en-US" altLang="zh-CN" sz="2400" b="1" dirty="0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)</a:t>
              </a:r>
              <a:r>
                <a:rPr lang="zh-CN" altLang="en-US" sz="2400" b="1" dirty="0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利用周末的时间去湖里</a:t>
              </a:r>
              <a:endParaRPr lang="en-US" altLang="zh-CN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 algn="just"/>
              <a:r>
                <a:rPr lang="en-US" altLang="zh-CN" sz="2400" b="1" dirty="0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        </a:t>
              </a:r>
              <a:r>
                <a:rPr lang="zh-CN" altLang="en-US" sz="2400" b="1" dirty="0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划</a:t>
              </a:r>
              <a:r>
                <a:rPr lang="en-US" altLang="zh-CN" sz="2400" b="1" dirty="0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(</a:t>
              </a:r>
              <a:r>
                <a:rPr lang="en-US" altLang="zh-CN" sz="2400" b="1" dirty="0">
                  <a:solidFill>
                    <a:srgbClr val="000000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huá</a:t>
              </a:r>
              <a:r>
                <a:rPr lang="en-US" altLang="zh-CN" sz="2400" b="1" dirty="0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)</a:t>
              </a:r>
              <a:r>
                <a:rPr lang="zh-CN" altLang="en-US" sz="2400" b="1" dirty="0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船。</a:t>
              </a:r>
            </a:p>
          </p:txBody>
        </p:sp>
        <p:sp>
          <p:nvSpPr>
            <p:cNvPr id="18446" name="TextBox 17"/>
            <p:cNvSpPr txBox="1"/>
            <p:nvPr/>
          </p:nvSpPr>
          <p:spPr>
            <a:xfrm>
              <a:off x="2060305" y="4499173"/>
              <a:ext cx="555625" cy="58458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en-US" altLang="zh-CN" sz="3200" b="1" dirty="0">
                  <a:solidFill>
                    <a:srgbClr val="FF0000"/>
                  </a:solidFill>
                  <a:latin typeface="Calibri" panose="020F0502020204030204" pitchFamily="34" charset="0"/>
                </a:rPr>
                <a:t>.</a:t>
              </a:r>
              <a:endParaRPr lang="zh-CN" altLang="en-US" sz="3200" b="1" dirty="0">
                <a:solidFill>
                  <a:srgbClr val="FF0000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8447" name="TextBox 17"/>
            <p:cNvSpPr txBox="1"/>
            <p:nvPr/>
          </p:nvSpPr>
          <p:spPr>
            <a:xfrm>
              <a:off x="3681245" y="4106572"/>
              <a:ext cx="555625" cy="58458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en-US" altLang="zh-CN" sz="3200" b="1" dirty="0">
                  <a:solidFill>
                    <a:srgbClr val="FF0000"/>
                  </a:solidFill>
                  <a:latin typeface="Calibri" panose="020F0502020204030204" pitchFamily="34" charset="0"/>
                </a:rPr>
                <a:t>.</a:t>
              </a:r>
              <a:endParaRPr lang="zh-CN" altLang="en-US" sz="3200" b="1" dirty="0">
                <a:solidFill>
                  <a:srgbClr val="FF0000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5" name="组合 23"/>
          <p:cNvGrpSpPr/>
          <p:nvPr/>
        </p:nvGrpSpPr>
        <p:grpSpPr>
          <a:xfrm>
            <a:off x="6434138" y="2337675"/>
            <a:ext cx="1793875" cy="1360488"/>
            <a:chOff x="6788695" y="1080879"/>
            <a:chExt cx="1793385" cy="1360214"/>
          </a:xfrm>
        </p:grpSpPr>
        <p:pic>
          <p:nvPicPr>
            <p:cNvPr id="25" name="Picture 14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6788695" y="1080879"/>
              <a:ext cx="1793385" cy="1360214"/>
            </a:xfrm>
            <a:prstGeom prst="rect">
              <a:avLst/>
            </a:prstGeom>
            <a:noFill/>
          </p:spPr>
        </p:pic>
        <p:sp>
          <p:nvSpPr>
            <p:cNvPr id="18444" name="矩形 72"/>
            <p:cNvSpPr/>
            <p:nvPr/>
          </p:nvSpPr>
          <p:spPr>
            <a:xfrm>
              <a:off x="7019122" y="1414395"/>
              <a:ext cx="1488266" cy="64633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ctr"/>
              <a:r>
                <a:rPr lang="zh-CN" altLang="en-US" b="1" dirty="0">
                  <a:latin typeface="Calibri" panose="020F0502020204030204" pitchFamily="34" charset="0"/>
                </a:rPr>
                <a:t>注意加点字的读音！</a:t>
              </a:r>
            </a:p>
          </p:txBody>
        </p:sp>
      </p:grpSp>
      <p:grpSp>
        <p:nvGrpSpPr>
          <p:cNvPr id="6" name="组合 26"/>
          <p:cNvGrpSpPr/>
          <p:nvPr/>
        </p:nvGrpSpPr>
        <p:grpSpPr>
          <a:xfrm>
            <a:off x="6434197" y="325241"/>
            <a:ext cx="2654241" cy="1048661"/>
            <a:chOff x="6712495" y="-330511"/>
            <a:chExt cx="2654241" cy="1048661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pic>
          <p:nvPicPr>
            <p:cNvPr id="28" name="Picture 15" descr="C:\Users\Administrator\Desktop\1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712495" y="-330511"/>
              <a:ext cx="2654241" cy="1048661"/>
            </a:xfrm>
            <a:prstGeom prst="rect">
              <a:avLst/>
            </a:prstGeom>
            <a:noFill/>
          </p:spPr>
        </p:pic>
        <p:sp>
          <p:nvSpPr>
            <p:cNvPr id="29" name="矩形 28"/>
            <p:cNvSpPr/>
            <p:nvPr/>
          </p:nvSpPr>
          <p:spPr>
            <a:xfrm>
              <a:off x="7022614" y="-221680"/>
              <a:ext cx="1589063" cy="830997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黑体" panose="02010609060101010101" pitchFamily="49" charset="-122"/>
                  <a:ea typeface="黑体" panose="02010609060101010101" pitchFamily="49" charset="-122"/>
                  <a:cs typeface="+mn-cs"/>
                </a:rPr>
                <a:t>加点的字是多音字！</a:t>
              </a:r>
            </a:p>
          </p:txBody>
        </p:sp>
      </p:grpSp>
      <p:grpSp>
        <p:nvGrpSpPr>
          <p:cNvPr id="14342" name="组合 5"/>
          <p:cNvGrpSpPr/>
          <p:nvPr/>
        </p:nvGrpSpPr>
        <p:grpSpPr>
          <a:xfrm>
            <a:off x="3220908" y="51461"/>
            <a:ext cx="2286000" cy="831850"/>
            <a:chOff x="924035" y="907522"/>
            <a:chExt cx="2287080" cy="832905"/>
          </a:xfrm>
        </p:grpSpPr>
        <p:grpSp>
          <p:nvGrpSpPr>
            <p:cNvPr id="14344" name="组合 4"/>
            <p:cNvGrpSpPr/>
            <p:nvPr/>
          </p:nvGrpSpPr>
          <p:grpSpPr>
            <a:xfrm>
              <a:off x="924035" y="907522"/>
              <a:ext cx="2287080" cy="832905"/>
              <a:chOff x="1314217" y="754602"/>
              <a:chExt cx="2287080" cy="832905"/>
            </a:xfrm>
          </p:grpSpPr>
          <p:pic>
            <p:nvPicPr>
              <p:cNvPr id="14348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314219" y="1333230"/>
                <a:ext cx="2287078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4349" name="Picture 6"/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27" name="圆角矩形 26"/>
            <p:cNvSpPr/>
            <p:nvPr/>
          </p:nvSpPr>
          <p:spPr>
            <a:xfrm>
              <a:off x="1485979" y="1067895"/>
              <a:ext cx="1310409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多音字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文本框 6"/>
          <p:cNvSpPr txBox="1"/>
          <p:nvPr/>
        </p:nvSpPr>
        <p:spPr>
          <a:xfrm>
            <a:off x="469792" y="774265"/>
            <a:ext cx="2389852" cy="560705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defTabSz="914400">
              <a:spcBef>
                <a:spcPts val="1800"/>
              </a:spcBef>
              <a:buFont typeface="Wingdings" panose="05000000000000000000" pitchFamily="2" charset="2"/>
            </a:pPr>
            <a:r>
              <a:rPr lang="en-US" altLang="zh-CN" sz="3200" b="1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 </a:t>
            </a:r>
            <a:r>
              <a:rPr lang="zh-CN" altLang="zh-CN" sz="3200" b="1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朗读课文。</a:t>
            </a:r>
          </a:p>
        </p:txBody>
      </p:sp>
      <p:sp>
        <p:nvSpPr>
          <p:cNvPr id="7" name="矩形 6"/>
          <p:cNvSpPr/>
          <p:nvPr/>
        </p:nvSpPr>
        <p:spPr>
          <a:xfrm>
            <a:off x="2859644" y="218451"/>
            <a:ext cx="2838727" cy="76944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  <a:cs typeface="+mn-cs"/>
              </a:rPr>
              <a:t>指导朗读</a:t>
            </a:r>
          </a:p>
        </p:txBody>
      </p:sp>
      <p:grpSp>
        <p:nvGrpSpPr>
          <p:cNvPr id="16388" name="组合 4"/>
          <p:cNvGrpSpPr/>
          <p:nvPr/>
        </p:nvGrpSpPr>
        <p:grpSpPr>
          <a:xfrm>
            <a:off x="6815403" y="120061"/>
            <a:ext cx="2162175" cy="644525"/>
            <a:chOff x="2079507" y="2883379"/>
            <a:chExt cx="2161169" cy="643411"/>
          </a:xfrm>
        </p:grpSpPr>
        <p:pic>
          <p:nvPicPr>
            <p:cNvPr id="16390" name="Picture 12" descr="C:\Users\Administrator\Desktop\81c83b3069976615a5dcb33b58b7eb2a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079507" y="2883379"/>
              <a:ext cx="2161169" cy="643411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6391" name="矩形 7"/>
            <p:cNvSpPr/>
            <p:nvPr/>
          </p:nvSpPr>
          <p:spPr>
            <a:xfrm>
              <a:off x="2079507" y="3075969"/>
              <a:ext cx="2161169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rgbClr val="000000"/>
                  </a:solidFill>
                  <a:latin typeface="仿宋" panose="02010609060101010101" pitchFamily="49" charset="-122"/>
                  <a:ea typeface="仿宋" panose="02010609060101010101" pitchFamily="49" charset="-122"/>
                </a:rPr>
                <a:t>这是课后第</a:t>
              </a:r>
              <a:r>
                <a:rPr lang="en-US" altLang="zh-CN" b="1" dirty="0">
                  <a:solidFill>
                    <a:srgbClr val="000000"/>
                  </a:solidFill>
                  <a:latin typeface="仿宋" panose="02010609060101010101" pitchFamily="49" charset="-122"/>
                  <a:ea typeface="仿宋" panose="02010609060101010101" pitchFamily="49" charset="-122"/>
                </a:rPr>
                <a:t>1</a:t>
              </a:r>
              <a:r>
                <a:rPr lang="zh-CN" altLang="en-US" b="1" dirty="0">
                  <a:solidFill>
                    <a:srgbClr val="000000"/>
                  </a:solidFill>
                  <a:latin typeface="仿宋" panose="02010609060101010101" pitchFamily="49" charset="-122"/>
                  <a:ea typeface="仿宋" panose="02010609060101010101" pitchFamily="49" charset="-122"/>
                </a:rPr>
                <a:t>题哦！</a:t>
              </a:r>
            </a:p>
          </p:txBody>
        </p:sp>
      </p:grpSp>
      <p:sp>
        <p:nvSpPr>
          <p:cNvPr id="14" name="对角圆角矩形 13"/>
          <p:cNvSpPr/>
          <p:nvPr/>
        </p:nvSpPr>
        <p:spPr>
          <a:xfrm>
            <a:off x="763295" y="1330565"/>
            <a:ext cx="8029825" cy="3166824"/>
          </a:xfrm>
          <a:prstGeom prst="round2Diag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如何读好《鸟的天堂》</a:t>
            </a:r>
          </a:p>
          <a:p>
            <a:pPr marR="0" lvl="0" indent="627063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本文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朗读的总体基调是昂扬赞美的。语速为中速；语气是情不自禁地赞美；语调波动较大，体现南国美丽风光的和谐之美，尤其是描写大榕树和作者第二次经过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“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鸟的天堂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”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，要重点读，注意语气、语调和重音。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6"/>
          <p:cNvSpPr txBox="1"/>
          <p:nvPr/>
        </p:nvSpPr>
        <p:spPr>
          <a:xfrm>
            <a:off x="532804" y="496292"/>
            <a:ext cx="8107363" cy="4238625"/>
          </a:xfrm>
          <a:prstGeom prst="rect">
            <a:avLst/>
          </a:prstGeom>
          <a:noFill/>
        </p:spPr>
        <p:txBody>
          <a:bodyPr lIns="68580" tIns="34290" rIns="68580" bIns="34290">
            <a:spAutoFit/>
          </a:bodyPr>
          <a:lstStyle/>
          <a:p>
            <a:pPr marR="0" defTabSz="914400">
              <a:spcBef>
                <a:spcPts val="1800"/>
              </a:spcBef>
              <a:buClrTx/>
              <a:buSzTx/>
              <a:buFont typeface="Wingdings" panose="05000000000000000000" pitchFamily="2" charset="2"/>
              <a:defRPr/>
            </a:pPr>
            <a:r>
              <a:rPr kumimoji="0" lang="zh-CN" altLang="en-US" sz="2800" b="1" kern="1200" cap="none" spc="0" normalizeH="0" baseline="0" noProof="0" dirty="0">
                <a:solidFill>
                  <a:srgbClr val="0000FF"/>
                </a:solidFill>
                <a:latin typeface="+mn-ea"/>
                <a:ea typeface="+mn-ea"/>
                <a:cs typeface="+mn-cs"/>
              </a:rPr>
              <a:t>自读下面一段话，体会鸟的天堂的群鸟欢腾的景象</a:t>
            </a:r>
            <a:r>
              <a:rPr kumimoji="0" lang="zh-CN" altLang="en-US" sz="3200" b="1" kern="1200" cap="none" spc="0" normalizeH="0" baseline="0" noProof="0" dirty="0">
                <a:solidFill>
                  <a:srgbClr val="0000FF"/>
                </a:solidFill>
                <a:latin typeface="+mn-ea"/>
                <a:ea typeface="+mn-ea"/>
                <a:cs typeface="+mn-cs"/>
              </a:rPr>
              <a:t>。</a:t>
            </a:r>
            <a:r>
              <a:rPr kumimoji="0" lang="en-US" altLang="zh-CN" sz="3200" b="1" kern="1200" cap="none" spc="0" normalizeH="0" baseline="0" noProof="0" dirty="0">
                <a:solidFill>
                  <a:srgbClr val="0000FF"/>
                </a:solidFill>
                <a:latin typeface="+mn-ea"/>
                <a:ea typeface="+mn-ea"/>
                <a:cs typeface="+mn-cs"/>
              </a:rPr>
              <a:t>   </a:t>
            </a:r>
          </a:p>
          <a:p>
            <a:pPr marR="0" defTabSz="914400">
              <a:spcBef>
                <a:spcPts val="1800"/>
              </a:spcBef>
              <a:buClrTx/>
              <a:buSzTx/>
              <a:buFont typeface="Wingdings" panose="05000000000000000000" pitchFamily="2" charset="2"/>
              <a:defRPr/>
            </a:pPr>
            <a:r>
              <a:rPr kumimoji="0" sz="3200" b="1" kern="1200" cap="none" spc="0" normalizeH="0" baseline="0" noProof="0" dirty="0"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   起初四周</a:t>
            </a:r>
            <a:r>
              <a:rPr kumimoji="0" lang="zh-CN" sz="3200" b="1" kern="1200" cap="none" spc="0" normalizeH="0" baseline="0" noProof="0" dirty="0"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是</a:t>
            </a:r>
            <a:r>
              <a:rPr kumimoji="0" lang="zh-CN" sz="3200" b="1" kern="1200" cap="none" spc="0" normalizeH="0" baseline="0" noProof="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静寂</a:t>
            </a:r>
            <a:r>
              <a:rPr kumimoji="0" lang="zh-CN" sz="3200" b="1" kern="1200" cap="none" spc="0" normalizeH="0" baseline="0" noProof="0" dirty="0"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的 </a:t>
            </a:r>
            <a:r>
              <a:rPr kumimoji="0" sz="3200" b="1" kern="1200" cap="none" spc="0" normalizeH="0" baseline="0" noProof="0" dirty="0"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。后来忽然起了一声</a:t>
            </a:r>
            <a:r>
              <a:rPr kumimoji="0" sz="3200" b="1" kern="1200" cap="none" spc="0" normalizeH="0" baseline="0" noProof="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鸟叫</a:t>
            </a:r>
            <a:r>
              <a:rPr kumimoji="0" sz="3200" b="1" kern="1200" cap="none" spc="0" normalizeH="0" baseline="0" noProof="0" dirty="0"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 。</a:t>
            </a:r>
            <a:r>
              <a:rPr kumimoji="0" lang="zh-CN" sz="3200" b="1" kern="1200" cap="none" spc="0" normalizeH="0" baseline="0" noProof="0" dirty="0"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我们</a:t>
            </a:r>
            <a:r>
              <a:rPr kumimoji="0" sz="3200" b="1" kern="1200" cap="none" spc="0" normalizeH="0" baseline="0" noProof="0" dirty="0"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把手一拍，便看见一只</a:t>
            </a:r>
            <a:r>
              <a:rPr kumimoji="0" sz="3200" b="1" kern="1200" cap="none" spc="0" normalizeH="0" baseline="0" noProof="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大鸟飞</a:t>
            </a:r>
            <a:r>
              <a:rPr kumimoji="0" sz="3200" b="1" kern="1200" cap="none" spc="0" normalizeH="0" baseline="0" noProof="0" dirty="0"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起来 </a:t>
            </a:r>
            <a:r>
              <a:rPr kumimoji="0" lang="zh-CN" sz="3200" b="1" kern="1200" cap="none" spc="0" normalizeH="0" baseline="0" noProof="0" dirty="0"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。</a:t>
            </a:r>
            <a:r>
              <a:rPr kumimoji="0" sz="3200" b="1" kern="1200" cap="none" spc="0" normalizeH="0" baseline="0" noProof="0" dirty="0"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接着又看见</a:t>
            </a:r>
            <a:r>
              <a:rPr kumimoji="0" sz="3200" b="1" kern="1200" cap="none" spc="0" normalizeH="0" baseline="0" noProof="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第二</a:t>
            </a:r>
            <a:r>
              <a:rPr kumimoji="0" sz="3200" b="1" kern="1200" cap="none" spc="0" normalizeH="0" baseline="0" noProof="0" dirty="0"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只，</a:t>
            </a:r>
            <a:r>
              <a:rPr kumimoji="0" sz="3200" b="1" kern="1200" cap="none" spc="0" normalizeH="0" baseline="0" noProof="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第三</a:t>
            </a:r>
            <a:r>
              <a:rPr kumimoji="0" sz="3200" b="1" kern="1200" cap="none" spc="0" normalizeH="0" baseline="0" noProof="0" dirty="0"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只 。我们继续拍掌</a:t>
            </a:r>
            <a:r>
              <a:rPr kumimoji="0" lang="zh-CN" sz="3200" b="1" kern="1200" cap="none" spc="0" normalizeH="0" baseline="0" noProof="0" dirty="0"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，树上就</a:t>
            </a:r>
            <a:r>
              <a:rPr kumimoji="0" sz="3200" b="1" kern="1200" cap="none" spc="0" normalizeH="0" baseline="0" noProof="0" dirty="0"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变得</a:t>
            </a:r>
            <a:r>
              <a:rPr kumimoji="0" sz="3200" b="1" kern="1200" cap="none" spc="0" normalizeH="0" baseline="0" noProof="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热闹</a:t>
            </a:r>
            <a:r>
              <a:rPr kumimoji="0" sz="3200" b="1" kern="1200" cap="none" spc="0" normalizeH="0" baseline="0" noProof="0" dirty="0"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了。</a:t>
            </a:r>
            <a:r>
              <a:rPr kumimoji="0" sz="3200" b="1" kern="1200" cap="none" spc="0" normalizeH="0" baseline="0" noProof="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到处</a:t>
            </a:r>
            <a:r>
              <a:rPr kumimoji="0" sz="3200" b="1" kern="1200" cap="none" spc="0" normalizeH="0" baseline="0" noProof="0" dirty="0"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都是</a:t>
            </a:r>
            <a:r>
              <a:rPr kumimoji="0" sz="3200" b="1" kern="1200" cap="none" spc="0" normalizeH="0" baseline="0" noProof="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鸟声</a:t>
            </a:r>
            <a:r>
              <a:rPr kumimoji="0" sz="3200" b="1" kern="1200" cap="none" spc="0" normalizeH="0" baseline="0" noProof="0" dirty="0"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，</a:t>
            </a:r>
            <a:r>
              <a:rPr kumimoji="0" sz="3200" b="1" kern="1200" cap="none" spc="0" normalizeH="0" baseline="0" noProof="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到处</a:t>
            </a:r>
            <a:r>
              <a:rPr kumimoji="0" sz="3200" b="1" kern="1200" cap="none" spc="0" normalizeH="0" baseline="0" noProof="0" dirty="0"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都是</a:t>
            </a:r>
            <a:r>
              <a:rPr kumimoji="0" sz="3200" b="1" kern="1200" cap="none" spc="0" normalizeH="0" baseline="0" noProof="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鸟影</a:t>
            </a:r>
            <a:r>
              <a:rPr kumimoji="0" sz="3200" b="1" kern="1200" cap="none" spc="0" normalizeH="0" baseline="0" noProof="0" dirty="0"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 。</a:t>
            </a:r>
            <a:r>
              <a:rPr kumimoji="0" sz="3200" b="1" kern="1200" cap="none" spc="0" normalizeH="0" baseline="0" noProof="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大</a:t>
            </a:r>
            <a:r>
              <a:rPr kumimoji="0" sz="3200" b="1" kern="1200" cap="none" spc="0" normalizeH="0" baseline="0" noProof="0" dirty="0"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的，</a:t>
            </a:r>
            <a:r>
              <a:rPr kumimoji="0" sz="3200" b="1" kern="1200" cap="none" spc="0" normalizeH="0" baseline="0" noProof="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小</a:t>
            </a:r>
            <a:r>
              <a:rPr kumimoji="0" sz="3200" b="1" kern="1200" cap="none" spc="0" normalizeH="0" baseline="0" noProof="0" dirty="0"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的，</a:t>
            </a:r>
            <a:r>
              <a:rPr kumimoji="0" sz="3200" b="1" kern="1200" cap="none" spc="0" normalizeH="0" baseline="0" noProof="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花</a:t>
            </a:r>
            <a:r>
              <a:rPr kumimoji="0" sz="3200" b="1" kern="1200" cap="none" spc="0" normalizeH="0" baseline="0" noProof="0" dirty="0"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的，</a:t>
            </a:r>
            <a:r>
              <a:rPr kumimoji="0" sz="3200" b="1" kern="1200" cap="none" spc="0" normalizeH="0" baseline="0" noProof="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黑</a:t>
            </a:r>
            <a:r>
              <a:rPr kumimoji="0" sz="3200" b="1" kern="1200" cap="none" spc="0" normalizeH="0" baseline="0" noProof="0" dirty="0"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的，有的站在</a:t>
            </a:r>
            <a:r>
              <a:rPr kumimoji="0" lang="zh-CN" sz="3200" b="1" kern="1200" cap="none" spc="0" normalizeH="0" baseline="0" noProof="0" dirty="0"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树</a:t>
            </a:r>
            <a:r>
              <a:rPr kumimoji="0" sz="3200" b="1" kern="1200" cap="none" spc="0" normalizeH="0" baseline="0" noProof="0" dirty="0"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枝上</a:t>
            </a:r>
            <a:r>
              <a:rPr kumimoji="0" sz="3200" b="1" kern="1200" cap="none" spc="0" normalizeH="0" baseline="0" noProof="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叫</a:t>
            </a:r>
            <a:r>
              <a:rPr kumimoji="0" sz="3200" b="1" kern="1200" cap="none" spc="0" normalizeH="0" baseline="0" noProof="0" dirty="0"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，有的</a:t>
            </a:r>
            <a:r>
              <a:rPr kumimoji="0" sz="3200" b="1" kern="1200" cap="none" spc="0" normalizeH="0" baseline="0" noProof="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飞</a:t>
            </a:r>
            <a:r>
              <a:rPr kumimoji="0" sz="3200" b="1" kern="1200" cap="none" spc="0" normalizeH="0" baseline="0" noProof="0" dirty="0"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起来，有的在</a:t>
            </a:r>
            <a:r>
              <a:rPr kumimoji="0" sz="3200" b="1" kern="1200" cap="none" spc="0" normalizeH="0" baseline="0" noProof="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扑翅膀</a:t>
            </a:r>
            <a:r>
              <a:rPr kumimoji="0" sz="3200" b="1" kern="1200" cap="none" spc="0" normalizeH="0" baseline="0" noProof="0" dirty="0"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 。</a:t>
            </a:r>
          </a:p>
        </p:txBody>
      </p:sp>
      <p:cxnSp>
        <p:nvCxnSpPr>
          <p:cNvPr id="3" name="直接连接符 2"/>
          <p:cNvCxnSpPr/>
          <p:nvPr/>
        </p:nvCxnSpPr>
        <p:spPr>
          <a:xfrm flipH="1">
            <a:off x="5805196" y="1302897"/>
            <a:ext cx="152400" cy="40005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 flipH="1">
            <a:off x="1968371" y="1302897"/>
            <a:ext cx="153988" cy="40005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 flipH="1">
            <a:off x="2819757" y="1768514"/>
            <a:ext cx="153988" cy="40005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 flipH="1">
            <a:off x="7662092" y="1800413"/>
            <a:ext cx="153988" cy="40005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 flipH="1">
            <a:off x="2355565" y="2286512"/>
            <a:ext cx="153988" cy="40005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 flipH="1">
            <a:off x="2974379" y="2739727"/>
            <a:ext cx="153988" cy="40005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 flipH="1">
            <a:off x="1368322" y="3704778"/>
            <a:ext cx="153988" cy="40005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 flipH="1">
            <a:off x="7454939" y="3704778"/>
            <a:ext cx="153988" cy="40005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 flipH="1">
            <a:off x="5040987" y="3704461"/>
            <a:ext cx="153988" cy="40005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" name="直接箭头连接符 1"/>
          <p:cNvCxnSpPr/>
          <p:nvPr/>
        </p:nvCxnSpPr>
        <p:spPr>
          <a:xfrm>
            <a:off x="4417099" y="1292264"/>
            <a:ext cx="198120" cy="33655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直接箭头连接符 3"/>
          <p:cNvCxnSpPr/>
          <p:nvPr/>
        </p:nvCxnSpPr>
        <p:spPr>
          <a:xfrm>
            <a:off x="1421804" y="1832014"/>
            <a:ext cx="198120" cy="33655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直接箭头连接符 4"/>
          <p:cNvCxnSpPr/>
          <p:nvPr/>
        </p:nvCxnSpPr>
        <p:spPr>
          <a:xfrm>
            <a:off x="988099" y="2307629"/>
            <a:ext cx="198120" cy="33655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直接箭头连接符 5"/>
          <p:cNvCxnSpPr/>
          <p:nvPr/>
        </p:nvCxnSpPr>
        <p:spPr>
          <a:xfrm flipV="1">
            <a:off x="6501804" y="2318411"/>
            <a:ext cx="198120" cy="31940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直接箭头连接符 6"/>
          <p:cNvCxnSpPr/>
          <p:nvPr/>
        </p:nvCxnSpPr>
        <p:spPr>
          <a:xfrm>
            <a:off x="2966623" y="3292028"/>
            <a:ext cx="198120" cy="33655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直接箭头连接符 8"/>
          <p:cNvCxnSpPr/>
          <p:nvPr/>
        </p:nvCxnSpPr>
        <p:spPr>
          <a:xfrm flipV="1">
            <a:off x="1358006" y="4233882"/>
            <a:ext cx="198120" cy="31940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Box 1"/>
          <p:cNvSpPr txBox="1"/>
          <p:nvPr/>
        </p:nvSpPr>
        <p:spPr>
          <a:xfrm>
            <a:off x="1222375" y="892208"/>
            <a:ext cx="6777817" cy="293157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Times New Roman" pitchFamily="18" charset="0"/>
                <a:ea typeface="+mj-ea"/>
                <a:cs typeface="Times New Roman" pitchFamily="18" charset="0"/>
              </a:rPr>
              <a:t>指名朗读课文，听评朗读效果。</a:t>
            </a:r>
            <a:endParaRPr lang="en-US" altLang="zh-CN" sz="3200" b="1" dirty="0"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3200" b="1" dirty="0">
                <a:latin typeface="Times New Roman" pitchFamily="18" charset="0"/>
                <a:ea typeface="+mj-ea"/>
                <a:cs typeface="Times New Roman" pitchFamily="18" charset="0"/>
              </a:rPr>
              <a:t>1.</a:t>
            </a:r>
            <a:r>
              <a:rPr lang="zh-CN" altLang="en-US" sz="3200" b="1" dirty="0">
                <a:latin typeface="Times New Roman" pitchFamily="18" charset="0"/>
                <a:ea typeface="+mj-ea"/>
                <a:cs typeface="Times New Roman" pitchFamily="18" charset="0"/>
              </a:rPr>
              <a:t>课文生字、多音字读音是否正确。</a:t>
            </a:r>
            <a:endParaRPr lang="en-US" altLang="zh-CN" sz="3200" b="1" dirty="0"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3200" b="1" dirty="0">
                <a:latin typeface="Times New Roman" pitchFamily="18" charset="0"/>
                <a:ea typeface="+mj-ea"/>
                <a:cs typeface="Times New Roman" pitchFamily="18" charset="0"/>
              </a:rPr>
              <a:t>2.</a:t>
            </a:r>
            <a:r>
              <a:rPr lang="zh-CN" altLang="en-US" sz="3200" b="1" dirty="0">
                <a:latin typeface="Times New Roman" pitchFamily="18" charset="0"/>
                <a:ea typeface="+mj-ea"/>
                <a:cs typeface="Times New Roman" pitchFamily="18" charset="0"/>
              </a:rPr>
              <a:t>朗读是否做到正确、流利。</a:t>
            </a:r>
            <a:endParaRPr lang="en-US" altLang="zh-CN" sz="3200" b="1" dirty="0"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3200" b="1" dirty="0">
                <a:latin typeface="Times New Roman" pitchFamily="18" charset="0"/>
                <a:ea typeface="+mj-ea"/>
                <a:cs typeface="Times New Roman" pitchFamily="18" charset="0"/>
              </a:rPr>
              <a:t>3.</a:t>
            </a:r>
            <a:r>
              <a:rPr lang="zh-CN" altLang="en-US" sz="3200" b="1" dirty="0">
                <a:latin typeface="Times New Roman" pitchFamily="18" charset="0"/>
                <a:ea typeface="+mj-ea"/>
                <a:cs typeface="Times New Roman" pitchFamily="18" charset="0"/>
              </a:rPr>
              <a:t>是否能读好昂扬赞美的语气。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4" grpId="1"/>
      <p:bldP spid="18434" grpId="2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文本框 6"/>
          <p:cNvSpPr txBox="1"/>
          <p:nvPr/>
        </p:nvSpPr>
        <p:spPr>
          <a:xfrm>
            <a:off x="349581" y="1267817"/>
            <a:ext cx="8520112" cy="1431161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defTabSz="914400">
              <a:lnSpc>
                <a:spcPct val="150000"/>
              </a:lnSpc>
              <a:spcBef>
                <a:spcPts val="1800"/>
              </a:spcBef>
              <a:buFont typeface="Wingdings" panose="05000000000000000000" pitchFamily="2" charset="2"/>
            </a:pPr>
            <a:r>
              <a:rPr lang="en-US" altLang="zh-CN" sz="3200" b="1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    </a:t>
            </a:r>
            <a:r>
              <a:rPr lang="zh-CN" altLang="en-US" sz="3200" b="1" dirty="0">
                <a:latin typeface="黑体" pitchFamily="49" charset="-122"/>
                <a:ea typeface="黑体" pitchFamily="49" charset="-122"/>
                <a:sym typeface="+mn-ea"/>
              </a:rPr>
              <a:t>默读课文</a:t>
            </a:r>
            <a:r>
              <a:rPr lang="zh-CN" altLang="en-US" sz="3200" b="1" dirty="0">
                <a:latin typeface="黑体" pitchFamily="49" charset="-122"/>
                <a:ea typeface="黑体" pitchFamily="49" charset="-122"/>
              </a:rPr>
              <a:t>，思考：作者分别在什么时候去过鸟的天堂？画出表示时间的词语。</a:t>
            </a:r>
            <a:endParaRPr lang="en-US" altLang="zh-CN" sz="3200" b="1" dirty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891477" y="508859"/>
            <a:ext cx="2838727" cy="76944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  <a:cs typeface="+mn-cs"/>
              </a:rPr>
              <a:t>整体感知</a:t>
            </a:r>
          </a:p>
        </p:txBody>
      </p:sp>
      <p:sp>
        <p:nvSpPr>
          <p:cNvPr id="6" name="矩形 5"/>
          <p:cNvSpPr/>
          <p:nvPr/>
        </p:nvSpPr>
        <p:spPr>
          <a:xfrm>
            <a:off x="1608642" y="3047609"/>
            <a:ext cx="6207148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normalizeH="0" baseline="0" noProof="0" dirty="0">
                <a:solidFill>
                  <a:srgbClr val="C00000"/>
                </a:solidFill>
                <a:uLnTx/>
                <a:uFillTx/>
                <a:latin typeface="+mj-ea"/>
                <a:ea typeface="+mj-ea"/>
                <a:cs typeface="+mn-cs"/>
              </a:rPr>
              <a:t>表示时间的词语：傍晚和早晨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文本框 6"/>
          <p:cNvSpPr txBox="1"/>
          <p:nvPr/>
        </p:nvSpPr>
        <p:spPr>
          <a:xfrm>
            <a:off x="505454" y="712490"/>
            <a:ext cx="8299450" cy="1053465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defTabSz="914400">
              <a:spcBef>
                <a:spcPts val="1800"/>
              </a:spcBef>
              <a:buFont typeface="Wingdings" panose="05000000000000000000" pitchFamily="2" charset="2"/>
            </a:pPr>
            <a:r>
              <a:rPr lang="en-US" altLang="zh-CN" sz="3200" b="1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    </a:t>
            </a:r>
            <a:r>
              <a:rPr lang="zh-CN" altLang="en-US" sz="3200" b="1" dirty="0">
                <a:latin typeface="黑体" pitchFamily="49" charset="-122"/>
                <a:ea typeface="黑体" pitchFamily="49" charset="-122"/>
                <a:sym typeface="+mn-ea"/>
              </a:rPr>
              <a:t>课文写了作者两次去</a:t>
            </a:r>
            <a:r>
              <a:rPr lang="en-US" altLang="zh-CN" sz="3200" b="1" dirty="0">
                <a:latin typeface="黑体" pitchFamily="49" charset="-122"/>
                <a:ea typeface="黑体" pitchFamily="49" charset="-122"/>
                <a:sym typeface="+mn-ea"/>
              </a:rPr>
              <a:t>“</a:t>
            </a:r>
            <a:r>
              <a:rPr lang="zh-CN" altLang="en-US" sz="3200" b="1" dirty="0">
                <a:latin typeface="黑体" pitchFamily="49" charset="-122"/>
                <a:ea typeface="黑体" pitchFamily="49" charset="-122"/>
                <a:sym typeface="+mn-ea"/>
              </a:rPr>
              <a:t>鸟的天堂</a:t>
            </a:r>
            <a:r>
              <a:rPr lang="en-US" altLang="zh-CN" sz="3200" b="1" dirty="0">
                <a:latin typeface="黑体" pitchFamily="49" charset="-122"/>
                <a:ea typeface="黑体" pitchFamily="49" charset="-122"/>
                <a:sym typeface="+mn-ea"/>
              </a:rPr>
              <a:t>”</a:t>
            </a:r>
            <a:r>
              <a:rPr lang="zh-CN" altLang="en-US" sz="3200" b="1" dirty="0">
                <a:latin typeface="黑体" pitchFamily="49" charset="-122"/>
                <a:ea typeface="黑体" pitchFamily="49" charset="-122"/>
                <a:sym typeface="+mn-ea"/>
              </a:rPr>
              <a:t>，每次看到了什么景象？自读课文，圈画景物。</a:t>
            </a:r>
            <a:endParaRPr lang="en-US" altLang="zh-CN" sz="3200" b="1" dirty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27075" y="2050888"/>
            <a:ext cx="8056245" cy="13836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0000FF"/>
                </a:solidFill>
                <a:latin typeface="Calibri" panose="020F0502020204030204" pitchFamily="34" charset="0"/>
              </a:rPr>
              <a:t>第一次（傍晚）：大榕树（干、枝、根、叶）</a:t>
            </a:r>
          </a:p>
          <a:p>
            <a:endParaRPr lang="zh-CN" altLang="en-US" sz="2800" b="1" dirty="0">
              <a:solidFill>
                <a:srgbClr val="0000FF"/>
              </a:solidFill>
              <a:latin typeface="Calibri" panose="020F0502020204030204" pitchFamily="34" charset="0"/>
            </a:endParaRPr>
          </a:p>
          <a:p>
            <a:r>
              <a:rPr lang="zh-CN" altLang="en-US" sz="2800" b="1" dirty="0">
                <a:solidFill>
                  <a:srgbClr val="0000FF"/>
                </a:solidFill>
                <a:latin typeface="Calibri" panose="020F0502020204030204" pitchFamily="34" charset="0"/>
              </a:rPr>
              <a:t>第二次（早晨）：群鸟（多、欢快）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7" name="Group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8268202"/>
              </p:ext>
            </p:extLst>
          </p:nvPr>
        </p:nvGraphicFramePr>
        <p:xfrm>
          <a:off x="4691630" y="1394278"/>
          <a:ext cx="900112" cy="900113"/>
        </p:xfrm>
        <a:graphic>
          <a:graphicData uri="http://schemas.openxmlformats.org/drawingml/2006/table">
            <a:tbl>
              <a:tblPr/>
              <a:tblGrid>
                <a:gridCol w="446230"/>
                <a:gridCol w="453882"/>
              </a:tblGrid>
              <a:tr h="447941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45217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Group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5470549"/>
              </p:ext>
            </p:extLst>
          </p:nvPr>
        </p:nvGraphicFramePr>
        <p:xfrm>
          <a:off x="1445766" y="1389970"/>
          <a:ext cx="900112" cy="900113"/>
        </p:xfrm>
        <a:graphic>
          <a:graphicData uri="http://schemas.openxmlformats.org/drawingml/2006/table">
            <a:tbl>
              <a:tblPr/>
              <a:tblGrid>
                <a:gridCol w="446230"/>
                <a:gridCol w="453882"/>
              </a:tblGrid>
              <a:tr h="447941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45217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" name="Group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6870808"/>
              </p:ext>
            </p:extLst>
          </p:nvPr>
        </p:nvGraphicFramePr>
        <p:xfrm>
          <a:off x="2519758" y="1389970"/>
          <a:ext cx="900113" cy="900113"/>
        </p:xfrm>
        <a:graphic>
          <a:graphicData uri="http://schemas.openxmlformats.org/drawingml/2006/table">
            <a:tbl>
              <a:tblPr/>
              <a:tblGrid>
                <a:gridCol w="446230"/>
                <a:gridCol w="453883"/>
              </a:tblGrid>
              <a:tr h="447941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45217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" name="Group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7134398"/>
              </p:ext>
            </p:extLst>
          </p:nvPr>
        </p:nvGraphicFramePr>
        <p:xfrm>
          <a:off x="3607112" y="1389970"/>
          <a:ext cx="900112" cy="900113"/>
        </p:xfrm>
        <a:graphic>
          <a:graphicData uri="http://schemas.openxmlformats.org/drawingml/2006/table">
            <a:tbl>
              <a:tblPr/>
              <a:tblGrid>
                <a:gridCol w="446230"/>
                <a:gridCol w="453882"/>
              </a:tblGrid>
              <a:tr h="447941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45217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2" name="Group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7001462"/>
              </p:ext>
            </p:extLst>
          </p:nvPr>
        </p:nvGraphicFramePr>
        <p:xfrm>
          <a:off x="5800297" y="1389970"/>
          <a:ext cx="900113" cy="900113"/>
        </p:xfrm>
        <a:graphic>
          <a:graphicData uri="http://schemas.openxmlformats.org/drawingml/2006/table">
            <a:tbl>
              <a:tblPr/>
              <a:tblGrid>
                <a:gridCol w="446230"/>
                <a:gridCol w="453883"/>
              </a:tblGrid>
              <a:tr h="447941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45217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" name="Group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2100980"/>
              </p:ext>
            </p:extLst>
          </p:nvPr>
        </p:nvGraphicFramePr>
        <p:xfrm>
          <a:off x="6874290" y="1389970"/>
          <a:ext cx="900112" cy="900113"/>
        </p:xfrm>
        <a:graphic>
          <a:graphicData uri="http://schemas.openxmlformats.org/drawingml/2006/table">
            <a:tbl>
              <a:tblPr/>
              <a:tblGrid>
                <a:gridCol w="446230"/>
                <a:gridCol w="453882"/>
              </a:tblGrid>
              <a:tr h="447941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45217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4" name="Group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3707725"/>
              </p:ext>
            </p:extLst>
          </p:nvPr>
        </p:nvGraphicFramePr>
        <p:xfrm>
          <a:off x="1428303" y="2647121"/>
          <a:ext cx="898525" cy="900113"/>
        </p:xfrm>
        <a:graphic>
          <a:graphicData uri="http://schemas.openxmlformats.org/drawingml/2006/table">
            <a:tbl>
              <a:tblPr/>
              <a:tblGrid>
                <a:gridCol w="445443"/>
                <a:gridCol w="453082"/>
              </a:tblGrid>
              <a:tr h="447941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299" marR="91299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299" marR="91299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45217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299" marR="91299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299" marR="91299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5" name="Group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5425487"/>
              </p:ext>
            </p:extLst>
          </p:nvPr>
        </p:nvGraphicFramePr>
        <p:xfrm>
          <a:off x="2714327" y="2647121"/>
          <a:ext cx="898525" cy="900113"/>
        </p:xfrm>
        <a:graphic>
          <a:graphicData uri="http://schemas.openxmlformats.org/drawingml/2006/table">
            <a:tbl>
              <a:tblPr/>
              <a:tblGrid>
                <a:gridCol w="445443"/>
                <a:gridCol w="453082"/>
              </a:tblGrid>
              <a:tr h="447941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299" marR="91299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299" marR="91299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45217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299" marR="91299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299" marR="91299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6" name="Group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9709040"/>
              </p:ext>
            </p:extLst>
          </p:nvPr>
        </p:nvGraphicFramePr>
        <p:xfrm>
          <a:off x="4100992" y="2647121"/>
          <a:ext cx="900113" cy="900113"/>
        </p:xfrm>
        <a:graphic>
          <a:graphicData uri="http://schemas.openxmlformats.org/drawingml/2006/table">
            <a:tbl>
              <a:tblPr/>
              <a:tblGrid>
                <a:gridCol w="446230"/>
                <a:gridCol w="453883"/>
              </a:tblGrid>
              <a:tr h="447941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45217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7" name="Group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8625457"/>
              </p:ext>
            </p:extLst>
          </p:nvPr>
        </p:nvGraphicFramePr>
        <p:xfrm>
          <a:off x="5469087" y="2647121"/>
          <a:ext cx="900112" cy="900113"/>
        </p:xfrm>
        <a:graphic>
          <a:graphicData uri="http://schemas.openxmlformats.org/drawingml/2006/table">
            <a:tbl>
              <a:tblPr/>
              <a:tblGrid>
                <a:gridCol w="446230"/>
                <a:gridCol w="453882"/>
              </a:tblGrid>
              <a:tr h="447941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45217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6" name="矩形 25">
            <a:hlinkClick r:id="rId3" action="ppaction://hlinksldjump"/>
          </p:cNvPr>
          <p:cNvSpPr/>
          <p:nvPr/>
        </p:nvSpPr>
        <p:spPr>
          <a:xfrm>
            <a:off x="6872936" y="1379127"/>
            <a:ext cx="880369" cy="92202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涨</a:t>
            </a:r>
          </a:p>
        </p:txBody>
      </p:sp>
      <p:sp>
        <p:nvSpPr>
          <p:cNvPr id="27" name="矩形 26">
            <a:hlinkClick r:id="rId4" action="ppaction://hlinksldjump"/>
          </p:cNvPr>
          <p:cNvSpPr/>
          <p:nvPr/>
        </p:nvSpPr>
        <p:spPr>
          <a:xfrm>
            <a:off x="1451052" y="1378472"/>
            <a:ext cx="88036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桨</a:t>
            </a:r>
          </a:p>
        </p:txBody>
      </p:sp>
      <p:sp>
        <p:nvSpPr>
          <p:cNvPr id="29" name="矩形 28">
            <a:hlinkClick r:id="rId5" action="ppaction://hlinksldjump"/>
          </p:cNvPr>
          <p:cNvSpPr/>
          <p:nvPr/>
        </p:nvSpPr>
        <p:spPr>
          <a:xfrm>
            <a:off x="5477148" y="2636648"/>
            <a:ext cx="871855" cy="9220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眉</a:t>
            </a:r>
          </a:p>
        </p:txBody>
      </p:sp>
      <p:sp>
        <p:nvSpPr>
          <p:cNvPr id="30" name="矩形 29">
            <a:hlinkClick r:id="rId6" action="ppaction://hlinksldjump"/>
          </p:cNvPr>
          <p:cNvSpPr/>
          <p:nvPr/>
        </p:nvSpPr>
        <p:spPr>
          <a:xfrm>
            <a:off x="2529924" y="1378472"/>
            <a:ext cx="88036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榕</a:t>
            </a:r>
          </a:p>
        </p:txBody>
      </p:sp>
      <p:sp>
        <p:nvSpPr>
          <p:cNvPr id="31" name="矩形 30">
            <a:hlinkClick r:id="rId7" action="ppaction://hlinksldjump"/>
          </p:cNvPr>
          <p:cNvSpPr/>
          <p:nvPr/>
        </p:nvSpPr>
        <p:spPr>
          <a:xfrm>
            <a:off x="3606994" y="1378472"/>
            <a:ext cx="88036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纠</a:t>
            </a:r>
          </a:p>
        </p:txBody>
      </p:sp>
      <p:sp>
        <p:nvSpPr>
          <p:cNvPr id="32" name="矩形 31">
            <a:hlinkClick r:id="rId8" action="ppaction://hlinksldjump"/>
          </p:cNvPr>
          <p:cNvSpPr/>
          <p:nvPr/>
        </p:nvSpPr>
        <p:spPr>
          <a:xfrm>
            <a:off x="5801344" y="1378472"/>
            <a:ext cx="88036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桩</a:t>
            </a:r>
          </a:p>
        </p:txBody>
      </p:sp>
      <p:sp>
        <p:nvSpPr>
          <p:cNvPr id="33" name="矩形 32">
            <a:hlinkClick r:id="rId9" action="ppaction://hlinksldjump"/>
          </p:cNvPr>
          <p:cNvSpPr/>
          <p:nvPr/>
        </p:nvSpPr>
        <p:spPr>
          <a:xfrm>
            <a:off x="1436785" y="2635993"/>
            <a:ext cx="88036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塔</a:t>
            </a:r>
          </a:p>
        </p:txBody>
      </p:sp>
      <p:sp>
        <p:nvSpPr>
          <p:cNvPr id="34" name="矩形 33">
            <a:hlinkClick r:id="rId10" action="ppaction://hlinksldjump"/>
          </p:cNvPr>
          <p:cNvSpPr/>
          <p:nvPr/>
        </p:nvSpPr>
        <p:spPr>
          <a:xfrm>
            <a:off x="4100296" y="2635993"/>
            <a:ext cx="88036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暇</a:t>
            </a:r>
          </a:p>
        </p:txBody>
      </p:sp>
      <p:graphicFrame>
        <p:nvGraphicFramePr>
          <p:cNvPr id="2" name="Group 47"/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24305033"/>
              </p:ext>
            </p:extLst>
          </p:nvPr>
        </p:nvGraphicFramePr>
        <p:xfrm>
          <a:off x="6875877" y="2647121"/>
          <a:ext cx="900113" cy="900696"/>
        </p:xfrm>
        <a:graphic>
          <a:graphicData uri="http://schemas.openxmlformats.org/drawingml/2006/table">
            <a:tbl>
              <a:tblPr/>
              <a:tblGrid>
                <a:gridCol w="446230"/>
                <a:gridCol w="453883"/>
              </a:tblGrid>
              <a:tr h="447941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452755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5" name="矩形 34">
            <a:hlinkClick r:id="rId11" action="ppaction://hlinksldjump"/>
          </p:cNvPr>
          <p:cNvSpPr/>
          <p:nvPr/>
        </p:nvSpPr>
        <p:spPr>
          <a:xfrm>
            <a:off x="6877262" y="2635993"/>
            <a:ext cx="88036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抛</a:t>
            </a:r>
          </a:p>
        </p:txBody>
      </p:sp>
      <p:sp>
        <p:nvSpPr>
          <p:cNvPr id="5" name="矩形 4">
            <a:hlinkClick r:id="rId12" action="ppaction://hlinksldjump"/>
          </p:cNvPr>
          <p:cNvSpPr/>
          <p:nvPr/>
        </p:nvSpPr>
        <p:spPr>
          <a:xfrm>
            <a:off x="2713896" y="2636648"/>
            <a:ext cx="871855" cy="9220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梢</a:t>
            </a:r>
          </a:p>
        </p:txBody>
      </p:sp>
      <p:sp>
        <p:nvSpPr>
          <p:cNvPr id="36" name="任意多边形 35"/>
          <p:cNvSpPr/>
          <p:nvPr/>
        </p:nvSpPr>
        <p:spPr>
          <a:xfrm>
            <a:off x="5593126" y="168584"/>
            <a:ext cx="3400425" cy="369888"/>
          </a:xfrm>
          <a:custGeom>
            <a:avLst/>
            <a:gdLst>
              <a:gd name="connsiteX0" fmla="*/ 0 w 3400501"/>
              <a:gd name="connsiteY0" fmla="*/ 0 h 369332"/>
              <a:gd name="connsiteX1" fmla="*/ 3400501 w 3400501"/>
              <a:gd name="connsiteY1" fmla="*/ 0 h 369332"/>
              <a:gd name="connsiteX2" fmla="*/ 3400501 w 3400501"/>
              <a:gd name="connsiteY2" fmla="*/ 369332 h 369332"/>
              <a:gd name="connsiteX3" fmla="*/ 0 w 3400501"/>
              <a:gd name="connsiteY3" fmla="*/ 369332 h 369332"/>
              <a:gd name="connsiteX4" fmla="*/ 0 w 3400501"/>
              <a:gd name="connsiteY4" fmla="*/ 0 h 369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00501" h="369332">
                <a:moveTo>
                  <a:pt x="0" y="0"/>
                </a:moveTo>
                <a:lnTo>
                  <a:pt x="3400501" y="0"/>
                </a:lnTo>
                <a:lnTo>
                  <a:pt x="3400501" y="369332"/>
                </a:lnTo>
                <a:lnTo>
                  <a:pt x="0" y="36933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lIns="60960" tIns="60960" rIns="60960" bIns="60960" spcCol="1270" anchor="ctr"/>
          <a:lstStyle>
            <a:defPPr>
              <a:defRPr lang="zh-CN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711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r>
              <a:rPr kumimoji="0" lang="zh-CN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提示</a:t>
            </a:r>
            <a:r>
              <a:rPr kumimoji="0" lang="zh-CN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：</a:t>
            </a:r>
            <a:r>
              <a:rPr kumimoji="0" lang="zh-CN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点击生字进入详细讲解。</a:t>
            </a:r>
            <a:endParaRPr kumimoji="0" lang="zh-CN" sz="1800" b="0" i="0" u="none" strike="noStrike" kern="1200" cap="none" spc="0" normalizeH="0" baseline="0" noProof="0" dirty="0">
              <a:ln>
                <a:noFill/>
              </a:ln>
              <a:solidFill>
                <a:srgbClr val="008000"/>
              </a:solidFill>
              <a:effectLst/>
              <a:uLnTx/>
              <a:uFillTx/>
              <a:latin typeface="仿宋" panose="02010609060101010101" pitchFamily="49" charset="-122"/>
              <a:ea typeface="仿宋" panose="02010609060101010101" pitchFamily="49" charset="-122"/>
              <a:cs typeface="+mn-cs"/>
            </a:endParaRPr>
          </a:p>
        </p:txBody>
      </p:sp>
      <p:sp>
        <p:nvSpPr>
          <p:cNvPr id="39" name="文本框 39"/>
          <p:cNvSpPr txBox="1"/>
          <p:nvPr/>
        </p:nvSpPr>
        <p:spPr>
          <a:xfrm>
            <a:off x="668338" y="3819143"/>
            <a:ext cx="8143875" cy="51752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marL="457200" indent="-457200">
              <a:lnSpc>
                <a:spcPct val="120000"/>
              </a:lnSpc>
              <a:buFont typeface="Wingdings" panose="05000000000000000000" pitchFamily="2" charset="2"/>
              <a:buChar char="u"/>
            </a:pPr>
            <a:r>
              <a:rPr lang="zh-CN" altLang="en-US" sz="2800" b="1" dirty="0">
                <a:latin typeface="宋体" panose="02010600030101010101" pitchFamily="2" charset="-122"/>
              </a:rPr>
              <a:t>观察生字在田字格中的位置，讨论书写注意事项。</a:t>
            </a:r>
          </a:p>
        </p:txBody>
      </p:sp>
      <p:grpSp>
        <p:nvGrpSpPr>
          <p:cNvPr id="21662" name="组合 5"/>
          <p:cNvGrpSpPr/>
          <p:nvPr/>
        </p:nvGrpSpPr>
        <p:grpSpPr>
          <a:xfrm>
            <a:off x="3284243" y="161459"/>
            <a:ext cx="2287587" cy="831850"/>
            <a:chOff x="924035" y="907522"/>
            <a:chExt cx="2287080" cy="832905"/>
          </a:xfrm>
        </p:grpSpPr>
        <p:grpSp>
          <p:nvGrpSpPr>
            <p:cNvPr id="21664" name="组合 4"/>
            <p:cNvGrpSpPr/>
            <p:nvPr/>
          </p:nvGrpSpPr>
          <p:grpSpPr>
            <a:xfrm>
              <a:off x="924035" y="907522"/>
              <a:ext cx="2287080" cy="832905"/>
              <a:chOff x="1314217" y="754602"/>
              <a:chExt cx="2287080" cy="832905"/>
            </a:xfrm>
          </p:grpSpPr>
          <p:pic>
            <p:nvPicPr>
              <p:cNvPr id="21668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314219" y="1333230"/>
                <a:ext cx="2287078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21669" name="Picture 6"/>
              <p:cNvPicPr>
                <a:picLocks noChangeAspect="1"/>
              </p:cNvPicPr>
              <p:nvPr/>
            </p:nvPicPr>
            <p:blipFill>
              <a:blip r:embed="rId14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41" name="圆角矩形 40"/>
            <p:cNvSpPr/>
            <p:nvPr/>
          </p:nvSpPr>
          <p:spPr>
            <a:xfrm>
              <a:off x="1485979" y="1067895"/>
              <a:ext cx="1310409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我会写</a:t>
              </a:r>
            </a:p>
          </p:txBody>
        </p:sp>
      </p:grpSp>
      <p:sp>
        <p:nvSpPr>
          <p:cNvPr id="38" name="矩形 37">
            <a:hlinkClick r:id="rId7" action="ppaction://hlinksldjump"/>
          </p:cNvPr>
          <p:cNvSpPr/>
          <p:nvPr/>
        </p:nvSpPr>
        <p:spPr>
          <a:xfrm>
            <a:off x="4690107" y="1374284"/>
            <a:ext cx="88036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5400" b="1" noProof="0" dirty="0" smtClean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耀</a:t>
            </a:r>
            <a:endParaRPr kumimoji="0" lang="zh-CN" altLang="en-US" sz="5400" b="1" i="0" u="none" strike="noStrike" kern="1200" cap="none" spc="0" normalizeH="0" baseline="0" noProof="0" dirty="0">
              <a:ln>
                <a:solidFill>
                  <a:schemeClr val="bg1"/>
                </a:solidFill>
              </a:ln>
              <a:solidFill>
                <a:srgbClr val="FF0000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3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4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4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5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6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6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7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7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" fill="hold">
                      <p:stCondLst>
                        <p:cond delay="0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7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8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5" grpId="0"/>
      <p:bldP spid="39" grpId="0"/>
      <p:bldP spid="3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圆角矩形 33"/>
          <p:cNvSpPr/>
          <p:nvPr/>
        </p:nvSpPr>
        <p:spPr>
          <a:xfrm>
            <a:off x="6522720" y="2541588"/>
            <a:ext cx="1890713" cy="1905000"/>
          </a:xfrm>
          <a:prstGeom prst="roundRect">
            <a:avLst/>
          </a:prstGeom>
          <a:gradFill>
            <a:gsLst>
              <a:gs pos="0">
                <a:schemeClr val="bg1"/>
              </a:gs>
              <a:gs pos="100000">
                <a:schemeClr val="bg1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3" name="圆角矩形 32"/>
          <p:cNvSpPr/>
          <p:nvPr/>
        </p:nvSpPr>
        <p:spPr>
          <a:xfrm>
            <a:off x="3888740" y="2541905"/>
            <a:ext cx="1817370" cy="1905000"/>
          </a:xfrm>
          <a:prstGeom prst="roundRect">
            <a:avLst/>
          </a:prstGeom>
          <a:gradFill>
            <a:gsLst>
              <a:gs pos="0">
                <a:schemeClr val="bg1"/>
              </a:gs>
              <a:gs pos="100000">
                <a:schemeClr val="bg1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215900" y="2605088"/>
            <a:ext cx="2740025" cy="1905000"/>
          </a:xfrm>
          <a:prstGeom prst="roundRect">
            <a:avLst/>
          </a:prstGeom>
          <a:gradFill>
            <a:gsLst>
              <a:gs pos="0">
                <a:schemeClr val="bg1"/>
              </a:gs>
              <a:gs pos="100000">
                <a:schemeClr val="bg1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51" name="直线连接符 75"/>
          <p:cNvCxnSpPr/>
          <p:nvPr/>
        </p:nvCxnSpPr>
        <p:spPr>
          <a:xfrm>
            <a:off x="4021138" y="3043238"/>
            <a:ext cx="1550988" cy="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文本框 64"/>
          <p:cNvSpPr txBox="1"/>
          <p:nvPr/>
        </p:nvSpPr>
        <p:spPr>
          <a:xfrm>
            <a:off x="3911283" y="2605088"/>
            <a:ext cx="1884363" cy="43815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marR="0" defTabSz="457200">
              <a:buClrTx/>
              <a:buSzTx/>
              <a:buFontTx/>
              <a:defRPr/>
            </a:pPr>
            <a:r>
              <a:rPr kumimoji="0" lang="zh-CN" altLang="en-US" sz="2400" b="1" kern="1200" cap="none" spc="0" normalizeH="0" baseline="0" noProof="0" dirty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半包围结构</a:t>
            </a:r>
          </a:p>
        </p:txBody>
      </p:sp>
      <p:cxnSp>
        <p:nvCxnSpPr>
          <p:cNvPr id="54" name="直线连接符 75"/>
          <p:cNvCxnSpPr/>
          <p:nvPr/>
        </p:nvCxnSpPr>
        <p:spPr>
          <a:xfrm>
            <a:off x="6729095" y="3043555"/>
            <a:ext cx="1478280" cy="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文本框 64"/>
          <p:cNvSpPr txBox="1"/>
          <p:nvPr/>
        </p:nvSpPr>
        <p:spPr>
          <a:xfrm>
            <a:off x="749300" y="2697163"/>
            <a:ext cx="1800225" cy="43815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marR="0" algn="ctr" defTabSz="457200">
              <a:buClrTx/>
              <a:buSzTx/>
              <a:buFontTx/>
              <a:defRPr/>
            </a:pPr>
            <a:r>
              <a:rPr kumimoji="0" lang="zh-CN" altLang="en-US" sz="2400" b="1" kern="1200" cap="none" spc="0" normalizeH="0" baseline="0" noProof="0" dirty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左右结构</a:t>
            </a:r>
          </a:p>
        </p:txBody>
      </p:sp>
      <p:sp>
        <p:nvSpPr>
          <p:cNvPr id="58" name="文本框 64"/>
          <p:cNvSpPr txBox="1"/>
          <p:nvPr/>
        </p:nvSpPr>
        <p:spPr>
          <a:xfrm>
            <a:off x="2200275" y="676275"/>
            <a:ext cx="608013" cy="6223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桨</a:t>
            </a:r>
          </a:p>
        </p:txBody>
      </p:sp>
      <p:sp>
        <p:nvSpPr>
          <p:cNvPr id="60" name="文本框 64"/>
          <p:cNvSpPr txBox="1"/>
          <p:nvPr/>
        </p:nvSpPr>
        <p:spPr>
          <a:xfrm>
            <a:off x="3640138" y="1301750"/>
            <a:ext cx="608012" cy="6223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暇</a:t>
            </a:r>
          </a:p>
        </p:txBody>
      </p:sp>
      <p:sp>
        <p:nvSpPr>
          <p:cNvPr id="61" name="文本框 64"/>
          <p:cNvSpPr txBox="1"/>
          <p:nvPr/>
        </p:nvSpPr>
        <p:spPr>
          <a:xfrm>
            <a:off x="2200275" y="1298575"/>
            <a:ext cx="608013" cy="6223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塔</a:t>
            </a:r>
          </a:p>
        </p:txBody>
      </p:sp>
      <p:sp>
        <p:nvSpPr>
          <p:cNvPr id="62" name="文本框 64"/>
          <p:cNvSpPr txBox="1"/>
          <p:nvPr/>
        </p:nvSpPr>
        <p:spPr>
          <a:xfrm>
            <a:off x="6729095" y="2605405"/>
            <a:ext cx="1477963" cy="43815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marR="0" defTabSz="457200">
              <a:buClrTx/>
              <a:buSzTx/>
              <a:buFontTx/>
              <a:defRPr/>
            </a:pPr>
            <a:r>
              <a:rPr kumimoji="0" lang="zh-CN" altLang="en-US" sz="2400" b="1" kern="1200" cap="none" spc="0" normalizeH="0" baseline="0" noProof="0" dirty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上下结构</a:t>
            </a:r>
          </a:p>
        </p:txBody>
      </p:sp>
      <p:sp>
        <p:nvSpPr>
          <p:cNvPr id="63" name="文本框 64"/>
          <p:cNvSpPr txBox="1"/>
          <p:nvPr/>
        </p:nvSpPr>
        <p:spPr>
          <a:xfrm>
            <a:off x="2955925" y="679450"/>
            <a:ext cx="608013" cy="6223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榕</a:t>
            </a:r>
          </a:p>
        </p:txBody>
      </p:sp>
      <p:cxnSp>
        <p:nvCxnSpPr>
          <p:cNvPr id="64" name="直线连接符 5"/>
          <p:cNvCxnSpPr/>
          <p:nvPr/>
        </p:nvCxnSpPr>
        <p:spPr>
          <a:xfrm>
            <a:off x="501650" y="3074988"/>
            <a:ext cx="2192338" cy="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文本框 64"/>
          <p:cNvSpPr txBox="1"/>
          <p:nvPr/>
        </p:nvSpPr>
        <p:spPr>
          <a:xfrm>
            <a:off x="4359275" y="1301750"/>
            <a:ext cx="609600" cy="6223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眉</a:t>
            </a:r>
          </a:p>
        </p:txBody>
      </p:sp>
      <p:sp>
        <p:nvSpPr>
          <p:cNvPr id="66" name="文本框 64"/>
          <p:cNvSpPr txBox="1"/>
          <p:nvPr/>
        </p:nvSpPr>
        <p:spPr>
          <a:xfrm>
            <a:off x="5097463" y="1295400"/>
            <a:ext cx="608012" cy="6223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抛</a:t>
            </a:r>
          </a:p>
        </p:txBody>
      </p:sp>
      <p:sp>
        <p:nvSpPr>
          <p:cNvPr id="67" name="文本框 64"/>
          <p:cNvSpPr txBox="1"/>
          <p:nvPr/>
        </p:nvSpPr>
        <p:spPr>
          <a:xfrm>
            <a:off x="5187950" y="676275"/>
            <a:ext cx="608013" cy="6223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涨</a:t>
            </a:r>
          </a:p>
        </p:txBody>
      </p:sp>
      <p:sp>
        <p:nvSpPr>
          <p:cNvPr id="71" name="文本框 64"/>
          <p:cNvSpPr txBox="1"/>
          <p:nvPr/>
        </p:nvSpPr>
        <p:spPr>
          <a:xfrm>
            <a:off x="2954338" y="1298575"/>
            <a:ext cx="609600" cy="6223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梢</a:t>
            </a:r>
          </a:p>
        </p:txBody>
      </p:sp>
      <p:sp>
        <p:nvSpPr>
          <p:cNvPr id="72" name="文本框 64"/>
          <p:cNvSpPr txBox="1"/>
          <p:nvPr/>
        </p:nvSpPr>
        <p:spPr>
          <a:xfrm>
            <a:off x="3640138" y="676275"/>
            <a:ext cx="608012" cy="6223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纠</a:t>
            </a:r>
          </a:p>
        </p:txBody>
      </p:sp>
      <p:sp>
        <p:nvSpPr>
          <p:cNvPr id="73" name="文本框 9"/>
          <p:cNvSpPr txBox="1"/>
          <p:nvPr/>
        </p:nvSpPr>
        <p:spPr>
          <a:xfrm>
            <a:off x="4357688" y="625475"/>
            <a:ext cx="641985" cy="64516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桩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069 -0.000123 L 0.485417 0.491235 " pathEditMode="relative" rAng="0" ptsTypes="">
                                      <p:cBhvr>
                                        <p:cTn id="6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2" y="23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069 -0.000123 L -0.280139 0.467901 " pathEditMode="relative" rAng="0" ptsTypes="">
                                      <p:cBhvr>
                                        <p:cTn id="10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9" y="25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-0.000123 L -0.225278 0.462346 " pathEditMode="relative" rAng="0" ptsTypes="">
                                      <p:cBhvr>
                                        <p:cTn id="14" dur="2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" y="25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069 -0.000123 L -0.241944 0.474198 " pathEditMode="relative" rAng="0" ptsTypes="">
                                      <p:cBhvr>
                                        <p:cTn id="18" dur="2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6" y="2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3.88511E-6 L -0.45434 0.46789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700" y="23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3.7307E-6 L -0.20572 0.47467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300" y="237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069 0.001852 L -0.152708 0.479259 " pathEditMode="relative" rAng="0" ptsTypes="">
                                      <p:cBhvr>
                                        <p:cTn id="30" dur="2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5" y="2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3.93453E-6 L -0.29844 0.47406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900" y="237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-0.000123 L 0.014236 0.361358 " pathEditMode="relative" rAng="0" ptsTypes="">
                                      <p:cBhvr>
                                        <p:cTn id="38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" y="1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1.39592E-6 L -0.31685 0.47529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900" y="237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/>
      <p:bldP spid="61" grpId="0"/>
      <p:bldP spid="63" grpId="0"/>
      <p:bldP spid="65" grpId="0"/>
      <p:bldP spid="66" grpId="0"/>
      <p:bldP spid="67" grpId="0"/>
      <p:bldP spid="7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Group 47"/>
          <p:cNvGraphicFramePr>
            <a:graphicFrameLocks noGrp="1"/>
          </p:cNvGraphicFramePr>
          <p:nvPr/>
        </p:nvGraphicFramePr>
        <p:xfrm>
          <a:off x="4122738" y="1217930"/>
          <a:ext cx="2590800" cy="2279650"/>
        </p:xfrm>
        <a:graphic>
          <a:graphicData uri="http://schemas.openxmlformats.org/drawingml/2006/table">
            <a:tbl>
              <a:tblPr/>
              <a:tblGrid>
                <a:gridCol w="1284387"/>
                <a:gridCol w="1306413"/>
              </a:tblGrid>
              <a:tr h="113446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4518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8404" name="Freeform 36"/>
          <p:cNvSpPr/>
          <p:nvPr/>
        </p:nvSpPr>
        <p:spPr>
          <a:xfrm>
            <a:off x="4816475" y="2438718"/>
            <a:ext cx="1243013" cy="200025"/>
          </a:xfrm>
          <a:custGeom>
            <a:avLst/>
            <a:gdLst>
              <a:gd name="txL" fmla="*/ 0 w 1959"/>
              <a:gd name="txT" fmla="*/ 0 h 316"/>
              <a:gd name="txR" fmla="*/ 1959 w 1959"/>
              <a:gd name="txB" fmla="*/ 316 h 316"/>
            </a:gdLst>
            <a:ahLst/>
            <a:cxnLst>
              <a:cxn ang="0">
                <a:pos x="374023183" y="40468349"/>
              </a:cxn>
              <a:cxn ang="0">
                <a:pos x="502052253" y="20034150"/>
              </a:cxn>
              <a:cxn ang="0">
                <a:pos x="558417404" y="10017075"/>
              </a:cxn>
              <a:cxn ang="0">
                <a:pos x="609548448" y="4808196"/>
              </a:cxn>
              <a:cxn ang="0">
                <a:pos x="650614831" y="0"/>
              </a:cxn>
              <a:cxn ang="0">
                <a:pos x="681213002" y="0"/>
              </a:cxn>
              <a:cxn ang="0">
                <a:pos x="727512857" y="4808196"/>
              </a:cxn>
              <a:cxn ang="0">
                <a:pos x="763345133" y="20034150"/>
              </a:cxn>
              <a:cxn ang="0">
                <a:pos x="783878008" y="40468349"/>
              </a:cxn>
              <a:cxn ang="0">
                <a:pos x="788709198" y="50485424"/>
              </a:cxn>
              <a:cxn ang="0">
                <a:pos x="788709198" y="60903182"/>
              </a:cxn>
              <a:cxn ang="0">
                <a:pos x="778643901" y="65710744"/>
              </a:cxn>
              <a:cxn ang="0">
                <a:pos x="768176323" y="65710744"/>
              </a:cxn>
              <a:cxn ang="0">
                <a:pos x="758111027" y="65710744"/>
              </a:cxn>
              <a:cxn ang="0">
                <a:pos x="737578153" y="65710744"/>
              </a:cxn>
              <a:cxn ang="0">
                <a:pos x="711811172" y="70919623"/>
              </a:cxn>
              <a:cxn ang="0">
                <a:pos x="686446474" y="70919623"/>
              </a:cxn>
              <a:cxn ang="0">
                <a:pos x="655446021" y="70919623"/>
              </a:cxn>
              <a:cxn ang="0">
                <a:pos x="599483152" y="70919623"/>
              </a:cxn>
              <a:cxn ang="0">
                <a:pos x="532650423" y="70919623"/>
              </a:cxn>
              <a:cxn ang="0">
                <a:pos x="471051166" y="76128502"/>
              </a:cxn>
              <a:cxn ang="0">
                <a:pos x="419920121" y="76128502"/>
              </a:cxn>
              <a:cxn ang="0">
                <a:pos x="348256202" y="86145577"/>
              </a:cxn>
              <a:cxn ang="0">
                <a:pos x="245993478" y="101371531"/>
              </a:cxn>
              <a:cxn ang="0">
                <a:pos x="163861347" y="116596851"/>
              </a:cxn>
              <a:cxn ang="0">
                <a:pos x="122795598" y="121805730"/>
              </a:cxn>
              <a:cxn ang="0">
                <a:pos x="92197428" y="126613926"/>
              </a:cxn>
              <a:cxn ang="0">
                <a:pos x="71663919" y="126613926"/>
              </a:cxn>
              <a:cxn ang="0">
                <a:pos x="56365151" y="126613926"/>
              </a:cxn>
              <a:cxn ang="0">
                <a:pos x="45897573" y="121805730"/>
              </a:cxn>
              <a:cxn ang="0">
                <a:pos x="30598170" y="116596851"/>
              </a:cxn>
              <a:cxn ang="0">
                <a:pos x="10065296" y="101371531"/>
              </a:cxn>
              <a:cxn ang="0">
                <a:pos x="5234106" y="91354456"/>
              </a:cxn>
              <a:cxn ang="0">
                <a:pos x="15299402" y="86145577"/>
              </a:cxn>
              <a:cxn ang="0">
                <a:pos x="35832277" y="86145577"/>
              </a:cxn>
              <a:cxn ang="0">
                <a:pos x="61599257" y="80936698"/>
              </a:cxn>
              <a:cxn ang="0">
                <a:pos x="92197428" y="80936698"/>
              </a:cxn>
              <a:cxn ang="0">
                <a:pos x="122795598" y="76128502"/>
              </a:cxn>
              <a:cxn ang="0">
                <a:pos x="169095453" y="70919623"/>
              </a:cxn>
              <a:cxn ang="0">
                <a:pos x="220226498" y="65710744"/>
              </a:cxn>
            </a:cxnLst>
            <a:rect l="txL" t="txT" r="txR" b="txB"/>
            <a:pathLst>
              <a:path w="1959" h="316">
                <a:moveTo>
                  <a:pt x="611" y="152"/>
                </a:moveTo>
                <a:lnTo>
                  <a:pt x="929" y="101"/>
                </a:lnTo>
                <a:lnTo>
                  <a:pt x="1081" y="76"/>
                </a:lnTo>
                <a:lnTo>
                  <a:pt x="1247" y="50"/>
                </a:lnTo>
                <a:lnTo>
                  <a:pt x="1323" y="38"/>
                </a:lnTo>
                <a:lnTo>
                  <a:pt x="1387" y="25"/>
                </a:lnTo>
                <a:lnTo>
                  <a:pt x="1450" y="12"/>
                </a:lnTo>
                <a:lnTo>
                  <a:pt x="1514" y="12"/>
                </a:lnTo>
                <a:lnTo>
                  <a:pt x="1565" y="0"/>
                </a:lnTo>
                <a:lnTo>
                  <a:pt x="1616" y="0"/>
                </a:lnTo>
                <a:lnTo>
                  <a:pt x="1654" y="0"/>
                </a:lnTo>
                <a:lnTo>
                  <a:pt x="1692" y="0"/>
                </a:lnTo>
                <a:lnTo>
                  <a:pt x="1756" y="0"/>
                </a:lnTo>
                <a:lnTo>
                  <a:pt x="1807" y="12"/>
                </a:lnTo>
                <a:lnTo>
                  <a:pt x="1857" y="25"/>
                </a:lnTo>
                <a:lnTo>
                  <a:pt x="1896" y="50"/>
                </a:lnTo>
                <a:lnTo>
                  <a:pt x="1934" y="76"/>
                </a:lnTo>
                <a:lnTo>
                  <a:pt x="1947" y="101"/>
                </a:lnTo>
                <a:lnTo>
                  <a:pt x="1959" y="114"/>
                </a:lnTo>
                <a:lnTo>
                  <a:pt x="1959" y="126"/>
                </a:lnTo>
                <a:lnTo>
                  <a:pt x="1959" y="139"/>
                </a:lnTo>
                <a:lnTo>
                  <a:pt x="1959" y="152"/>
                </a:lnTo>
                <a:lnTo>
                  <a:pt x="1947" y="152"/>
                </a:lnTo>
                <a:lnTo>
                  <a:pt x="1934" y="164"/>
                </a:lnTo>
                <a:lnTo>
                  <a:pt x="1921" y="164"/>
                </a:lnTo>
                <a:lnTo>
                  <a:pt x="1908" y="164"/>
                </a:lnTo>
                <a:lnTo>
                  <a:pt x="1896" y="164"/>
                </a:lnTo>
                <a:lnTo>
                  <a:pt x="1883" y="164"/>
                </a:lnTo>
                <a:lnTo>
                  <a:pt x="1857" y="164"/>
                </a:lnTo>
                <a:lnTo>
                  <a:pt x="1832" y="164"/>
                </a:lnTo>
                <a:lnTo>
                  <a:pt x="1807" y="177"/>
                </a:lnTo>
                <a:lnTo>
                  <a:pt x="1768" y="177"/>
                </a:lnTo>
                <a:lnTo>
                  <a:pt x="1743" y="177"/>
                </a:lnTo>
                <a:lnTo>
                  <a:pt x="1705" y="177"/>
                </a:lnTo>
                <a:lnTo>
                  <a:pt x="1667" y="177"/>
                </a:lnTo>
                <a:lnTo>
                  <a:pt x="1628" y="177"/>
                </a:lnTo>
                <a:lnTo>
                  <a:pt x="1590" y="177"/>
                </a:lnTo>
                <a:lnTo>
                  <a:pt x="1489" y="177"/>
                </a:lnTo>
                <a:lnTo>
                  <a:pt x="1412" y="177"/>
                </a:lnTo>
                <a:lnTo>
                  <a:pt x="1323" y="177"/>
                </a:lnTo>
                <a:lnTo>
                  <a:pt x="1247" y="177"/>
                </a:lnTo>
                <a:lnTo>
                  <a:pt x="1170" y="190"/>
                </a:lnTo>
                <a:lnTo>
                  <a:pt x="1107" y="190"/>
                </a:lnTo>
                <a:lnTo>
                  <a:pt x="1043" y="190"/>
                </a:lnTo>
                <a:lnTo>
                  <a:pt x="980" y="202"/>
                </a:lnTo>
                <a:lnTo>
                  <a:pt x="865" y="215"/>
                </a:lnTo>
                <a:lnTo>
                  <a:pt x="738" y="228"/>
                </a:lnTo>
                <a:lnTo>
                  <a:pt x="611" y="253"/>
                </a:lnTo>
                <a:lnTo>
                  <a:pt x="471" y="278"/>
                </a:lnTo>
                <a:lnTo>
                  <a:pt x="407" y="291"/>
                </a:lnTo>
                <a:lnTo>
                  <a:pt x="356" y="304"/>
                </a:lnTo>
                <a:lnTo>
                  <a:pt x="305" y="304"/>
                </a:lnTo>
                <a:lnTo>
                  <a:pt x="254" y="316"/>
                </a:lnTo>
                <a:lnTo>
                  <a:pt x="229" y="316"/>
                </a:lnTo>
                <a:lnTo>
                  <a:pt x="191" y="316"/>
                </a:lnTo>
                <a:lnTo>
                  <a:pt x="178" y="316"/>
                </a:lnTo>
                <a:lnTo>
                  <a:pt x="153" y="316"/>
                </a:lnTo>
                <a:lnTo>
                  <a:pt x="140" y="316"/>
                </a:lnTo>
                <a:lnTo>
                  <a:pt x="127" y="316"/>
                </a:lnTo>
                <a:lnTo>
                  <a:pt x="114" y="304"/>
                </a:lnTo>
                <a:lnTo>
                  <a:pt x="89" y="304"/>
                </a:lnTo>
                <a:lnTo>
                  <a:pt x="76" y="291"/>
                </a:lnTo>
                <a:lnTo>
                  <a:pt x="51" y="266"/>
                </a:lnTo>
                <a:lnTo>
                  <a:pt x="25" y="253"/>
                </a:lnTo>
                <a:lnTo>
                  <a:pt x="0" y="228"/>
                </a:lnTo>
                <a:lnTo>
                  <a:pt x="13" y="228"/>
                </a:lnTo>
                <a:lnTo>
                  <a:pt x="25" y="228"/>
                </a:lnTo>
                <a:lnTo>
                  <a:pt x="38" y="215"/>
                </a:lnTo>
                <a:lnTo>
                  <a:pt x="64" y="215"/>
                </a:lnTo>
                <a:lnTo>
                  <a:pt x="89" y="215"/>
                </a:lnTo>
                <a:lnTo>
                  <a:pt x="127" y="202"/>
                </a:lnTo>
                <a:lnTo>
                  <a:pt x="153" y="202"/>
                </a:lnTo>
                <a:lnTo>
                  <a:pt x="191" y="202"/>
                </a:lnTo>
                <a:lnTo>
                  <a:pt x="229" y="202"/>
                </a:lnTo>
                <a:lnTo>
                  <a:pt x="267" y="190"/>
                </a:lnTo>
                <a:lnTo>
                  <a:pt x="305" y="190"/>
                </a:lnTo>
                <a:lnTo>
                  <a:pt x="356" y="190"/>
                </a:lnTo>
                <a:lnTo>
                  <a:pt x="420" y="177"/>
                </a:lnTo>
                <a:lnTo>
                  <a:pt x="483" y="177"/>
                </a:lnTo>
                <a:lnTo>
                  <a:pt x="547" y="164"/>
                </a:lnTo>
                <a:lnTo>
                  <a:pt x="611" y="152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8405" name="Freeform 37"/>
          <p:cNvSpPr/>
          <p:nvPr/>
        </p:nvSpPr>
        <p:spPr>
          <a:xfrm>
            <a:off x="5349875" y="2389505"/>
            <a:ext cx="128588" cy="869950"/>
          </a:xfrm>
          <a:custGeom>
            <a:avLst/>
            <a:gdLst>
              <a:gd name="txL" fmla="*/ 0 w 203"/>
              <a:gd name="txT" fmla="*/ 0 h 1369"/>
              <a:gd name="txR" fmla="*/ 203 w 203"/>
              <a:gd name="txB" fmla="*/ 1369 h 1369"/>
            </a:gdLst>
            <a:ahLst/>
            <a:cxnLst>
              <a:cxn ang="0">
                <a:pos x="4814765" y="5249567"/>
              </a:cxn>
              <a:cxn ang="0">
                <a:pos x="10031131" y="0"/>
              </a:cxn>
              <a:cxn ang="0">
                <a:pos x="30494359" y="0"/>
              </a:cxn>
              <a:cxn ang="0">
                <a:pos x="50958221" y="5249567"/>
              </a:cxn>
              <a:cxn ang="0">
                <a:pos x="66205084" y="10499134"/>
              </a:cxn>
              <a:cxn ang="0">
                <a:pos x="76637815" y="15748700"/>
              </a:cxn>
              <a:cxn ang="0">
                <a:pos x="81452580" y="20594748"/>
              </a:cxn>
              <a:cxn ang="0">
                <a:pos x="81452580" y="31093881"/>
              </a:cxn>
              <a:cxn ang="0">
                <a:pos x="76637815" y="41188860"/>
              </a:cxn>
              <a:cxn ang="0">
                <a:pos x="76637815" y="56534041"/>
              </a:cxn>
              <a:cxn ang="0">
                <a:pos x="71421449" y="66629655"/>
              </a:cxn>
              <a:cxn ang="0">
                <a:pos x="71421449" y="81974200"/>
              </a:cxn>
              <a:cxn ang="0">
                <a:pos x="71421449" y="102568948"/>
              </a:cxn>
              <a:cxn ang="0">
                <a:pos x="71421449" y="133258674"/>
              </a:cxn>
              <a:cxn ang="0">
                <a:pos x="66205084" y="163948400"/>
              </a:cxn>
              <a:cxn ang="0">
                <a:pos x="66205084" y="204733741"/>
              </a:cxn>
              <a:cxn ang="0">
                <a:pos x="66205084" y="250768648"/>
              </a:cxn>
              <a:cxn ang="0">
                <a:pos x="66205084" y="302053122"/>
              </a:cxn>
              <a:cxn ang="0">
                <a:pos x="66205084" y="348088029"/>
              </a:cxn>
              <a:cxn ang="0">
                <a:pos x="66205084" y="389276889"/>
              </a:cxn>
              <a:cxn ang="0">
                <a:pos x="66205084" y="424812662"/>
              </a:cxn>
              <a:cxn ang="0">
                <a:pos x="60989352" y="450656977"/>
              </a:cxn>
              <a:cxn ang="0">
                <a:pos x="60989352" y="476097136"/>
              </a:cxn>
              <a:cxn ang="0">
                <a:pos x="60989352" y="496691884"/>
              </a:cxn>
              <a:cxn ang="0">
                <a:pos x="60989352" y="512036429"/>
              </a:cxn>
              <a:cxn ang="0">
                <a:pos x="56173953" y="522132043"/>
              </a:cxn>
              <a:cxn ang="0">
                <a:pos x="50958221" y="537476589"/>
              </a:cxn>
              <a:cxn ang="0">
                <a:pos x="45741855" y="547572203"/>
              </a:cxn>
              <a:cxn ang="0">
                <a:pos x="40525490" y="552821770"/>
              </a:cxn>
              <a:cxn ang="0">
                <a:pos x="30494359" y="547572203"/>
              </a:cxn>
              <a:cxn ang="0">
                <a:pos x="20463228" y="527381610"/>
              </a:cxn>
              <a:cxn ang="0">
                <a:pos x="10031131" y="506786862"/>
              </a:cxn>
              <a:cxn ang="0">
                <a:pos x="4814765" y="491441682"/>
              </a:cxn>
              <a:cxn ang="0">
                <a:pos x="4814765" y="481346703"/>
              </a:cxn>
              <a:cxn ang="0">
                <a:pos x="10031131" y="470847569"/>
              </a:cxn>
              <a:cxn ang="0">
                <a:pos x="10031131" y="450656977"/>
              </a:cxn>
              <a:cxn ang="0">
                <a:pos x="10031131" y="430062229"/>
              </a:cxn>
              <a:cxn ang="0">
                <a:pos x="15247496" y="404622070"/>
              </a:cxn>
              <a:cxn ang="0">
                <a:pos x="15247496" y="373528188"/>
              </a:cxn>
              <a:cxn ang="0">
                <a:pos x="20463228" y="337992415"/>
              </a:cxn>
              <a:cxn ang="0">
                <a:pos x="25278627" y="271363395"/>
              </a:cxn>
              <a:cxn ang="0">
                <a:pos x="25278627" y="209983307"/>
              </a:cxn>
              <a:cxn ang="0">
                <a:pos x="25278627" y="158698834"/>
              </a:cxn>
              <a:cxn ang="0">
                <a:pos x="25278627" y="117913493"/>
              </a:cxn>
              <a:cxn ang="0">
                <a:pos x="20463228" y="77128788"/>
              </a:cxn>
              <a:cxn ang="0">
                <a:pos x="15247496" y="51284474"/>
              </a:cxn>
              <a:cxn ang="0">
                <a:pos x="10031131" y="31093881"/>
              </a:cxn>
              <a:cxn ang="0">
                <a:pos x="0" y="20594748"/>
              </a:cxn>
              <a:cxn ang="0">
                <a:pos x="0" y="10499134"/>
              </a:cxn>
            </a:cxnLst>
            <a:rect l="txL" t="txT" r="txR" b="txB"/>
            <a:pathLst>
              <a:path w="203" h="1369">
                <a:moveTo>
                  <a:pt x="0" y="13"/>
                </a:moveTo>
                <a:lnTo>
                  <a:pt x="12" y="13"/>
                </a:lnTo>
                <a:lnTo>
                  <a:pt x="12" y="0"/>
                </a:lnTo>
                <a:lnTo>
                  <a:pt x="25" y="0"/>
                </a:lnTo>
                <a:lnTo>
                  <a:pt x="38" y="0"/>
                </a:lnTo>
                <a:lnTo>
                  <a:pt x="76" y="0"/>
                </a:lnTo>
                <a:lnTo>
                  <a:pt x="114" y="0"/>
                </a:lnTo>
                <a:lnTo>
                  <a:pt x="127" y="13"/>
                </a:lnTo>
                <a:lnTo>
                  <a:pt x="152" y="26"/>
                </a:lnTo>
                <a:lnTo>
                  <a:pt x="165" y="26"/>
                </a:lnTo>
                <a:lnTo>
                  <a:pt x="178" y="39"/>
                </a:lnTo>
                <a:lnTo>
                  <a:pt x="191" y="39"/>
                </a:lnTo>
                <a:lnTo>
                  <a:pt x="191" y="51"/>
                </a:lnTo>
                <a:lnTo>
                  <a:pt x="203" y="51"/>
                </a:lnTo>
                <a:lnTo>
                  <a:pt x="203" y="64"/>
                </a:lnTo>
                <a:lnTo>
                  <a:pt x="203" y="77"/>
                </a:lnTo>
                <a:lnTo>
                  <a:pt x="203" y="89"/>
                </a:lnTo>
                <a:lnTo>
                  <a:pt x="191" y="102"/>
                </a:lnTo>
                <a:lnTo>
                  <a:pt x="191" y="127"/>
                </a:lnTo>
                <a:lnTo>
                  <a:pt x="191" y="140"/>
                </a:lnTo>
                <a:lnTo>
                  <a:pt x="191" y="153"/>
                </a:lnTo>
                <a:lnTo>
                  <a:pt x="178" y="165"/>
                </a:lnTo>
                <a:lnTo>
                  <a:pt x="178" y="178"/>
                </a:lnTo>
                <a:lnTo>
                  <a:pt x="178" y="203"/>
                </a:lnTo>
                <a:lnTo>
                  <a:pt x="178" y="229"/>
                </a:lnTo>
                <a:lnTo>
                  <a:pt x="178" y="254"/>
                </a:lnTo>
                <a:lnTo>
                  <a:pt x="178" y="292"/>
                </a:lnTo>
                <a:lnTo>
                  <a:pt x="178" y="330"/>
                </a:lnTo>
                <a:lnTo>
                  <a:pt x="165" y="368"/>
                </a:lnTo>
                <a:lnTo>
                  <a:pt x="165" y="406"/>
                </a:lnTo>
                <a:lnTo>
                  <a:pt x="165" y="457"/>
                </a:lnTo>
                <a:lnTo>
                  <a:pt x="165" y="507"/>
                </a:lnTo>
                <a:lnTo>
                  <a:pt x="165" y="558"/>
                </a:lnTo>
                <a:lnTo>
                  <a:pt x="165" y="621"/>
                </a:lnTo>
                <a:lnTo>
                  <a:pt x="165" y="685"/>
                </a:lnTo>
                <a:lnTo>
                  <a:pt x="165" y="748"/>
                </a:lnTo>
                <a:lnTo>
                  <a:pt x="165" y="799"/>
                </a:lnTo>
                <a:lnTo>
                  <a:pt x="165" y="862"/>
                </a:lnTo>
                <a:lnTo>
                  <a:pt x="165" y="913"/>
                </a:lnTo>
                <a:lnTo>
                  <a:pt x="165" y="964"/>
                </a:lnTo>
                <a:lnTo>
                  <a:pt x="165" y="1002"/>
                </a:lnTo>
                <a:lnTo>
                  <a:pt x="165" y="1052"/>
                </a:lnTo>
                <a:lnTo>
                  <a:pt x="165" y="1090"/>
                </a:lnTo>
                <a:lnTo>
                  <a:pt x="152" y="1116"/>
                </a:lnTo>
                <a:lnTo>
                  <a:pt x="152" y="1154"/>
                </a:lnTo>
                <a:lnTo>
                  <a:pt x="152" y="1179"/>
                </a:lnTo>
                <a:lnTo>
                  <a:pt x="152" y="1204"/>
                </a:lnTo>
                <a:lnTo>
                  <a:pt x="152" y="1230"/>
                </a:lnTo>
                <a:lnTo>
                  <a:pt x="152" y="1255"/>
                </a:lnTo>
                <a:lnTo>
                  <a:pt x="152" y="1268"/>
                </a:lnTo>
                <a:lnTo>
                  <a:pt x="140" y="1280"/>
                </a:lnTo>
                <a:lnTo>
                  <a:pt x="140" y="1293"/>
                </a:lnTo>
                <a:lnTo>
                  <a:pt x="127" y="1318"/>
                </a:lnTo>
                <a:lnTo>
                  <a:pt x="127" y="1331"/>
                </a:lnTo>
                <a:lnTo>
                  <a:pt x="114" y="1344"/>
                </a:lnTo>
                <a:lnTo>
                  <a:pt x="114" y="1356"/>
                </a:lnTo>
                <a:lnTo>
                  <a:pt x="114" y="1369"/>
                </a:lnTo>
                <a:lnTo>
                  <a:pt x="101" y="1369"/>
                </a:lnTo>
                <a:lnTo>
                  <a:pt x="89" y="1369"/>
                </a:lnTo>
                <a:lnTo>
                  <a:pt x="76" y="1356"/>
                </a:lnTo>
                <a:lnTo>
                  <a:pt x="63" y="1331"/>
                </a:lnTo>
                <a:lnTo>
                  <a:pt x="51" y="1306"/>
                </a:lnTo>
                <a:lnTo>
                  <a:pt x="38" y="1268"/>
                </a:lnTo>
                <a:lnTo>
                  <a:pt x="25" y="1255"/>
                </a:lnTo>
                <a:lnTo>
                  <a:pt x="12" y="1230"/>
                </a:lnTo>
                <a:lnTo>
                  <a:pt x="12" y="1217"/>
                </a:lnTo>
                <a:lnTo>
                  <a:pt x="12" y="1204"/>
                </a:lnTo>
                <a:lnTo>
                  <a:pt x="12" y="1192"/>
                </a:lnTo>
                <a:lnTo>
                  <a:pt x="12" y="1179"/>
                </a:lnTo>
                <a:lnTo>
                  <a:pt x="25" y="1166"/>
                </a:lnTo>
                <a:lnTo>
                  <a:pt x="25" y="1141"/>
                </a:lnTo>
                <a:lnTo>
                  <a:pt x="25" y="1116"/>
                </a:lnTo>
                <a:lnTo>
                  <a:pt x="25" y="1090"/>
                </a:lnTo>
                <a:lnTo>
                  <a:pt x="25" y="1065"/>
                </a:lnTo>
                <a:lnTo>
                  <a:pt x="25" y="1040"/>
                </a:lnTo>
                <a:lnTo>
                  <a:pt x="38" y="1002"/>
                </a:lnTo>
                <a:lnTo>
                  <a:pt x="38" y="964"/>
                </a:lnTo>
                <a:lnTo>
                  <a:pt x="38" y="925"/>
                </a:lnTo>
                <a:lnTo>
                  <a:pt x="38" y="887"/>
                </a:lnTo>
                <a:lnTo>
                  <a:pt x="51" y="837"/>
                </a:lnTo>
                <a:lnTo>
                  <a:pt x="51" y="748"/>
                </a:lnTo>
                <a:lnTo>
                  <a:pt x="63" y="672"/>
                </a:lnTo>
                <a:lnTo>
                  <a:pt x="63" y="596"/>
                </a:lnTo>
                <a:lnTo>
                  <a:pt x="63" y="520"/>
                </a:lnTo>
                <a:lnTo>
                  <a:pt x="63" y="457"/>
                </a:lnTo>
                <a:lnTo>
                  <a:pt x="63" y="393"/>
                </a:lnTo>
                <a:lnTo>
                  <a:pt x="63" y="343"/>
                </a:lnTo>
                <a:lnTo>
                  <a:pt x="63" y="292"/>
                </a:lnTo>
                <a:lnTo>
                  <a:pt x="51" y="241"/>
                </a:lnTo>
                <a:lnTo>
                  <a:pt x="51" y="191"/>
                </a:lnTo>
                <a:lnTo>
                  <a:pt x="38" y="153"/>
                </a:lnTo>
                <a:lnTo>
                  <a:pt x="38" y="127"/>
                </a:lnTo>
                <a:lnTo>
                  <a:pt x="25" y="102"/>
                </a:lnTo>
                <a:lnTo>
                  <a:pt x="25" y="77"/>
                </a:lnTo>
                <a:lnTo>
                  <a:pt x="12" y="64"/>
                </a:lnTo>
                <a:lnTo>
                  <a:pt x="0" y="51"/>
                </a:lnTo>
                <a:lnTo>
                  <a:pt x="0" y="39"/>
                </a:lnTo>
                <a:lnTo>
                  <a:pt x="0" y="26"/>
                </a:lnTo>
                <a:lnTo>
                  <a:pt x="0" y="13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8406" name="Freeform 38"/>
          <p:cNvSpPr/>
          <p:nvPr/>
        </p:nvSpPr>
        <p:spPr>
          <a:xfrm>
            <a:off x="4735513" y="2551430"/>
            <a:ext cx="695325" cy="554038"/>
          </a:xfrm>
          <a:custGeom>
            <a:avLst/>
            <a:gdLst>
              <a:gd name="txL" fmla="*/ 0 w 1094"/>
              <a:gd name="txT" fmla="*/ 0 h 874"/>
              <a:gd name="txR" fmla="*/ 1094 w 1094"/>
              <a:gd name="txB" fmla="*/ 874 h 874"/>
            </a:gdLst>
            <a:ahLst/>
            <a:cxnLst>
              <a:cxn ang="0">
                <a:pos x="0" y="346388488"/>
              </a:cxn>
              <a:cxn ang="0">
                <a:pos x="0" y="346388488"/>
              </a:cxn>
              <a:cxn ang="0">
                <a:pos x="4847572" y="341164429"/>
              </a:cxn>
              <a:cxn ang="0">
                <a:pos x="4847572" y="335940371"/>
              </a:cxn>
              <a:cxn ang="0">
                <a:pos x="10099373" y="335940371"/>
              </a:cxn>
              <a:cxn ang="0">
                <a:pos x="15350539" y="331118212"/>
              </a:cxn>
              <a:cxn ang="0">
                <a:pos x="20602340" y="325894787"/>
              </a:cxn>
              <a:cxn ang="0">
                <a:pos x="25449912" y="320670729"/>
              </a:cxn>
              <a:cxn ang="0">
                <a:pos x="35952879" y="315848569"/>
              </a:cxn>
              <a:cxn ang="0">
                <a:pos x="41204044" y="310624511"/>
              </a:cxn>
              <a:cxn ang="0">
                <a:pos x="51303417" y="305400452"/>
              </a:cxn>
              <a:cxn ang="0">
                <a:pos x="61402155" y="295354235"/>
              </a:cxn>
              <a:cxn ang="0">
                <a:pos x="77156923" y="290130810"/>
              </a:cxn>
              <a:cxn ang="0">
                <a:pos x="87255661" y="285308651"/>
              </a:cxn>
              <a:cxn ang="0">
                <a:pos x="102606199" y="274860534"/>
              </a:cxn>
              <a:cxn ang="0">
                <a:pos x="113109802" y="264814316"/>
              </a:cxn>
              <a:cxn ang="0">
                <a:pos x="128460340" y="259590258"/>
              </a:cxn>
              <a:cxn ang="0">
                <a:pos x="143810879" y="249544674"/>
              </a:cxn>
              <a:cxn ang="0">
                <a:pos x="159161418" y="234274398"/>
              </a:cxn>
              <a:cxn ang="0">
                <a:pos x="174511957" y="223826281"/>
              </a:cxn>
              <a:cxn ang="0">
                <a:pos x="189862495" y="208556638"/>
              </a:cxn>
              <a:cxn ang="0">
                <a:pos x="205616628" y="198510421"/>
              </a:cxn>
              <a:cxn ang="0">
                <a:pos x="220967802" y="183240145"/>
              </a:cxn>
              <a:cxn ang="0">
                <a:pos x="241569506" y="167970502"/>
              </a:cxn>
              <a:cxn ang="0">
                <a:pos x="256920045" y="147476168"/>
              </a:cxn>
              <a:cxn ang="0">
                <a:pos x="277522385" y="132206525"/>
              </a:cxn>
              <a:cxn ang="0">
                <a:pos x="292872924" y="112114090"/>
              </a:cxn>
              <a:cxn ang="0">
                <a:pos x="313474628" y="91620389"/>
              </a:cxn>
              <a:cxn ang="0">
                <a:pos x="328825167" y="71126055"/>
              </a:cxn>
              <a:cxn ang="0">
                <a:pos x="349427507" y="45810195"/>
              </a:cxn>
              <a:cxn ang="0">
                <a:pos x="370029847" y="25315860"/>
              </a:cxn>
              <a:cxn ang="0">
                <a:pos x="385380386" y="0"/>
              </a:cxn>
              <a:cxn ang="0">
                <a:pos x="441934969" y="25315860"/>
              </a:cxn>
              <a:cxn ang="0">
                <a:pos x="421332629" y="51034253"/>
              </a:cxn>
              <a:cxn ang="0">
                <a:pos x="400730924" y="76350113"/>
              </a:cxn>
              <a:cxn ang="0">
                <a:pos x="380128584" y="96843814"/>
              </a:cxn>
              <a:cxn ang="0">
                <a:pos x="359526880" y="122160308"/>
              </a:cxn>
              <a:cxn ang="0">
                <a:pos x="338924540" y="142654009"/>
              </a:cxn>
              <a:cxn ang="0">
                <a:pos x="318726429" y="162746444"/>
              </a:cxn>
              <a:cxn ang="0">
                <a:pos x="298124089" y="183240145"/>
              </a:cxn>
              <a:cxn ang="0">
                <a:pos x="277522385" y="198510421"/>
              </a:cxn>
              <a:cxn ang="0">
                <a:pos x="256920045" y="219004122"/>
              </a:cxn>
              <a:cxn ang="0">
                <a:pos x="236318341" y="234274398"/>
              </a:cxn>
              <a:cxn ang="0">
                <a:pos x="215716001" y="249544674"/>
              </a:cxn>
              <a:cxn ang="0">
                <a:pos x="195113661" y="264814316"/>
              </a:cxn>
              <a:cxn ang="0">
                <a:pos x="174511957" y="274860534"/>
              </a:cxn>
              <a:cxn ang="0">
                <a:pos x="149062045" y="290130810"/>
              </a:cxn>
              <a:cxn ang="0">
                <a:pos x="102606199" y="310624511"/>
              </a:cxn>
              <a:cxn ang="0">
                <a:pos x="77156923" y="320670729"/>
              </a:cxn>
              <a:cxn ang="0">
                <a:pos x="56554583" y="331118212"/>
              </a:cxn>
              <a:cxn ang="0">
                <a:pos x="41204044" y="341164429"/>
              </a:cxn>
              <a:cxn ang="0">
                <a:pos x="25449912" y="346388488"/>
              </a:cxn>
              <a:cxn ang="0">
                <a:pos x="15350539" y="346388488"/>
              </a:cxn>
              <a:cxn ang="0">
                <a:pos x="10099373" y="351210647"/>
              </a:cxn>
              <a:cxn ang="0">
                <a:pos x="4847572" y="351210647"/>
              </a:cxn>
              <a:cxn ang="0">
                <a:pos x="0" y="346388488"/>
              </a:cxn>
            </a:cxnLst>
            <a:rect l="txL" t="txT" r="txR" b="txB"/>
            <a:pathLst>
              <a:path w="1094" h="874">
                <a:moveTo>
                  <a:pt x="0" y="862"/>
                </a:moveTo>
                <a:lnTo>
                  <a:pt x="0" y="862"/>
                </a:lnTo>
                <a:lnTo>
                  <a:pt x="12" y="849"/>
                </a:lnTo>
                <a:lnTo>
                  <a:pt x="12" y="836"/>
                </a:lnTo>
                <a:lnTo>
                  <a:pt x="25" y="836"/>
                </a:lnTo>
                <a:lnTo>
                  <a:pt x="38" y="824"/>
                </a:lnTo>
                <a:lnTo>
                  <a:pt x="51" y="811"/>
                </a:lnTo>
                <a:lnTo>
                  <a:pt x="63" y="798"/>
                </a:lnTo>
                <a:lnTo>
                  <a:pt x="89" y="786"/>
                </a:lnTo>
                <a:lnTo>
                  <a:pt x="102" y="773"/>
                </a:lnTo>
                <a:lnTo>
                  <a:pt x="127" y="760"/>
                </a:lnTo>
                <a:lnTo>
                  <a:pt x="152" y="735"/>
                </a:lnTo>
                <a:lnTo>
                  <a:pt x="191" y="722"/>
                </a:lnTo>
                <a:lnTo>
                  <a:pt x="216" y="710"/>
                </a:lnTo>
                <a:lnTo>
                  <a:pt x="254" y="684"/>
                </a:lnTo>
                <a:lnTo>
                  <a:pt x="280" y="659"/>
                </a:lnTo>
                <a:lnTo>
                  <a:pt x="318" y="646"/>
                </a:lnTo>
                <a:lnTo>
                  <a:pt x="356" y="621"/>
                </a:lnTo>
                <a:lnTo>
                  <a:pt x="394" y="583"/>
                </a:lnTo>
                <a:lnTo>
                  <a:pt x="432" y="557"/>
                </a:lnTo>
                <a:lnTo>
                  <a:pt x="470" y="519"/>
                </a:lnTo>
                <a:lnTo>
                  <a:pt x="509" y="494"/>
                </a:lnTo>
                <a:lnTo>
                  <a:pt x="547" y="456"/>
                </a:lnTo>
                <a:lnTo>
                  <a:pt x="598" y="418"/>
                </a:lnTo>
                <a:lnTo>
                  <a:pt x="636" y="367"/>
                </a:lnTo>
                <a:lnTo>
                  <a:pt x="687" y="329"/>
                </a:lnTo>
                <a:lnTo>
                  <a:pt x="725" y="279"/>
                </a:lnTo>
                <a:lnTo>
                  <a:pt x="776" y="228"/>
                </a:lnTo>
                <a:lnTo>
                  <a:pt x="814" y="177"/>
                </a:lnTo>
                <a:lnTo>
                  <a:pt x="865" y="114"/>
                </a:lnTo>
                <a:lnTo>
                  <a:pt x="916" y="63"/>
                </a:lnTo>
                <a:lnTo>
                  <a:pt x="954" y="0"/>
                </a:lnTo>
                <a:lnTo>
                  <a:pt x="1094" y="63"/>
                </a:lnTo>
                <a:lnTo>
                  <a:pt x="1043" y="127"/>
                </a:lnTo>
                <a:lnTo>
                  <a:pt x="992" y="190"/>
                </a:lnTo>
                <a:lnTo>
                  <a:pt x="941" y="241"/>
                </a:lnTo>
                <a:lnTo>
                  <a:pt x="890" y="304"/>
                </a:lnTo>
                <a:lnTo>
                  <a:pt x="839" y="355"/>
                </a:lnTo>
                <a:lnTo>
                  <a:pt x="789" y="405"/>
                </a:lnTo>
                <a:lnTo>
                  <a:pt x="738" y="456"/>
                </a:lnTo>
                <a:lnTo>
                  <a:pt x="687" y="494"/>
                </a:lnTo>
                <a:lnTo>
                  <a:pt x="636" y="545"/>
                </a:lnTo>
                <a:lnTo>
                  <a:pt x="585" y="583"/>
                </a:lnTo>
                <a:lnTo>
                  <a:pt x="534" y="621"/>
                </a:lnTo>
                <a:lnTo>
                  <a:pt x="483" y="659"/>
                </a:lnTo>
                <a:lnTo>
                  <a:pt x="432" y="684"/>
                </a:lnTo>
                <a:lnTo>
                  <a:pt x="369" y="722"/>
                </a:lnTo>
                <a:lnTo>
                  <a:pt x="254" y="773"/>
                </a:lnTo>
                <a:lnTo>
                  <a:pt x="191" y="798"/>
                </a:lnTo>
                <a:lnTo>
                  <a:pt x="140" y="824"/>
                </a:lnTo>
                <a:lnTo>
                  <a:pt x="102" y="849"/>
                </a:lnTo>
                <a:lnTo>
                  <a:pt x="63" y="862"/>
                </a:lnTo>
                <a:lnTo>
                  <a:pt x="38" y="862"/>
                </a:lnTo>
                <a:lnTo>
                  <a:pt x="25" y="874"/>
                </a:lnTo>
                <a:lnTo>
                  <a:pt x="12" y="874"/>
                </a:lnTo>
                <a:lnTo>
                  <a:pt x="0" y="862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8407" name="Freeform 39"/>
          <p:cNvSpPr/>
          <p:nvPr/>
        </p:nvSpPr>
        <p:spPr>
          <a:xfrm>
            <a:off x="5422900" y="2551430"/>
            <a:ext cx="863600" cy="522288"/>
          </a:xfrm>
          <a:custGeom>
            <a:avLst/>
            <a:gdLst>
              <a:gd name="txL" fmla="*/ 0 w 1361"/>
              <a:gd name="txT" fmla="*/ 0 h 824"/>
              <a:gd name="txR" fmla="*/ 1361 w 1361"/>
              <a:gd name="txB" fmla="*/ 824 h 824"/>
            </a:gdLst>
            <a:ahLst/>
            <a:cxnLst>
              <a:cxn ang="0">
                <a:pos x="327742863" y="325826580"/>
              </a:cxn>
              <a:cxn ang="0">
                <a:pos x="307611655" y="315782677"/>
              </a:cxn>
              <a:cxn ang="0">
                <a:pos x="276608352" y="300515895"/>
              </a:cxn>
              <a:cxn ang="0">
                <a:pos x="240774345" y="269580472"/>
              </a:cxn>
              <a:cxn ang="0">
                <a:pos x="199706072" y="234225251"/>
              </a:cxn>
              <a:cxn ang="0">
                <a:pos x="153805827" y="183202024"/>
              </a:cxn>
              <a:cxn ang="0">
                <a:pos x="97437050" y="127357774"/>
              </a:cxn>
              <a:cxn ang="0">
                <a:pos x="31002669" y="55844250"/>
              </a:cxn>
              <a:cxn ang="0">
                <a:pos x="20534136" y="0"/>
              </a:cxn>
              <a:cxn ang="0">
                <a:pos x="51134511" y="25310685"/>
              </a:cxn>
              <a:cxn ang="0">
                <a:pos x="86968518" y="55844250"/>
              </a:cxn>
              <a:cxn ang="0">
                <a:pos x="128037425" y="91601329"/>
              </a:cxn>
              <a:cxn ang="0">
                <a:pos x="179171301" y="127357774"/>
              </a:cxn>
              <a:cxn ang="0">
                <a:pos x="235540079" y="162712361"/>
              </a:cxn>
              <a:cxn ang="0">
                <a:pos x="291908856" y="198468806"/>
              </a:cxn>
              <a:cxn ang="0">
                <a:pos x="353511265" y="223779491"/>
              </a:cxn>
              <a:cxn ang="0">
                <a:pos x="415114309" y="249492667"/>
              </a:cxn>
              <a:cxn ang="0">
                <a:pos x="445714684" y="259536570"/>
              </a:cxn>
              <a:cxn ang="0">
                <a:pos x="471483086" y="269580472"/>
              </a:cxn>
              <a:cxn ang="0">
                <a:pos x="496848560" y="274803352"/>
              </a:cxn>
              <a:cxn ang="0">
                <a:pos x="512149065" y="280026232"/>
              </a:cxn>
              <a:cxn ang="0">
                <a:pos x="527851229" y="290070135"/>
              </a:cxn>
              <a:cxn ang="0">
                <a:pos x="537917467" y="290070135"/>
              </a:cxn>
              <a:cxn ang="0">
                <a:pos x="547983071" y="295293015"/>
              </a:cxn>
              <a:cxn ang="0">
                <a:pos x="543151734" y="300515895"/>
              </a:cxn>
              <a:cxn ang="0">
                <a:pos x="532683201" y="310559797"/>
              </a:cxn>
              <a:cxn ang="0">
                <a:pos x="512149065" y="315782677"/>
              </a:cxn>
              <a:cxn ang="0">
                <a:pos x="481548690" y="320603700"/>
              </a:cxn>
              <a:cxn ang="0">
                <a:pos x="440480417" y="325826580"/>
              </a:cxn>
              <a:cxn ang="0">
                <a:pos x="404645776" y="331049460"/>
              </a:cxn>
              <a:cxn ang="0">
                <a:pos x="374046036" y="331049460"/>
              </a:cxn>
              <a:cxn ang="0">
                <a:pos x="348276999" y="331049460"/>
              </a:cxn>
            </a:cxnLst>
            <a:rect l="txL" t="txT" r="txR" b="txB"/>
            <a:pathLst>
              <a:path w="1361" h="824">
                <a:moveTo>
                  <a:pt x="840" y="824"/>
                </a:moveTo>
                <a:lnTo>
                  <a:pt x="814" y="811"/>
                </a:lnTo>
                <a:lnTo>
                  <a:pt x="789" y="798"/>
                </a:lnTo>
                <a:lnTo>
                  <a:pt x="764" y="786"/>
                </a:lnTo>
                <a:lnTo>
                  <a:pt x="725" y="773"/>
                </a:lnTo>
                <a:lnTo>
                  <a:pt x="687" y="748"/>
                </a:lnTo>
                <a:lnTo>
                  <a:pt x="649" y="710"/>
                </a:lnTo>
                <a:lnTo>
                  <a:pt x="598" y="671"/>
                </a:lnTo>
                <a:lnTo>
                  <a:pt x="560" y="633"/>
                </a:lnTo>
                <a:lnTo>
                  <a:pt x="496" y="583"/>
                </a:lnTo>
                <a:lnTo>
                  <a:pt x="445" y="519"/>
                </a:lnTo>
                <a:lnTo>
                  <a:pt x="382" y="456"/>
                </a:lnTo>
                <a:lnTo>
                  <a:pt x="306" y="393"/>
                </a:lnTo>
                <a:lnTo>
                  <a:pt x="242" y="317"/>
                </a:lnTo>
                <a:lnTo>
                  <a:pt x="166" y="228"/>
                </a:lnTo>
                <a:lnTo>
                  <a:pt x="77" y="139"/>
                </a:lnTo>
                <a:lnTo>
                  <a:pt x="0" y="38"/>
                </a:lnTo>
                <a:lnTo>
                  <a:pt x="51" y="0"/>
                </a:lnTo>
                <a:lnTo>
                  <a:pt x="89" y="25"/>
                </a:lnTo>
                <a:lnTo>
                  <a:pt x="127" y="63"/>
                </a:lnTo>
                <a:lnTo>
                  <a:pt x="166" y="101"/>
                </a:lnTo>
                <a:lnTo>
                  <a:pt x="216" y="139"/>
                </a:lnTo>
                <a:lnTo>
                  <a:pt x="267" y="177"/>
                </a:lnTo>
                <a:lnTo>
                  <a:pt x="318" y="228"/>
                </a:lnTo>
                <a:lnTo>
                  <a:pt x="382" y="266"/>
                </a:lnTo>
                <a:lnTo>
                  <a:pt x="445" y="317"/>
                </a:lnTo>
                <a:lnTo>
                  <a:pt x="509" y="367"/>
                </a:lnTo>
                <a:lnTo>
                  <a:pt x="585" y="405"/>
                </a:lnTo>
                <a:lnTo>
                  <a:pt x="649" y="456"/>
                </a:lnTo>
                <a:lnTo>
                  <a:pt x="725" y="494"/>
                </a:lnTo>
                <a:lnTo>
                  <a:pt x="802" y="532"/>
                </a:lnTo>
                <a:lnTo>
                  <a:pt x="878" y="557"/>
                </a:lnTo>
                <a:lnTo>
                  <a:pt x="954" y="595"/>
                </a:lnTo>
                <a:lnTo>
                  <a:pt x="1031" y="621"/>
                </a:lnTo>
                <a:lnTo>
                  <a:pt x="1069" y="633"/>
                </a:lnTo>
                <a:lnTo>
                  <a:pt x="1107" y="646"/>
                </a:lnTo>
                <a:lnTo>
                  <a:pt x="1145" y="659"/>
                </a:lnTo>
                <a:lnTo>
                  <a:pt x="1171" y="671"/>
                </a:lnTo>
                <a:lnTo>
                  <a:pt x="1209" y="671"/>
                </a:lnTo>
                <a:lnTo>
                  <a:pt x="1234" y="684"/>
                </a:lnTo>
                <a:lnTo>
                  <a:pt x="1260" y="697"/>
                </a:lnTo>
                <a:lnTo>
                  <a:pt x="1272" y="697"/>
                </a:lnTo>
                <a:lnTo>
                  <a:pt x="1298" y="710"/>
                </a:lnTo>
                <a:lnTo>
                  <a:pt x="1311" y="722"/>
                </a:lnTo>
                <a:lnTo>
                  <a:pt x="1323" y="722"/>
                </a:lnTo>
                <a:lnTo>
                  <a:pt x="1336" y="722"/>
                </a:lnTo>
                <a:lnTo>
                  <a:pt x="1349" y="735"/>
                </a:lnTo>
                <a:lnTo>
                  <a:pt x="1361" y="735"/>
                </a:lnTo>
                <a:lnTo>
                  <a:pt x="1361" y="748"/>
                </a:lnTo>
                <a:lnTo>
                  <a:pt x="1349" y="748"/>
                </a:lnTo>
                <a:lnTo>
                  <a:pt x="1336" y="760"/>
                </a:lnTo>
                <a:lnTo>
                  <a:pt x="1323" y="773"/>
                </a:lnTo>
                <a:lnTo>
                  <a:pt x="1298" y="773"/>
                </a:lnTo>
                <a:lnTo>
                  <a:pt x="1272" y="786"/>
                </a:lnTo>
                <a:lnTo>
                  <a:pt x="1234" y="798"/>
                </a:lnTo>
                <a:lnTo>
                  <a:pt x="1196" y="798"/>
                </a:lnTo>
                <a:lnTo>
                  <a:pt x="1145" y="811"/>
                </a:lnTo>
                <a:lnTo>
                  <a:pt x="1094" y="811"/>
                </a:lnTo>
                <a:lnTo>
                  <a:pt x="1043" y="824"/>
                </a:lnTo>
                <a:lnTo>
                  <a:pt x="1005" y="824"/>
                </a:lnTo>
                <a:lnTo>
                  <a:pt x="967" y="824"/>
                </a:lnTo>
                <a:lnTo>
                  <a:pt x="929" y="824"/>
                </a:lnTo>
                <a:lnTo>
                  <a:pt x="891" y="824"/>
                </a:lnTo>
                <a:lnTo>
                  <a:pt x="865" y="824"/>
                </a:lnTo>
                <a:lnTo>
                  <a:pt x="840" y="824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8408" name="Freeform 40"/>
          <p:cNvSpPr/>
          <p:nvPr/>
        </p:nvSpPr>
        <p:spPr>
          <a:xfrm>
            <a:off x="4946650" y="1794193"/>
            <a:ext cx="184150" cy="201612"/>
          </a:xfrm>
          <a:custGeom>
            <a:avLst/>
            <a:gdLst>
              <a:gd name="txL" fmla="*/ 0 w 292"/>
              <a:gd name="txT" fmla="*/ 0 h 317"/>
              <a:gd name="txR" fmla="*/ 292 w 292"/>
              <a:gd name="txB" fmla="*/ 317 h 317"/>
            </a:gdLst>
            <a:ahLst/>
            <a:cxnLst>
              <a:cxn ang="0">
                <a:pos x="80737162" y="122966784"/>
              </a:cxn>
              <a:cxn ang="0">
                <a:pos x="75567088" y="117708336"/>
              </a:cxn>
              <a:cxn ang="0">
                <a:pos x="65623618" y="112854384"/>
              </a:cxn>
              <a:cxn ang="0">
                <a:pos x="50510705" y="97483536"/>
              </a:cxn>
              <a:cxn ang="0">
                <a:pos x="35397162" y="82112688"/>
              </a:cxn>
              <a:cxn ang="0">
                <a:pos x="30226457" y="76854240"/>
              </a:cxn>
              <a:cxn ang="0">
                <a:pos x="25056382" y="66741840"/>
              </a:cxn>
              <a:cxn ang="0">
                <a:pos x="19886308" y="61483392"/>
              </a:cxn>
              <a:cxn ang="0">
                <a:pos x="15113544" y="51370992"/>
              </a:cxn>
              <a:cxn ang="0">
                <a:pos x="4772764" y="36000144"/>
              </a:cxn>
              <a:cxn ang="0">
                <a:pos x="4772764" y="25483248"/>
              </a:cxn>
              <a:cxn ang="0">
                <a:pos x="0" y="15370848"/>
              </a:cxn>
              <a:cxn ang="0">
                <a:pos x="0" y="10112400"/>
              </a:cxn>
              <a:cxn ang="0">
                <a:pos x="0" y="4853952"/>
              </a:cxn>
              <a:cxn ang="0">
                <a:pos x="4772764" y="0"/>
              </a:cxn>
              <a:cxn ang="0">
                <a:pos x="9942839" y="0"/>
              </a:cxn>
              <a:cxn ang="0">
                <a:pos x="19886308" y="0"/>
              </a:cxn>
              <a:cxn ang="0">
                <a:pos x="35397162" y="4853952"/>
              </a:cxn>
              <a:cxn ang="0">
                <a:pos x="45340000" y="4853952"/>
              </a:cxn>
              <a:cxn ang="0">
                <a:pos x="50510705" y="10112400"/>
              </a:cxn>
              <a:cxn ang="0">
                <a:pos x="60453544" y="15370848"/>
              </a:cxn>
              <a:cxn ang="0">
                <a:pos x="70794323" y="20629296"/>
              </a:cxn>
              <a:cxn ang="0">
                <a:pos x="80737162" y="25483248"/>
              </a:cxn>
              <a:cxn ang="0">
                <a:pos x="91077941" y="36000144"/>
              </a:cxn>
              <a:cxn ang="0">
                <a:pos x="101020780" y="40854096"/>
              </a:cxn>
              <a:cxn ang="0">
                <a:pos x="106191485" y="46112544"/>
              </a:cxn>
              <a:cxn ang="0">
                <a:pos x="110964249" y="56224944"/>
              </a:cxn>
              <a:cxn ang="0">
                <a:pos x="110964249" y="61483392"/>
              </a:cxn>
              <a:cxn ang="0">
                <a:pos x="116134324" y="66741840"/>
              </a:cxn>
              <a:cxn ang="0">
                <a:pos x="116134324" y="76854240"/>
              </a:cxn>
              <a:cxn ang="0">
                <a:pos x="116134324" y="92225088"/>
              </a:cxn>
              <a:cxn ang="0">
                <a:pos x="110964249" y="102337488"/>
              </a:cxn>
              <a:cxn ang="0">
                <a:pos x="110964249" y="112854384"/>
              </a:cxn>
              <a:cxn ang="0">
                <a:pos x="106191485" y="117708336"/>
              </a:cxn>
              <a:cxn ang="0">
                <a:pos x="101020780" y="122966784"/>
              </a:cxn>
              <a:cxn ang="0">
                <a:pos x="95850706" y="128225232"/>
              </a:cxn>
              <a:cxn ang="0">
                <a:pos x="91077941" y="128225232"/>
              </a:cxn>
              <a:cxn ang="0">
                <a:pos x="80737162" y="122966784"/>
              </a:cxn>
            </a:cxnLst>
            <a:rect l="txL" t="txT" r="txR" b="txB"/>
            <a:pathLst>
              <a:path w="292" h="317">
                <a:moveTo>
                  <a:pt x="203" y="304"/>
                </a:moveTo>
                <a:lnTo>
                  <a:pt x="190" y="291"/>
                </a:lnTo>
                <a:lnTo>
                  <a:pt x="165" y="279"/>
                </a:lnTo>
                <a:lnTo>
                  <a:pt x="127" y="241"/>
                </a:lnTo>
                <a:lnTo>
                  <a:pt x="89" y="203"/>
                </a:lnTo>
                <a:lnTo>
                  <a:pt x="76" y="190"/>
                </a:lnTo>
                <a:lnTo>
                  <a:pt x="63" y="165"/>
                </a:lnTo>
                <a:lnTo>
                  <a:pt x="50" y="152"/>
                </a:lnTo>
                <a:lnTo>
                  <a:pt x="38" y="127"/>
                </a:lnTo>
                <a:lnTo>
                  <a:pt x="12" y="89"/>
                </a:lnTo>
                <a:lnTo>
                  <a:pt x="12" y="63"/>
                </a:lnTo>
                <a:lnTo>
                  <a:pt x="0" y="38"/>
                </a:lnTo>
                <a:lnTo>
                  <a:pt x="0" y="25"/>
                </a:lnTo>
                <a:lnTo>
                  <a:pt x="0" y="12"/>
                </a:lnTo>
                <a:lnTo>
                  <a:pt x="12" y="0"/>
                </a:lnTo>
                <a:lnTo>
                  <a:pt x="25" y="0"/>
                </a:lnTo>
                <a:lnTo>
                  <a:pt x="50" y="0"/>
                </a:lnTo>
                <a:lnTo>
                  <a:pt x="89" y="12"/>
                </a:lnTo>
                <a:lnTo>
                  <a:pt x="114" y="12"/>
                </a:lnTo>
                <a:lnTo>
                  <a:pt x="127" y="25"/>
                </a:lnTo>
                <a:lnTo>
                  <a:pt x="152" y="38"/>
                </a:lnTo>
                <a:lnTo>
                  <a:pt x="178" y="51"/>
                </a:lnTo>
                <a:lnTo>
                  <a:pt x="203" y="63"/>
                </a:lnTo>
                <a:lnTo>
                  <a:pt x="229" y="89"/>
                </a:lnTo>
                <a:lnTo>
                  <a:pt x="254" y="101"/>
                </a:lnTo>
                <a:lnTo>
                  <a:pt x="267" y="114"/>
                </a:lnTo>
                <a:lnTo>
                  <a:pt x="279" y="139"/>
                </a:lnTo>
                <a:lnTo>
                  <a:pt x="279" y="152"/>
                </a:lnTo>
                <a:lnTo>
                  <a:pt x="292" y="165"/>
                </a:lnTo>
                <a:lnTo>
                  <a:pt x="292" y="190"/>
                </a:lnTo>
                <a:lnTo>
                  <a:pt x="292" y="228"/>
                </a:lnTo>
                <a:lnTo>
                  <a:pt x="279" y="253"/>
                </a:lnTo>
                <a:lnTo>
                  <a:pt x="279" y="279"/>
                </a:lnTo>
                <a:lnTo>
                  <a:pt x="267" y="291"/>
                </a:lnTo>
                <a:lnTo>
                  <a:pt x="254" y="304"/>
                </a:lnTo>
                <a:lnTo>
                  <a:pt x="241" y="317"/>
                </a:lnTo>
                <a:lnTo>
                  <a:pt x="229" y="317"/>
                </a:lnTo>
                <a:lnTo>
                  <a:pt x="203" y="304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8409" name="Freeform 41"/>
          <p:cNvSpPr/>
          <p:nvPr/>
        </p:nvSpPr>
        <p:spPr>
          <a:xfrm>
            <a:off x="4808538" y="2051368"/>
            <a:ext cx="468312" cy="266700"/>
          </a:xfrm>
          <a:custGeom>
            <a:avLst/>
            <a:gdLst>
              <a:gd name="txL" fmla="*/ 0 w 738"/>
              <a:gd name="txT" fmla="*/ 0 h 418"/>
              <a:gd name="txR" fmla="*/ 738 w 738"/>
              <a:gd name="txB" fmla="*/ 418 h 418"/>
            </a:gdLst>
            <a:ahLst/>
            <a:cxnLst>
              <a:cxn ang="0">
                <a:pos x="153822724" y="56992769"/>
              </a:cxn>
              <a:cxn ang="0">
                <a:pos x="179594479" y="46408352"/>
              </a:cxn>
              <a:cxn ang="0">
                <a:pos x="199728088" y="36231004"/>
              </a:cxn>
              <a:cxn ang="0">
                <a:pos x="220264648" y="30939114"/>
              </a:cxn>
              <a:cxn ang="0">
                <a:pos x="235566647" y="20761766"/>
              </a:cxn>
              <a:cxn ang="0">
                <a:pos x="256103207" y="15469238"/>
              </a:cxn>
              <a:cxn ang="0">
                <a:pos x="271807523" y="10584417"/>
              </a:cxn>
              <a:cxn ang="0">
                <a:pos x="281874328" y="5291889"/>
              </a:cxn>
              <a:cxn ang="0">
                <a:pos x="297176327" y="0"/>
              </a:cxn>
              <a:cxn ang="0">
                <a:pos x="297176327" y="15469238"/>
              </a:cxn>
              <a:cxn ang="0">
                <a:pos x="291941766" y="26053655"/>
              </a:cxn>
              <a:cxn ang="0">
                <a:pos x="281874328" y="36231004"/>
              </a:cxn>
              <a:cxn ang="0">
                <a:pos x="276639767" y="41523531"/>
              </a:cxn>
              <a:cxn ang="0">
                <a:pos x="266572963" y="41523531"/>
              </a:cxn>
              <a:cxn ang="0">
                <a:pos x="256103207" y="46408352"/>
              </a:cxn>
              <a:cxn ang="0">
                <a:pos x="246036403" y="56992769"/>
              </a:cxn>
              <a:cxn ang="0">
                <a:pos x="230734403" y="61878228"/>
              </a:cxn>
              <a:cxn ang="0">
                <a:pos x="215432404" y="72462645"/>
              </a:cxn>
              <a:cxn ang="0">
                <a:pos x="199728088" y="82639994"/>
              </a:cxn>
              <a:cxn ang="0">
                <a:pos x="179594479" y="98109232"/>
              </a:cxn>
              <a:cxn ang="0">
                <a:pos x="153822724" y="113579108"/>
              </a:cxn>
              <a:cxn ang="0">
                <a:pos x="133286164" y="129048346"/>
              </a:cxn>
              <a:cxn ang="0">
                <a:pos x="112749604" y="139225694"/>
              </a:cxn>
              <a:cxn ang="0">
                <a:pos x="92213044" y="149810111"/>
              </a:cxn>
              <a:cxn ang="0">
                <a:pos x="82146240" y="159987460"/>
              </a:cxn>
              <a:cxn ang="0">
                <a:pos x="66844240" y="165279988"/>
              </a:cxn>
              <a:cxn ang="0">
                <a:pos x="56375119" y="165279988"/>
              </a:cxn>
              <a:cxn ang="0">
                <a:pos x="46307680" y="170164809"/>
              </a:cxn>
              <a:cxn ang="0">
                <a:pos x="41073120" y="170164809"/>
              </a:cxn>
              <a:cxn ang="0">
                <a:pos x="31006316" y="165279988"/>
              </a:cxn>
              <a:cxn ang="0">
                <a:pos x="20536560" y="154695571"/>
              </a:cxn>
              <a:cxn ang="0">
                <a:pos x="15301999" y="144518222"/>
              </a:cxn>
              <a:cxn ang="0">
                <a:pos x="5234561" y="129048346"/>
              </a:cxn>
              <a:cxn ang="0">
                <a:pos x="0" y="118870997"/>
              </a:cxn>
              <a:cxn ang="0">
                <a:pos x="0" y="113579108"/>
              </a:cxn>
              <a:cxn ang="0">
                <a:pos x="0" y="103401759"/>
              </a:cxn>
              <a:cxn ang="0">
                <a:pos x="5234561" y="98109232"/>
              </a:cxn>
              <a:cxn ang="0">
                <a:pos x="10469756" y="92817342"/>
              </a:cxn>
              <a:cxn ang="0">
                <a:pos x="20536560" y="92817342"/>
              </a:cxn>
              <a:cxn ang="0">
                <a:pos x="31006316" y="92817342"/>
              </a:cxn>
              <a:cxn ang="0">
                <a:pos x="35838559" y="98109232"/>
              </a:cxn>
              <a:cxn ang="0">
                <a:pos x="41073120" y="98109232"/>
              </a:cxn>
              <a:cxn ang="0">
                <a:pos x="51139924" y="103401759"/>
              </a:cxn>
              <a:cxn ang="0">
                <a:pos x="56375119" y="98109232"/>
              </a:cxn>
              <a:cxn ang="0">
                <a:pos x="61609680" y="98109232"/>
              </a:cxn>
              <a:cxn ang="0">
                <a:pos x="66844240" y="98109232"/>
              </a:cxn>
              <a:cxn ang="0">
                <a:pos x="76911679" y="92817342"/>
              </a:cxn>
              <a:cxn ang="0">
                <a:pos x="87380800" y="87931883"/>
              </a:cxn>
              <a:cxn ang="0">
                <a:pos x="102682800" y="82639994"/>
              </a:cxn>
              <a:cxn ang="0">
                <a:pos x="117984799" y="77347466"/>
              </a:cxn>
              <a:cxn ang="0">
                <a:pos x="138521359" y="67170118"/>
              </a:cxn>
              <a:cxn ang="0">
                <a:pos x="153822724" y="56992769"/>
              </a:cxn>
            </a:cxnLst>
            <a:rect l="txL" t="txT" r="txR" b="txB"/>
            <a:pathLst>
              <a:path w="738" h="418">
                <a:moveTo>
                  <a:pt x="382" y="140"/>
                </a:moveTo>
                <a:lnTo>
                  <a:pt x="446" y="114"/>
                </a:lnTo>
                <a:lnTo>
                  <a:pt x="496" y="89"/>
                </a:lnTo>
                <a:lnTo>
                  <a:pt x="547" y="76"/>
                </a:lnTo>
                <a:lnTo>
                  <a:pt x="585" y="51"/>
                </a:lnTo>
                <a:lnTo>
                  <a:pt x="636" y="38"/>
                </a:lnTo>
                <a:lnTo>
                  <a:pt x="675" y="26"/>
                </a:lnTo>
                <a:lnTo>
                  <a:pt x="700" y="13"/>
                </a:lnTo>
                <a:lnTo>
                  <a:pt x="738" y="0"/>
                </a:lnTo>
                <a:lnTo>
                  <a:pt x="738" y="38"/>
                </a:lnTo>
                <a:lnTo>
                  <a:pt x="725" y="64"/>
                </a:lnTo>
                <a:lnTo>
                  <a:pt x="700" y="89"/>
                </a:lnTo>
                <a:lnTo>
                  <a:pt x="687" y="102"/>
                </a:lnTo>
                <a:lnTo>
                  <a:pt x="662" y="102"/>
                </a:lnTo>
                <a:lnTo>
                  <a:pt x="636" y="114"/>
                </a:lnTo>
                <a:lnTo>
                  <a:pt x="611" y="140"/>
                </a:lnTo>
                <a:lnTo>
                  <a:pt x="573" y="152"/>
                </a:lnTo>
                <a:lnTo>
                  <a:pt x="535" y="178"/>
                </a:lnTo>
                <a:lnTo>
                  <a:pt x="496" y="203"/>
                </a:lnTo>
                <a:lnTo>
                  <a:pt x="446" y="241"/>
                </a:lnTo>
                <a:lnTo>
                  <a:pt x="382" y="279"/>
                </a:lnTo>
                <a:lnTo>
                  <a:pt x="331" y="317"/>
                </a:lnTo>
                <a:lnTo>
                  <a:pt x="280" y="342"/>
                </a:lnTo>
                <a:lnTo>
                  <a:pt x="229" y="368"/>
                </a:lnTo>
                <a:lnTo>
                  <a:pt x="204" y="393"/>
                </a:lnTo>
                <a:lnTo>
                  <a:pt x="166" y="406"/>
                </a:lnTo>
                <a:lnTo>
                  <a:pt x="140" y="406"/>
                </a:lnTo>
                <a:lnTo>
                  <a:pt x="115" y="418"/>
                </a:lnTo>
                <a:lnTo>
                  <a:pt x="102" y="418"/>
                </a:lnTo>
                <a:lnTo>
                  <a:pt x="77" y="406"/>
                </a:lnTo>
                <a:lnTo>
                  <a:pt x="51" y="380"/>
                </a:lnTo>
                <a:lnTo>
                  <a:pt x="38" y="355"/>
                </a:lnTo>
                <a:lnTo>
                  <a:pt x="13" y="317"/>
                </a:lnTo>
                <a:lnTo>
                  <a:pt x="0" y="292"/>
                </a:lnTo>
                <a:lnTo>
                  <a:pt x="0" y="279"/>
                </a:lnTo>
                <a:lnTo>
                  <a:pt x="0" y="254"/>
                </a:lnTo>
                <a:lnTo>
                  <a:pt x="13" y="241"/>
                </a:lnTo>
                <a:lnTo>
                  <a:pt x="26" y="228"/>
                </a:lnTo>
                <a:lnTo>
                  <a:pt x="51" y="228"/>
                </a:lnTo>
                <a:lnTo>
                  <a:pt x="77" y="228"/>
                </a:lnTo>
                <a:lnTo>
                  <a:pt x="89" y="241"/>
                </a:lnTo>
                <a:lnTo>
                  <a:pt x="102" y="241"/>
                </a:lnTo>
                <a:lnTo>
                  <a:pt x="127" y="254"/>
                </a:lnTo>
                <a:lnTo>
                  <a:pt x="140" y="241"/>
                </a:lnTo>
                <a:lnTo>
                  <a:pt x="153" y="241"/>
                </a:lnTo>
                <a:lnTo>
                  <a:pt x="166" y="241"/>
                </a:lnTo>
                <a:lnTo>
                  <a:pt x="191" y="228"/>
                </a:lnTo>
                <a:lnTo>
                  <a:pt x="217" y="216"/>
                </a:lnTo>
                <a:lnTo>
                  <a:pt x="255" y="203"/>
                </a:lnTo>
                <a:lnTo>
                  <a:pt x="293" y="190"/>
                </a:lnTo>
                <a:lnTo>
                  <a:pt x="344" y="165"/>
                </a:lnTo>
                <a:lnTo>
                  <a:pt x="382" y="14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8410" name="Freeform 42"/>
          <p:cNvSpPr/>
          <p:nvPr/>
        </p:nvSpPr>
        <p:spPr>
          <a:xfrm>
            <a:off x="5180013" y="1560830"/>
            <a:ext cx="153987" cy="885825"/>
          </a:xfrm>
          <a:custGeom>
            <a:avLst/>
            <a:gdLst>
              <a:gd name="txL" fmla="*/ 0 w 242"/>
              <a:gd name="txT" fmla="*/ 0 h 1394"/>
              <a:gd name="txR" fmla="*/ 242 w 242"/>
              <a:gd name="txB" fmla="*/ 1394 h 1394"/>
            </a:gdLst>
            <a:ahLst/>
            <a:cxnLst>
              <a:cxn ang="0">
                <a:pos x="5263556" y="30689325"/>
              </a:cxn>
              <a:cxn ang="0">
                <a:pos x="0" y="20593843"/>
              </a:cxn>
              <a:cxn ang="0">
                <a:pos x="0" y="10498996"/>
              </a:cxn>
              <a:cxn ang="0">
                <a:pos x="10527111" y="0"/>
              </a:cxn>
              <a:cxn ang="0">
                <a:pos x="31176641" y="5249498"/>
              </a:cxn>
              <a:cxn ang="0">
                <a:pos x="46562615" y="10498996"/>
              </a:cxn>
              <a:cxn ang="0">
                <a:pos x="72475063" y="25843341"/>
              </a:cxn>
              <a:cxn ang="0">
                <a:pos x="92719900" y="35938823"/>
              </a:cxn>
              <a:cxn ang="0">
                <a:pos x="97983455" y="46033669"/>
              </a:cxn>
              <a:cxn ang="0">
                <a:pos x="92719900" y="66627512"/>
              </a:cxn>
              <a:cxn ang="0">
                <a:pos x="92719900" y="81971856"/>
              </a:cxn>
              <a:cxn ang="0">
                <a:pos x="87861037" y="97316836"/>
              </a:cxn>
              <a:cxn ang="0">
                <a:pos x="87861037" y="112661181"/>
              </a:cxn>
              <a:cxn ang="0">
                <a:pos x="87861037" y="138101007"/>
              </a:cxn>
              <a:cxn ang="0">
                <a:pos x="87861037" y="163944348"/>
              </a:cxn>
              <a:cxn ang="0">
                <a:pos x="82597481" y="194633672"/>
              </a:cxn>
              <a:cxn ang="0">
                <a:pos x="82597481" y="230571859"/>
              </a:cxn>
              <a:cxn ang="0">
                <a:pos x="82597481" y="276605529"/>
              </a:cxn>
              <a:cxn ang="0">
                <a:pos x="82597481" y="317389699"/>
              </a:cxn>
              <a:cxn ang="0">
                <a:pos x="82597481" y="363423369"/>
              </a:cxn>
              <a:cxn ang="0">
                <a:pos x="82597481" y="399362191"/>
              </a:cxn>
              <a:cxn ang="0">
                <a:pos x="82597481" y="434896864"/>
              </a:cxn>
              <a:cxn ang="0">
                <a:pos x="77333926" y="465585553"/>
              </a:cxn>
              <a:cxn ang="0">
                <a:pos x="77333926" y="486179396"/>
              </a:cxn>
              <a:cxn ang="0">
                <a:pos x="77333926" y="506773874"/>
              </a:cxn>
              <a:cxn ang="0">
                <a:pos x="77333926" y="516868720"/>
              </a:cxn>
              <a:cxn ang="0">
                <a:pos x="72475063" y="532213065"/>
              </a:cxn>
              <a:cxn ang="0">
                <a:pos x="67211508" y="547558045"/>
              </a:cxn>
              <a:cxn ang="0">
                <a:pos x="61947952" y="558057041"/>
              </a:cxn>
              <a:cxn ang="0">
                <a:pos x="56684396" y="562902389"/>
              </a:cxn>
              <a:cxn ang="0">
                <a:pos x="51826170" y="558057041"/>
              </a:cxn>
              <a:cxn ang="0">
                <a:pos x="46562615" y="547558045"/>
              </a:cxn>
              <a:cxn ang="0">
                <a:pos x="41299059" y="537462563"/>
              </a:cxn>
              <a:cxn ang="0">
                <a:pos x="36440196" y="522118218"/>
              </a:cxn>
              <a:cxn ang="0">
                <a:pos x="31176641" y="496274878"/>
              </a:cxn>
              <a:cxn ang="0">
                <a:pos x="31176641" y="470835051"/>
              </a:cxn>
              <a:cxn ang="0">
                <a:pos x="31176641" y="440146362"/>
              </a:cxn>
              <a:cxn ang="0">
                <a:pos x="36440196" y="404207540"/>
              </a:cxn>
              <a:cxn ang="0">
                <a:pos x="36440196" y="358173870"/>
              </a:cxn>
              <a:cxn ang="0">
                <a:pos x="36440196" y="302045355"/>
              </a:cxn>
              <a:cxn ang="0">
                <a:pos x="36440196" y="240666706"/>
              </a:cxn>
              <a:cxn ang="0">
                <a:pos x="31176641" y="169193846"/>
              </a:cxn>
              <a:cxn ang="0">
                <a:pos x="31176641" y="128005525"/>
              </a:cxn>
              <a:cxn ang="0">
                <a:pos x="25913085" y="102566334"/>
              </a:cxn>
              <a:cxn ang="0">
                <a:pos x="20649529" y="81971856"/>
              </a:cxn>
              <a:cxn ang="0">
                <a:pos x="20649529" y="61378014"/>
              </a:cxn>
              <a:cxn ang="0">
                <a:pos x="15790667" y="51283167"/>
              </a:cxn>
              <a:cxn ang="0">
                <a:pos x="10527111" y="41187685"/>
              </a:cxn>
            </a:cxnLst>
            <a:rect l="txL" t="txT" r="txR" b="txB"/>
            <a:pathLst>
              <a:path w="242" h="1394">
                <a:moveTo>
                  <a:pt x="26" y="89"/>
                </a:moveTo>
                <a:lnTo>
                  <a:pt x="13" y="76"/>
                </a:lnTo>
                <a:lnTo>
                  <a:pt x="0" y="64"/>
                </a:lnTo>
                <a:lnTo>
                  <a:pt x="0" y="51"/>
                </a:lnTo>
                <a:lnTo>
                  <a:pt x="0" y="38"/>
                </a:lnTo>
                <a:lnTo>
                  <a:pt x="0" y="26"/>
                </a:lnTo>
                <a:lnTo>
                  <a:pt x="13" y="13"/>
                </a:lnTo>
                <a:lnTo>
                  <a:pt x="26" y="0"/>
                </a:lnTo>
                <a:lnTo>
                  <a:pt x="64" y="0"/>
                </a:lnTo>
                <a:lnTo>
                  <a:pt x="77" y="13"/>
                </a:lnTo>
                <a:lnTo>
                  <a:pt x="90" y="13"/>
                </a:lnTo>
                <a:lnTo>
                  <a:pt x="115" y="26"/>
                </a:lnTo>
                <a:lnTo>
                  <a:pt x="140" y="38"/>
                </a:lnTo>
                <a:lnTo>
                  <a:pt x="179" y="64"/>
                </a:lnTo>
                <a:lnTo>
                  <a:pt x="204" y="76"/>
                </a:lnTo>
                <a:lnTo>
                  <a:pt x="229" y="89"/>
                </a:lnTo>
                <a:lnTo>
                  <a:pt x="242" y="102"/>
                </a:lnTo>
                <a:lnTo>
                  <a:pt x="242" y="114"/>
                </a:lnTo>
                <a:lnTo>
                  <a:pt x="242" y="140"/>
                </a:lnTo>
                <a:lnTo>
                  <a:pt x="229" y="165"/>
                </a:lnTo>
                <a:lnTo>
                  <a:pt x="229" y="190"/>
                </a:lnTo>
                <a:lnTo>
                  <a:pt x="229" y="203"/>
                </a:lnTo>
                <a:lnTo>
                  <a:pt x="229" y="216"/>
                </a:lnTo>
                <a:lnTo>
                  <a:pt x="217" y="241"/>
                </a:lnTo>
                <a:lnTo>
                  <a:pt x="217" y="254"/>
                </a:lnTo>
                <a:lnTo>
                  <a:pt x="217" y="279"/>
                </a:lnTo>
                <a:lnTo>
                  <a:pt x="217" y="304"/>
                </a:lnTo>
                <a:lnTo>
                  <a:pt x="217" y="342"/>
                </a:lnTo>
                <a:lnTo>
                  <a:pt x="217" y="368"/>
                </a:lnTo>
                <a:lnTo>
                  <a:pt x="217" y="406"/>
                </a:lnTo>
                <a:lnTo>
                  <a:pt x="204" y="444"/>
                </a:lnTo>
                <a:lnTo>
                  <a:pt x="204" y="482"/>
                </a:lnTo>
                <a:lnTo>
                  <a:pt x="204" y="533"/>
                </a:lnTo>
                <a:lnTo>
                  <a:pt x="204" y="571"/>
                </a:lnTo>
                <a:lnTo>
                  <a:pt x="204" y="621"/>
                </a:lnTo>
                <a:lnTo>
                  <a:pt x="204" y="685"/>
                </a:lnTo>
                <a:lnTo>
                  <a:pt x="204" y="735"/>
                </a:lnTo>
                <a:lnTo>
                  <a:pt x="204" y="786"/>
                </a:lnTo>
                <a:lnTo>
                  <a:pt x="204" y="849"/>
                </a:lnTo>
                <a:lnTo>
                  <a:pt x="204" y="900"/>
                </a:lnTo>
                <a:lnTo>
                  <a:pt x="204" y="951"/>
                </a:lnTo>
                <a:lnTo>
                  <a:pt x="204" y="989"/>
                </a:lnTo>
                <a:lnTo>
                  <a:pt x="204" y="1039"/>
                </a:lnTo>
                <a:lnTo>
                  <a:pt x="204" y="1077"/>
                </a:lnTo>
                <a:lnTo>
                  <a:pt x="204" y="1115"/>
                </a:lnTo>
                <a:lnTo>
                  <a:pt x="191" y="1153"/>
                </a:lnTo>
                <a:lnTo>
                  <a:pt x="191" y="1179"/>
                </a:lnTo>
                <a:lnTo>
                  <a:pt x="191" y="1204"/>
                </a:lnTo>
                <a:lnTo>
                  <a:pt x="191" y="1229"/>
                </a:lnTo>
                <a:lnTo>
                  <a:pt x="191" y="1255"/>
                </a:lnTo>
                <a:lnTo>
                  <a:pt x="191" y="1267"/>
                </a:lnTo>
                <a:lnTo>
                  <a:pt x="191" y="1280"/>
                </a:lnTo>
                <a:lnTo>
                  <a:pt x="179" y="1293"/>
                </a:lnTo>
                <a:lnTo>
                  <a:pt x="179" y="1318"/>
                </a:lnTo>
                <a:lnTo>
                  <a:pt x="166" y="1331"/>
                </a:lnTo>
                <a:lnTo>
                  <a:pt x="166" y="1356"/>
                </a:lnTo>
                <a:lnTo>
                  <a:pt x="153" y="1369"/>
                </a:lnTo>
                <a:lnTo>
                  <a:pt x="153" y="1382"/>
                </a:lnTo>
                <a:lnTo>
                  <a:pt x="140" y="1382"/>
                </a:lnTo>
                <a:lnTo>
                  <a:pt x="140" y="1394"/>
                </a:lnTo>
                <a:lnTo>
                  <a:pt x="140" y="1382"/>
                </a:lnTo>
                <a:lnTo>
                  <a:pt x="128" y="1382"/>
                </a:lnTo>
                <a:lnTo>
                  <a:pt x="115" y="1369"/>
                </a:lnTo>
                <a:lnTo>
                  <a:pt x="115" y="1356"/>
                </a:lnTo>
                <a:lnTo>
                  <a:pt x="102" y="1344"/>
                </a:lnTo>
                <a:lnTo>
                  <a:pt x="102" y="1331"/>
                </a:lnTo>
                <a:lnTo>
                  <a:pt x="102" y="1305"/>
                </a:lnTo>
                <a:lnTo>
                  <a:pt x="90" y="1293"/>
                </a:lnTo>
                <a:lnTo>
                  <a:pt x="90" y="1267"/>
                </a:lnTo>
                <a:lnTo>
                  <a:pt x="77" y="1229"/>
                </a:lnTo>
                <a:lnTo>
                  <a:pt x="77" y="1204"/>
                </a:lnTo>
                <a:lnTo>
                  <a:pt x="77" y="1166"/>
                </a:lnTo>
                <a:lnTo>
                  <a:pt x="77" y="1141"/>
                </a:lnTo>
                <a:lnTo>
                  <a:pt x="77" y="1090"/>
                </a:lnTo>
                <a:lnTo>
                  <a:pt x="90" y="1052"/>
                </a:lnTo>
                <a:lnTo>
                  <a:pt x="90" y="1001"/>
                </a:lnTo>
                <a:lnTo>
                  <a:pt x="90" y="951"/>
                </a:lnTo>
                <a:lnTo>
                  <a:pt x="90" y="887"/>
                </a:lnTo>
                <a:lnTo>
                  <a:pt x="90" y="824"/>
                </a:lnTo>
                <a:lnTo>
                  <a:pt x="90" y="748"/>
                </a:lnTo>
                <a:lnTo>
                  <a:pt x="90" y="672"/>
                </a:lnTo>
                <a:lnTo>
                  <a:pt x="90" y="596"/>
                </a:lnTo>
                <a:lnTo>
                  <a:pt x="90" y="507"/>
                </a:lnTo>
                <a:lnTo>
                  <a:pt x="77" y="419"/>
                </a:lnTo>
                <a:lnTo>
                  <a:pt x="77" y="342"/>
                </a:lnTo>
                <a:lnTo>
                  <a:pt x="77" y="317"/>
                </a:lnTo>
                <a:lnTo>
                  <a:pt x="64" y="279"/>
                </a:lnTo>
                <a:lnTo>
                  <a:pt x="64" y="254"/>
                </a:lnTo>
                <a:lnTo>
                  <a:pt x="64" y="228"/>
                </a:lnTo>
                <a:lnTo>
                  <a:pt x="51" y="203"/>
                </a:lnTo>
                <a:lnTo>
                  <a:pt x="51" y="178"/>
                </a:lnTo>
                <a:lnTo>
                  <a:pt x="51" y="152"/>
                </a:lnTo>
                <a:lnTo>
                  <a:pt x="39" y="140"/>
                </a:lnTo>
                <a:lnTo>
                  <a:pt x="39" y="127"/>
                </a:lnTo>
                <a:lnTo>
                  <a:pt x="39" y="114"/>
                </a:lnTo>
                <a:lnTo>
                  <a:pt x="26" y="102"/>
                </a:lnTo>
                <a:lnTo>
                  <a:pt x="26" y="89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8411" name="Freeform 43"/>
          <p:cNvSpPr/>
          <p:nvPr/>
        </p:nvSpPr>
        <p:spPr>
          <a:xfrm>
            <a:off x="5349875" y="1552893"/>
            <a:ext cx="436563" cy="555625"/>
          </a:xfrm>
          <a:custGeom>
            <a:avLst/>
            <a:gdLst>
              <a:gd name="txL" fmla="*/ 0 w 687"/>
              <a:gd name="txT" fmla="*/ 0 h 874"/>
              <a:gd name="txR" fmla="*/ 687 w 687"/>
              <a:gd name="txB" fmla="*/ 874 h 874"/>
            </a:gdLst>
            <a:ahLst/>
            <a:cxnLst>
              <a:cxn ang="0">
                <a:pos x="0" y="347971917"/>
              </a:cxn>
              <a:cxn ang="0">
                <a:pos x="4846040" y="337867679"/>
              </a:cxn>
              <a:cxn ang="0">
                <a:pos x="10095599" y="322510433"/>
              </a:cxn>
              <a:cxn ang="0">
                <a:pos x="25440121" y="301898907"/>
              </a:cxn>
              <a:cxn ang="0">
                <a:pos x="56533955" y="266333822"/>
              </a:cxn>
              <a:cxn ang="0">
                <a:pos x="102568793" y="215007167"/>
              </a:cxn>
              <a:cxn ang="0">
                <a:pos x="143757591" y="153576276"/>
              </a:cxn>
              <a:cxn ang="0">
                <a:pos x="169601230" y="102249622"/>
              </a:cxn>
              <a:cxn ang="0">
                <a:pos x="184946388" y="66280214"/>
              </a:cxn>
              <a:cxn ang="0">
                <a:pos x="189792428" y="50922968"/>
              </a:cxn>
              <a:cxn ang="0">
                <a:pos x="195041987" y="40818730"/>
              </a:cxn>
              <a:cxn ang="0">
                <a:pos x="189792428" y="30715128"/>
              </a:cxn>
              <a:cxn ang="0">
                <a:pos x="179696829" y="20207204"/>
              </a:cxn>
              <a:cxn ang="0">
                <a:pos x="179696829" y="10103602"/>
              </a:cxn>
              <a:cxn ang="0">
                <a:pos x="195041987" y="4849958"/>
              </a:cxn>
              <a:cxn ang="0">
                <a:pos x="200291546" y="0"/>
              </a:cxn>
              <a:cxn ang="0">
                <a:pos x="215636068" y="0"/>
              </a:cxn>
              <a:cxn ang="0">
                <a:pos x="241480343" y="10103602"/>
              </a:cxn>
              <a:cxn ang="0">
                <a:pos x="262074425" y="20207204"/>
              </a:cxn>
              <a:cxn ang="0">
                <a:pos x="272170023" y="30715128"/>
              </a:cxn>
              <a:cxn ang="0">
                <a:pos x="277419582" y="40818730"/>
              </a:cxn>
              <a:cxn ang="0">
                <a:pos x="277419582" y="50922968"/>
              </a:cxn>
              <a:cxn ang="0">
                <a:pos x="272170023" y="61430256"/>
              </a:cxn>
              <a:cxn ang="0">
                <a:pos x="262074425" y="81638096"/>
              </a:cxn>
              <a:cxn ang="0">
                <a:pos x="246325748" y="102249622"/>
              </a:cxn>
              <a:cxn ang="0">
                <a:pos x="215636068" y="153576276"/>
              </a:cxn>
              <a:cxn ang="0">
                <a:pos x="174447270" y="199649286"/>
              </a:cxn>
              <a:cxn ang="0">
                <a:pos x="123162874" y="250975940"/>
              </a:cxn>
              <a:cxn ang="0">
                <a:pos x="71878478" y="301898907"/>
              </a:cxn>
              <a:cxn ang="0">
                <a:pos x="46034838" y="327764078"/>
              </a:cxn>
              <a:cxn ang="0">
                <a:pos x="25440121" y="343121959"/>
              </a:cxn>
              <a:cxn ang="0">
                <a:pos x="10095599" y="353225561"/>
              </a:cxn>
              <a:cxn ang="0">
                <a:pos x="0" y="353225561"/>
              </a:cxn>
            </a:cxnLst>
            <a:rect l="txL" t="txT" r="txR" b="txB"/>
            <a:pathLst>
              <a:path w="687" h="874">
                <a:moveTo>
                  <a:pt x="0" y="874"/>
                </a:moveTo>
                <a:lnTo>
                  <a:pt x="0" y="861"/>
                </a:lnTo>
                <a:lnTo>
                  <a:pt x="0" y="849"/>
                </a:lnTo>
                <a:lnTo>
                  <a:pt x="12" y="836"/>
                </a:lnTo>
                <a:lnTo>
                  <a:pt x="12" y="823"/>
                </a:lnTo>
                <a:lnTo>
                  <a:pt x="25" y="798"/>
                </a:lnTo>
                <a:lnTo>
                  <a:pt x="38" y="773"/>
                </a:lnTo>
                <a:lnTo>
                  <a:pt x="63" y="747"/>
                </a:lnTo>
                <a:lnTo>
                  <a:pt x="89" y="722"/>
                </a:lnTo>
                <a:lnTo>
                  <a:pt x="140" y="659"/>
                </a:lnTo>
                <a:lnTo>
                  <a:pt x="203" y="595"/>
                </a:lnTo>
                <a:lnTo>
                  <a:pt x="254" y="532"/>
                </a:lnTo>
                <a:lnTo>
                  <a:pt x="305" y="456"/>
                </a:lnTo>
                <a:lnTo>
                  <a:pt x="356" y="380"/>
                </a:lnTo>
                <a:lnTo>
                  <a:pt x="394" y="316"/>
                </a:lnTo>
                <a:lnTo>
                  <a:pt x="420" y="253"/>
                </a:lnTo>
                <a:lnTo>
                  <a:pt x="445" y="190"/>
                </a:lnTo>
                <a:lnTo>
                  <a:pt x="458" y="164"/>
                </a:lnTo>
                <a:lnTo>
                  <a:pt x="470" y="152"/>
                </a:lnTo>
                <a:lnTo>
                  <a:pt x="470" y="126"/>
                </a:lnTo>
                <a:lnTo>
                  <a:pt x="483" y="114"/>
                </a:lnTo>
                <a:lnTo>
                  <a:pt x="483" y="101"/>
                </a:lnTo>
                <a:lnTo>
                  <a:pt x="483" y="88"/>
                </a:lnTo>
                <a:lnTo>
                  <a:pt x="470" y="76"/>
                </a:lnTo>
                <a:lnTo>
                  <a:pt x="458" y="63"/>
                </a:lnTo>
                <a:lnTo>
                  <a:pt x="445" y="50"/>
                </a:lnTo>
                <a:lnTo>
                  <a:pt x="445" y="38"/>
                </a:lnTo>
                <a:lnTo>
                  <a:pt x="445" y="25"/>
                </a:lnTo>
                <a:lnTo>
                  <a:pt x="458" y="12"/>
                </a:lnTo>
                <a:lnTo>
                  <a:pt x="483" y="12"/>
                </a:lnTo>
                <a:lnTo>
                  <a:pt x="483" y="0"/>
                </a:lnTo>
                <a:lnTo>
                  <a:pt x="496" y="0"/>
                </a:lnTo>
                <a:lnTo>
                  <a:pt x="521" y="0"/>
                </a:lnTo>
                <a:lnTo>
                  <a:pt x="534" y="0"/>
                </a:lnTo>
                <a:lnTo>
                  <a:pt x="572" y="12"/>
                </a:lnTo>
                <a:lnTo>
                  <a:pt x="598" y="25"/>
                </a:lnTo>
                <a:lnTo>
                  <a:pt x="623" y="38"/>
                </a:lnTo>
                <a:lnTo>
                  <a:pt x="649" y="50"/>
                </a:lnTo>
                <a:lnTo>
                  <a:pt x="661" y="63"/>
                </a:lnTo>
                <a:lnTo>
                  <a:pt x="674" y="76"/>
                </a:lnTo>
                <a:lnTo>
                  <a:pt x="687" y="88"/>
                </a:lnTo>
                <a:lnTo>
                  <a:pt x="687" y="101"/>
                </a:lnTo>
                <a:lnTo>
                  <a:pt x="687" y="114"/>
                </a:lnTo>
                <a:lnTo>
                  <a:pt x="687" y="126"/>
                </a:lnTo>
                <a:lnTo>
                  <a:pt x="674" y="139"/>
                </a:lnTo>
                <a:lnTo>
                  <a:pt x="674" y="152"/>
                </a:lnTo>
                <a:lnTo>
                  <a:pt x="661" y="177"/>
                </a:lnTo>
                <a:lnTo>
                  <a:pt x="649" y="202"/>
                </a:lnTo>
                <a:lnTo>
                  <a:pt x="636" y="228"/>
                </a:lnTo>
                <a:lnTo>
                  <a:pt x="610" y="253"/>
                </a:lnTo>
                <a:lnTo>
                  <a:pt x="572" y="316"/>
                </a:lnTo>
                <a:lnTo>
                  <a:pt x="534" y="380"/>
                </a:lnTo>
                <a:lnTo>
                  <a:pt x="483" y="443"/>
                </a:lnTo>
                <a:lnTo>
                  <a:pt x="432" y="494"/>
                </a:lnTo>
                <a:lnTo>
                  <a:pt x="369" y="557"/>
                </a:lnTo>
                <a:lnTo>
                  <a:pt x="305" y="621"/>
                </a:lnTo>
                <a:lnTo>
                  <a:pt x="241" y="684"/>
                </a:lnTo>
                <a:lnTo>
                  <a:pt x="178" y="747"/>
                </a:lnTo>
                <a:lnTo>
                  <a:pt x="140" y="773"/>
                </a:lnTo>
                <a:lnTo>
                  <a:pt x="114" y="811"/>
                </a:lnTo>
                <a:lnTo>
                  <a:pt x="89" y="823"/>
                </a:lnTo>
                <a:lnTo>
                  <a:pt x="63" y="849"/>
                </a:lnTo>
                <a:lnTo>
                  <a:pt x="38" y="861"/>
                </a:lnTo>
                <a:lnTo>
                  <a:pt x="25" y="874"/>
                </a:lnTo>
                <a:lnTo>
                  <a:pt x="12" y="874"/>
                </a:lnTo>
                <a:lnTo>
                  <a:pt x="0" y="874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8412" name="Freeform 44"/>
          <p:cNvSpPr/>
          <p:nvPr/>
        </p:nvSpPr>
        <p:spPr>
          <a:xfrm>
            <a:off x="5535613" y="1995805"/>
            <a:ext cx="144462" cy="152400"/>
          </a:xfrm>
          <a:custGeom>
            <a:avLst/>
            <a:gdLst>
              <a:gd name="txL" fmla="*/ 0 w 229"/>
              <a:gd name="txT" fmla="*/ 0 h 240"/>
              <a:gd name="txR" fmla="*/ 229 w 229"/>
              <a:gd name="txB" fmla="*/ 240 h 240"/>
            </a:gdLst>
            <a:ahLst/>
            <a:cxnLst>
              <a:cxn ang="0">
                <a:pos x="0" y="0"/>
              </a:cxn>
              <a:cxn ang="0">
                <a:pos x="20295965" y="4838700"/>
              </a:cxn>
              <a:cxn ang="0">
                <a:pos x="40591929" y="10080625"/>
              </a:cxn>
              <a:cxn ang="0">
                <a:pos x="45764805" y="10080625"/>
              </a:cxn>
              <a:cxn ang="0">
                <a:pos x="55713757" y="15322550"/>
              </a:cxn>
              <a:cxn ang="0">
                <a:pos x="60887263" y="20161250"/>
              </a:cxn>
              <a:cxn ang="0">
                <a:pos x="66060769" y="25403175"/>
              </a:cxn>
              <a:cxn ang="0">
                <a:pos x="76009722" y="35483800"/>
              </a:cxn>
              <a:cxn ang="0">
                <a:pos x="81183228" y="50806350"/>
              </a:cxn>
              <a:cxn ang="0">
                <a:pos x="86356734" y="61290200"/>
              </a:cxn>
              <a:cxn ang="0">
                <a:pos x="91132181" y="71370825"/>
              </a:cxn>
              <a:cxn ang="0">
                <a:pos x="91132181" y="76612750"/>
              </a:cxn>
              <a:cxn ang="0">
                <a:pos x="86356734" y="86693375"/>
              </a:cxn>
              <a:cxn ang="0">
                <a:pos x="86356734" y="91935300"/>
              </a:cxn>
              <a:cxn ang="0">
                <a:pos x="81183228" y="96774000"/>
              </a:cxn>
              <a:cxn ang="0">
                <a:pos x="76009722" y="96774000"/>
              </a:cxn>
              <a:cxn ang="0">
                <a:pos x="70836216" y="96774000"/>
              </a:cxn>
              <a:cxn ang="0">
                <a:pos x="66060769" y="96774000"/>
              </a:cxn>
              <a:cxn ang="0">
                <a:pos x="60887263" y="96774000"/>
              </a:cxn>
              <a:cxn ang="0">
                <a:pos x="50938311" y="91935300"/>
              </a:cxn>
              <a:cxn ang="0">
                <a:pos x="40591929" y="81451450"/>
              </a:cxn>
              <a:cxn ang="0">
                <a:pos x="30642977" y="76612750"/>
              </a:cxn>
              <a:cxn ang="0">
                <a:pos x="25469471" y="66128900"/>
              </a:cxn>
              <a:cxn ang="0">
                <a:pos x="20295965" y="61290200"/>
              </a:cxn>
              <a:cxn ang="0">
                <a:pos x="20295965" y="56048275"/>
              </a:cxn>
              <a:cxn ang="0">
                <a:pos x="15122459" y="45967650"/>
              </a:cxn>
              <a:cxn ang="0">
                <a:pos x="5173506" y="25403175"/>
              </a:cxn>
              <a:cxn ang="0">
                <a:pos x="0" y="0"/>
              </a:cxn>
            </a:cxnLst>
            <a:rect l="txL" t="txT" r="txR" b="txB"/>
            <a:pathLst>
              <a:path w="229" h="240">
                <a:moveTo>
                  <a:pt x="0" y="0"/>
                </a:moveTo>
                <a:lnTo>
                  <a:pt x="51" y="12"/>
                </a:lnTo>
                <a:lnTo>
                  <a:pt x="102" y="25"/>
                </a:lnTo>
                <a:lnTo>
                  <a:pt x="115" y="25"/>
                </a:lnTo>
                <a:lnTo>
                  <a:pt x="140" y="38"/>
                </a:lnTo>
                <a:lnTo>
                  <a:pt x="153" y="50"/>
                </a:lnTo>
                <a:lnTo>
                  <a:pt x="166" y="63"/>
                </a:lnTo>
                <a:lnTo>
                  <a:pt x="191" y="88"/>
                </a:lnTo>
                <a:lnTo>
                  <a:pt x="204" y="126"/>
                </a:lnTo>
                <a:lnTo>
                  <a:pt x="217" y="152"/>
                </a:lnTo>
                <a:lnTo>
                  <a:pt x="229" y="177"/>
                </a:lnTo>
                <a:lnTo>
                  <a:pt x="229" y="190"/>
                </a:lnTo>
                <a:lnTo>
                  <a:pt x="217" y="215"/>
                </a:lnTo>
                <a:lnTo>
                  <a:pt x="217" y="228"/>
                </a:lnTo>
                <a:lnTo>
                  <a:pt x="204" y="240"/>
                </a:lnTo>
                <a:lnTo>
                  <a:pt x="191" y="240"/>
                </a:lnTo>
                <a:lnTo>
                  <a:pt x="178" y="240"/>
                </a:lnTo>
                <a:lnTo>
                  <a:pt x="166" y="240"/>
                </a:lnTo>
                <a:lnTo>
                  <a:pt x="153" y="240"/>
                </a:lnTo>
                <a:lnTo>
                  <a:pt x="128" y="228"/>
                </a:lnTo>
                <a:lnTo>
                  <a:pt x="102" y="202"/>
                </a:lnTo>
                <a:lnTo>
                  <a:pt x="77" y="190"/>
                </a:lnTo>
                <a:lnTo>
                  <a:pt x="64" y="164"/>
                </a:lnTo>
                <a:lnTo>
                  <a:pt x="51" y="152"/>
                </a:lnTo>
                <a:lnTo>
                  <a:pt x="51" y="139"/>
                </a:lnTo>
                <a:lnTo>
                  <a:pt x="38" y="114"/>
                </a:lnTo>
                <a:lnTo>
                  <a:pt x="13" y="63"/>
                </a:lnTo>
                <a:lnTo>
                  <a:pt x="0" y="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8413" name="Freeform 45"/>
          <p:cNvSpPr/>
          <p:nvPr/>
        </p:nvSpPr>
        <p:spPr>
          <a:xfrm>
            <a:off x="5430838" y="1770380"/>
            <a:ext cx="596900" cy="595313"/>
          </a:xfrm>
          <a:custGeom>
            <a:avLst/>
            <a:gdLst>
              <a:gd name="txL" fmla="*/ 0 w 941"/>
              <a:gd name="txT" fmla="*/ 0 h 937"/>
              <a:gd name="txR" fmla="*/ 941 w 941"/>
              <a:gd name="txB" fmla="*/ 937 h 937"/>
            </a:gdLst>
            <a:ahLst/>
            <a:cxnLst>
              <a:cxn ang="0">
                <a:pos x="168995013" y="235331613"/>
              </a:cxn>
              <a:cxn ang="0">
                <a:pos x="214864970" y="173975618"/>
              </a:cxn>
              <a:cxn ang="0">
                <a:pos x="235385390" y="138050353"/>
              </a:cxn>
              <a:cxn ang="0">
                <a:pos x="250675799" y="107372355"/>
              </a:cxn>
              <a:cxn ang="0">
                <a:pos x="265965573" y="86786089"/>
              </a:cxn>
              <a:cxn ang="0">
                <a:pos x="271196218" y="71447090"/>
              </a:cxn>
              <a:cxn ang="0">
                <a:pos x="271196218" y="61355995"/>
              </a:cxn>
              <a:cxn ang="0">
                <a:pos x="261137090" y="61355995"/>
              </a:cxn>
              <a:cxn ang="0">
                <a:pos x="245847315" y="61355995"/>
              </a:cxn>
              <a:cxn ang="0">
                <a:pos x="225326261" y="61355995"/>
              </a:cxn>
              <a:cxn ang="0">
                <a:pos x="184284787" y="66603263"/>
              </a:cxn>
              <a:cxn ang="0">
                <a:pos x="127952905" y="71447090"/>
              </a:cxn>
              <a:cxn ang="0">
                <a:pos x="97373356" y="35925265"/>
              </a:cxn>
              <a:cxn ang="0">
                <a:pos x="153704604" y="35925265"/>
              </a:cxn>
              <a:cxn ang="0">
                <a:pos x="194343916" y="30677997"/>
              </a:cxn>
              <a:cxn ang="0">
                <a:pos x="225326261" y="30677997"/>
              </a:cxn>
              <a:cxn ang="0">
                <a:pos x="245847315" y="25430094"/>
              </a:cxn>
              <a:cxn ang="0">
                <a:pos x="265965573" y="15338999"/>
              </a:cxn>
              <a:cxn ang="0">
                <a:pos x="281658144" y="10091095"/>
              </a:cxn>
              <a:cxn ang="0">
                <a:pos x="302178563" y="0"/>
              </a:cxn>
              <a:cxn ang="0">
                <a:pos x="312237692" y="0"/>
              </a:cxn>
              <a:cxn ang="0">
                <a:pos x="327528101" y="10091095"/>
              </a:cxn>
              <a:cxn ang="0">
                <a:pos x="353279800" y="30677997"/>
              </a:cxn>
              <a:cxn ang="0">
                <a:pos x="363338929" y="40769093"/>
              </a:cxn>
              <a:cxn ang="0">
                <a:pos x="373800220" y="51264264"/>
              </a:cxn>
              <a:cxn ang="0">
                <a:pos x="378628704" y="66603263"/>
              </a:cxn>
              <a:cxn ang="0">
                <a:pos x="368569575" y="71447090"/>
              </a:cxn>
              <a:cxn ang="0">
                <a:pos x="353279800" y="81942261"/>
              </a:cxn>
              <a:cxn ang="0">
                <a:pos x="337989392" y="92033357"/>
              </a:cxn>
              <a:cxn ang="0">
                <a:pos x="317468972" y="117464086"/>
              </a:cxn>
              <a:cxn ang="0">
                <a:pos x="296947918" y="148142083"/>
              </a:cxn>
              <a:cxn ang="0">
                <a:pos x="276426864" y="189314617"/>
              </a:cxn>
              <a:cxn ang="0">
                <a:pos x="245847315" y="224836442"/>
              </a:cxn>
              <a:cxn ang="0">
                <a:pos x="214864970" y="255514439"/>
              </a:cxn>
              <a:cxn ang="0">
                <a:pos x="184284787" y="286192436"/>
              </a:cxn>
              <a:cxn ang="0">
                <a:pos x="148473959" y="312025971"/>
              </a:cxn>
              <a:cxn ang="0">
                <a:pos x="117893776" y="337456700"/>
              </a:cxn>
              <a:cxn ang="0">
                <a:pos x="86911431" y="352795699"/>
              </a:cxn>
              <a:cxn ang="0">
                <a:pos x="61562528" y="362886794"/>
              </a:cxn>
              <a:cxn ang="0">
                <a:pos x="41041474" y="373381965"/>
              </a:cxn>
              <a:cxn ang="0">
                <a:pos x="25751700" y="378225793"/>
              </a:cxn>
              <a:cxn ang="0">
                <a:pos x="10059129" y="378225793"/>
              </a:cxn>
              <a:cxn ang="0">
                <a:pos x="0" y="373381965"/>
              </a:cxn>
              <a:cxn ang="0">
                <a:pos x="5230645" y="368134698"/>
              </a:cxn>
              <a:cxn ang="0">
                <a:pos x="15289774" y="362886794"/>
              </a:cxn>
              <a:cxn ang="0">
                <a:pos x="30580183" y="347547796"/>
              </a:cxn>
              <a:cxn ang="0">
                <a:pos x="66391011" y="327364969"/>
              </a:cxn>
              <a:cxn ang="0">
                <a:pos x="112663131" y="286192436"/>
              </a:cxn>
            </a:cxnLst>
            <a:rect l="txL" t="txT" r="txR" b="txB"/>
            <a:pathLst>
              <a:path w="941" h="937">
                <a:moveTo>
                  <a:pt x="343" y="646"/>
                </a:moveTo>
                <a:lnTo>
                  <a:pt x="420" y="583"/>
                </a:lnTo>
                <a:lnTo>
                  <a:pt x="471" y="519"/>
                </a:lnTo>
                <a:lnTo>
                  <a:pt x="534" y="431"/>
                </a:lnTo>
                <a:lnTo>
                  <a:pt x="560" y="393"/>
                </a:lnTo>
                <a:lnTo>
                  <a:pt x="585" y="342"/>
                </a:lnTo>
                <a:lnTo>
                  <a:pt x="611" y="304"/>
                </a:lnTo>
                <a:lnTo>
                  <a:pt x="623" y="266"/>
                </a:lnTo>
                <a:lnTo>
                  <a:pt x="649" y="241"/>
                </a:lnTo>
                <a:lnTo>
                  <a:pt x="661" y="215"/>
                </a:lnTo>
                <a:lnTo>
                  <a:pt x="661" y="190"/>
                </a:lnTo>
                <a:lnTo>
                  <a:pt x="674" y="177"/>
                </a:lnTo>
                <a:lnTo>
                  <a:pt x="674" y="165"/>
                </a:lnTo>
                <a:lnTo>
                  <a:pt x="674" y="152"/>
                </a:lnTo>
                <a:lnTo>
                  <a:pt x="661" y="152"/>
                </a:lnTo>
                <a:lnTo>
                  <a:pt x="649" y="152"/>
                </a:lnTo>
                <a:lnTo>
                  <a:pt x="623" y="152"/>
                </a:lnTo>
                <a:lnTo>
                  <a:pt x="611" y="152"/>
                </a:lnTo>
                <a:lnTo>
                  <a:pt x="585" y="152"/>
                </a:lnTo>
                <a:lnTo>
                  <a:pt x="560" y="152"/>
                </a:lnTo>
                <a:lnTo>
                  <a:pt x="534" y="152"/>
                </a:lnTo>
                <a:lnTo>
                  <a:pt x="458" y="165"/>
                </a:lnTo>
                <a:lnTo>
                  <a:pt x="394" y="177"/>
                </a:lnTo>
                <a:lnTo>
                  <a:pt x="318" y="177"/>
                </a:lnTo>
                <a:lnTo>
                  <a:pt x="242" y="177"/>
                </a:lnTo>
                <a:lnTo>
                  <a:pt x="242" y="89"/>
                </a:lnTo>
                <a:lnTo>
                  <a:pt x="318" y="89"/>
                </a:lnTo>
                <a:lnTo>
                  <a:pt x="382" y="89"/>
                </a:lnTo>
                <a:lnTo>
                  <a:pt x="432" y="89"/>
                </a:lnTo>
                <a:lnTo>
                  <a:pt x="483" y="76"/>
                </a:lnTo>
                <a:lnTo>
                  <a:pt x="522" y="76"/>
                </a:lnTo>
                <a:lnTo>
                  <a:pt x="560" y="76"/>
                </a:lnTo>
                <a:lnTo>
                  <a:pt x="585" y="76"/>
                </a:lnTo>
                <a:lnTo>
                  <a:pt x="611" y="63"/>
                </a:lnTo>
                <a:lnTo>
                  <a:pt x="636" y="50"/>
                </a:lnTo>
                <a:lnTo>
                  <a:pt x="661" y="38"/>
                </a:lnTo>
                <a:lnTo>
                  <a:pt x="687" y="25"/>
                </a:lnTo>
                <a:lnTo>
                  <a:pt x="700" y="25"/>
                </a:lnTo>
                <a:lnTo>
                  <a:pt x="738" y="0"/>
                </a:lnTo>
                <a:lnTo>
                  <a:pt x="751" y="0"/>
                </a:lnTo>
                <a:lnTo>
                  <a:pt x="763" y="0"/>
                </a:lnTo>
                <a:lnTo>
                  <a:pt x="776" y="0"/>
                </a:lnTo>
                <a:lnTo>
                  <a:pt x="789" y="12"/>
                </a:lnTo>
                <a:lnTo>
                  <a:pt x="814" y="25"/>
                </a:lnTo>
                <a:lnTo>
                  <a:pt x="852" y="50"/>
                </a:lnTo>
                <a:lnTo>
                  <a:pt x="878" y="76"/>
                </a:lnTo>
                <a:lnTo>
                  <a:pt x="890" y="89"/>
                </a:lnTo>
                <a:lnTo>
                  <a:pt x="903" y="101"/>
                </a:lnTo>
                <a:lnTo>
                  <a:pt x="916" y="114"/>
                </a:lnTo>
                <a:lnTo>
                  <a:pt x="929" y="127"/>
                </a:lnTo>
                <a:lnTo>
                  <a:pt x="941" y="139"/>
                </a:lnTo>
                <a:lnTo>
                  <a:pt x="941" y="165"/>
                </a:lnTo>
                <a:lnTo>
                  <a:pt x="929" y="177"/>
                </a:lnTo>
                <a:lnTo>
                  <a:pt x="916" y="177"/>
                </a:lnTo>
                <a:lnTo>
                  <a:pt x="890" y="190"/>
                </a:lnTo>
                <a:lnTo>
                  <a:pt x="878" y="203"/>
                </a:lnTo>
                <a:lnTo>
                  <a:pt x="865" y="215"/>
                </a:lnTo>
                <a:lnTo>
                  <a:pt x="840" y="228"/>
                </a:lnTo>
                <a:lnTo>
                  <a:pt x="814" y="253"/>
                </a:lnTo>
                <a:lnTo>
                  <a:pt x="789" y="291"/>
                </a:lnTo>
                <a:lnTo>
                  <a:pt x="763" y="329"/>
                </a:lnTo>
                <a:lnTo>
                  <a:pt x="738" y="367"/>
                </a:lnTo>
                <a:lnTo>
                  <a:pt x="712" y="418"/>
                </a:lnTo>
                <a:lnTo>
                  <a:pt x="687" y="469"/>
                </a:lnTo>
                <a:lnTo>
                  <a:pt x="649" y="507"/>
                </a:lnTo>
                <a:lnTo>
                  <a:pt x="611" y="557"/>
                </a:lnTo>
                <a:lnTo>
                  <a:pt x="572" y="595"/>
                </a:lnTo>
                <a:lnTo>
                  <a:pt x="534" y="633"/>
                </a:lnTo>
                <a:lnTo>
                  <a:pt x="496" y="671"/>
                </a:lnTo>
                <a:lnTo>
                  <a:pt x="458" y="709"/>
                </a:lnTo>
                <a:lnTo>
                  <a:pt x="407" y="747"/>
                </a:lnTo>
                <a:lnTo>
                  <a:pt x="369" y="773"/>
                </a:lnTo>
                <a:lnTo>
                  <a:pt x="331" y="798"/>
                </a:lnTo>
                <a:lnTo>
                  <a:pt x="293" y="836"/>
                </a:lnTo>
                <a:lnTo>
                  <a:pt x="254" y="849"/>
                </a:lnTo>
                <a:lnTo>
                  <a:pt x="216" y="874"/>
                </a:lnTo>
                <a:lnTo>
                  <a:pt x="191" y="887"/>
                </a:lnTo>
                <a:lnTo>
                  <a:pt x="153" y="899"/>
                </a:lnTo>
                <a:lnTo>
                  <a:pt x="127" y="912"/>
                </a:lnTo>
                <a:lnTo>
                  <a:pt x="102" y="925"/>
                </a:lnTo>
                <a:lnTo>
                  <a:pt x="76" y="937"/>
                </a:lnTo>
                <a:lnTo>
                  <a:pt x="64" y="937"/>
                </a:lnTo>
                <a:lnTo>
                  <a:pt x="38" y="937"/>
                </a:lnTo>
                <a:lnTo>
                  <a:pt x="25" y="937"/>
                </a:lnTo>
                <a:lnTo>
                  <a:pt x="13" y="937"/>
                </a:lnTo>
                <a:lnTo>
                  <a:pt x="0" y="925"/>
                </a:lnTo>
                <a:lnTo>
                  <a:pt x="13" y="925"/>
                </a:lnTo>
                <a:lnTo>
                  <a:pt x="13" y="912"/>
                </a:lnTo>
                <a:lnTo>
                  <a:pt x="25" y="912"/>
                </a:lnTo>
                <a:lnTo>
                  <a:pt x="38" y="899"/>
                </a:lnTo>
                <a:lnTo>
                  <a:pt x="51" y="887"/>
                </a:lnTo>
                <a:lnTo>
                  <a:pt x="76" y="861"/>
                </a:lnTo>
                <a:lnTo>
                  <a:pt x="102" y="849"/>
                </a:lnTo>
                <a:lnTo>
                  <a:pt x="165" y="811"/>
                </a:lnTo>
                <a:lnTo>
                  <a:pt x="216" y="760"/>
                </a:lnTo>
                <a:lnTo>
                  <a:pt x="280" y="709"/>
                </a:lnTo>
                <a:lnTo>
                  <a:pt x="343" y="646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" name="矩形 4"/>
          <p:cNvSpPr/>
          <p:nvPr/>
        </p:nvSpPr>
        <p:spPr>
          <a:xfrm>
            <a:off x="547789" y="1481306"/>
            <a:ext cx="1204913" cy="1311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8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桨</a:t>
            </a:r>
          </a:p>
        </p:txBody>
      </p:sp>
      <p:sp>
        <p:nvSpPr>
          <p:cNvPr id="25" name="矩形 24"/>
          <p:cNvSpPr/>
          <p:nvPr/>
        </p:nvSpPr>
        <p:spPr>
          <a:xfrm>
            <a:off x="558586" y="756609"/>
            <a:ext cx="1923415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4800" b="1" dirty="0">
                <a:solidFill>
                  <a:srgbClr val="FF0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jiǎng</a:t>
            </a:r>
          </a:p>
        </p:txBody>
      </p:sp>
      <p:pic>
        <p:nvPicPr>
          <p:cNvPr id="24608" name="Picture 37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89813" y="704850"/>
            <a:ext cx="901700" cy="512763"/>
          </a:xfrm>
          <a:prstGeom prst="rect">
            <a:avLst/>
          </a:prstGeom>
          <a:noFill/>
          <a:ln w="9525">
            <a:noFill/>
          </a:ln>
          <a:effectLst>
            <a:outerShdw dist="38100" dir="8100000" algn="tr" rotWithShape="0">
              <a:srgbClr val="000000">
                <a:alpha val="39998"/>
              </a:srgbClr>
            </a:outerShdw>
          </a:effectLst>
        </p:spPr>
      </p:pic>
      <p:grpSp>
        <p:nvGrpSpPr>
          <p:cNvPr id="4" name="组合 3"/>
          <p:cNvGrpSpPr/>
          <p:nvPr/>
        </p:nvGrpSpPr>
        <p:grpSpPr>
          <a:xfrm>
            <a:off x="538526" y="2835042"/>
            <a:ext cx="3374979" cy="1693073"/>
            <a:chOff x="538526" y="2835042"/>
            <a:chExt cx="3374979" cy="1693073"/>
          </a:xfrm>
        </p:grpSpPr>
        <p:sp>
          <p:nvSpPr>
            <p:cNvPr id="26" name="TextBox 25"/>
            <p:cNvSpPr txBox="1">
              <a:spLocks noChangeArrowheads="1"/>
            </p:cNvSpPr>
            <p:nvPr/>
          </p:nvSpPr>
          <p:spPr bwMode="auto">
            <a:xfrm>
              <a:off x="549159" y="2835042"/>
              <a:ext cx="2594749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结构：</a:t>
              </a: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cs typeface="+mn-cs"/>
                </a:rPr>
                <a:t>上下</a:t>
              </a:r>
              <a:endPara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549159" y="3656259"/>
              <a:ext cx="3364346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sz="24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组词：</a:t>
              </a:r>
              <a:r>
                <a:rPr lang="zh-CN" altLang="en-US" sz="2400" b="1" dirty="0">
                  <a:solidFill>
                    <a:srgbClr val="000000"/>
                  </a:solidFill>
                  <a:latin typeface="宋体" panose="02010600030101010101" pitchFamily="2" charset="-122"/>
                </a:rPr>
                <a:t>桨板   螺旋桨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538526" y="3224459"/>
              <a:ext cx="3221431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sz="24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音序：</a:t>
              </a:r>
              <a:r>
                <a:rPr lang="en-US" altLang="zh-CN" sz="2400" b="1" dirty="0">
                  <a:latin typeface="宋体" panose="02010600030101010101" pitchFamily="2" charset="-122"/>
                </a:rPr>
                <a:t>J  </a:t>
              </a:r>
              <a:r>
                <a:rPr lang="zh-CN" altLang="en-US" sz="24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部首：</a:t>
              </a:r>
              <a:r>
                <a:rPr lang="zh-CN" altLang="en-US" sz="2400" b="1" dirty="0">
                  <a:latin typeface="宋体" panose="02010600030101010101" pitchFamily="2" charset="-122"/>
                </a:rPr>
                <a:t>木</a:t>
              </a:r>
            </a:p>
          </p:txBody>
        </p:sp>
        <p:sp>
          <p:nvSpPr>
            <p:cNvPr id="2" name="TextBox 34"/>
            <p:cNvSpPr txBox="1">
              <a:spLocks noChangeArrowheads="1"/>
            </p:cNvSpPr>
            <p:nvPr/>
          </p:nvSpPr>
          <p:spPr bwMode="auto">
            <a:xfrm>
              <a:off x="549159" y="4066450"/>
              <a:ext cx="2594749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笔画：</a:t>
              </a: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十</a:t>
              </a:r>
            </a:p>
          </p:txBody>
        </p:sp>
      </p:grpSp>
      <p:pic>
        <p:nvPicPr>
          <p:cNvPr id="24602" name="图片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7095" y="374968"/>
            <a:ext cx="1677988" cy="708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线形标注 2 4"/>
          <p:cNvSpPr/>
          <p:nvPr/>
        </p:nvSpPr>
        <p:spPr>
          <a:xfrm>
            <a:off x="2214880" y="1562100"/>
            <a:ext cx="1698625" cy="887095"/>
          </a:xfrm>
          <a:prstGeom prst="borderCallout2">
            <a:avLst>
              <a:gd name="adj1" fmla="val 14170"/>
              <a:gd name="adj2" fmla="val 105332"/>
              <a:gd name="adj3" fmla="val 12170"/>
              <a:gd name="adj4" fmla="val 103325"/>
              <a:gd name="adj5" fmla="val 55995"/>
              <a:gd name="adj6" fmla="val 143187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zh-CN" altLang="en-US" sz="2000" b="1" dirty="0">
                <a:solidFill>
                  <a:srgbClr val="0000FF"/>
                </a:solidFill>
                <a:latin typeface="宋体" panose="02010600030101010101" pitchFamily="2" charset="-122"/>
                <a:sym typeface="+mn-ea"/>
              </a:rPr>
              <a:t>上边点、提在竖的左边，不交叉</a:t>
            </a:r>
            <a:r>
              <a:rPr kumimoji="0" lang="zh-CN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ea"/>
                <a:cs typeface="+mn-cs"/>
              </a:rPr>
              <a:t>。</a:t>
            </a:r>
          </a:p>
        </p:txBody>
      </p:sp>
      <p:sp>
        <p:nvSpPr>
          <p:cNvPr id="11" name="线形标注 2 10"/>
          <p:cNvSpPr/>
          <p:nvPr/>
        </p:nvSpPr>
        <p:spPr>
          <a:xfrm>
            <a:off x="7037705" y="1783080"/>
            <a:ext cx="1837690" cy="938530"/>
          </a:xfrm>
          <a:prstGeom prst="borderCallout2">
            <a:avLst>
              <a:gd name="adj1" fmla="val 53213"/>
              <a:gd name="adj2" fmla="val -15791"/>
              <a:gd name="adj3" fmla="val 55471"/>
              <a:gd name="adj4" fmla="val -9474"/>
              <a:gd name="adj5" fmla="val 44676"/>
              <a:gd name="adj6" fmla="val -47488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  </a:t>
            </a:r>
            <a:r>
              <a:rPr lang="zh-CN" altLang="en-US" sz="2000" b="1" dirty="0">
                <a:solidFill>
                  <a:srgbClr val="0000FF"/>
                </a:solidFill>
                <a:latin typeface="宋体" panose="02010600030101010101" pitchFamily="2" charset="-122"/>
                <a:sym typeface="+mn-ea"/>
              </a:rPr>
              <a:t>下边“木”要扁，撇和捺要舒展</a:t>
            </a:r>
            <a:r>
              <a:rPr lang="zh-CN" altLang="en-US" sz="2000" b="1" dirty="0" smtClean="0">
                <a:solidFill>
                  <a:srgbClr val="0000FF"/>
                </a:solidFill>
                <a:latin typeface="宋体" panose="02010600030101010101" pitchFamily="2" charset="-122"/>
                <a:sym typeface="+mn-ea"/>
              </a:rPr>
              <a:t>。</a:t>
            </a:r>
            <a:endParaRPr kumimoji="0" lang="zh-CN" altLang="en-US" sz="2000" b="1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  <a:sym typeface="+mn-ea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7075170" y="2880043"/>
            <a:ext cx="1800225" cy="1241425"/>
            <a:chOff x="6397625" y="2122488"/>
            <a:chExt cx="1800225" cy="1241425"/>
          </a:xfrm>
        </p:grpSpPr>
        <p:sp>
          <p:nvSpPr>
            <p:cNvPr id="60" name="云形标注 59"/>
            <p:cNvSpPr/>
            <p:nvPr/>
          </p:nvSpPr>
          <p:spPr>
            <a:xfrm>
              <a:off x="6397625" y="2122488"/>
              <a:ext cx="1800225" cy="1241425"/>
            </a:xfrm>
            <a:prstGeom prst="cloudCallout">
              <a:avLst>
                <a:gd name="adj1" fmla="val -126290"/>
                <a:gd name="adj2" fmla="val -24151"/>
              </a:avLst>
            </a:prstGeom>
            <a:gradFill>
              <a:gsLst>
                <a:gs pos="0">
                  <a:schemeClr val="bg1"/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592" name="TextBox 3"/>
            <p:cNvSpPr txBox="1"/>
            <p:nvPr/>
          </p:nvSpPr>
          <p:spPr>
            <a:xfrm>
              <a:off x="6662738" y="2281238"/>
              <a:ext cx="1390650" cy="92202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b="1" dirty="0">
                  <a:latin typeface="+mj-ea"/>
                  <a:ea typeface="+mj-ea"/>
                </a:rPr>
                <a:t>易错提示：木竖的出头要短哦！</a:t>
              </a: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58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8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58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58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58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58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58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58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584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584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Group 47"/>
          <p:cNvGraphicFramePr>
            <a:graphicFrameLocks noGrp="1"/>
          </p:cNvGraphicFramePr>
          <p:nvPr/>
        </p:nvGraphicFramePr>
        <p:xfrm>
          <a:off x="3927158" y="1217930"/>
          <a:ext cx="2590800" cy="2279650"/>
        </p:xfrm>
        <a:graphic>
          <a:graphicData uri="http://schemas.openxmlformats.org/drawingml/2006/table">
            <a:tbl>
              <a:tblPr/>
              <a:tblGrid>
                <a:gridCol w="1284387"/>
                <a:gridCol w="1306413"/>
              </a:tblGrid>
              <a:tr h="113446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4518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4551" name="Freeform 39"/>
          <p:cNvSpPr/>
          <p:nvPr/>
        </p:nvSpPr>
        <p:spPr>
          <a:xfrm>
            <a:off x="5260658" y="1576705"/>
            <a:ext cx="234950" cy="217488"/>
          </a:xfrm>
          <a:custGeom>
            <a:avLst/>
            <a:gdLst>
              <a:gd name="txL" fmla="*/ 0 w 369"/>
              <a:gd name="txT" fmla="*/ 0 h 343"/>
              <a:gd name="txR" fmla="*/ 369 w 369"/>
              <a:gd name="txB" fmla="*/ 343 h 343"/>
            </a:gdLst>
            <a:ahLst/>
            <a:cxnLst>
              <a:cxn ang="0">
                <a:pos x="0" y="35782800"/>
              </a:cxn>
              <a:cxn ang="0">
                <a:pos x="0" y="30556113"/>
              </a:cxn>
              <a:cxn ang="0">
                <a:pos x="0" y="20504743"/>
              </a:cxn>
              <a:cxn ang="0">
                <a:pos x="0" y="15278056"/>
              </a:cxn>
              <a:cxn ang="0">
                <a:pos x="0" y="5226687"/>
              </a:cxn>
              <a:cxn ang="0">
                <a:pos x="4865184" y="0"/>
              </a:cxn>
              <a:cxn ang="0">
                <a:pos x="10135323" y="0"/>
              </a:cxn>
              <a:cxn ang="0">
                <a:pos x="20676237" y="0"/>
              </a:cxn>
              <a:cxn ang="0">
                <a:pos x="30811559" y="0"/>
              </a:cxn>
              <a:cxn ang="0">
                <a:pos x="46217021" y="5226687"/>
              </a:cxn>
              <a:cxn ang="0">
                <a:pos x="61623119" y="15278056"/>
              </a:cxn>
              <a:cxn ang="0">
                <a:pos x="82298719" y="20504743"/>
              </a:cxn>
              <a:cxn ang="0">
                <a:pos x="97704817" y="30556113"/>
              </a:cxn>
              <a:cxn ang="0">
                <a:pos x="118380417" y="41009487"/>
              </a:cxn>
              <a:cxn ang="0">
                <a:pos x="128921331" y="51060856"/>
              </a:cxn>
              <a:cxn ang="0">
                <a:pos x="139056654" y="56287543"/>
              </a:cxn>
              <a:cxn ang="0">
                <a:pos x="139056654" y="61112226"/>
              </a:cxn>
              <a:cxn ang="0">
                <a:pos x="144327429" y="61112226"/>
              </a:cxn>
              <a:cxn ang="0">
                <a:pos x="149597568" y="66338913"/>
              </a:cxn>
              <a:cxn ang="0">
                <a:pos x="149597568" y="81616335"/>
              </a:cxn>
              <a:cxn ang="0">
                <a:pos x="149597568" y="91667705"/>
              </a:cxn>
              <a:cxn ang="0">
                <a:pos x="149597568" y="102121078"/>
              </a:cxn>
              <a:cxn ang="0">
                <a:pos x="144327429" y="112172448"/>
              </a:cxn>
              <a:cxn ang="0">
                <a:pos x="133786515" y="122223817"/>
              </a:cxn>
              <a:cxn ang="0">
                <a:pos x="128921331" y="127450504"/>
              </a:cxn>
              <a:cxn ang="0">
                <a:pos x="118380417" y="132677191"/>
              </a:cxn>
              <a:cxn ang="0">
                <a:pos x="108245094" y="137903878"/>
              </a:cxn>
              <a:cxn ang="0">
                <a:pos x="102974956" y="137903878"/>
              </a:cxn>
              <a:cxn ang="0">
                <a:pos x="97704817" y="132677191"/>
              </a:cxn>
              <a:cxn ang="0">
                <a:pos x="92839633" y="132677191"/>
              </a:cxn>
              <a:cxn ang="0">
                <a:pos x="82298719" y="127450504"/>
              </a:cxn>
              <a:cxn ang="0">
                <a:pos x="77028580" y="117399135"/>
              </a:cxn>
              <a:cxn ang="0">
                <a:pos x="66893258" y="112172448"/>
              </a:cxn>
              <a:cxn ang="0">
                <a:pos x="61623119" y="102121078"/>
              </a:cxn>
              <a:cxn ang="0">
                <a:pos x="51487796" y="91667705"/>
              </a:cxn>
              <a:cxn ang="0">
                <a:pos x="40946882" y="81616335"/>
              </a:cxn>
              <a:cxn ang="0">
                <a:pos x="36081698" y="71564965"/>
              </a:cxn>
              <a:cxn ang="0">
                <a:pos x="25540784" y="61112226"/>
              </a:cxn>
              <a:cxn ang="0">
                <a:pos x="20676237" y="51060856"/>
              </a:cxn>
              <a:cxn ang="0">
                <a:pos x="15405461" y="45834169"/>
              </a:cxn>
              <a:cxn ang="0">
                <a:pos x="10135323" y="41009487"/>
              </a:cxn>
              <a:cxn ang="0">
                <a:pos x="4865184" y="41009487"/>
              </a:cxn>
              <a:cxn ang="0">
                <a:pos x="0" y="35782800"/>
              </a:cxn>
            </a:cxnLst>
            <a:rect l="txL" t="txT" r="txR" b="txB"/>
            <a:pathLst>
              <a:path w="369" h="343">
                <a:moveTo>
                  <a:pt x="0" y="89"/>
                </a:moveTo>
                <a:lnTo>
                  <a:pt x="0" y="76"/>
                </a:lnTo>
                <a:lnTo>
                  <a:pt x="0" y="51"/>
                </a:lnTo>
                <a:lnTo>
                  <a:pt x="0" y="38"/>
                </a:lnTo>
                <a:lnTo>
                  <a:pt x="0" y="13"/>
                </a:lnTo>
                <a:lnTo>
                  <a:pt x="12" y="0"/>
                </a:lnTo>
                <a:lnTo>
                  <a:pt x="25" y="0"/>
                </a:lnTo>
                <a:lnTo>
                  <a:pt x="51" y="0"/>
                </a:lnTo>
                <a:lnTo>
                  <a:pt x="76" y="0"/>
                </a:lnTo>
                <a:lnTo>
                  <a:pt x="114" y="13"/>
                </a:lnTo>
                <a:lnTo>
                  <a:pt x="152" y="38"/>
                </a:lnTo>
                <a:lnTo>
                  <a:pt x="203" y="51"/>
                </a:lnTo>
                <a:lnTo>
                  <a:pt x="241" y="76"/>
                </a:lnTo>
                <a:lnTo>
                  <a:pt x="292" y="102"/>
                </a:lnTo>
                <a:lnTo>
                  <a:pt x="318" y="127"/>
                </a:lnTo>
                <a:lnTo>
                  <a:pt x="343" y="140"/>
                </a:lnTo>
                <a:lnTo>
                  <a:pt x="343" y="152"/>
                </a:lnTo>
                <a:lnTo>
                  <a:pt x="356" y="152"/>
                </a:lnTo>
                <a:lnTo>
                  <a:pt x="369" y="165"/>
                </a:lnTo>
                <a:lnTo>
                  <a:pt x="369" y="203"/>
                </a:lnTo>
                <a:lnTo>
                  <a:pt x="369" y="228"/>
                </a:lnTo>
                <a:lnTo>
                  <a:pt x="369" y="254"/>
                </a:lnTo>
                <a:lnTo>
                  <a:pt x="356" y="279"/>
                </a:lnTo>
                <a:lnTo>
                  <a:pt x="330" y="304"/>
                </a:lnTo>
                <a:lnTo>
                  <a:pt x="318" y="317"/>
                </a:lnTo>
                <a:lnTo>
                  <a:pt x="292" y="330"/>
                </a:lnTo>
                <a:lnTo>
                  <a:pt x="267" y="343"/>
                </a:lnTo>
                <a:lnTo>
                  <a:pt x="254" y="343"/>
                </a:lnTo>
                <a:lnTo>
                  <a:pt x="241" y="330"/>
                </a:lnTo>
                <a:lnTo>
                  <a:pt x="229" y="330"/>
                </a:lnTo>
                <a:lnTo>
                  <a:pt x="203" y="317"/>
                </a:lnTo>
                <a:lnTo>
                  <a:pt x="190" y="292"/>
                </a:lnTo>
                <a:lnTo>
                  <a:pt x="165" y="279"/>
                </a:lnTo>
                <a:lnTo>
                  <a:pt x="152" y="254"/>
                </a:lnTo>
                <a:lnTo>
                  <a:pt x="127" y="228"/>
                </a:lnTo>
                <a:lnTo>
                  <a:pt x="101" y="203"/>
                </a:lnTo>
                <a:lnTo>
                  <a:pt x="89" y="178"/>
                </a:lnTo>
                <a:lnTo>
                  <a:pt x="63" y="152"/>
                </a:lnTo>
                <a:lnTo>
                  <a:pt x="51" y="127"/>
                </a:lnTo>
                <a:lnTo>
                  <a:pt x="38" y="114"/>
                </a:lnTo>
                <a:lnTo>
                  <a:pt x="25" y="102"/>
                </a:lnTo>
                <a:lnTo>
                  <a:pt x="12" y="102"/>
                </a:lnTo>
                <a:lnTo>
                  <a:pt x="0" y="89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4553" name="Freeform 41"/>
          <p:cNvSpPr/>
          <p:nvPr/>
        </p:nvSpPr>
        <p:spPr>
          <a:xfrm>
            <a:off x="4978083" y="2098993"/>
            <a:ext cx="339725" cy="330200"/>
          </a:xfrm>
          <a:custGeom>
            <a:avLst/>
            <a:gdLst>
              <a:gd name="txL" fmla="*/ 0 w 535"/>
              <a:gd name="txT" fmla="*/ 0 h 520"/>
              <a:gd name="txR" fmla="*/ 535 w 535"/>
              <a:gd name="txB" fmla="*/ 520 h 520"/>
            </a:gdLst>
            <a:ahLst/>
            <a:cxnLst>
              <a:cxn ang="0">
                <a:pos x="215725375" y="45967650"/>
              </a:cxn>
              <a:cxn ang="0">
                <a:pos x="215725375" y="45967650"/>
              </a:cxn>
              <a:cxn ang="0">
                <a:pos x="215725375" y="51209575"/>
              </a:cxn>
              <a:cxn ang="0">
                <a:pos x="210483450" y="56048275"/>
              </a:cxn>
              <a:cxn ang="0">
                <a:pos x="205241525" y="66532125"/>
              </a:cxn>
              <a:cxn ang="0">
                <a:pos x="200402825" y="71370825"/>
              </a:cxn>
              <a:cxn ang="0">
                <a:pos x="189918975" y="81854675"/>
              </a:cxn>
              <a:cxn ang="0">
                <a:pos x="179838350" y="91935300"/>
              </a:cxn>
              <a:cxn ang="0">
                <a:pos x="169354500" y="102015925"/>
              </a:cxn>
              <a:cxn ang="0">
                <a:pos x="143951325" y="127822325"/>
              </a:cxn>
              <a:cxn ang="0">
                <a:pos x="118144925" y="147983575"/>
              </a:cxn>
              <a:cxn ang="0">
                <a:pos x="87499825" y="168548050"/>
              </a:cxn>
              <a:cxn ang="0">
                <a:pos x="61693425" y="183870600"/>
              </a:cxn>
              <a:cxn ang="0">
                <a:pos x="46370875" y="194354450"/>
              </a:cxn>
              <a:cxn ang="0">
                <a:pos x="35887025" y="199193150"/>
              </a:cxn>
              <a:cxn ang="0">
                <a:pos x="25806400" y="204435075"/>
              </a:cxn>
              <a:cxn ang="0">
                <a:pos x="15322550" y="204435075"/>
              </a:cxn>
              <a:cxn ang="0">
                <a:pos x="10483850" y="209677000"/>
              </a:cxn>
              <a:cxn ang="0">
                <a:pos x="5241925" y="209677000"/>
              </a:cxn>
              <a:cxn ang="0">
                <a:pos x="0" y="209677000"/>
              </a:cxn>
              <a:cxn ang="0">
                <a:pos x="0" y="204435075"/>
              </a:cxn>
              <a:cxn ang="0">
                <a:pos x="0" y="199193150"/>
              </a:cxn>
              <a:cxn ang="0">
                <a:pos x="5241925" y="194354450"/>
              </a:cxn>
              <a:cxn ang="0">
                <a:pos x="10483850" y="189112525"/>
              </a:cxn>
              <a:cxn ang="0">
                <a:pos x="15322550" y="183870600"/>
              </a:cxn>
              <a:cxn ang="0">
                <a:pos x="25806400" y="173789975"/>
              </a:cxn>
              <a:cxn ang="0">
                <a:pos x="35887025" y="163306125"/>
              </a:cxn>
              <a:cxn ang="0">
                <a:pos x="46370875" y="147983575"/>
              </a:cxn>
              <a:cxn ang="0">
                <a:pos x="71774050" y="127822325"/>
              </a:cxn>
              <a:cxn ang="0">
                <a:pos x="92338525" y="102015925"/>
              </a:cxn>
              <a:cxn ang="0">
                <a:pos x="97580450" y="91935300"/>
              </a:cxn>
              <a:cxn ang="0">
                <a:pos x="108064300" y="86693375"/>
              </a:cxn>
              <a:cxn ang="0">
                <a:pos x="112903000" y="76612750"/>
              </a:cxn>
              <a:cxn ang="0">
                <a:pos x="118144925" y="66532125"/>
              </a:cxn>
              <a:cxn ang="0">
                <a:pos x="123386850" y="61290200"/>
              </a:cxn>
              <a:cxn ang="0">
                <a:pos x="128225550" y="56048275"/>
              </a:cxn>
              <a:cxn ang="0">
                <a:pos x="128225550" y="45967650"/>
              </a:cxn>
              <a:cxn ang="0">
                <a:pos x="133467475" y="40725725"/>
              </a:cxn>
              <a:cxn ang="0">
                <a:pos x="133467475" y="30645100"/>
              </a:cxn>
              <a:cxn ang="0">
                <a:pos x="128225550" y="20564475"/>
              </a:cxn>
              <a:cxn ang="0">
                <a:pos x="128225550" y="15322550"/>
              </a:cxn>
              <a:cxn ang="0">
                <a:pos x="128225550" y="10080625"/>
              </a:cxn>
              <a:cxn ang="0">
                <a:pos x="128225550" y="5241925"/>
              </a:cxn>
              <a:cxn ang="0">
                <a:pos x="133467475" y="5241925"/>
              </a:cxn>
              <a:cxn ang="0">
                <a:pos x="143951325" y="0"/>
              </a:cxn>
              <a:cxn ang="0">
                <a:pos x="154031950" y="5241925"/>
              </a:cxn>
              <a:cxn ang="0">
                <a:pos x="164112575" y="5241925"/>
              </a:cxn>
              <a:cxn ang="0">
                <a:pos x="179838350" y="10080625"/>
              </a:cxn>
              <a:cxn ang="0">
                <a:pos x="189918975" y="15322550"/>
              </a:cxn>
              <a:cxn ang="0">
                <a:pos x="195160900" y="20564475"/>
              </a:cxn>
              <a:cxn ang="0">
                <a:pos x="205241525" y="25403175"/>
              </a:cxn>
              <a:cxn ang="0">
                <a:pos x="210483450" y="30645100"/>
              </a:cxn>
              <a:cxn ang="0">
                <a:pos x="210483450" y="35887025"/>
              </a:cxn>
              <a:cxn ang="0">
                <a:pos x="215725375" y="35887025"/>
              </a:cxn>
              <a:cxn ang="0">
                <a:pos x="215725375" y="40725725"/>
              </a:cxn>
              <a:cxn ang="0">
                <a:pos x="215725375" y="45967650"/>
              </a:cxn>
            </a:cxnLst>
            <a:rect l="txL" t="txT" r="txR" b="txB"/>
            <a:pathLst>
              <a:path w="535" h="520">
                <a:moveTo>
                  <a:pt x="535" y="114"/>
                </a:moveTo>
                <a:lnTo>
                  <a:pt x="535" y="114"/>
                </a:lnTo>
                <a:lnTo>
                  <a:pt x="535" y="127"/>
                </a:lnTo>
                <a:lnTo>
                  <a:pt x="522" y="139"/>
                </a:lnTo>
                <a:lnTo>
                  <a:pt x="509" y="165"/>
                </a:lnTo>
                <a:lnTo>
                  <a:pt x="497" y="177"/>
                </a:lnTo>
                <a:lnTo>
                  <a:pt x="471" y="203"/>
                </a:lnTo>
                <a:lnTo>
                  <a:pt x="446" y="228"/>
                </a:lnTo>
                <a:lnTo>
                  <a:pt x="420" y="253"/>
                </a:lnTo>
                <a:lnTo>
                  <a:pt x="357" y="317"/>
                </a:lnTo>
                <a:lnTo>
                  <a:pt x="293" y="367"/>
                </a:lnTo>
                <a:lnTo>
                  <a:pt x="217" y="418"/>
                </a:lnTo>
                <a:lnTo>
                  <a:pt x="153" y="456"/>
                </a:lnTo>
                <a:lnTo>
                  <a:pt x="115" y="482"/>
                </a:lnTo>
                <a:lnTo>
                  <a:pt x="89" y="494"/>
                </a:lnTo>
                <a:lnTo>
                  <a:pt x="64" y="507"/>
                </a:lnTo>
                <a:lnTo>
                  <a:pt x="38" y="507"/>
                </a:lnTo>
                <a:lnTo>
                  <a:pt x="26" y="520"/>
                </a:lnTo>
                <a:lnTo>
                  <a:pt x="13" y="520"/>
                </a:lnTo>
                <a:lnTo>
                  <a:pt x="0" y="520"/>
                </a:lnTo>
                <a:lnTo>
                  <a:pt x="0" y="507"/>
                </a:lnTo>
                <a:lnTo>
                  <a:pt x="0" y="494"/>
                </a:lnTo>
                <a:lnTo>
                  <a:pt x="13" y="482"/>
                </a:lnTo>
                <a:lnTo>
                  <a:pt x="26" y="469"/>
                </a:lnTo>
                <a:lnTo>
                  <a:pt x="38" y="456"/>
                </a:lnTo>
                <a:lnTo>
                  <a:pt x="64" y="431"/>
                </a:lnTo>
                <a:lnTo>
                  <a:pt x="89" y="405"/>
                </a:lnTo>
                <a:lnTo>
                  <a:pt x="115" y="367"/>
                </a:lnTo>
                <a:lnTo>
                  <a:pt x="178" y="317"/>
                </a:lnTo>
                <a:lnTo>
                  <a:pt x="229" y="253"/>
                </a:lnTo>
                <a:lnTo>
                  <a:pt x="242" y="228"/>
                </a:lnTo>
                <a:lnTo>
                  <a:pt x="268" y="215"/>
                </a:lnTo>
                <a:lnTo>
                  <a:pt x="280" y="190"/>
                </a:lnTo>
                <a:lnTo>
                  <a:pt x="293" y="165"/>
                </a:lnTo>
                <a:lnTo>
                  <a:pt x="306" y="152"/>
                </a:lnTo>
                <a:lnTo>
                  <a:pt x="318" y="139"/>
                </a:lnTo>
                <a:lnTo>
                  <a:pt x="318" y="114"/>
                </a:lnTo>
                <a:lnTo>
                  <a:pt x="331" y="101"/>
                </a:lnTo>
                <a:lnTo>
                  <a:pt x="331" y="76"/>
                </a:lnTo>
                <a:lnTo>
                  <a:pt x="318" y="51"/>
                </a:lnTo>
                <a:lnTo>
                  <a:pt x="318" y="38"/>
                </a:lnTo>
                <a:lnTo>
                  <a:pt x="318" y="25"/>
                </a:lnTo>
                <a:lnTo>
                  <a:pt x="318" y="13"/>
                </a:lnTo>
                <a:lnTo>
                  <a:pt x="331" y="13"/>
                </a:lnTo>
                <a:lnTo>
                  <a:pt x="357" y="0"/>
                </a:lnTo>
                <a:lnTo>
                  <a:pt x="382" y="13"/>
                </a:lnTo>
                <a:lnTo>
                  <a:pt x="407" y="13"/>
                </a:lnTo>
                <a:lnTo>
                  <a:pt x="446" y="25"/>
                </a:lnTo>
                <a:lnTo>
                  <a:pt x="471" y="38"/>
                </a:lnTo>
                <a:lnTo>
                  <a:pt x="484" y="51"/>
                </a:lnTo>
                <a:lnTo>
                  <a:pt x="509" y="63"/>
                </a:lnTo>
                <a:lnTo>
                  <a:pt x="522" y="76"/>
                </a:lnTo>
                <a:lnTo>
                  <a:pt x="522" y="89"/>
                </a:lnTo>
                <a:lnTo>
                  <a:pt x="535" y="89"/>
                </a:lnTo>
                <a:lnTo>
                  <a:pt x="535" y="101"/>
                </a:lnTo>
                <a:lnTo>
                  <a:pt x="535" y="114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4554" name="Freeform 42"/>
          <p:cNvSpPr/>
          <p:nvPr/>
        </p:nvSpPr>
        <p:spPr>
          <a:xfrm>
            <a:off x="5470208" y="2091055"/>
            <a:ext cx="250825" cy="193675"/>
          </a:xfrm>
          <a:custGeom>
            <a:avLst/>
            <a:gdLst>
              <a:gd name="txL" fmla="*/ 0 w 395"/>
              <a:gd name="txT" fmla="*/ 0 h 304"/>
              <a:gd name="txR" fmla="*/ 395 w 395"/>
              <a:gd name="txB" fmla="*/ 304 h 304"/>
            </a:gdLst>
            <a:ahLst/>
            <a:cxnLst>
              <a:cxn ang="0">
                <a:pos x="25806400" y="0"/>
              </a:cxn>
              <a:cxn ang="0">
                <a:pos x="35887025" y="0"/>
              </a:cxn>
              <a:cxn ang="0">
                <a:pos x="51612800" y="5276370"/>
              </a:cxn>
              <a:cxn ang="0">
                <a:pos x="66935350" y="10552739"/>
              </a:cxn>
              <a:cxn ang="0">
                <a:pos x="87499825" y="15423283"/>
              </a:cxn>
              <a:cxn ang="0">
                <a:pos x="102822375" y="25976659"/>
              </a:cxn>
              <a:cxn ang="0">
                <a:pos x="118144925" y="41399943"/>
              </a:cxn>
              <a:cxn ang="0">
                <a:pos x="133467475" y="51546856"/>
              </a:cxn>
              <a:cxn ang="0">
                <a:pos x="143951325" y="61694407"/>
              </a:cxn>
              <a:cxn ang="0">
                <a:pos x="154031950" y="77117690"/>
              </a:cxn>
              <a:cxn ang="0">
                <a:pos x="159273875" y="92540973"/>
              </a:cxn>
              <a:cxn ang="0">
                <a:pos x="159273875" y="103094349"/>
              </a:cxn>
              <a:cxn ang="0">
                <a:pos x="159273875" y="107964893"/>
              </a:cxn>
              <a:cxn ang="0">
                <a:pos x="154031950" y="113241263"/>
              </a:cxn>
              <a:cxn ang="0">
                <a:pos x="148790025" y="118517632"/>
              </a:cxn>
              <a:cxn ang="0">
                <a:pos x="138709400" y="123388176"/>
              </a:cxn>
              <a:cxn ang="0">
                <a:pos x="128225550" y="123388176"/>
              </a:cxn>
              <a:cxn ang="0">
                <a:pos x="123386850" y="123388176"/>
              </a:cxn>
              <a:cxn ang="0">
                <a:pos x="118144925" y="118517632"/>
              </a:cxn>
              <a:cxn ang="0">
                <a:pos x="108064300" y="113241263"/>
              </a:cxn>
              <a:cxn ang="0">
                <a:pos x="97580450" y="107964893"/>
              </a:cxn>
              <a:cxn ang="0">
                <a:pos x="87499825" y="103094349"/>
              </a:cxn>
              <a:cxn ang="0">
                <a:pos x="77015975" y="92540973"/>
              </a:cxn>
              <a:cxn ang="0">
                <a:pos x="66935350" y="82394059"/>
              </a:cxn>
              <a:cxn ang="0">
                <a:pos x="51612800" y="66970776"/>
              </a:cxn>
              <a:cxn ang="0">
                <a:pos x="41128950" y="56823226"/>
              </a:cxn>
              <a:cxn ang="0">
                <a:pos x="25806400" y="41399943"/>
              </a:cxn>
              <a:cxn ang="0">
                <a:pos x="15725775" y="30847203"/>
              </a:cxn>
              <a:cxn ang="0">
                <a:pos x="10483850" y="25976659"/>
              </a:cxn>
              <a:cxn ang="0">
                <a:pos x="5241925" y="15423283"/>
              </a:cxn>
              <a:cxn ang="0">
                <a:pos x="0" y="10552739"/>
              </a:cxn>
              <a:cxn ang="0">
                <a:pos x="0" y="5276370"/>
              </a:cxn>
              <a:cxn ang="0">
                <a:pos x="0" y="0"/>
              </a:cxn>
              <a:cxn ang="0">
                <a:pos x="5241925" y="0"/>
              </a:cxn>
              <a:cxn ang="0">
                <a:pos x="15725775" y="0"/>
              </a:cxn>
              <a:cxn ang="0">
                <a:pos x="25806400" y="0"/>
              </a:cxn>
            </a:cxnLst>
            <a:rect l="txL" t="txT" r="txR" b="txB"/>
            <a:pathLst>
              <a:path w="395" h="304">
                <a:moveTo>
                  <a:pt x="64" y="0"/>
                </a:moveTo>
                <a:lnTo>
                  <a:pt x="89" y="0"/>
                </a:lnTo>
                <a:lnTo>
                  <a:pt x="128" y="13"/>
                </a:lnTo>
                <a:lnTo>
                  <a:pt x="166" y="26"/>
                </a:lnTo>
                <a:lnTo>
                  <a:pt x="217" y="38"/>
                </a:lnTo>
                <a:lnTo>
                  <a:pt x="255" y="64"/>
                </a:lnTo>
                <a:lnTo>
                  <a:pt x="293" y="102"/>
                </a:lnTo>
                <a:lnTo>
                  <a:pt x="331" y="127"/>
                </a:lnTo>
                <a:lnTo>
                  <a:pt x="357" y="152"/>
                </a:lnTo>
                <a:lnTo>
                  <a:pt x="382" y="190"/>
                </a:lnTo>
                <a:lnTo>
                  <a:pt x="395" y="228"/>
                </a:lnTo>
                <a:lnTo>
                  <a:pt x="395" y="254"/>
                </a:lnTo>
                <a:lnTo>
                  <a:pt x="395" y="266"/>
                </a:lnTo>
                <a:lnTo>
                  <a:pt x="382" y="279"/>
                </a:lnTo>
                <a:lnTo>
                  <a:pt x="369" y="292"/>
                </a:lnTo>
                <a:lnTo>
                  <a:pt x="344" y="304"/>
                </a:lnTo>
                <a:lnTo>
                  <a:pt x="318" y="304"/>
                </a:lnTo>
                <a:lnTo>
                  <a:pt x="306" y="304"/>
                </a:lnTo>
                <a:lnTo>
                  <a:pt x="293" y="292"/>
                </a:lnTo>
                <a:lnTo>
                  <a:pt x="268" y="279"/>
                </a:lnTo>
                <a:lnTo>
                  <a:pt x="242" y="266"/>
                </a:lnTo>
                <a:lnTo>
                  <a:pt x="217" y="254"/>
                </a:lnTo>
                <a:lnTo>
                  <a:pt x="191" y="228"/>
                </a:lnTo>
                <a:lnTo>
                  <a:pt x="166" y="203"/>
                </a:lnTo>
                <a:lnTo>
                  <a:pt x="128" y="165"/>
                </a:lnTo>
                <a:lnTo>
                  <a:pt x="102" y="140"/>
                </a:lnTo>
                <a:lnTo>
                  <a:pt x="64" y="102"/>
                </a:lnTo>
                <a:lnTo>
                  <a:pt x="39" y="76"/>
                </a:lnTo>
                <a:lnTo>
                  <a:pt x="26" y="64"/>
                </a:lnTo>
                <a:lnTo>
                  <a:pt x="13" y="38"/>
                </a:lnTo>
                <a:lnTo>
                  <a:pt x="0" y="26"/>
                </a:lnTo>
                <a:lnTo>
                  <a:pt x="0" y="13"/>
                </a:lnTo>
                <a:lnTo>
                  <a:pt x="0" y="0"/>
                </a:lnTo>
                <a:lnTo>
                  <a:pt x="13" y="0"/>
                </a:lnTo>
                <a:lnTo>
                  <a:pt x="39" y="0"/>
                </a:lnTo>
                <a:lnTo>
                  <a:pt x="64" y="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4555" name="Freeform 43"/>
          <p:cNvSpPr/>
          <p:nvPr/>
        </p:nvSpPr>
        <p:spPr>
          <a:xfrm>
            <a:off x="4808220" y="2252980"/>
            <a:ext cx="638175" cy="619125"/>
          </a:xfrm>
          <a:custGeom>
            <a:avLst/>
            <a:gdLst>
              <a:gd name="txL" fmla="*/ 0 w 1005"/>
              <a:gd name="txT" fmla="*/ 0 h 975"/>
              <a:gd name="txR" fmla="*/ 1005 w 1005"/>
              <a:gd name="txB" fmla="*/ 975 h 975"/>
            </a:gdLst>
            <a:ahLst/>
            <a:cxnLst>
              <a:cxn ang="0">
                <a:pos x="189918975" y="291128450"/>
              </a:cxn>
              <a:cxn ang="0">
                <a:pos x="154031950" y="321773550"/>
              </a:cxn>
              <a:cxn ang="0">
                <a:pos x="118144925" y="342338025"/>
              </a:cxn>
              <a:cxn ang="0">
                <a:pos x="87096600" y="362499275"/>
              </a:cxn>
              <a:cxn ang="0">
                <a:pos x="56451500" y="377821825"/>
              </a:cxn>
              <a:cxn ang="0">
                <a:pos x="30645100" y="388305675"/>
              </a:cxn>
              <a:cxn ang="0">
                <a:pos x="15322550" y="393144375"/>
              </a:cxn>
              <a:cxn ang="0">
                <a:pos x="5241925" y="393144375"/>
              </a:cxn>
              <a:cxn ang="0">
                <a:pos x="0" y="388305675"/>
              </a:cxn>
              <a:cxn ang="0">
                <a:pos x="5241925" y="377821825"/>
              </a:cxn>
              <a:cxn ang="0">
                <a:pos x="25806400" y="362499275"/>
              </a:cxn>
              <a:cxn ang="0">
                <a:pos x="56451500" y="337096100"/>
              </a:cxn>
              <a:cxn ang="0">
                <a:pos x="112903000" y="291128450"/>
              </a:cxn>
              <a:cxn ang="0">
                <a:pos x="184677050" y="229838250"/>
              </a:cxn>
              <a:cxn ang="0">
                <a:pos x="215725375" y="193951225"/>
              </a:cxn>
              <a:cxn ang="0">
                <a:pos x="246370475" y="158467425"/>
              </a:cxn>
              <a:cxn ang="0">
                <a:pos x="271773650" y="127822325"/>
              </a:cxn>
              <a:cxn ang="0">
                <a:pos x="292338125" y="102015925"/>
              </a:cxn>
              <a:cxn ang="0">
                <a:pos x="302821975" y="76612750"/>
              </a:cxn>
              <a:cxn ang="0">
                <a:pos x="323386450" y="45967650"/>
              </a:cxn>
              <a:cxn ang="0">
                <a:pos x="323386450" y="30645100"/>
              </a:cxn>
              <a:cxn ang="0">
                <a:pos x="323386450" y="15322550"/>
              </a:cxn>
              <a:cxn ang="0">
                <a:pos x="323386450" y="4838700"/>
              </a:cxn>
              <a:cxn ang="0">
                <a:pos x="333467075" y="0"/>
              </a:cxn>
              <a:cxn ang="0">
                <a:pos x="354031550" y="4838700"/>
              </a:cxn>
              <a:cxn ang="0">
                <a:pos x="384676650" y="25403175"/>
              </a:cxn>
              <a:cxn ang="0">
                <a:pos x="400402425" y="40725725"/>
              </a:cxn>
              <a:cxn ang="0">
                <a:pos x="405241125" y="56048275"/>
              </a:cxn>
              <a:cxn ang="0">
                <a:pos x="395160500" y="71370825"/>
              </a:cxn>
              <a:cxn ang="0">
                <a:pos x="384676650" y="91935300"/>
              </a:cxn>
              <a:cxn ang="0">
                <a:pos x="359273475" y="122580400"/>
              </a:cxn>
              <a:cxn ang="0">
                <a:pos x="312902600" y="173789975"/>
              </a:cxn>
              <a:cxn ang="0">
                <a:pos x="246370475" y="245160800"/>
              </a:cxn>
            </a:cxnLst>
            <a:rect l="txL" t="txT" r="txR" b="txB"/>
            <a:pathLst>
              <a:path w="1005" h="975">
                <a:moveTo>
                  <a:pt x="522" y="684"/>
                </a:moveTo>
                <a:lnTo>
                  <a:pt x="471" y="722"/>
                </a:lnTo>
                <a:lnTo>
                  <a:pt x="420" y="760"/>
                </a:lnTo>
                <a:lnTo>
                  <a:pt x="382" y="798"/>
                </a:lnTo>
                <a:lnTo>
                  <a:pt x="331" y="823"/>
                </a:lnTo>
                <a:lnTo>
                  <a:pt x="293" y="849"/>
                </a:lnTo>
                <a:lnTo>
                  <a:pt x="255" y="874"/>
                </a:lnTo>
                <a:lnTo>
                  <a:pt x="216" y="899"/>
                </a:lnTo>
                <a:lnTo>
                  <a:pt x="178" y="912"/>
                </a:lnTo>
                <a:lnTo>
                  <a:pt x="140" y="937"/>
                </a:lnTo>
                <a:lnTo>
                  <a:pt x="115" y="950"/>
                </a:lnTo>
                <a:lnTo>
                  <a:pt x="76" y="963"/>
                </a:lnTo>
                <a:lnTo>
                  <a:pt x="51" y="963"/>
                </a:lnTo>
                <a:lnTo>
                  <a:pt x="38" y="975"/>
                </a:lnTo>
                <a:lnTo>
                  <a:pt x="26" y="975"/>
                </a:lnTo>
                <a:lnTo>
                  <a:pt x="13" y="975"/>
                </a:lnTo>
                <a:lnTo>
                  <a:pt x="0" y="975"/>
                </a:lnTo>
                <a:lnTo>
                  <a:pt x="0" y="963"/>
                </a:lnTo>
                <a:lnTo>
                  <a:pt x="13" y="950"/>
                </a:lnTo>
                <a:lnTo>
                  <a:pt x="13" y="937"/>
                </a:lnTo>
                <a:lnTo>
                  <a:pt x="38" y="925"/>
                </a:lnTo>
                <a:lnTo>
                  <a:pt x="64" y="899"/>
                </a:lnTo>
                <a:lnTo>
                  <a:pt x="102" y="874"/>
                </a:lnTo>
                <a:lnTo>
                  <a:pt x="140" y="836"/>
                </a:lnTo>
                <a:lnTo>
                  <a:pt x="178" y="798"/>
                </a:lnTo>
                <a:lnTo>
                  <a:pt x="280" y="722"/>
                </a:lnTo>
                <a:lnTo>
                  <a:pt x="369" y="646"/>
                </a:lnTo>
                <a:lnTo>
                  <a:pt x="458" y="570"/>
                </a:lnTo>
                <a:lnTo>
                  <a:pt x="496" y="519"/>
                </a:lnTo>
                <a:lnTo>
                  <a:pt x="535" y="481"/>
                </a:lnTo>
                <a:lnTo>
                  <a:pt x="573" y="431"/>
                </a:lnTo>
                <a:lnTo>
                  <a:pt x="611" y="393"/>
                </a:lnTo>
                <a:lnTo>
                  <a:pt x="649" y="355"/>
                </a:lnTo>
                <a:lnTo>
                  <a:pt x="674" y="317"/>
                </a:lnTo>
                <a:lnTo>
                  <a:pt x="700" y="279"/>
                </a:lnTo>
                <a:lnTo>
                  <a:pt x="725" y="253"/>
                </a:lnTo>
                <a:lnTo>
                  <a:pt x="738" y="215"/>
                </a:lnTo>
                <a:lnTo>
                  <a:pt x="751" y="190"/>
                </a:lnTo>
                <a:lnTo>
                  <a:pt x="776" y="152"/>
                </a:lnTo>
                <a:lnTo>
                  <a:pt x="802" y="114"/>
                </a:lnTo>
                <a:lnTo>
                  <a:pt x="802" y="88"/>
                </a:lnTo>
                <a:lnTo>
                  <a:pt x="802" y="76"/>
                </a:lnTo>
                <a:lnTo>
                  <a:pt x="802" y="63"/>
                </a:lnTo>
                <a:lnTo>
                  <a:pt x="802" y="38"/>
                </a:lnTo>
                <a:lnTo>
                  <a:pt x="802" y="25"/>
                </a:lnTo>
                <a:lnTo>
                  <a:pt x="802" y="12"/>
                </a:lnTo>
                <a:lnTo>
                  <a:pt x="814" y="0"/>
                </a:lnTo>
                <a:lnTo>
                  <a:pt x="827" y="0"/>
                </a:lnTo>
                <a:lnTo>
                  <a:pt x="853" y="0"/>
                </a:lnTo>
                <a:lnTo>
                  <a:pt x="878" y="12"/>
                </a:lnTo>
                <a:lnTo>
                  <a:pt x="916" y="38"/>
                </a:lnTo>
                <a:lnTo>
                  <a:pt x="954" y="63"/>
                </a:lnTo>
                <a:lnTo>
                  <a:pt x="980" y="76"/>
                </a:lnTo>
                <a:lnTo>
                  <a:pt x="993" y="101"/>
                </a:lnTo>
                <a:lnTo>
                  <a:pt x="1005" y="126"/>
                </a:lnTo>
                <a:lnTo>
                  <a:pt x="1005" y="139"/>
                </a:lnTo>
                <a:lnTo>
                  <a:pt x="993" y="164"/>
                </a:lnTo>
                <a:lnTo>
                  <a:pt x="980" y="177"/>
                </a:lnTo>
                <a:lnTo>
                  <a:pt x="967" y="203"/>
                </a:lnTo>
                <a:lnTo>
                  <a:pt x="954" y="228"/>
                </a:lnTo>
                <a:lnTo>
                  <a:pt x="929" y="266"/>
                </a:lnTo>
                <a:lnTo>
                  <a:pt x="891" y="304"/>
                </a:lnTo>
                <a:lnTo>
                  <a:pt x="865" y="342"/>
                </a:lnTo>
                <a:lnTo>
                  <a:pt x="776" y="431"/>
                </a:lnTo>
                <a:lnTo>
                  <a:pt x="700" y="519"/>
                </a:lnTo>
                <a:lnTo>
                  <a:pt x="611" y="608"/>
                </a:lnTo>
                <a:lnTo>
                  <a:pt x="522" y="684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4556" name="Freeform 44"/>
          <p:cNvSpPr/>
          <p:nvPr/>
        </p:nvSpPr>
        <p:spPr>
          <a:xfrm>
            <a:off x="5381308" y="2300605"/>
            <a:ext cx="784225" cy="442913"/>
          </a:xfrm>
          <a:custGeom>
            <a:avLst/>
            <a:gdLst>
              <a:gd name="txL" fmla="*/ 0 w 1235"/>
              <a:gd name="txT" fmla="*/ 0 h 697"/>
              <a:gd name="txR" fmla="*/ 1235 w 1235"/>
              <a:gd name="txB" fmla="*/ 697 h 697"/>
            </a:gdLst>
            <a:ahLst/>
            <a:cxnLst>
              <a:cxn ang="0">
                <a:pos x="395160500" y="204728750"/>
              </a:cxn>
              <a:cxn ang="0">
                <a:pos x="420966900" y="209574739"/>
              </a:cxn>
              <a:cxn ang="0">
                <a:pos x="441531375" y="214824243"/>
              </a:cxn>
              <a:cxn ang="0">
                <a:pos x="456853925" y="220073747"/>
              </a:cxn>
              <a:cxn ang="0">
                <a:pos x="472176475" y="224919101"/>
              </a:cxn>
              <a:cxn ang="0">
                <a:pos x="482257100" y="230168605"/>
              </a:cxn>
              <a:cxn ang="0">
                <a:pos x="492740950" y="235418109"/>
              </a:cxn>
              <a:cxn ang="0">
                <a:pos x="497982875" y="235418109"/>
              </a:cxn>
              <a:cxn ang="0">
                <a:pos x="497982875" y="240263463"/>
              </a:cxn>
              <a:cxn ang="0">
                <a:pos x="497982875" y="245512967"/>
              </a:cxn>
              <a:cxn ang="0">
                <a:pos x="492740950" y="250762471"/>
              </a:cxn>
              <a:cxn ang="0">
                <a:pos x="487499025" y="250762471"/>
              </a:cxn>
              <a:cxn ang="0">
                <a:pos x="482257100" y="255608460"/>
              </a:cxn>
              <a:cxn ang="0">
                <a:pos x="472176475" y="255608460"/>
              </a:cxn>
              <a:cxn ang="0">
                <a:pos x="461692625" y="260857964"/>
              </a:cxn>
              <a:cxn ang="0">
                <a:pos x="451612000" y="260857964"/>
              </a:cxn>
              <a:cxn ang="0">
                <a:pos x="425805600" y="266107468"/>
              </a:cxn>
              <a:cxn ang="0">
                <a:pos x="405644350" y="270952822"/>
              </a:cxn>
              <a:cxn ang="0">
                <a:pos x="385079875" y="276202326"/>
              </a:cxn>
              <a:cxn ang="0">
                <a:pos x="364515400" y="281451830"/>
              </a:cxn>
              <a:cxn ang="0">
                <a:pos x="343950925" y="281451830"/>
              </a:cxn>
              <a:cxn ang="0">
                <a:pos x="328628375" y="281451830"/>
              </a:cxn>
              <a:cxn ang="0">
                <a:pos x="313305825" y="281451830"/>
              </a:cxn>
              <a:cxn ang="0">
                <a:pos x="302821975" y="281451830"/>
              </a:cxn>
              <a:cxn ang="0">
                <a:pos x="297580050" y="276202326"/>
              </a:cxn>
              <a:cxn ang="0">
                <a:pos x="292741350" y="276202326"/>
              </a:cxn>
              <a:cxn ang="0">
                <a:pos x="282257500" y="270952822"/>
              </a:cxn>
              <a:cxn ang="0">
                <a:pos x="272176875" y="260857964"/>
              </a:cxn>
              <a:cxn ang="0">
                <a:pos x="261693025" y="255608460"/>
              </a:cxn>
              <a:cxn ang="0">
                <a:pos x="246370475" y="245512967"/>
              </a:cxn>
              <a:cxn ang="0">
                <a:pos x="231047925" y="230168605"/>
              </a:cxn>
              <a:cxn ang="0">
                <a:pos x="215725375" y="214824243"/>
              </a:cxn>
              <a:cxn ang="0">
                <a:pos x="195160900" y="199479246"/>
              </a:cxn>
              <a:cxn ang="0">
                <a:pos x="174596425" y="178885380"/>
              </a:cxn>
              <a:cxn ang="0">
                <a:pos x="148790025" y="158695029"/>
              </a:cxn>
              <a:cxn ang="0">
                <a:pos x="123386850" y="138101163"/>
              </a:cxn>
              <a:cxn ang="0">
                <a:pos x="92338525" y="112661308"/>
              </a:cxn>
              <a:cxn ang="0">
                <a:pos x="61693425" y="86817938"/>
              </a:cxn>
              <a:cxn ang="0">
                <a:pos x="31048325" y="56128579"/>
              </a:cxn>
              <a:cxn ang="0">
                <a:pos x="0" y="25439855"/>
              </a:cxn>
              <a:cxn ang="0">
                <a:pos x="10483850" y="0"/>
              </a:cxn>
              <a:cxn ang="0">
                <a:pos x="56451500" y="30689359"/>
              </a:cxn>
              <a:cxn ang="0">
                <a:pos x="102822375" y="61378083"/>
              </a:cxn>
              <a:cxn ang="0">
                <a:pos x="148790025" y="92067442"/>
              </a:cxn>
              <a:cxn ang="0">
                <a:pos x="195160900" y="122756801"/>
              </a:cxn>
              <a:cxn ang="0">
                <a:pos x="220967300" y="132851659"/>
              </a:cxn>
              <a:cxn ang="0">
                <a:pos x="241128550" y="148196021"/>
              </a:cxn>
              <a:cxn ang="0">
                <a:pos x="266934950" y="158695029"/>
              </a:cxn>
              <a:cxn ang="0">
                <a:pos x="292741350" y="174040026"/>
              </a:cxn>
              <a:cxn ang="0">
                <a:pos x="313305825" y="184134884"/>
              </a:cxn>
              <a:cxn ang="0">
                <a:pos x="338709000" y="189384388"/>
              </a:cxn>
              <a:cxn ang="0">
                <a:pos x="395160500" y="204728750"/>
              </a:cxn>
            </a:cxnLst>
            <a:rect l="txL" t="txT" r="txR" b="txB"/>
            <a:pathLst>
              <a:path w="1235" h="697">
                <a:moveTo>
                  <a:pt x="980" y="507"/>
                </a:moveTo>
                <a:lnTo>
                  <a:pt x="1044" y="519"/>
                </a:lnTo>
                <a:lnTo>
                  <a:pt x="1095" y="532"/>
                </a:lnTo>
                <a:lnTo>
                  <a:pt x="1133" y="545"/>
                </a:lnTo>
                <a:lnTo>
                  <a:pt x="1171" y="557"/>
                </a:lnTo>
                <a:lnTo>
                  <a:pt x="1196" y="570"/>
                </a:lnTo>
                <a:lnTo>
                  <a:pt x="1222" y="583"/>
                </a:lnTo>
                <a:lnTo>
                  <a:pt x="1235" y="583"/>
                </a:lnTo>
                <a:lnTo>
                  <a:pt x="1235" y="595"/>
                </a:lnTo>
                <a:lnTo>
                  <a:pt x="1235" y="608"/>
                </a:lnTo>
                <a:lnTo>
                  <a:pt x="1222" y="621"/>
                </a:lnTo>
                <a:lnTo>
                  <a:pt x="1209" y="621"/>
                </a:lnTo>
                <a:lnTo>
                  <a:pt x="1196" y="633"/>
                </a:lnTo>
                <a:lnTo>
                  <a:pt x="1171" y="633"/>
                </a:lnTo>
                <a:lnTo>
                  <a:pt x="1145" y="646"/>
                </a:lnTo>
                <a:lnTo>
                  <a:pt x="1120" y="646"/>
                </a:lnTo>
                <a:lnTo>
                  <a:pt x="1056" y="659"/>
                </a:lnTo>
                <a:lnTo>
                  <a:pt x="1006" y="671"/>
                </a:lnTo>
                <a:lnTo>
                  <a:pt x="955" y="684"/>
                </a:lnTo>
                <a:lnTo>
                  <a:pt x="904" y="697"/>
                </a:lnTo>
                <a:lnTo>
                  <a:pt x="853" y="697"/>
                </a:lnTo>
                <a:lnTo>
                  <a:pt x="815" y="697"/>
                </a:lnTo>
                <a:lnTo>
                  <a:pt x="777" y="697"/>
                </a:lnTo>
                <a:lnTo>
                  <a:pt x="751" y="697"/>
                </a:lnTo>
                <a:lnTo>
                  <a:pt x="738" y="684"/>
                </a:lnTo>
                <a:lnTo>
                  <a:pt x="726" y="684"/>
                </a:lnTo>
                <a:lnTo>
                  <a:pt x="700" y="671"/>
                </a:lnTo>
                <a:lnTo>
                  <a:pt x="675" y="646"/>
                </a:lnTo>
                <a:lnTo>
                  <a:pt x="649" y="633"/>
                </a:lnTo>
                <a:lnTo>
                  <a:pt x="611" y="608"/>
                </a:lnTo>
                <a:lnTo>
                  <a:pt x="573" y="570"/>
                </a:lnTo>
                <a:lnTo>
                  <a:pt x="535" y="532"/>
                </a:lnTo>
                <a:lnTo>
                  <a:pt x="484" y="494"/>
                </a:lnTo>
                <a:lnTo>
                  <a:pt x="433" y="443"/>
                </a:lnTo>
                <a:lnTo>
                  <a:pt x="369" y="393"/>
                </a:lnTo>
                <a:lnTo>
                  <a:pt x="306" y="342"/>
                </a:lnTo>
                <a:lnTo>
                  <a:pt x="229" y="279"/>
                </a:lnTo>
                <a:lnTo>
                  <a:pt x="153" y="215"/>
                </a:lnTo>
                <a:lnTo>
                  <a:pt x="77" y="139"/>
                </a:lnTo>
                <a:lnTo>
                  <a:pt x="0" y="63"/>
                </a:lnTo>
                <a:lnTo>
                  <a:pt x="26" y="0"/>
                </a:lnTo>
                <a:lnTo>
                  <a:pt x="140" y="76"/>
                </a:lnTo>
                <a:lnTo>
                  <a:pt x="255" y="152"/>
                </a:lnTo>
                <a:lnTo>
                  <a:pt x="369" y="228"/>
                </a:lnTo>
                <a:lnTo>
                  <a:pt x="484" y="304"/>
                </a:lnTo>
                <a:lnTo>
                  <a:pt x="548" y="329"/>
                </a:lnTo>
                <a:lnTo>
                  <a:pt x="598" y="367"/>
                </a:lnTo>
                <a:lnTo>
                  <a:pt x="662" y="393"/>
                </a:lnTo>
                <a:lnTo>
                  <a:pt x="726" y="431"/>
                </a:lnTo>
                <a:lnTo>
                  <a:pt x="777" y="456"/>
                </a:lnTo>
                <a:lnTo>
                  <a:pt x="840" y="469"/>
                </a:lnTo>
                <a:lnTo>
                  <a:pt x="980" y="507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4558" name="Freeform 46"/>
          <p:cNvSpPr/>
          <p:nvPr/>
        </p:nvSpPr>
        <p:spPr>
          <a:xfrm>
            <a:off x="4308158" y="2051368"/>
            <a:ext cx="606425" cy="192087"/>
          </a:xfrm>
          <a:custGeom>
            <a:avLst/>
            <a:gdLst>
              <a:gd name="txL" fmla="*/ 0 w 955"/>
              <a:gd name="txT" fmla="*/ 0 h 304"/>
              <a:gd name="txR" fmla="*/ 955 w 955"/>
              <a:gd name="txB" fmla="*/ 304 h 304"/>
            </a:gdLst>
            <a:ahLst/>
            <a:cxnLst>
              <a:cxn ang="0">
                <a:pos x="174596425" y="45515141"/>
              </a:cxn>
              <a:cxn ang="0">
                <a:pos x="205241525" y="35533568"/>
              </a:cxn>
              <a:cxn ang="0">
                <a:pos x="236289850" y="25153287"/>
              </a:cxn>
              <a:cxn ang="0">
                <a:pos x="261693025" y="20361854"/>
              </a:cxn>
              <a:cxn ang="0">
                <a:pos x="282257500" y="9981573"/>
              </a:cxn>
              <a:cxn ang="0">
                <a:pos x="302821975" y="5190140"/>
              </a:cxn>
              <a:cxn ang="0">
                <a:pos x="318144525" y="5190140"/>
              </a:cxn>
              <a:cxn ang="0">
                <a:pos x="328628375" y="0"/>
              </a:cxn>
              <a:cxn ang="0">
                <a:pos x="348789625" y="5190140"/>
              </a:cxn>
              <a:cxn ang="0">
                <a:pos x="369354100" y="5190140"/>
              </a:cxn>
              <a:cxn ang="0">
                <a:pos x="379837950" y="15171714"/>
              </a:cxn>
              <a:cxn ang="0">
                <a:pos x="385079875" y="25153287"/>
              </a:cxn>
              <a:cxn ang="0">
                <a:pos x="379837950" y="35533568"/>
              </a:cxn>
              <a:cxn ang="0">
                <a:pos x="369354100" y="40324369"/>
              </a:cxn>
              <a:cxn ang="0">
                <a:pos x="354031550" y="50705281"/>
              </a:cxn>
              <a:cxn ang="0">
                <a:pos x="328628375" y="60686855"/>
              </a:cxn>
              <a:cxn ang="0">
                <a:pos x="297580050" y="70667796"/>
              </a:cxn>
              <a:cxn ang="0">
                <a:pos x="261693025" y="81048709"/>
              </a:cxn>
              <a:cxn ang="0">
                <a:pos x="215725375" y="91029650"/>
              </a:cxn>
              <a:cxn ang="0">
                <a:pos x="164112575" y="101011224"/>
              </a:cxn>
              <a:cxn ang="0">
                <a:pos x="118144925" y="111391504"/>
              </a:cxn>
              <a:cxn ang="0">
                <a:pos x="82257900" y="121373078"/>
              </a:cxn>
              <a:cxn ang="0">
                <a:pos x="56451500" y="121373078"/>
              </a:cxn>
              <a:cxn ang="0">
                <a:pos x="41128950" y="121373078"/>
              </a:cxn>
              <a:cxn ang="0">
                <a:pos x="25806400" y="121373078"/>
              </a:cxn>
              <a:cxn ang="0">
                <a:pos x="15725775" y="116182937"/>
              </a:cxn>
              <a:cxn ang="0">
                <a:pos x="5241925" y="106201364"/>
              </a:cxn>
              <a:cxn ang="0">
                <a:pos x="0" y="101011224"/>
              </a:cxn>
              <a:cxn ang="0">
                <a:pos x="5241925" y="96219790"/>
              </a:cxn>
              <a:cxn ang="0">
                <a:pos x="15725775" y="96219790"/>
              </a:cxn>
              <a:cxn ang="0">
                <a:pos x="31048325" y="91029650"/>
              </a:cxn>
              <a:cxn ang="0">
                <a:pos x="51612800" y="85839510"/>
              </a:cxn>
              <a:cxn ang="0">
                <a:pos x="77015975" y="75857937"/>
              </a:cxn>
              <a:cxn ang="0">
                <a:pos x="102822375" y="65876995"/>
              </a:cxn>
              <a:cxn ang="0">
                <a:pos x="138709400" y="55496083"/>
              </a:cxn>
            </a:cxnLst>
            <a:rect l="txL" t="txT" r="txR" b="txB"/>
            <a:pathLst>
              <a:path w="955" h="304">
                <a:moveTo>
                  <a:pt x="382" y="127"/>
                </a:moveTo>
                <a:lnTo>
                  <a:pt x="433" y="114"/>
                </a:lnTo>
                <a:lnTo>
                  <a:pt x="471" y="101"/>
                </a:lnTo>
                <a:lnTo>
                  <a:pt x="509" y="89"/>
                </a:lnTo>
                <a:lnTo>
                  <a:pt x="547" y="76"/>
                </a:lnTo>
                <a:lnTo>
                  <a:pt x="586" y="63"/>
                </a:lnTo>
                <a:lnTo>
                  <a:pt x="624" y="51"/>
                </a:lnTo>
                <a:lnTo>
                  <a:pt x="649" y="51"/>
                </a:lnTo>
                <a:lnTo>
                  <a:pt x="675" y="38"/>
                </a:lnTo>
                <a:lnTo>
                  <a:pt x="700" y="25"/>
                </a:lnTo>
                <a:lnTo>
                  <a:pt x="726" y="25"/>
                </a:lnTo>
                <a:lnTo>
                  <a:pt x="751" y="13"/>
                </a:lnTo>
                <a:lnTo>
                  <a:pt x="764" y="13"/>
                </a:lnTo>
                <a:lnTo>
                  <a:pt x="789" y="13"/>
                </a:lnTo>
                <a:lnTo>
                  <a:pt x="802" y="13"/>
                </a:lnTo>
                <a:lnTo>
                  <a:pt x="815" y="0"/>
                </a:lnTo>
                <a:lnTo>
                  <a:pt x="840" y="0"/>
                </a:lnTo>
                <a:lnTo>
                  <a:pt x="865" y="13"/>
                </a:lnTo>
                <a:lnTo>
                  <a:pt x="891" y="13"/>
                </a:lnTo>
                <a:lnTo>
                  <a:pt x="916" y="13"/>
                </a:lnTo>
                <a:lnTo>
                  <a:pt x="929" y="25"/>
                </a:lnTo>
                <a:lnTo>
                  <a:pt x="942" y="38"/>
                </a:lnTo>
                <a:lnTo>
                  <a:pt x="955" y="51"/>
                </a:lnTo>
                <a:lnTo>
                  <a:pt x="955" y="63"/>
                </a:lnTo>
                <a:lnTo>
                  <a:pt x="955" y="76"/>
                </a:lnTo>
                <a:lnTo>
                  <a:pt x="942" y="89"/>
                </a:lnTo>
                <a:lnTo>
                  <a:pt x="929" y="101"/>
                </a:lnTo>
                <a:lnTo>
                  <a:pt x="916" y="101"/>
                </a:lnTo>
                <a:lnTo>
                  <a:pt x="904" y="114"/>
                </a:lnTo>
                <a:lnTo>
                  <a:pt x="878" y="127"/>
                </a:lnTo>
                <a:lnTo>
                  <a:pt x="853" y="139"/>
                </a:lnTo>
                <a:lnTo>
                  <a:pt x="815" y="152"/>
                </a:lnTo>
                <a:lnTo>
                  <a:pt x="776" y="165"/>
                </a:lnTo>
                <a:lnTo>
                  <a:pt x="738" y="177"/>
                </a:lnTo>
                <a:lnTo>
                  <a:pt x="700" y="190"/>
                </a:lnTo>
                <a:lnTo>
                  <a:pt x="649" y="203"/>
                </a:lnTo>
                <a:lnTo>
                  <a:pt x="586" y="215"/>
                </a:lnTo>
                <a:lnTo>
                  <a:pt x="535" y="228"/>
                </a:lnTo>
                <a:lnTo>
                  <a:pt x="471" y="241"/>
                </a:lnTo>
                <a:lnTo>
                  <a:pt x="407" y="253"/>
                </a:lnTo>
                <a:lnTo>
                  <a:pt x="344" y="266"/>
                </a:lnTo>
                <a:lnTo>
                  <a:pt x="293" y="279"/>
                </a:lnTo>
                <a:lnTo>
                  <a:pt x="242" y="291"/>
                </a:lnTo>
                <a:lnTo>
                  <a:pt x="204" y="304"/>
                </a:lnTo>
                <a:lnTo>
                  <a:pt x="166" y="304"/>
                </a:lnTo>
                <a:lnTo>
                  <a:pt x="140" y="304"/>
                </a:lnTo>
                <a:lnTo>
                  <a:pt x="128" y="304"/>
                </a:lnTo>
                <a:lnTo>
                  <a:pt x="102" y="304"/>
                </a:lnTo>
                <a:lnTo>
                  <a:pt x="89" y="304"/>
                </a:lnTo>
                <a:lnTo>
                  <a:pt x="64" y="304"/>
                </a:lnTo>
                <a:lnTo>
                  <a:pt x="51" y="304"/>
                </a:lnTo>
                <a:lnTo>
                  <a:pt x="39" y="291"/>
                </a:lnTo>
                <a:lnTo>
                  <a:pt x="26" y="291"/>
                </a:lnTo>
                <a:lnTo>
                  <a:pt x="13" y="266"/>
                </a:lnTo>
                <a:lnTo>
                  <a:pt x="0" y="266"/>
                </a:lnTo>
                <a:lnTo>
                  <a:pt x="0" y="253"/>
                </a:lnTo>
                <a:lnTo>
                  <a:pt x="13" y="253"/>
                </a:lnTo>
                <a:lnTo>
                  <a:pt x="13" y="241"/>
                </a:lnTo>
                <a:lnTo>
                  <a:pt x="26" y="241"/>
                </a:lnTo>
                <a:lnTo>
                  <a:pt x="39" y="241"/>
                </a:lnTo>
                <a:lnTo>
                  <a:pt x="51" y="228"/>
                </a:lnTo>
                <a:lnTo>
                  <a:pt x="77" y="228"/>
                </a:lnTo>
                <a:lnTo>
                  <a:pt x="102" y="215"/>
                </a:lnTo>
                <a:lnTo>
                  <a:pt x="128" y="215"/>
                </a:lnTo>
                <a:lnTo>
                  <a:pt x="153" y="203"/>
                </a:lnTo>
                <a:lnTo>
                  <a:pt x="191" y="190"/>
                </a:lnTo>
                <a:lnTo>
                  <a:pt x="217" y="177"/>
                </a:lnTo>
                <a:lnTo>
                  <a:pt x="255" y="165"/>
                </a:lnTo>
                <a:lnTo>
                  <a:pt x="293" y="152"/>
                </a:lnTo>
                <a:lnTo>
                  <a:pt x="344" y="139"/>
                </a:lnTo>
                <a:lnTo>
                  <a:pt x="382" y="127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4561" name="Freeform 49"/>
          <p:cNvSpPr/>
          <p:nvPr/>
        </p:nvSpPr>
        <p:spPr>
          <a:xfrm>
            <a:off x="4962208" y="1891030"/>
            <a:ext cx="138112" cy="280988"/>
          </a:xfrm>
          <a:custGeom>
            <a:avLst/>
            <a:gdLst>
              <a:gd name="txL" fmla="*/ 0 w 216"/>
              <a:gd name="txT" fmla="*/ 0 h 443"/>
              <a:gd name="txR" fmla="*/ 216 w 216"/>
              <a:gd name="txB" fmla="*/ 443 h 443"/>
            </a:gdLst>
            <a:ahLst/>
            <a:cxnLst>
              <a:cxn ang="0">
                <a:pos x="88309836" y="45863838"/>
              </a:cxn>
              <a:cxn ang="0">
                <a:pos x="88309836" y="61151996"/>
              </a:cxn>
              <a:cxn ang="0">
                <a:pos x="88309836" y="81267692"/>
              </a:cxn>
              <a:cxn ang="0">
                <a:pos x="88309836" y="96555849"/>
              </a:cxn>
              <a:cxn ang="0">
                <a:pos x="82995081" y="111844007"/>
              </a:cxn>
              <a:cxn ang="0">
                <a:pos x="72774154" y="127132164"/>
              </a:cxn>
              <a:cxn ang="0">
                <a:pos x="67458760" y="142420322"/>
              </a:cxn>
              <a:cxn ang="0">
                <a:pos x="62552587" y="152880306"/>
              </a:cxn>
              <a:cxn ang="0">
                <a:pos x="51923079" y="157707845"/>
              </a:cxn>
              <a:cxn ang="0">
                <a:pos x="46607685" y="168168464"/>
              </a:cxn>
              <a:cxn ang="0">
                <a:pos x="41702151" y="172996002"/>
              </a:cxn>
              <a:cxn ang="0">
                <a:pos x="36386757" y="172996002"/>
              </a:cxn>
              <a:cxn ang="0">
                <a:pos x="31072003" y="178226312"/>
              </a:cxn>
              <a:cxn ang="0">
                <a:pos x="31072003" y="172996002"/>
              </a:cxn>
              <a:cxn ang="0">
                <a:pos x="25757249" y="168168464"/>
              </a:cxn>
              <a:cxn ang="0">
                <a:pos x="20851076" y="162938154"/>
              </a:cxn>
              <a:cxn ang="0">
                <a:pos x="15535682" y="152880306"/>
              </a:cxn>
              <a:cxn ang="0">
                <a:pos x="10220927" y="142420322"/>
              </a:cxn>
              <a:cxn ang="0">
                <a:pos x="5314754" y="137592149"/>
              </a:cxn>
              <a:cxn ang="0">
                <a:pos x="0" y="132362474"/>
              </a:cxn>
              <a:cxn ang="0">
                <a:pos x="0" y="127132164"/>
              </a:cxn>
              <a:cxn ang="0">
                <a:pos x="0" y="122303991"/>
              </a:cxn>
              <a:cxn ang="0">
                <a:pos x="5314754" y="111844007"/>
              </a:cxn>
              <a:cxn ang="0">
                <a:pos x="10220927" y="107016468"/>
              </a:cxn>
              <a:cxn ang="0">
                <a:pos x="20851076" y="96555849"/>
              </a:cxn>
              <a:cxn ang="0">
                <a:pos x="25757249" y="86498001"/>
              </a:cxn>
              <a:cxn ang="0">
                <a:pos x="31072003" y="71209844"/>
              </a:cxn>
              <a:cxn ang="0">
                <a:pos x="41702151" y="55922321"/>
              </a:cxn>
              <a:cxn ang="0">
                <a:pos x="41702151" y="35403854"/>
              </a:cxn>
              <a:cxn ang="0">
                <a:pos x="46607685" y="25346006"/>
              </a:cxn>
              <a:cxn ang="0">
                <a:pos x="46607685" y="20115696"/>
              </a:cxn>
              <a:cxn ang="0">
                <a:pos x="51923079" y="10057848"/>
              </a:cxn>
              <a:cxn ang="0">
                <a:pos x="51923079" y="4827539"/>
              </a:cxn>
              <a:cxn ang="0">
                <a:pos x="57237833" y="4827539"/>
              </a:cxn>
              <a:cxn ang="0">
                <a:pos x="57237833" y="0"/>
              </a:cxn>
              <a:cxn ang="0">
                <a:pos x="62552587" y="0"/>
              </a:cxn>
              <a:cxn ang="0">
                <a:pos x="67458760" y="0"/>
              </a:cxn>
              <a:cxn ang="0">
                <a:pos x="72774154" y="0"/>
              </a:cxn>
              <a:cxn ang="0">
                <a:pos x="72774154" y="4827539"/>
              </a:cxn>
              <a:cxn ang="0">
                <a:pos x="78088908" y="10057848"/>
              </a:cxn>
              <a:cxn ang="0">
                <a:pos x="78088908" y="15288157"/>
              </a:cxn>
              <a:cxn ang="0">
                <a:pos x="82995081" y="20115696"/>
              </a:cxn>
              <a:cxn ang="0">
                <a:pos x="82995081" y="25346006"/>
              </a:cxn>
              <a:cxn ang="0">
                <a:pos x="82995081" y="35403854"/>
              </a:cxn>
              <a:cxn ang="0">
                <a:pos x="88309836" y="45863838"/>
              </a:cxn>
            </a:cxnLst>
            <a:rect l="txL" t="txT" r="txR" b="txB"/>
            <a:pathLst>
              <a:path w="216" h="443">
                <a:moveTo>
                  <a:pt x="216" y="114"/>
                </a:moveTo>
                <a:lnTo>
                  <a:pt x="216" y="152"/>
                </a:lnTo>
                <a:lnTo>
                  <a:pt x="216" y="202"/>
                </a:lnTo>
                <a:lnTo>
                  <a:pt x="216" y="240"/>
                </a:lnTo>
                <a:lnTo>
                  <a:pt x="203" y="278"/>
                </a:lnTo>
                <a:lnTo>
                  <a:pt x="178" y="316"/>
                </a:lnTo>
                <a:lnTo>
                  <a:pt x="165" y="354"/>
                </a:lnTo>
                <a:lnTo>
                  <a:pt x="153" y="380"/>
                </a:lnTo>
                <a:lnTo>
                  <a:pt x="127" y="392"/>
                </a:lnTo>
                <a:lnTo>
                  <a:pt x="114" y="418"/>
                </a:lnTo>
                <a:lnTo>
                  <a:pt x="102" y="430"/>
                </a:lnTo>
                <a:lnTo>
                  <a:pt x="89" y="430"/>
                </a:lnTo>
                <a:lnTo>
                  <a:pt x="76" y="443"/>
                </a:lnTo>
                <a:lnTo>
                  <a:pt x="76" y="430"/>
                </a:lnTo>
                <a:lnTo>
                  <a:pt x="63" y="418"/>
                </a:lnTo>
                <a:lnTo>
                  <a:pt x="51" y="405"/>
                </a:lnTo>
                <a:lnTo>
                  <a:pt x="38" y="380"/>
                </a:lnTo>
                <a:lnTo>
                  <a:pt x="25" y="354"/>
                </a:lnTo>
                <a:lnTo>
                  <a:pt x="13" y="342"/>
                </a:lnTo>
                <a:lnTo>
                  <a:pt x="0" y="329"/>
                </a:lnTo>
                <a:lnTo>
                  <a:pt x="0" y="316"/>
                </a:lnTo>
                <a:lnTo>
                  <a:pt x="0" y="304"/>
                </a:lnTo>
                <a:lnTo>
                  <a:pt x="13" y="278"/>
                </a:lnTo>
                <a:lnTo>
                  <a:pt x="25" y="266"/>
                </a:lnTo>
                <a:lnTo>
                  <a:pt x="51" y="240"/>
                </a:lnTo>
                <a:lnTo>
                  <a:pt x="63" y="215"/>
                </a:lnTo>
                <a:lnTo>
                  <a:pt x="76" y="177"/>
                </a:lnTo>
                <a:lnTo>
                  <a:pt x="102" y="139"/>
                </a:lnTo>
                <a:lnTo>
                  <a:pt x="102" y="88"/>
                </a:lnTo>
                <a:lnTo>
                  <a:pt x="114" y="63"/>
                </a:lnTo>
                <a:lnTo>
                  <a:pt x="114" y="50"/>
                </a:lnTo>
                <a:lnTo>
                  <a:pt x="127" y="25"/>
                </a:lnTo>
                <a:lnTo>
                  <a:pt x="127" y="12"/>
                </a:lnTo>
                <a:lnTo>
                  <a:pt x="140" y="12"/>
                </a:lnTo>
                <a:lnTo>
                  <a:pt x="140" y="0"/>
                </a:lnTo>
                <a:lnTo>
                  <a:pt x="153" y="0"/>
                </a:lnTo>
                <a:lnTo>
                  <a:pt x="165" y="0"/>
                </a:lnTo>
                <a:lnTo>
                  <a:pt x="178" y="0"/>
                </a:lnTo>
                <a:lnTo>
                  <a:pt x="178" y="12"/>
                </a:lnTo>
                <a:lnTo>
                  <a:pt x="191" y="25"/>
                </a:lnTo>
                <a:lnTo>
                  <a:pt x="191" y="38"/>
                </a:lnTo>
                <a:lnTo>
                  <a:pt x="203" y="50"/>
                </a:lnTo>
                <a:lnTo>
                  <a:pt x="203" y="63"/>
                </a:lnTo>
                <a:lnTo>
                  <a:pt x="203" y="88"/>
                </a:lnTo>
                <a:lnTo>
                  <a:pt x="216" y="114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4562" name="Freeform 50"/>
          <p:cNvSpPr/>
          <p:nvPr/>
        </p:nvSpPr>
        <p:spPr>
          <a:xfrm>
            <a:off x="5043170" y="2702243"/>
            <a:ext cx="136525" cy="427037"/>
          </a:xfrm>
          <a:custGeom>
            <a:avLst/>
            <a:gdLst>
              <a:gd name="txL" fmla="*/ 0 w 216"/>
              <a:gd name="txT" fmla="*/ 0 h 672"/>
              <a:gd name="txR" fmla="*/ 216 w 216"/>
              <a:gd name="txB" fmla="*/ 672 h 672"/>
            </a:gdLst>
            <a:ahLst/>
            <a:cxnLst>
              <a:cxn ang="0">
                <a:pos x="40748920" y="204738823"/>
              </a:cxn>
              <a:cxn ang="0">
                <a:pos x="35555282" y="184547979"/>
              </a:cxn>
              <a:cxn ang="0">
                <a:pos x="30362275" y="163952976"/>
              </a:cxn>
              <a:cxn ang="0">
                <a:pos x="25568099" y="143357338"/>
              </a:cxn>
              <a:cxn ang="0">
                <a:pos x="20374460" y="117916863"/>
              </a:cxn>
              <a:cxn ang="0">
                <a:pos x="15180822" y="92072227"/>
              </a:cxn>
              <a:cxn ang="0">
                <a:pos x="10387277" y="61381485"/>
              </a:cxn>
              <a:cxn ang="0">
                <a:pos x="5193639" y="30690742"/>
              </a:cxn>
              <a:cxn ang="0">
                <a:pos x="0" y="0"/>
              </a:cxn>
              <a:cxn ang="0">
                <a:pos x="71111195" y="0"/>
              </a:cxn>
              <a:cxn ang="0">
                <a:pos x="76304202" y="35940374"/>
              </a:cxn>
              <a:cxn ang="0">
                <a:pos x="81497840" y="71880749"/>
              </a:cxn>
              <a:cxn ang="0">
                <a:pos x="81497840" y="102571491"/>
              </a:cxn>
              <a:cxn ang="0">
                <a:pos x="81497840" y="133262234"/>
              </a:cxn>
              <a:cxn ang="0">
                <a:pos x="86292017" y="158702709"/>
              </a:cxn>
              <a:cxn ang="0">
                <a:pos x="86292017" y="179297712"/>
              </a:cxn>
              <a:cxn ang="0">
                <a:pos x="86292017" y="199893351"/>
              </a:cxn>
              <a:cxn ang="0">
                <a:pos x="86292017" y="215238086"/>
              </a:cxn>
              <a:cxn ang="0">
                <a:pos x="86292017" y="225333826"/>
              </a:cxn>
              <a:cxn ang="0">
                <a:pos x="86292017" y="235429565"/>
              </a:cxn>
              <a:cxn ang="0">
                <a:pos x="86292017" y="245928829"/>
              </a:cxn>
              <a:cxn ang="0">
                <a:pos x="81497840" y="256024568"/>
              </a:cxn>
              <a:cxn ang="0">
                <a:pos x="81497840" y="261274200"/>
              </a:cxn>
              <a:cxn ang="0">
                <a:pos x="81497840" y="266120308"/>
              </a:cxn>
              <a:cxn ang="0">
                <a:pos x="76304202" y="271369940"/>
              </a:cxn>
              <a:cxn ang="0">
                <a:pos x="71111195" y="271369940"/>
              </a:cxn>
              <a:cxn ang="0">
                <a:pos x="66317019" y="271369940"/>
              </a:cxn>
              <a:cxn ang="0">
                <a:pos x="61123380" y="266120308"/>
              </a:cxn>
              <a:cxn ang="0">
                <a:pos x="61123380" y="261274200"/>
              </a:cxn>
              <a:cxn ang="0">
                <a:pos x="55929742" y="256024568"/>
              </a:cxn>
              <a:cxn ang="0">
                <a:pos x="50736735" y="245928829"/>
              </a:cxn>
              <a:cxn ang="0">
                <a:pos x="45942559" y="235429565"/>
              </a:cxn>
              <a:cxn ang="0">
                <a:pos x="40748920" y="220084194"/>
              </a:cxn>
              <a:cxn ang="0">
                <a:pos x="40748920" y="204738823"/>
              </a:cxn>
            </a:cxnLst>
            <a:rect l="txL" t="txT" r="txR" b="txB"/>
            <a:pathLst>
              <a:path w="216" h="672">
                <a:moveTo>
                  <a:pt x="102" y="507"/>
                </a:moveTo>
                <a:lnTo>
                  <a:pt x="89" y="457"/>
                </a:lnTo>
                <a:lnTo>
                  <a:pt x="76" y="406"/>
                </a:lnTo>
                <a:lnTo>
                  <a:pt x="64" y="355"/>
                </a:lnTo>
                <a:lnTo>
                  <a:pt x="51" y="292"/>
                </a:lnTo>
                <a:lnTo>
                  <a:pt x="38" y="228"/>
                </a:lnTo>
                <a:lnTo>
                  <a:pt x="26" y="152"/>
                </a:lnTo>
                <a:lnTo>
                  <a:pt x="13" y="76"/>
                </a:lnTo>
                <a:lnTo>
                  <a:pt x="0" y="0"/>
                </a:lnTo>
                <a:lnTo>
                  <a:pt x="178" y="0"/>
                </a:lnTo>
                <a:lnTo>
                  <a:pt x="191" y="89"/>
                </a:lnTo>
                <a:lnTo>
                  <a:pt x="204" y="178"/>
                </a:lnTo>
                <a:lnTo>
                  <a:pt x="204" y="254"/>
                </a:lnTo>
                <a:lnTo>
                  <a:pt x="204" y="330"/>
                </a:lnTo>
                <a:lnTo>
                  <a:pt x="216" y="393"/>
                </a:lnTo>
                <a:lnTo>
                  <a:pt x="216" y="444"/>
                </a:lnTo>
                <a:lnTo>
                  <a:pt x="216" y="495"/>
                </a:lnTo>
                <a:lnTo>
                  <a:pt x="216" y="533"/>
                </a:lnTo>
                <a:lnTo>
                  <a:pt x="216" y="558"/>
                </a:lnTo>
                <a:lnTo>
                  <a:pt x="216" y="583"/>
                </a:lnTo>
                <a:lnTo>
                  <a:pt x="216" y="609"/>
                </a:lnTo>
                <a:lnTo>
                  <a:pt x="204" y="634"/>
                </a:lnTo>
                <a:lnTo>
                  <a:pt x="204" y="647"/>
                </a:lnTo>
                <a:lnTo>
                  <a:pt x="204" y="659"/>
                </a:lnTo>
                <a:lnTo>
                  <a:pt x="191" y="672"/>
                </a:lnTo>
                <a:lnTo>
                  <a:pt x="178" y="672"/>
                </a:lnTo>
                <a:lnTo>
                  <a:pt x="166" y="672"/>
                </a:lnTo>
                <a:lnTo>
                  <a:pt x="153" y="659"/>
                </a:lnTo>
                <a:lnTo>
                  <a:pt x="153" y="647"/>
                </a:lnTo>
                <a:lnTo>
                  <a:pt x="140" y="634"/>
                </a:lnTo>
                <a:lnTo>
                  <a:pt x="127" y="609"/>
                </a:lnTo>
                <a:lnTo>
                  <a:pt x="115" y="583"/>
                </a:lnTo>
                <a:lnTo>
                  <a:pt x="102" y="545"/>
                </a:lnTo>
                <a:lnTo>
                  <a:pt x="102" y="507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4550" name="Freeform 38"/>
          <p:cNvSpPr/>
          <p:nvPr/>
        </p:nvSpPr>
        <p:spPr>
          <a:xfrm>
            <a:off x="4639945" y="1576705"/>
            <a:ext cx="177800" cy="1544638"/>
          </a:xfrm>
          <a:custGeom>
            <a:avLst/>
            <a:gdLst>
              <a:gd name="txL" fmla="*/ 0 w 280"/>
              <a:gd name="txT" fmla="*/ 0 h 2433"/>
              <a:gd name="txR" fmla="*/ 280 w 280"/>
              <a:gd name="txB" fmla="*/ 2433 h 2433"/>
            </a:gdLst>
            <a:ahLst/>
            <a:cxnLst>
              <a:cxn ang="0">
                <a:pos x="82257900" y="306728411"/>
              </a:cxn>
              <a:cxn ang="0">
                <a:pos x="82257900" y="413942033"/>
              </a:cxn>
              <a:cxn ang="0">
                <a:pos x="82257900" y="526395870"/>
              </a:cxn>
              <a:cxn ang="0">
                <a:pos x="77015975" y="648925724"/>
              </a:cxn>
              <a:cxn ang="0">
                <a:pos x="77015975" y="745660186"/>
              </a:cxn>
              <a:cxn ang="0">
                <a:pos x="77015975" y="806925113"/>
              </a:cxn>
              <a:cxn ang="0">
                <a:pos x="77015975" y="858114023"/>
              </a:cxn>
              <a:cxn ang="0">
                <a:pos x="77015975" y="899225645"/>
              </a:cxn>
              <a:cxn ang="0">
                <a:pos x="77015975" y="929858109"/>
              </a:cxn>
              <a:cxn ang="0">
                <a:pos x="71774050" y="955250993"/>
              </a:cxn>
              <a:cxn ang="0">
                <a:pos x="71774050" y="975807439"/>
              </a:cxn>
              <a:cxn ang="0">
                <a:pos x="66532125" y="980643876"/>
              </a:cxn>
              <a:cxn ang="0">
                <a:pos x="56451500" y="975807439"/>
              </a:cxn>
              <a:cxn ang="0">
                <a:pos x="45967650" y="960491207"/>
              </a:cxn>
              <a:cxn ang="0">
                <a:pos x="35887025" y="945174341"/>
              </a:cxn>
              <a:cxn ang="0">
                <a:pos x="25806400" y="919378949"/>
              </a:cxn>
              <a:cxn ang="0">
                <a:pos x="15322550" y="899225645"/>
              </a:cxn>
              <a:cxn ang="0">
                <a:pos x="10080625" y="883909414"/>
              </a:cxn>
              <a:cxn ang="0">
                <a:pos x="5241925" y="873430254"/>
              </a:cxn>
              <a:cxn ang="0">
                <a:pos x="10080625" y="863353602"/>
              </a:cxn>
              <a:cxn ang="0">
                <a:pos x="10080625" y="852873808"/>
              </a:cxn>
              <a:cxn ang="0">
                <a:pos x="10080625" y="842797791"/>
              </a:cxn>
              <a:cxn ang="0">
                <a:pos x="10080625" y="822241345"/>
              </a:cxn>
              <a:cxn ang="0">
                <a:pos x="15322550" y="802088675"/>
              </a:cxn>
              <a:cxn ang="0">
                <a:pos x="15322550" y="776292650"/>
              </a:cxn>
              <a:cxn ang="0">
                <a:pos x="20564475" y="750899766"/>
              </a:cxn>
              <a:cxn ang="0">
                <a:pos x="20564475" y="715027723"/>
              </a:cxn>
              <a:cxn ang="0">
                <a:pos x="25806400" y="679558187"/>
              </a:cxn>
              <a:cxn ang="0">
                <a:pos x="25806400" y="638446564"/>
              </a:cxn>
              <a:cxn ang="0">
                <a:pos x="25806400" y="592497234"/>
              </a:cxn>
              <a:cxn ang="0">
                <a:pos x="30645100" y="541712102"/>
              </a:cxn>
              <a:cxn ang="0">
                <a:pos x="30645100" y="485283612"/>
              </a:cxn>
              <a:cxn ang="0">
                <a:pos x="30645100" y="424018685"/>
              </a:cxn>
              <a:cxn ang="0">
                <a:pos x="30645100" y="362753758"/>
              </a:cxn>
              <a:cxn ang="0">
                <a:pos x="30645100" y="291412180"/>
              </a:cxn>
              <a:cxn ang="0">
                <a:pos x="30645100" y="230147253"/>
              </a:cxn>
              <a:cxn ang="0">
                <a:pos x="30645100" y="178958343"/>
              </a:cxn>
              <a:cxn ang="0">
                <a:pos x="25806400" y="133009648"/>
              </a:cxn>
              <a:cxn ang="0">
                <a:pos x="25806400" y="97137605"/>
              </a:cxn>
              <a:cxn ang="0">
                <a:pos x="20564475" y="66505141"/>
              </a:cxn>
              <a:cxn ang="0">
                <a:pos x="20564475" y="45948695"/>
              </a:cxn>
              <a:cxn ang="0">
                <a:pos x="15322550" y="35872043"/>
              </a:cxn>
              <a:cxn ang="0">
                <a:pos x="5241925" y="30632463"/>
              </a:cxn>
              <a:cxn ang="0">
                <a:pos x="0" y="20555811"/>
              </a:cxn>
              <a:cxn ang="0">
                <a:pos x="0" y="5239580"/>
              </a:cxn>
              <a:cxn ang="0">
                <a:pos x="10080625" y="0"/>
              </a:cxn>
              <a:cxn ang="0">
                <a:pos x="25806400" y="0"/>
              </a:cxn>
              <a:cxn ang="0">
                <a:pos x="45967650" y="0"/>
              </a:cxn>
              <a:cxn ang="0">
                <a:pos x="66532125" y="10479794"/>
              </a:cxn>
              <a:cxn ang="0">
                <a:pos x="82257900" y="15316232"/>
              </a:cxn>
              <a:cxn ang="0">
                <a:pos x="97580450" y="20555811"/>
              </a:cxn>
              <a:cxn ang="0">
                <a:pos x="107661075" y="25796026"/>
              </a:cxn>
              <a:cxn ang="0">
                <a:pos x="107661075" y="41112258"/>
              </a:cxn>
              <a:cxn ang="0">
                <a:pos x="102419150" y="56428489"/>
              </a:cxn>
              <a:cxn ang="0">
                <a:pos x="102419150" y="66505141"/>
              </a:cxn>
              <a:cxn ang="0">
                <a:pos x="97580450" y="81821373"/>
              </a:cxn>
              <a:cxn ang="0">
                <a:pos x="97580450" y="102377185"/>
              </a:cxn>
              <a:cxn ang="0">
                <a:pos x="92338525" y="127770068"/>
              </a:cxn>
              <a:cxn ang="0">
                <a:pos x="92338525" y="158402532"/>
              </a:cxn>
              <a:cxn ang="0">
                <a:pos x="87096600" y="194274575"/>
              </a:cxn>
              <a:cxn ang="0">
                <a:pos x="87096600" y="234983690"/>
              </a:cxn>
            </a:cxnLst>
            <a:rect l="txL" t="txT" r="txR" b="txB"/>
            <a:pathLst>
              <a:path w="280" h="2433">
                <a:moveTo>
                  <a:pt x="204" y="647"/>
                </a:moveTo>
                <a:lnTo>
                  <a:pt x="204" y="761"/>
                </a:lnTo>
                <a:lnTo>
                  <a:pt x="204" y="887"/>
                </a:lnTo>
                <a:lnTo>
                  <a:pt x="204" y="1027"/>
                </a:lnTo>
                <a:lnTo>
                  <a:pt x="204" y="1166"/>
                </a:lnTo>
                <a:lnTo>
                  <a:pt x="204" y="1306"/>
                </a:lnTo>
                <a:lnTo>
                  <a:pt x="204" y="1458"/>
                </a:lnTo>
                <a:lnTo>
                  <a:pt x="191" y="1610"/>
                </a:lnTo>
                <a:lnTo>
                  <a:pt x="191" y="1774"/>
                </a:lnTo>
                <a:lnTo>
                  <a:pt x="191" y="1850"/>
                </a:lnTo>
                <a:lnTo>
                  <a:pt x="191" y="1926"/>
                </a:lnTo>
                <a:lnTo>
                  <a:pt x="191" y="2002"/>
                </a:lnTo>
                <a:lnTo>
                  <a:pt x="191" y="2066"/>
                </a:lnTo>
                <a:lnTo>
                  <a:pt x="191" y="2129"/>
                </a:lnTo>
                <a:lnTo>
                  <a:pt x="191" y="2180"/>
                </a:lnTo>
                <a:lnTo>
                  <a:pt x="191" y="2231"/>
                </a:lnTo>
                <a:lnTo>
                  <a:pt x="191" y="2269"/>
                </a:lnTo>
                <a:lnTo>
                  <a:pt x="191" y="2307"/>
                </a:lnTo>
                <a:lnTo>
                  <a:pt x="191" y="2345"/>
                </a:lnTo>
                <a:lnTo>
                  <a:pt x="178" y="2370"/>
                </a:lnTo>
                <a:lnTo>
                  <a:pt x="178" y="2395"/>
                </a:lnTo>
                <a:lnTo>
                  <a:pt x="178" y="2421"/>
                </a:lnTo>
                <a:lnTo>
                  <a:pt x="178" y="2433"/>
                </a:lnTo>
                <a:lnTo>
                  <a:pt x="165" y="2433"/>
                </a:lnTo>
                <a:lnTo>
                  <a:pt x="153" y="2433"/>
                </a:lnTo>
                <a:lnTo>
                  <a:pt x="140" y="2421"/>
                </a:lnTo>
                <a:lnTo>
                  <a:pt x="127" y="2408"/>
                </a:lnTo>
                <a:lnTo>
                  <a:pt x="114" y="2383"/>
                </a:lnTo>
                <a:lnTo>
                  <a:pt x="102" y="2370"/>
                </a:lnTo>
                <a:lnTo>
                  <a:pt x="89" y="2345"/>
                </a:lnTo>
                <a:lnTo>
                  <a:pt x="76" y="2319"/>
                </a:lnTo>
                <a:lnTo>
                  <a:pt x="64" y="2281"/>
                </a:lnTo>
                <a:lnTo>
                  <a:pt x="51" y="2256"/>
                </a:lnTo>
                <a:lnTo>
                  <a:pt x="38" y="2231"/>
                </a:lnTo>
                <a:lnTo>
                  <a:pt x="38" y="2205"/>
                </a:lnTo>
                <a:lnTo>
                  <a:pt x="25" y="2193"/>
                </a:lnTo>
                <a:lnTo>
                  <a:pt x="25" y="2180"/>
                </a:lnTo>
                <a:lnTo>
                  <a:pt x="13" y="2167"/>
                </a:lnTo>
                <a:lnTo>
                  <a:pt x="13" y="2154"/>
                </a:lnTo>
                <a:lnTo>
                  <a:pt x="25" y="2142"/>
                </a:lnTo>
                <a:lnTo>
                  <a:pt x="25" y="2129"/>
                </a:lnTo>
                <a:lnTo>
                  <a:pt x="25" y="2116"/>
                </a:lnTo>
                <a:lnTo>
                  <a:pt x="25" y="2104"/>
                </a:lnTo>
                <a:lnTo>
                  <a:pt x="25" y="2091"/>
                </a:lnTo>
                <a:lnTo>
                  <a:pt x="25" y="2066"/>
                </a:lnTo>
                <a:lnTo>
                  <a:pt x="25" y="2040"/>
                </a:lnTo>
                <a:lnTo>
                  <a:pt x="38" y="2015"/>
                </a:lnTo>
                <a:lnTo>
                  <a:pt x="38" y="1990"/>
                </a:lnTo>
                <a:lnTo>
                  <a:pt x="38" y="1964"/>
                </a:lnTo>
                <a:lnTo>
                  <a:pt x="38" y="1926"/>
                </a:lnTo>
                <a:lnTo>
                  <a:pt x="51" y="1901"/>
                </a:lnTo>
                <a:lnTo>
                  <a:pt x="51" y="1863"/>
                </a:lnTo>
                <a:lnTo>
                  <a:pt x="51" y="1825"/>
                </a:lnTo>
                <a:lnTo>
                  <a:pt x="51" y="1774"/>
                </a:lnTo>
                <a:lnTo>
                  <a:pt x="64" y="1736"/>
                </a:lnTo>
                <a:lnTo>
                  <a:pt x="64" y="1686"/>
                </a:lnTo>
                <a:lnTo>
                  <a:pt x="64" y="1635"/>
                </a:lnTo>
                <a:lnTo>
                  <a:pt x="64" y="1584"/>
                </a:lnTo>
                <a:lnTo>
                  <a:pt x="64" y="1534"/>
                </a:lnTo>
                <a:lnTo>
                  <a:pt x="64" y="1470"/>
                </a:lnTo>
                <a:lnTo>
                  <a:pt x="76" y="1407"/>
                </a:lnTo>
                <a:lnTo>
                  <a:pt x="76" y="1344"/>
                </a:lnTo>
                <a:lnTo>
                  <a:pt x="76" y="1280"/>
                </a:lnTo>
                <a:lnTo>
                  <a:pt x="76" y="1204"/>
                </a:lnTo>
                <a:lnTo>
                  <a:pt x="76" y="1128"/>
                </a:lnTo>
                <a:lnTo>
                  <a:pt x="76" y="1052"/>
                </a:lnTo>
                <a:lnTo>
                  <a:pt x="76" y="976"/>
                </a:lnTo>
                <a:lnTo>
                  <a:pt x="76" y="900"/>
                </a:lnTo>
                <a:lnTo>
                  <a:pt x="76" y="811"/>
                </a:lnTo>
                <a:lnTo>
                  <a:pt x="76" y="723"/>
                </a:lnTo>
                <a:lnTo>
                  <a:pt x="76" y="647"/>
                </a:lnTo>
                <a:lnTo>
                  <a:pt x="76" y="571"/>
                </a:lnTo>
                <a:lnTo>
                  <a:pt x="76" y="507"/>
                </a:lnTo>
                <a:lnTo>
                  <a:pt x="76" y="444"/>
                </a:lnTo>
                <a:lnTo>
                  <a:pt x="76" y="381"/>
                </a:lnTo>
                <a:lnTo>
                  <a:pt x="64" y="330"/>
                </a:lnTo>
                <a:lnTo>
                  <a:pt x="64" y="279"/>
                </a:lnTo>
                <a:lnTo>
                  <a:pt x="64" y="241"/>
                </a:lnTo>
                <a:lnTo>
                  <a:pt x="64" y="203"/>
                </a:lnTo>
                <a:lnTo>
                  <a:pt x="51" y="165"/>
                </a:lnTo>
                <a:lnTo>
                  <a:pt x="51" y="140"/>
                </a:lnTo>
                <a:lnTo>
                  <a:pt x="51" y="114"/>
                </a:lnTo>
                <a:lnTo>
                  <a:pt x="38" y="102"/>
                </a:lnTo>
                <a:lnTo>
                  <a:pt x="38" y="89"/>
                </a:lnTo>
                <a:lnTo>
                  <a:pt x="25" y="76"/>
                </a:lnTo>
                <a:lnTo>
                  <a:pt x="13" y="76"/>
                </a:lnTo>
                <a:lnTo>
                  <a:pt x="13" y="64"/>
                </a:lnTo>
                <a:lnTo>
                  <a:pt x="0" y="51"/>
                </a:lnTo>
                <a:lnTo>
                  <a:pt x="0" y="26"/>
                </a:lnTo>
                <a:lnTo>
                  <a:pt x="0" y="13"/>
                </a:lnTo>
                <a:lnTo>
                  <a:pt x="13" y="0"/>
                </a:lnTo>
                <a:lnTo>
                  <a:pt x="25" y="0"/>
                </a:lnTo>
                <a:lnTo>
                  <a:pt x="51" y="0"/>
                </a:lnTo>
                <a:lnTo>
                  <a:pt x="64" y="0"/>
                </a:lnTo>
                <a:lnTo>
                  <a:pt x="89" y="0"/>
                </a:lnTo>
                <a:lnTo>
                  <a:pt x="114" y="0"/>
                </a:lnTo>
                <a:lnTo>
                  <a:pt x="140" y="13"/>
                </a:lnTo>
                <a:lnTo>
                  <a:pt x="165" y="26"/>
                </a:lnTo>
                <a:lnTo>
                  <a:pt x="191" y="26"/>
                </a:lnTo>
                <a:lnTo>
                  <a:pt x="204" y="38"/>
                </a:lnTo>
                <a:lnTo>
                  <a:pt x="229" y="51"/>
                </a:lnTo>
                <a:lnTo>
                  <a:pt x="242" y="51"/>
                </a:lnTo>
                <a:lnTo>
                  <a:pt x="254" y="64"/>
                </a:lnTo>
                <a:lnTo>
                  <a:pt x="267" y="64"/>
                </a:lnTo>
                <a:lnTo>
                  <a:pt x="280" y="89"/>
                </a:lnTo>
                <a:lnTo>
                  <a:pt x="267" y="102"/>
                </a:lnTo>
                <a:lnTo>
                  <a:pt x="267" y="114"/>
                </a:lnTo>
                <a:lnTo>
                  <a:pt x="254" y="140"/>
                </a:lnTo>
                <a:lnTo>
                  <a:pt x="254" y="152"/>
                </a:lnTo>
                <a:lnTo>
                  <a:pt x="254" y="165"/>
                </a:lnTo>
                <a:lnTo>
                  <a:pt x="242" y="178"/>
                </a:lnTo>
                <a:lnTo>
                  <a:pt x="242" y="203"/>
                </a:lnTo>
                <a:lnTo>
                  <a:pt x="242" y="228"/>
                </a:lnTo>
                <a:lnTo>
                  <a:pt x="242" y="254"/>
                </a:lnTo>
                <a:lnTo>
                  <a:pt x="229" y="279"/>
                </a:lnTo>
                <a:lnTo>
                  <a:pt x="229" y="317"/>
                </a:lnTo>
                <a:lnTo>
                  <a:pt x="229" y="355"/>
                </a:lnTo>
                <a:lnTo>
                  <a:pt x="229" y="393"/>
                </a:lnTo>
                <a:lnTo>
                  <a:pt x="216" y="431"/>
                </a:lnTo>
                <a:lnTo>
                  <a:pt x="216" y="482"/>
                </a:lnTo>
                <a:lnTo>
                  <a:pt x="216" y="533"/>
                </a:lnTo>
                <a:lnTo>
                  <a:pt x="216" y="583"/>
                </a:lnTo>
                <a:lnTo>
                  <a:pt x="204" y="647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4559" name="Freeform 47"/>
          <p:cNvSpPr/>
          <p:nvPr/>
        </p:nvSpPr>
        <p:spPr>
          <a:xfrm>
            <a:off x="4300220" y="2132330"/>
            <a:ext cx="411163" cy="650875"/>
          </a:xfrm>
          <a:custGeom>
            <a:avLst/>
            <a:gdLst>
              <a:gd name="txL" fmla="*/ 0 w 648"/>
              <a:gd name="txT" fmla="*/ 0 h 1026"/>
              <a:gd name="txR" fmla="*/ 648 w 648"/>
              <a:gd name="txB" fmla="*/ 1026 h 1026"/>
            </a:gdLst>
            <a:ahLst/>
            <a:cxnLst>
              <a:cxn ang="0">
                <a:pos x="86962244" y="356963703"/>
              </a:cxn>
              <a:cxn ang="0">
                <a:pos x="66429474" y="372256728"/>
              </a:cxn>
              <a:cxn ang="0">
                <a:pos x="51130784" y="382317377"/>
              </a:cxn>
              <a:cxn ang="0">
                <a:pos x="40663259" y="392378662"/>
              </a:cxn>
              <a:cxn ang="0">
                <a:pos x="25363935" y="402841509"/>
              </a:cxn>
              <a:cxn ang="0">
                <a:pos x="15298690" y="407671052"/>
              </a:cxn>
              <a:cxn ang="0">
                <a:pos x="10065245" y="412902793"/>
              </a:cxn>
              <a:cxn ang="0">
                <a:pos x="4831165" y="412902793"/>
              </a:cxn>
              <a:cxn ang="0">
                <a:pos x="0" y="412902793"/>
              </a:cxn>
              <a:cxn ang="0">
                <a:pos x="0" y="407671052"/>
              </a:cxn>
              <a:cxn ang="0">
                <a:pos x="0" y="402841509"/>
              </a:cxn>
              <a:cxn ang="0">
                <a:pos x="4831165" y="397610402"/>
              </a:cxn>
              <a:cxn ang="0">
                <a:pos x="10065245" y="387549118"/>
              </a:cxn>
              <a:cxn ang="0">
                <a:pos x="20532770" y="377085637"/>
              </a:cxn>
              <a:cxn ang="0">
                <a:pos x="30598014" y="361793246"/>
              </a:cxn>
              <a:cxn ang="0">
                <a:pos x="45896704" y="341671312"/>
              </a:cxn>
              <a:cxn ang="0">
                <a:pos x="61196029" y="321146546"/>
              </a:cxn>
              <a:cxn ang="0">
                <a:pos x="71663554" y="311085897"/>
              </a:cxn>
              <a:cxn ang="0">
                <a:pos x="81728798" y="300622415"/>
              </a:cxn>
              <a:cxn ang="0">
                <a:pos x="92196323" y="285329390"/>
              </a:cxn>
              <a:cxn ang="0">
                <a:pos x="97027488" y="270036999"/>
              </a:cxn>
              <a:cxn ang="0">
                <a:pos x="107495013" y="254743974"/>
              </a:cxn>
              <a:cxn ang="0">
                <a:pos x="117560258" y="239451584"/>
              </a:cxn>
              <a:cxn ang="0">
                <a:pos x="132859582" y="219329650"/>
              </a:cxn>
              <a:cxn ang="0">
                <a:pos x="143327107" y="198804884"/>
              </a:cxn>
              <a:cxn ang="0">
                <a:pos x="153392352" y="178280753"/>
              </a:cxn>
              <a:cxn ang="0">
                <a:pos x="163859877" y="158158819"/>
              </a:cxn>
              <a:cxn ang="0">
                <a:pos x="179158567" y="132402312"/>
              </a:cxn>
              <a:cxn ang="0">
                <a:pos x="189223812" y="111878181"/>
              </a:cxn>
              <a:cxn ang="0">
                <a:pos x="204925416" y="86524506"/>
              </a:cxn>
              <a:cxn ang="0">
                <a:pos x="214990661" y="55939090"/>
              </a:cxn>
              <a:cxn ang="0">
                <a:pos x="230289351" y="30585416"/>
              </a:cxn>
              <a:cxn ang="0">
                <a:pos x="240756875" y="0"/>
              </a:cxn>
              <a:cxn ang="0">
                <a:pos x="260887365" y="101816896"/>
              </a:cxn>
              <a:cxn ang="0">
                <a:pos x="250822120" y="122341662"/>
              </a:cxn>
              <a:cxn ang="0">
                <a:pos x="235523430" y="147695337"/>
              </a:cxn>
              <a:cxn ang="0">
                <a:pos x="225055906" y="168219468"/>
              </a:cxn>
              <a:cxn ang="0">
                <a:pos x="214990661" y="188744234"/>
              </a:cxn>
              <a:cxn ang="0">
                <a:pos x="204925416" y="208866168"/>
              </a:cxn>
              <a:cxn ang="0">
                <a:pos x="194457891" y="224158559"/>
              </a:cxn>
              <a:cxn ang="0">
                <a:pos x="179158567" y="244683325"/>
              </a:cxn>
              <a:cxn ang="0">
                <a:pos x="168691042" y="259975715"/>
              </a:cxn>
              <a:cxn ang="0">
                <a:pos x="158625797" y="275268740"/>
              </a:cxn>
              <a:cxn ang="0">
                <a:pos x="148560552" y="290561131"/>
              </a:cxn>
              <a:cxn ang="0">
                <a:pos x="138093028" y="305854156"/>
              </a:cxn>
              <a:cxn ang="0">
                <a:pos x="128027783" y="315914805"/>
              </a:cxn>
              <a:cxn ang="0">
                <a:pos x="117560258" y="326378287"/>
              </a:cxn>
              <a:cxn ang="0">
                <a:pos x="107495013" y="336439571"/>
              </a:cxn>
              <a:cxn ang="0">
                <a:pos x="86962244" y="356963703"/>
              </a:cxn>
            </a:cxnLst>
            <a:rect l="txL" t="txT" r="txR" b="txB"/>
            <a:pathLst>
              <a:path w="648" h="1026">
                <a:moveTo>
                  <a:pt x="216" y="887"/>
                </a:moveTo>
                <a:lnTo>
                  <a:pt x="165" y="925"/>
                </a:lnTo>
                <a:lnTo>
                  <a:pt x="127" y="950"/>
                </a:lnTo>
                <a:lnTo>
                  <a:pt x="101" y="975"/>
                </a:lnTo>
                <a:lnTo>
                  <a:pt x="63" y="1001"/>
                </a:lnTo>
                <a:lnTo>
                  <a:pt x="38" y="1013"/>
                </a:lnTo>
                <a:lnTo>
                  <a:pt x="25" y="1026"/>
                </a:lnTo>
                <a:lnTo>
                  <a:pt x="12" y="1026"/>
                </a:lnTo>
                <a:lnTo>
                  <a:pt x="0" y="1026"/>
                </a:lnTo>
                <a:lnTo>
                  <a:pt x="0" y="1013"/>
                </a:lnTo>
                <a:lnTo>
                  <a:pt x="0" y="1001"/>
                </a:lnTo>
                <a:lnTo>
                  <a:pt x="12" y="988"/>
                </a:lnTo>
                <a:lnTo>
                  <a:pt x="25" y="963"/>
                </a:lnTo>
                <a:lnTo>
                  <a:pt x="51" y="937"/>
                </a:lnTo>
                <a:lnTo>
                  <a:pt x="76" y="899"/>
                </a:lnTo>
                <a:lnTo>
                  <a:pt x="114" y="849"/>
                </a:lnTo>
                <a:lnTo>
                  <a:pt x="152" y="798"/>
                </a:lnTo>
                <a:lnTo>
                  <a:pt x="178" y="773"/>
                </a:lnTo>
                <a:lnTo>
                  <a:pt x="203" y="747"/>
                </a:lnTo>
                <a:lnTo>
                  <a:pt x="229" y="709"/>
                </a:lnTo>
                <a:lnTo>
                  <a:pt x="241" y="671"/>
                </a:lnTo>
                <a:lnTo>
                  <a:pt x="267" y="633"/>
                </a:lnTo>
                <a:lnTo>
                  <a:pt x="292" y="595"/>
                </a:lnTo>
                <a:lnTo>
                  <a:pt x="330" y="545"/>
                </a:lnTo>
                <a:lnTo>
                  <a:pt x="356" y="494"/>
                </a:lnTo>
                <a:lnTo>
                  <a:pt x="381" y="443"/>
                </a:lnTo>
                <a:lnTo>
                  <a:pt x="407" y="393"/>
                </a:lnTo>
                <a:lnTo>
                  <a:pt x="445" y="329"/>
                </a:lnTo>
                <a:lnTo>
                  <a:pt x="470" y="278"/>
                </a:lnTo>
                <a:lnTo>
                  <a:pt x="509" y="215"/>
                </a:lnTo>
                <a:lnTo>
                  <a:pt x="534" y="139"/>
                </a:lnTo>
                <a:lnTo>
                  <a:pt x="572" y="76"/>
                </a:lnTo>
                <a:lnTo>
                  <a:pt x="598" y="0"/>
                </a:lnTo>
                <a:lnTo>
                  <a:pt x="648" y="253"/>
                </a:lnTo>
                <a:lnTo>
                  <a:pt x="623" y="304"/>
                </a:lnTo>
                <a:lnTo>
                  <a:pt x="585" y="367"/>
                </a:lnTo>
                <a:lnTo>
                  <a:pt x="559" y="418"/>
                </a:lnTo>
                <a:lnTo>
                  <a:pt x="534" y="469"/>
                </a:lnTo>
                <a:lnTo>
                  <a:pt x="509" y="519"/>
                </a:lnTo>
                <a:lnTo>
                  <a:pt x="483" y="557"/>
                </a:lnTo>
                <a:lnTo>
                  <a:pt x="445" y="608"/>
                </a:lnTo>
                <a:lnTo>
                  <a:pt x="419" y="646"/>
                </a:lnTo>
                <a:lnTo>
                  <a:pt x="394" y="684"/>
                </a:lnTo>
                <a:lnTo>
                  <a:pt x="369" y="722"/>
                </a:lnTo>
                <a:lnTo>
                  <a:pt x="343" y="760"/>
                </a:lnTo>
                <a:lnTo>
                  <a:pt x="318" y="785"/>
                </a:lnTo>
                <a:lnTo>
                  <a:pt x="292" y="811"/>
                </a:lnTo>
                <a:lnTo>
                  <a:pt x="267" y="836"/>
                </a:lnTo>
                <a:lnTo>
                  <a:pt x="216" y="887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4560" name="Freeform 48"/>
          <p:cNvSpPr/>
          <p:nvPr/>
        </p:nvSpPr>
        <p:spPr>
          <a:xfrm>
            <a:off x="4736783" y="2373630"/>
            <a:ext cx="209550" cy="168275"/>
          </a:xfrm>
          <a:custGeom>
            <a:avLst/>
            <a:gdLst>
              <a:gd name="txL" fmla="*/ 0 w 330"/>
              <a:gd name="txT" fmla="*/ 0 h 266"/>
              <a:gd name="txR" fmla="*/ 330 w 330"/>
              <a:gd name="txB" fmla="*/ 266 h 266"/>
            </a:gdLst>
            <a:ahLst/>
            <a:cxnLst>
              <a:cxn ang="0">
                <a:pos x="112903000" y="106452916"/>
              </a:cxn>
              <a:cxn ang="0">
                <a:pos x="107661075" y="101250308"/>
              </a:cxn>
              <a:cxn ang="0">
                <a:pos x="102419150" y="96448145"/>
              </a:cxn>
              <a:cxn ang="0">
                <a:pos x="92338525" y="91245537"/>
              </a:cxn>
              <a:cxn ang="0">
                <a:pos x="76612750" y="81240133"/>
              </a:cxn>
              <a:cxn ang="0">
                <a:pos x="61290200" y="66032755"/>
              </a:cxn>
              <a:cxn ang="0">
                <a:pos x="40725725" y="45622769"/>
              </a:cxn>
              <a:cxn ang="0">
                <a:pos x="20564475" y="25212782"/>
              </a:cxn>
              <a:cxn ang="0">
                <a:pos x="0" y="0"/>
              </a:cxn>
              <a:cxn ang="0">
                <a:pos x="20564475" y="0"/>
              </a:cxn>
              <a:cxn ang="0">
                <a:pos x="40725725" y="5202608"/>
              </a:cxn>
              <a:cxn ang="0">
                <a:pos x="56451500" y="5202608"/>
              </a:cxn>
              <a:cxn ang="0">
                <a:pos x="76612750" y="5202608"/>
              </a:cxn>
              <a:cxn ang="0">
                <a:pos x="87096600" y="10004771"/>
              </a:cxn>
              <a:cxn ang="0">
                <a:pos x="97177225" y="10004771"/>
              </a:cxn>
              <a:cxn ang="0">
                <a:pos x="107661075" y="15207379"/>
              </a:cxn>
              <a:cxn ang="0">
                <a:pos x="112903000" y="20409986"/>
              </a:cxn>
              <a:cxn ang="0">
                <a:pos x="122983625" y="30415390"/>
              </a:cxn>
              <a:cxn ang="0">
                <a:pos x="133064250" y="40420161"/>
              </a:cxn>
              <a:cxn ang="0">
                <a:pos x="133064250" y="45622769"/>
              </a:cxn>
              <a:cxn ang="0">
                <a:pos x="133064250" y="55627540"/>
              </a:cxn>
              <a:cxn ang="0">
                <a:pos x="133064250" y="60830147"/>
              </a:cxn>
              <a:cxn ang="0">
                <a:pos x="133064250" y="70834918"/>
              </a:cxn>
              <a:cxn ang="0">
                <a:pos x="133064250" y="76037526"/>
              </a:cxn>
              <a:cxn ang="0">
                <a:pos x="128225550" y="81240133"/>
              </a:cxn>
              <a:cxn ang="0">
                <a:pos x="128225550" y="91245537"/>
              </a:cxn>
              <a:cxn ang="0">
                <a:pos x="128225550" y="96448145"/>
              </a:cxn>
              <a:cxn ang="0">
                <a:pos x="122983625" y="101250308"/>
              </a:cxn>
              <a:cxn ang="0">
                <a:pos x="112903000" y="106452916"/>
              </a:cxn>
            </a:cxnLst>
            <a:rect l="txL" t="txT" r="txR" b="txB"/>
            <a:pathLst>
              <a:path w="330" h="266">
                <a:moveTo>
                  <a:pt x="280" y="266"/>
                </a:moveTo>
                <a:lnTo>
                  <a:pt x="267" y="253"/>
                </a:lnTo>
                <a:lnTo>
                  <a:pt x="254" y="241"/>
                </a:lnTo>
                <a:lnTo>
                  <a:pt x="229" y="228"/>
                </a:lnTo>
                <a:lnTo>
                  <a:pt x="190" y="203"/>
                </a:lnTo>
                <a:lnTo>
                  <a:pt x="152" y="165"/>
                </a:lnTo>
                <a:lnTo>
                  <a:pt x="101" y="114"/>
                </a:lnTo>
                <a:lnTo>
                  <a:pt x="51" y="63"/>
                </a:lnTo>
                <a:lnTo>
                  <a:pt x="0" y="0"/>
                </a:lnTo>
                <a:lnTo>
                  <a:pt x="51" y="0"/>
                </a:lnTo>
                <a:lnTo>
                  <a:pt x="101" y="13"/>
                </a:lnTo>
                <a:lnTo>
                  <a:pt x="140" y="13"/>
                </a:lnTo>
                <a:lnTo>
                  <a:pt x="190" y="13"/>
                </a:lnTo>
                <a:lnTo>
                  <a:pt x="216" y="25"/>
                </a:lnTo>
                <a:lnTo>
                  <a:pt x="241" y="25"/>
                </a:lnTo>
                <a:lnTo>
                  <a:pt x="267" y="38"/>
                </a:lnTo>
                <a:lnTo>
                  <a:pt x="280" y="51"/>
                </a:lnTo>
                <a:lnTo>
                  <a:pt x="305" y="76"/>
                </a:lnTo>
                <a:lnTo>
                  <a:pt x="330" y="101"/>
                </a:lnTo>
                <a:lnTo>
                  <a:pt x="330" y="114"/>
                </a:lnTo>
                <a:lnTo>
                  <a:pt x="330" y="139"/>
                </a:lnTo>
                <a:lnTo>
                  <a:pt x="330" y="152"/>
                </a:lnTo>
                <a:lnTo>
                  <a:pt x="330" y="177"/>
                </a:lnTo>
                <a:lnTo>
                  <a:pt x="330" y="190"/>
                </a:lnTo>
                <a:lnTo>
                  <a:pt x="318" y="203"/>
                </a:lnTo>
                <a:lnTo>
                  <a:pt x="318" y="228"/>
                </a:lnTo>
                <a:lnTo>
                  <a:pt x="318" y="241"/>
                </a:lnTo>
                <a:lnTo>
                  <a:pt x="305" y="253"/>
                </a:lnTo>
                <a:lnTo>
                  <a:pt x="280" y="266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4552" name="Freeform 40"/>
          <p:cNvSpPr/>
          <p:nvPr/>
        </p:nvSpPr>
        <p:spPr>
          <a:xfrm>
            <a:off x="5066983" y="1802130"/>
            <a:ext cx="920750" cy="265113"/>
          </a:xfrm>
          <a:custGeom>
            <a:avLst/>
            <a:gdLst>
              <a:gd name="txL" fmla="*/ 0 w 1451"/>
              <a:gd name="txT" fmla="*/ 0 h 418"/>
              <a:gd name="txR" fmla="*/ 1451 w 1451"/>
              <a:gd name="txB" fmla="*/ 418 h 418"/>
            </a:gdLst>
            <a:ahLst/>
            <a:cxnLst>
              <a:cxn ang="0">
                <a:pos x="440520178" y="148032630"/>
              </a:cxn>
              <a:cxn ang="0">
                <a:pos x="425218976" y="158089165"/>
              </a:cxn>
              <a:cxn ang="0">
                <a:pos x="409917139" y="163318487"/>
              </a:cxn>
              <a:cxn ang="0">
                <a:pos x="399850441" y="168145700"/>
              </a:cxn>
              <a:cxn ang="0">
                <a:pos x="399850441" y="158089165"/>
              </a:cxn>
              <a:cxn ang="0">
                <a:pos x="399850441" y="152859843"/>
              </a:cxn>
              <a:cxn ang="0">
                <a:pos x="399850441" y="137573986"/>
              </a:cxn>
              <a:cxn ang="0">
                <a:pos x="409917139" y="117460915"/>
              </a:cxn>
              <a:cxn ang="0">
                <a:pos x="415152278" y="102174423"/>
              </a:cxn>
              <a:cxn ang="0">
                <a:pos x="415152278" y="86888566"/>
              </a:cxn>
              <a:cxn ang="0">
                <a:pos x="415152278" y="76429921"/>
              </a:cxn>
              <a:cxn ang="0">
                <a:pos x="409917139" y="66373386"/>
              </a:cxn>
              <a:cxn ang="0">
                <a:pos x="389381431" y="66373386"/>
              </a:cxn>
              <a:cxn ang="0">
                <a:pos x="379314734" y="66373386"/>
              </a:cxn>
              <a:cxn ang="0">
                <a:pos x="368845089" y="66373386"/>
              </a:cxn>
              <a:cxn ang="0">
                <a:pos x="348308747" y="71602708"/>
              </a:cxn>
              <a:cxn ang="0">
                <a:pos x="328175352" y="71602708"/>
              </a:cxn>
              <a:cxn ang="0">
                <a:pos x="302404505" y="76429921"/>
              </a:cxn>
              <a:cxn ang="0">
                <a:pos x="266566961" y="81659244"/>
              </a:cxn>
              <a:cxn ang="0">
                <a:pos x="230729416" y="86888566"/>
              </a:cxn>
              <a:cxn ang="0">
                <a:pos x="174356164" y="91715779"/>
              </a:cxn>
              <a:cxn ang="0">
                <a:pos x="138517985" y="96945101"/>
              </a:cxn>
              <a:cxn ang="0">
                <a:pos x="102680441" y="102174423"/>
              </a:cxn>
              <a:cxn ang="0">
                <a:pos x="76909594" y="107001636"/>
              </a:cxn>
              <a:cxn ang="0">
                <a:pos x="51541694" y="107001636"/>
              </a:cxn>
              <a:cxn ang="0">
                <a:pos x="31005352" y="107001636"/>
              </a:cxn>
              <a:cxn ang="0">
                <a:pos x="15301202" y="112230959"/>
              </a:cxn>
              <a:cxn ang="0">
                <a:pos x="0" y="112230959"/>
              </a:cxn>
              <a:cxn ang="0">
                <a:pos x="25770847" y="71602708"/>
              </a:cxn>
              <a:cxn ang="0">
                <a:pos x="87379238" y="66373386"/>
              </a:cxn>
              <a:cxn ang="0">
                <a:pos x="153819822" y="56316851"/>
              </a:cxn>
              <a:cxn ang="0">
                <a:pos x="220260406" y="45858207"/>
              </a:cxn>
              <a:cxn ang="0">
                <a:pos x="271802100" y="41030994"/>
              </a:cxn>
              <a:cxn ang="0">
                <a:pos x="302404505" y="35801671"/>
              </a:cxn>
              <a:cxn ang="0">
                <a:pos x="328175352" y="30571715"/>
              </a:cxn>
              <a:cxn ang="0">
                <a:pos x="353543887" y="25744502"/>
              </a:cxn>
              <a:cxn ang="0">
                <a:pos x="374079594" y="20515180"/>
              </a:cxn>
              <a:cxn ang="0">
                <a:pos x="384146926" y="15285857"/>
              </a:cxn>
              <a:cxn ang="0">
                <a:pos x="399850441" y="15285857"/>
              </a:cxn>
              <a:cxn ang="0">
                <a:pos x="409917139" y="10458644"/>
              </a:cxn>
              <a:cxn ang="0">
                <a:pos x="425218976" y="5229322"/>
              </a:cxn>
              <a:cxn ang="0">
                <a:pos x="445755318" y="5229322"/>
              </a:cxn>
              <a:cxn ang="0">
                <a:pos x="461056520" y="5229322"/>
              </a:cxn>
              <a:cxn ang="0">
                <a:pos x="476357722" y="15285857"/>
              </a:cxn>
              <a:cxn ang="0">
                <a:pos x="507363709" y="25744502"/>
              </a:cxn>
              <a:cxn ang="0">
                <a:pos x="532731609" y="41030994"/>
              </a:cxn>
              <a:cxn ang="0">
                <a:pos x="558502456" y="56316851"/>
              </a:cxn>
              <a:cxn ang="0">
                <a:pos x="573803658" y="71602708"/>
              </a:cxn>
              <a:cxn ang="0">
                <a:pos x="584273303" y="81659244"/>
              </a:cxn>
              <a:cxn ang="0">
                <a:pos x="568569153" y="96945101"/>
              </a:cxn>
              <a:cxn ang="0">
                <a:pos x="537966114" y="96945101"/>
              </a:cxn>
              <a:cxn ang="0">
                <a:pos x="522664911" y="102174423"/>
              </a:cxn>
              <a:cxn ang="0">
                <a:pos x="496894064" y="107001636"/>
              </a:cxn>
              <a:cxn ang="0">
                <a:pos x="476357722" y="122287494"/>
              </a:cxn>
              <a:cxn ang="0">
                <a:pos x="450989823" y="137573986"/>
              </a:cxn>
            </a:cxnLst>
            <a:rect l="txL" t="txT" r="txR" b="txB"/>
            <a:pathLst>
              <a:path w="1451" h="418">
                <a:moveTo>
                  <a:pt x="1120" y="342"/>
                </a:moveTo>
                <a:lnTo>
                  <a:pt x="1094" y="368"/>
                </a:lnTo>
                <a:lnTo>
                  <a:pt x="1082" y="380"/>
                </a:lnTo>
                <a:lnTo>
                  <a:pt x="1056" y="393"/>
                </a:lnTo>
                <a:lnTo>
                  <a:pt x="1031" y="406"/>
                </a:lnTo>
                <a:lnTo>
                  <a:pt x="1018" y="406"/>
                </a:lnTo>
                <a:lnTo>
                  <a:pt x="1005" y="418"/>
                </a:lnTo>
                <a:lnTo>
                  <a:pt x="993" y="418"/>
                </a:lnTo>
                <a:lnTo>
                  <a:pt x="993" y="406"/>
                </a:lnTo>
                <a:lnTo>
                  <a:pt x="993" y="393"/>
                </a:lnTo>
                <a:lnTo>
                  <a:pt x="980" y="393"/>
                </a:lnTo>
                <a:lnTo>
                  <a:pt x="993" y="380"/>
                </a:lnTo>
                <a:lnTo>
                  <a:pt x="993" y="355"/>
                </a:lnTo>
                <a:lnTo>
                  <a:pt x="993" y="342"/>
                </a:lnTo>
                <a:lnTo>
                  <a:pt x="1005" y="317"/>
                </a:lnTo>
                <a:lnTo>
                  <a:pt x="1018" y="292"/>
                </a:lnTo>
                <a:lnTo>
                  <a:pt x="1018" y="279"/>
                </a:lnTo>
                <a:lnTo>
                  <a:pt x="1031" y="254"/>
                </a:lnTo>
                <a:lnTo>
                  <a:pt x="1031" y="228"/>
                </a:lnTo>
                <a:lnTo>
                  <a:pt x="1031" y="216"/>
                </a:lnTo>
                <a:lnTo>
                  <a:pt x="1031" y="203"/>
                </a:lnTo>
                <a:lnTo>
                  <a:pt x="1031" y="190"/>
                </a:lnTo>
                <a:lnTo>
                  <a:pt x="1031" y="178"/>
                </a:lnTo>
                <a:lnTo>
                  <a:pt x="1018" y="165"/>
                </a:lnTo>
                <a:lnTo>
                  <a:pt x="1005" y="165"/>
                </a:lnTo>
                <a:lnTo>
                  <a:pt x="967" y="165"/>
                </a:lnTo>
                <a:lnTo>
                  <a:pt x="954" y="165"/>
                </a:lnTo>
                <a:lnTo>
                  <a:pt x="942" y="165"/>
                </a:lnTo>
                <a:lnTo>
                  <a:pt x="929" y="165"/>
                </a:lnTo>
                <a:lnTo>
                  <a:pt x="916" y="165"/>
                </a:lnTo>
                <a:lnTo>
                  <a:pt x="891" y="178"/>
                </a:lnTo>
                <a:lnTo>
                  <a:pt x="865" y="178"/>
                </a:lnTo>
                <a:lnTo>
                  <a:pt x="840" y="178"/>
                </a:lnTo>
                <a:lnTo>
                  <a:pt x="815" y="178"/>
                </a:lnTo>
                <a:lnTo>
                  <a:pt x="776" y="190"/>
                </a:lnTo>
                <a:lnTo>
                  <a:pt x="751" y="190"/>
                </a:lnTo>
                <a:lnTo>
                  <a:pt x="713" y="190"/>
                </a:lnTo>
                <a:lnTo>
                  <a:pt x="662" y="203"/>
                </a:lnTo>
                <a:lnTo>
                  <a:pt x="624" y="203"/>
                </a:lnTo>
                <a:lnTo>
                  <a:pt x="573" y="216"/>
                </a:lnTo>
                <a:lnTo>
                  <a:pt x="522" y="216"/>
                </a:lnTo>
                <a:lnTo>
                  <a:pt x="433" y="228"/>
                </a:lnTo>
                <a:lnTo>
                  <a:pt x="382" y="241"/>
                </a:lnTo>
                <a:lnTo>
                  <a:pt x="344" y="241"/>
                </a:lnTo>
                <a:lnTo>
                  <a:pt x="293" y="254"/>
                </a:lnTo>
                <a:lnTo>
                  <a:pt x="255" y="254"/>
                </a:lnTo>
                <a:lnTo>
                  <a:pt x="217" y="254"/>
                </a:lnTo>
                <a:lnTo>
                  <a:pt x="191" y="266"/>
                </a:lnTo>
                <a:lnTo>
                  <a:pt x="153" y="266"/>
                </a:lnTo>
                <a:lnTo>
                  <a:pt x="128" y="266"/>
                </a:lnTo>
                <a:lnTo>
                  <a:pt x="102" y="266"/>
                </a:lnTo>
                <a:lnTo>
                  <a:pt x="77" y="266"/>
                </a:lnTo>
                <a:lnTo>
                  <a:pt x="51" y="279"/>
                </a:lnTo>
                <a:lnTo>
                  <a:pt x="38" y="279"/>
                </a:lnTo>
                <a:lnTo>
                  <a:pt x="13" y="279"/>
                </a:lnTo>
                <a:lnTo>
                  <a:pt x="0" y="279"/>
                </a:lnTo>
                <a:lnTo>
                  <a:pt x="0" y="190"/>
                </a:lnTo>
                <a:lnTo>
                  <a:pt x="64" y="178"/>
                </a:lnTo>
                <a:lnTo>
                  <a:pt x="140" y="178"/>
                </a:lnTo>
                <a:lnTo>
                  <a:pt x="217" y="165"/>
                </a:lnTo>
                <a:lnTo>
                  <a:pt x="293" y="152"/>
                </a:lnTo>
                <a:lnTo>
                  <a:pt x="382" y="140"/>
                </a:lnTo>
                <a:lnTo>
                  <a:pt x="458" y="127"/>
                </a:lnTo>
                <a:lnTo>
                  <a:pt x="547" y="114"/>
                </a:lnTo>
                <a:lnTo>
                  <a:pt x="636" y="102"/>
                </a:lnTo>
                <a:lnTo>
                  <a:pt x="675" y="102"/>
                </a:lnTo>
                <a:lnTo>
                  <a:pt x="713" y="89"/>
                </a:lnTo>
                <a:lnTo>
                  <a:pt x="751" y="89"/>
                </a:lnTo>
                <a:lnTo>
                  <a:pt x="789" y="76"/>
                </a:lnTo>
                <a:lnTo>
                  <a:pt x="815" y="76"/>
                </a:lnTo>
                <a:lnTo>
                  <a:pt x="853" y="64"/>
                </a:lnTo>
                <a:lnTo>
                  <a:pt x="878" y="64"/>
                </a:lnTo>
                <a:lnTo>
                  <a:pt x="904" y="64"/>
                </a:lnTo>
                <a:lnTo>
                  <a:pt x="929" y="51"/>
                </a:lnTo>
                <a:lnTo>
                  <a:pt x="942" y="51"/>
                </a:lnTo>
                <a:lnTo>
                  <a:pt x="954" y="38"/>
                </a:lnTo>
                <a:lnTo>
                  <a:pt x="980" y="38"/>
                </a:lnTo>
                <a:lnTo>
                  <a:pt x="993" y="38"/>
                </a:lnTo>
                <a:lnTo>
                  <a:pt x="1005" y="26"/>
                </a:lnTo>
                <a:lnTo>
                  <a:pt x="1018" y="26"/>
                </a:lnTo>
                <a:lnTo>
                  <a:pt x="1044" y="13"/>
                </a:lnTo>
                <a:lnTo>
                  <a:pt x="1056" y="13"/>
                </a:lnTo>
                <a:lnTo>
                  <a:pt x="1094" y="0"/>
                </a:lnTo>
                <a:lnTo>
                  <a:pt x="1107" y="13"/>
                </a:lnTo>
                <a:lnTo>
                  <a:pt x="1120" y="13"/>
                </a:lnTo>
                <a:lnTo>
                  <a:pt x="1145" y="13"/>
                </a:lnTo>
                <a:lnTo>
                  <a:pt x="1158" y="26"/>
                </a:lnTo>
                <a:lnTo>
                  <a:pt x="1183" y="38"/>
                </a:lnTo>
                <a:lnTo>
                  <a:pt x="1222" y="51"/>
                </a:lnTo>
                <a:lnTo>
                  <a:pt x="1260" y="64"/>
                </a:lnTo>
                <a:lnTo>
                  <a:pt x="1285" y="89"/>
                </a:lnTo>
                <a:lnTo>
                  <a:pt x="1323" y="102"/>
                </a:lnTo>
                <a:lnTo>
                  <a:pt x="1362" y="127"/>
                </a:lnTo>
                <a:lnTo>
                  <a:pt x="1387" y="140"/>
                </a:lnTo>
                <a:lnTo>
                  <a:pt x="1412" y="165"/>
                </a:lnTo>
                <a:lnTo>
                  <a:pt x="1425" y="178"/>
                </a:lnTo>
                <a:lnTo>
                  <a:pt x="1438" y="190"/>
                </a:lnTo>
                <a:lnTo>
                  <a:pt x="1451" y="203"/>
                </a:lnTo>
                <a:lnTo>
                  <a:pt x="1438" y="228"/>
                </a:lnTo>
                <a:lnTo>
                  <a:pt x="1412" y="241"/>
                </a:lnTo>
                <a:lnTo>
                  <a:pt x="1374" y="241"/>
                </a:lnTo>
                <a:lnTo>
                  <a:pt x="1336" y="241"/>
                </a:lnTo>
                <a:lnTo>
                  <a:pt x="1311" y="241"/>
                </a:lnTo>
                <a:lnTo>
                  <a:pt x="1298" y="254"/>
                </a:lnTo>
                <a:lnTo>
                  <a:pt x="1273" y="254"/>
                </a:lnTo>
                <a:lnTo>
                  <a:pt x="1234" y="266"/>
                </a:lnTo>
                <a:lnTo>
                  <a:pt x="1209" y="279"/>
                </a:lnTo>
                <a:lnTo>
                  <a:pt x="1183" y="304"/>
                </a:lnTo>
                <a:lnTo>
                  <a:pt x="1158" y="317"/>
                </a:lnTo>
                <a:lnTo>
                  <a:pt x="1120" y="342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4557" name="Freeform 45"/>
          <p:cNvSpPr/>
          <p:nvPr/>
        </p:nvSpPr>
        <p:spPr>
          <a:xfrm>
            <a:off x="5100320" y="2630805"/>
            <a:ext cx="661988" cy="346075"/>
          </a:xfrm>
          <a:custGeom>
            <a:avLst/>
            <a:gdLst>
              <a:gd name="txL" fmla="*/ 0 w 1043"/>
              <a:gd name="txT" fmla="*/ 0 h 545"/>
              <a:gd name="txR" fmla="*/ 1043 w 1043"/>
              <a:gd name="txB" fmla="*/ 545 h 545"/>
            </a:gdLst>
            <a:ahLst/>
            <a:cxnLst>
              <a:cxn ang="0">
                <a:pos x="297295447" y="219757625"/>
              </a:cxn>
              <a:cxn ang="0">
                <a:pos x="302532324" y="163709350"/>
              </a:cxn>
              <a:cxn ang="0">
                <a:pos x="307769201" y="122580400"/>
              </a:cxn>
              <a:cxn ang="0">
                <a:pos x="307769201" y="91935300"/>
              </a:cxn>
              <a:cxn ang="0">
                <a:pos x="307769201" y="76612750"/>
              </a:cxn>
              <a:cxn ang="0">
                <a:pos x="297295447" y="66532125"/>
              </a:cxn>
              <a:cxn ang="0">
                <a:pos x="276750335" y="61290200"/>
              </a:cxn>
              <a:cxn ang="0">
                <a:pos x="261442735" y="61290200"/>
              </a:cxn>
              <a:cxn ang="0">
                <a:pos x="235660746" y="61290200"/>
              </a:cxn>
              <a:cxn ang="0">
                <a:pos x="199808035" y="66532125"/>
              </a:cxn>
              <a:cxn ang="0">
                <a:pos x="153884601" y="71774050"/>
              </a:cxn>
              <a:cxn ang="0">
                <a:pos x="107558135" y="81854675"/>
              </a:cxn>
              <a:cxn ang="0">
                <a:pos x="61634066" y="81854675"/>
              </a:cxn>
              <a:cxn ang="0">
                <a:pos x="25781989" y="87096600"/>
              </a:cxn>
              <a:cxn ang="0">
                <a:pos x="0" y="87096600"/>
              </a:cxn>
              <a:cxn ang="0">
                <a:pos x="15307600" y="51209575"/>
              </a:cxn>
              <a:cxn ang="0">
                <a:pos x="51160311" y="51209575"/>
              </a:cxn>
              <a:cxn ang="0">
                <a:pos x="92249900" y="45967650"/>
              </a:cxn>
              <a:cxn ang="0">
                <a:pos x="138576366" y="35887025"/>
              </a:cxn>
              <a:cxn ang="0">
                <a:pos x="184500435" y="30645100"/>
              </a:cxn>
              <a:cxn ang="0">
                <a:pos x="225590024" y="20564475"/>
              </a:cxn>
              <a:cxn ang="0">
                <a:pos x="251371378" y="15322550"/>
              </a:cxn>
              <a:cxn ang="0">
                <a:pos x="271513458" y="10483850"/>
              </a:cxn>
              <a:cxn ang="0">
                <a:pos x="292058570" y="5241925"/>
              </a:cxn>
              <a:cxn ang="0">
                <a:pos x="312603047" y="0"/>
              </a:cxn>
              <a:cxn ang="0">
                <a:pos x="323076801" y="5241925"/>
              </a:cxn>
              <a:cxn ang="0">
                <a:pos x="333148158" y="10483850"/>
              </a:cxn>
              <a:cxn ang="0">
                <a:pos x="353692636" y="20564475"/>
              </a:cxn>
              <a:cxn ang="0">
                <a:pos x="374237747" y="30645100"/>
              </a:cxn>
              <a:cxn ang="0">
                <a:pos x="394782224" y="45967650"/>
              </a:cxn>
              <a:cxn ang="0">
                <a:pos x="404853582" y="61290200"/>
              </a:cxn>
              <a:cxn ang="0">
                <a:pos x="415327336" y="66532125"/>
              </a:cxn>
              <a:cxn ang="0">
                <a:pos x="420161181" y="71774050"/>
              </a:cxn>
              <a:cxn ang="0">
                <a:pos x="415327336" y="87096600"/>
              </a:cxn>
              <a:cxn ang="0">
                <a:pos x="400019102" y="97177225"/>
              </a:cxn>
              <a:cxn ang="0">
                <a:pos x="384308470" y="107257850"/>
              </a:cxn>
              <a:cxn ang="0">
                <a:pos x="374237747" y="133064250"/>
              </a:cxn>
              <a:cxn ang="0">
                <a:pos x="358929513" y="168548050"/>
              </a:cxn>
              <a:cxn ang="0">
                <a:pos x="338385036" y="219757625"/>
              </a:cxn>
            </a:cxnLst>
            <a:rect l="txL" t="txT" r="txR" b="txB"/>
            <a:pathLst>
              <a:path w="1043" h="545">
                <a:moveTo>
                  <a:pt x="840" y="545"/>
                </a:moveTo>
                <a:lnTo>
                  <a:pt x="738" y="545"/>
                </a:lnTo>
                <a:lnTo>
                  <a:pt x="751" y="469"/>
                </a:lnTo>
                <a:lnTo>
                  <a:pt x="751" y="406"/>
                </a:lnTo>
                <a:lnTo>
                  <a:pt x="764" y="355"/>
                </a:lnTo>
                <a:lnTo>
                  <a:pt x="764" y="304"/>
                </a:lnTo>
                <a:lnTo>
                  <a:pt x="764" y="266"/>
                </a:lnTo>
                <a:lnTo>
                  <a:pt x="764" y="228"/>
                </a:lnTo>
                <a:lnTo>
                  <a:pt x="764" y="216"/>
                </a:lnTo>
                <a:lnTo>
                  <a:pt x="764" y="190"/>
                </a:lnTo>
                <a:lnTo>
                  <a:pt x="751" y="178"/>
                </a:lnTo>
                <a:lnTo>
                  <a:pt x="738" y="165"/>
                </a:lnTo>
                <a:lnTo>
                  <a:pt x="713" y="152"/>
                </a:lnTo>
                <a:lnTo>
                  <a:pt x="687" y="152"/>
                </a:lnTo>
                <a:lnTo>
                  <a:pt x="674" y="152"/>
                </a:lnTo>
                <a:lnTo>
                  <a:pt x="649" y="152"/>
                </a:lnTo>
                <a:lnTo>
                  <a:pt x="624" y="152"/>
                </a:lnTo>
                <a:lnTo>
                  <a:pt x="585" y="152"/>
                </a:lnTo>
                <a:lnTo>
                  <a:pt x="547" y="165"/>
                </a:lnTo>
                <a:lnTo>
                  <a:pt x="496" y="165"/>
                </a:lnTo>
                <a:lnTo>
                  <a:pt x="445" y="178"/>
                </a:lnTo>
                <a:lnTo>
                  <a:pt x="382" y="178"/>
                </a:lnTo>
                <a:lnTo>
                  <a:pt x="318" y="190"/>
                </a:lnTo>
                <a:lnTo>
                  <a:pt x="267" y="203"/>
                </a:lnTo>
                <a:lnTo>
                  <a:pt x="204" y="203"/>
                </a:lnTo>
                <a:lnTo>
                  <a:pt x="153" y="203"/>
                </a:lnTo>
                <a:lnTo>
                  <a:pt x="115" y="216"/>
                </a:lnTo>
                <a:lnTo>
                  <a:pt x="64" y="216"/>
                </a:lnTo>
                <a:lnTo>
                  <a:pt x="26" y="216"/>
                </a:lnTo>
                <a:lnTo>
                  <a:pt x="0" y="216"/>
                </a:lnTo>
                <a:lnTo>
                  <a:pt x="0" y="127"/>
                </a:lnTo>
                <a:lnTo>
                  <a:pt x="38" y="127"/>
                </a:lnTo>
                <a:lnTo>
                  <a:pt x="89" y="127"/>
                </a:lnTo>
                <a:lnTo>
                  <a:pt x="127" y="127"/>
                </a:lnTo>
                <a:lnTo>
                  <a:pt x="178" y="114"/>
                </a:lnTo>
                <a:lnTo>
                  <a:pt x="229" y="114"/>
                </a:lnTo>
                <a:lnTo>
                  <a:pt x="280" y="102"/>
                </a:lnTo>
                <a:lnTo>
                  <a:pt x="344" y="89"/>
                </a:lnTo>
                <a:lnTo>
                  <a:pt x="407" y="76"/>
                </a:lnTo>
                <a:lnTo>
                  <a:pt x="458" y="76"/>
                </a:lnTo>
                <a:lnTo>
                  <a:pt x="509" y="64"/>
                </a:lnTo>
                <a:lnTo>
                  <a:pt x="560" y="51"/>
                </a:lnTo>
                <a:lnTo>
                  <a:pt x="598" y="51"/>
                </a:lnTo>
                <a:lnTo>
                  <a:pt x="624" y="38"/>
                </a:lnTo>
                <a:lnTo>
                  <a:pt x="649" y="38"/>
                </a:lnTo>
                <a:lnTo>
                  <a:pt x="674" y="26"/>
                </a:lnTo>
                <a:lnTo>
                  <a:pt x="687" y="26"/>
                </a:lnTo>
                <a:lnTo>
                  <a:pt x="725" y="13"/>
                </a:lnTo>
                <a:lnTo>
                  <a:pt x="751" y="0"/>
                </a:lnTo>
                <a:lnTo>
                  <a:pt x="776" y="0"/>
                </a:lnTo>
                <a:lnTo>
                  <a:pt x="789" y="13"/>
                </a:lnTo>
                <a:lnTo>
                  <a:pt x="802" y="13"/>
                </a:lnTo>
                <a:lnTo>
                  <a:pt x="814" y="26"/>
                </a:lnTo>
                <a:lnTo>
                  <a:pt x="827" y="26"/>
                </a:lnTo>
                <a:lnTo>
                  <a:pt x="853" y="38"/>
                </a:lnTo>
                <a:lnTo>
                  <a:pt x="878" y="51"/>
                </a:lnTo>
                <a:lnTo>
                  <a:pt x="903" y="64"/>
                </a:lnTo>
                <a:lnTo>
                  <a:pt x="929" y="76"/>
                </a:lnTo>
                <a:lnTo>
                  <a:pt x="954" y="102"/>
                </a:lnTo>
                <a:lnTo>
                  <a:pt x="980" y="114"/>
                </a:lnTo>
                <a:lnTo>
                  <a:pt x="993" y="140"/>
                </a:lnTo>
                <a:lnTo>
                  <a:pt x="1005" y="152"/>
                </a:lnTo>
                <a:lnTo>
                  <a:pt x="1018" y="165"/>
                </a:lnTo>
                <a:lnTo>
                  <a:pt x="1031" y="165"/>
                </a:lnTo>
                <a:lnTo>
                  <a:pt x="1031" y="178"/>
                </a:lnTo>
                <a:lnTo>
                  <a:pt x="1043" y="178"/>
                </a:lnTo>
                <a:lnTo>
                  <a:pt x="1031" y="203"/>
                </a:lnTo>
                <a:lnTo>
                  <a:pt x="1031" y="216"/>
                </a:lnTo>
                <a:lnTo>
                  <a:pt x="1018" y="228"/>
                </a:lnTo>
                <a:lnTo>
                  <a:pt x="993" y="241"/>
                </a:lnTo>
                <a:lnTo>
                  <a:pt x="980" y="254"/>
                </a:lnTo>
                <a:lnTo>
                  <a:pt x="954" y="266"/>
                </a:lnTo>
                <a:lnTo>
                  <a:pt x="942" y="292"/>
                </a:lnTo>
                <a:lnTo>
                  <a:pt x="929" y="330"/>
                </a:lnTo>
                <a:lnTo>
                  <a:pt x="903" y="368"/>
                </a:lnTo>
                <a:lnTo>
                  <a:pt x="891" y="418"/>
                </a:lnTo>
                <a:lnTo>
                  <a:pt x="865" y="482"/>
                </a:lnTo>
                <a:lnTo>
                  <a:pt x="840" y="545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4563" name="Freeform 51"/>
          <p:cNvSpPr/>
          <p:nvPr/>
        </p:nvSpPr>
        <p:spPr>
          <a:xfrm>
            <a:off x="5140008" y="2927668"/>
            <a:ext cx="557212" cy="96837"/>
          </a:xfrm>
          <a:custGeom>
            <a:avLst/>
            <a:gdLst>
              <a:gd name="txL" fmla="*/ 0 w 878"/>
              <a:gd name="txT" fmla="*/ 0 h 152"/>
              <a:gd name="txR" fmla="*/ 878 w 878"/>
              <a:gd name="txB" fmla="*/ 152 h 152"/>
            </a:gdLst>
            <a:ahLst/>
            <a:cxnLst>
              <a:cxn ang="0">
                <a:pos x="0" y="25975888"/>
              </a:cxn>
              <a:cxn ang="0">
                <a:pos x="20541322" y="20699546"/>
              </a:cxn>
              <a:cxn ang="0">
                <a:pos x="45915411" y="20699546"/>
              </a:cxn>
              <a:cxn ang="0">
                <a:pos x="66456099" y="20699546"/>
              </a:cxn>
              <a:cxn ang="0">
                <a:pos x="86997421" y="15423204"/>
              </a:cxn>
              <a:cxn ang="0">
                <a:pos x="107538108" y="15423204"/>
              </a:cxn>
              <a:cxn ang="0">
                <a:pos x="128079430" y="10146861"/>
              </a:cxn>
              <a:cxn ang="0">
                <a:pos x="143384356" y="10146861"/>
              </a:cxn>
              <a:cxn ang="0">
                <a:pos x="158689281" y="10146861"/>
              </a:cxn>
              <a:cxn ang="0">
                <a:pos x="194535529" y="5276342"/>
              </a:cxn>
              <a:cxn ang="0">
                <a:pos x="220312613" y="5276342"/>
              </a:cxn>
              <a:cxn ang="0">
                <a:pos x="245686702" y="5276342"/>
              </a:cxn>
              <a:cxn ang="0">
                <a:pos x="266228024" y="0"/>
              </a:cxn>
              <a:cxn ang="0">
                <a:pos x="286768712" y="5276342"/>
              </a:cxn>
              <a:cxn ang="0">
                <a:pos x="302073637" y="5276342"/>
              </a:cxn>
              <a:cxn ang="0">
                <a:pos x="317781558" y="5276342"/>
              </a:cxn>
              <a:cxn ang="0">
                <a:pos x="327850721" y="5276342"/>
              </a:cxn>
              <a:cxn ang="0">
                <a:pos x="337919885" y="10146861"/>
              </a:cxn>
              <a:cxn ang="0">
                <a:pos x="343155647" y="10146861"/>
              </a:cxn>
              <a:cxn ang="0">
                <a:pos x="348392043" y="15423204"/>
              </a:cxn>
              <a:cxn ang="0">
                <a:pos x="353627805" y="20699546"/>
              </a:cxn>
              <a:cxn ang="0">
                <a:pos x="353627805" y="30847044"/>
              </a:cxn>
              <a:cxn ang="0">
                <a:pos x="353627805" y="36123386"/>
              </a:cxn>
              <a:cxn ang="0">
                <a:pos x="348392043" y="41399729"/>
              </a:cxn>
              <a:cxn ang="0">
                <a:pos x="337919885" y="41399729"/>
              </a:cxn>
              <a:cxn ang="0">
                <a:pos x="327850721" y="46270248"/>
              </a:cxn>
              <a:cxn ang="0">
                <a:pos x="322614959" y="51546590"/>
              </a:cxn>
              <a:cxn ang="0">
                <a:pos x="317781558" y="51546590"/>
              </a:cxn>
              <a:cxn ang="0">
                <a:pos x="312545796" y="51546590"/>
              </a:cxn>
              <a:cxn ang="0">
                <a:pos x="307310034" y="51546590"/>
              </a:cxn>
              <a:cxn ang="0">
                <a:pos x="302073637" y="51546590"/>
              </a:cxn>
              <a:cxn ang="0">
                <a:pos x="292004474" y="51546590"/>
              </a:cxn>
              <a:cxn ang="0">
                <a:pos x="281935310" y="51546590"/>
              </a:cxn>
              <a:cxn ang="0">
                <a:pos x="266228024" y="56822932"/>
              </a:cxn>
              <a:cxn ang="0">
                <a:pos x="250922464" y="56822932"/>
              </a:cxn>
              <a:cxn ang="0">
                <a:pos x="230381776" y="56822932"/>
              </a:cxn>
              <a:cxn ang="0">
                <a:pos x="209840454" y="56822932"/>
              </a:cxn>
              <a:cxn ang="0">
                <a:pos x="189702127" y="56822932"/>
              </a:cxn>
              <a:cxn ang="0">
                <a:pos x="163925678" y="56822932"/>
              </a:cxn>
              <a:cxn ang="0">
                <a:pos x="133315192" y="56822932"/>
              </a:cxn>
              <a:cxn ang="0">
                <a:pos x="102302346" y="56822932"/>
              </a:cxn>
              <a:cxn ang="0">
                <a:pos x="71692495" y="61693451"/>
              </a:cxn>
              <a:cxn ang="0">
                <a:pos x="35846248" y="61693451"/>
              </a:cxn>
              <a:cxn ang="0">
                <a:pos x="0" y="61693451"/>
              </a:cxn>
              <a:cxn ang="0">
                <a:pos x="0" y="25975888"/>
              </a:cxn>
            </a:cxnLst>
            <a:rect l="txL" t="txT" r="txR" b="txB"/>
            <a:pathLst>
              <a:path w="878" h="152">
                <a:moveTo>
                  <a:pt x="0" y="64"/>
                </a:moveTo>
                <a:lnTo>
                  <a:pt x="51" y="51"/>
                </a:lnTo>
                <a:lnTo>
                  <a:pt x="114" y="51"/>
                </a:lnTo>
                <a:lnTo>
                  <a:pt x="165" y="51"/>
                </a:lnTo>
                <a:lnTo>
                  <a:pt x="216" y="38"/>
                </a:lnTo>
                <a:lnTo>
                  <a:pt x="267" y="38"/>
                </a:lnTo>
                <a:lnTo>
                  <a:pt x="318" y="25"/>
                </a:lnTo>
                <a:lnTo>
                  <a:pt x="356" y="25"/>
                </a:lnTo>
                <a:lnTo>
                  <a:pt x="394" y="25"/>
                </a:lnTo>
                <a:lnTo>
                  <a:pt x="483" y="13"/>
                </a:lnTo>
                <a:lnTo>
                  <a:pt x="547" y="13"/>
                </a:lnTo>
                <a:lnTo>
                  <a:pt x="610" y="13"/>
                </a:lnTo>
                <a:lnTo>
                  <a:pt x="661" y="0"/>
                </a:lnTo>
                <a:lnTo>
                  <a:pt x="712" y="13"/>
                </a:lnTo>
                <a:lnTo>
                  <a:pt x="750" y="13"/>
                </a:lnTo>
                <a:lnTo>
                  <a:pt x="789" y="13"/>
                </a:lnTo>
                <a:lnTo>
                  <a:pt x="814" y="13"/>
                </a:lnTo>
                <a:lnTo>
                  <a:pt x="839" y="25"/>
                </a:lnTo>
                <a:lnTo>
                  <a:pt x="852" y="25"/>
                </a:lnTo>
                <a:lnTo>
                  <a:pt x="865" y="38"/>
                </a:lnTo>
                <a:lnTo>
                  <a:pt x="878" y="51"/>
                </a:lnTo>
                <a:lnTo>
                  <a:pt x="878" y="76"/>
                </a:lnTo>
                <a:lnTo>
                  <a:pt x="878" y="89"/>
                </a:lnTo>
                <a:lnTo>
                  <a:pt x="865" y="102"/>
                </a:lnTo>
                <a:lnTo>
                  <a:pt x="839" y="102"/>
                </a:lnTo>
                <a:lnTo>
                  <a:pt x="814" y="114"/>
                </a:lnTo>
                <a:lnTo>
                  <a:pt x="801" y="127"/>
                </a:lnTo>
                <a:lnTo>
                  <a:pt x="789" y="127"/>
                </a:lnTo>
                <a:lnTo>
                  <a:pt x="776" y="127"/>
                </a:lnTo>
                <a:lnTo>
                  <a:pt x="763" y="127"/>
                </a:lnTo>
                <a:lnTo>
                  <a:pt x="750" y="127"/>
                </a:lnTo>
                <a:lnTo>
                  <a:pt x="725" y="127"/>
                </a:lnTo>
                <a:lnTo>
                  <a:pt x="700" y="127"/>
                </a:lnTo>
                <a:lnTo>
                  <a:pt x="661" y="140"/>
                </a:lnTo>
                <a:lnTo>
                  <a:pt x="623" y="140"/>
                </a:lnTo>
                <a:lnTo>
                  <a:pt x="572" y="140"/>
                </a:lnTo>
                <a:lnTo>
                  <a:pt x="521" y="140"/>
                </a:lnTo>
                <a:lnTo>
                  <a:pt x="471" y="140"/>
                </a:lnTo>
                <a:lnTo>
                  <a:pt x="407" y="140"/>
                </a:lnTo>
                <a:lnTo>
                  <a:pt x="331" y="140"/>
                </a:lnTo>
                <a:lnTo>
                  <a:pt x="254" y="140"/>
                </a:lnTo>
                <a:lnTo>
                  <a:pt x="178" y="152"/>
                </a:lnTo>
                <a:lnTo>
                  <a:pt x="89" y="152"/>
                </a:lnTo>
                <a:lnTo>
                  <a:pt x="0" y="152"/>
                </a:lnTo>
                <a:lnTo>
                  <a:pt x="0" y="64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" name="矩形 4"/>
          <p:cNvSpPr/>
          <p:nvPr/>
        </p:nvSpPr>
        <p:spPr>
          <a:xfrm>
            <a:off x="620266" y="1418765"/>
            <a:ext cx="1204913" cy="1311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8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榕</a:t>
            </a:r>
          </a:p>
        </p:txBody>
      </p:sp>
      <p:sp>
        <p:nvSpPr>
          <p:cNvPr id="31" name="矩形 30"/>
          <p:cNvSpPr/>
          <p:nvPr/>
        </p:nvSpPr>
        <p:spPr>
          <a:xfrm>
            <a:off x="439109" y="672951"/>
            <a:ext cx="1960880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4800" b="1" dirty="0">
                <a:solidFill>
                  <a:srgbClr val="FF0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 róng</a:t>
            </a:r>
          </a:p>
        </p:txBody>
      </p:sp>
      <p:pic>
        <p:nvPicPr>
          <p:cNvPr id="25635" name="Picture 37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89813" y="704850"/>
            <a:ext cx="901700" cy="512763"/>
          </a:xfrm>
          <a:prstGeom prst="rect">
            <a:avLst/>
          </a:prstGeom>
          <a:noFill/>
          <a:ln w="9525">
            <a:noFill/>
          </a:ln>
          <a:effectLst>
            <a:outerShdw dist="38100" dir="8100000" algn="tr" rotWithShape="0">
              <a:srgbClr val="000000">
                <a:alpha val="39998"/>
              </a:srgbClr>
            </a:outerShdw>
          </a:effectLst>
        </p:spPr>
      </p:pic>
      <p:grpSp>
        <p:nvGrpSpPr>
          <p:cNvPr id="2" name="组合 1"/>
          <p:cNvGrpSpPr/>
          <p:nvPr/>
        </p:nvGrpSpPr>
        <p:grpSpPr>
          <a:xfrm>
            <a:off x="472512" y="2838697"/>
            <a:ext cx="3506787" cy="1686405"/>
            <a:chOff x="472512" y="2838697"/>
            <a:chExt cx="3506787" cy="1686405"/>
          </a:xfrm>
        </p:grpSpPr>
        <p:sp>
          <p:nvSpPr>
            <p:cNvPr id="32" name="TextBox 31"/>
            <p:cNvSpPr txBox="1"/>
            <p:nvPr/>
          </p:nvSpPr>
          <p:spPr>
            <a:xfrm>
              <a:off x="482037" y="2838697"/>
              <a:ext cx="2339975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24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结构：</a:t>
              </a:r>
              <a:r>
                <a:rPr lang="zh-CN" altLang="en-US" sz="2400" b="1" dirty="0">
                  <a:latin typeface="宋体" panose="02010600030101010101" pitchFamily="2" charset="-122"/>
                </a:rPr>
                <a:t>左右</a:t>
              </a: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482037" y="3672134"/>
              <a:ext cx="3497262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24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组词：</a:t>
              </a:r>
              <a:r>
                <a:rPr lang="zh-CN" altLang="en-US" sz="2400" b="1" dirty="0">
                  <a:solidFill>
                    <a:srgbClr val="000000"/>
                  </a:solidFill>
                  <a:latin typeface="宋体" panose="02010600030101010101" pitchFamily="2" charset="-122"/>
                </a:rPr>
                <a:t>榕海  榕城</a:t>
              </a: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472512" y="3257797"/>
              <a:ext cx="2905125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24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音序：</a:t>
              </a:r>
              <a:r>
                <a:rPr lang="en-US" altLang="zh-CN" sz="2400" b="1" dirty="0">
                  <a:latin typeface="宋体" panose="02010600030101010101" pitchFamily="2" charset="-122"/>
                </a:rPr>
                <a:t>R  </a:t>
              </a:r>
              <a:r>
                <a:rPr lang="zh-CN" altLang="en-US" sz="24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部首：</a:t>
              </a:r>
              <a:r>
                <a:rPr lang="zh-CN" altLang="en-US" sz="2400" b="1" dirty="0">
                  <a:latin typeface="宋体" panose="02010600030101010101" pitchFamily="2" charset="-122"/>
                </a:rPr>
                <a:t>木</a:t>
              </a:r>
            </a:p>
          </p:txBody>
        </p:sp>
        <p:sp>
          <p:nvSpPr>
            <p:cNvPr id="3" name="TextBox 34"/>
            <p:cNvSpPr txBox="1">
              <a:spLocks noChangeArrowheads="1"/>
            </p:cNvSpPr>
            <p:nvPr/>
          </p:nvSpPr>
          <p:spPr bwMode="auto">
            <a:xfrm>
              <a:off x="482037" y="4063437"/>
              <a:ext cx="2339975" cy="46166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笔画：</a:t>
              </a: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十四</a:t>
              </a:r>
            </a:p>
          </p:txBody>
        </p:sp>
      </p:grpSp>
      <p:pic>
        <p:nvPicPr>
          <p:cNvPr id="24602" name="图片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7095" y="374968"/>
            <a:ext cx="1677988" cy="708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线形标注 2 4"/>
          <p:cNvSpPr/>
          <p:nvPr/>
        </p:nvSpPr>
        <p:spPr>
          <a:xfrm>
            <a:off x="2141855" y="1576705"/>
            <a:ext cx="1698625" cy="887095"/>
          </a:xfrm>
          <a:prstGeom prst="borderCallout2">
            <a:avLst>
              <a:gd name="adj1" fmla="val 14170"/>
              <a:gd name="adj2" fmla="val 105332"/>
              <a:gd name="adj3" fmla="val 12170"/>
              <a:gd name="adj4" fmla="val 103325"/>
              <a:gd name="adj5" fmla="val 55995"/>
              <a:gd name="adj6" fmla="val 143187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zh-CN" altLang="en-US" sz="2000" b="1" dirty="0">
                <a:solidFill>
                  <a:srgbClr val="0000FF"/>
                </a:solidFill>
                <a:latin typeface="宋体" panose="02010600030101010101" pitchFamily="2" charset="-122"/>
                <a:sym typeface="+mn-ea"/>
              </a:rPr>
              <a:t>左窄右宽。</a:t>
            </a:r>
            <a:r>
              <a:rPr kumimoji="0" lang="zh-CN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ea"/>
                <a:cs typeface="+mn-cs"/>
              </a:rPr>
              <a:t>。</a:t>
            </a:r>
          </a:p>
        </p:txBody>
      </p:sp>
      <p:sp>
        <p:nvSpPr>
          <p:cNvPr id="11" name="线形标注 2 10"/>
          <p:cNvSpPr/>
          <p:nvPr/>
        </p:nvSpPr>
        <p:spPr>
          <a:xfrm>
            <a:off x="6900869" y="1434355"/>
            <a:ext cx="1837690" cy="1614170"/>
          </a:xfrm>
          <a:prstGeom prst="borderCallout2">
            <a:avLst>
              <a:gd name="adj1" fmla="val 53213"/>
              <a:gd name="adj2" fmla="val -15791"/>
              <a:gd name="adj3" fmla="val 55471"/>
              <a:gd name="adj4" fmla="val -9474"/>
              <a:gd name="adj5" fmla="val 44676"/>
              <a:gd name="adj6" fmla="val -47488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  </a:t>
            </a:r>
            <a:r>
              <a:rPr lang="zh-CN" altLang="en-US" sz="2000" b="1" dirty="0">
                <a:solidFill>
                  <a:srgbClr val="0000FF"/>
                </a:solidFill>
                <a:latin typeface="宋体" panose="02010600030101010101" pitchFamily="2" charset="-122"/>
                <a:sym typeface="+mn-ea"/>
              </a:rPr>
              <a:t>“谷”上边的撇、点要小，分开，“人”要舒展，“口”要扁小。</a:t>
            </a:r>
            <a:endParaRPr kumimoji="0" lang="zh-CN" altLang="en-US" sz="2000" b="1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  <a:sym typeface="+mn-ea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6959600" y="3207703"/>
            <a:ext cx="1800225" cy="1241425"/>
            <a:chOff x="6397625" y="2122488"/>
            <a:chExt cx="1800225" cy="1241425"/>
          </a:xfrm>
        </p:grpSpPr>
        <p:sp>
          <p:nvSpPr>
            <p:cNvPr id="60" name="云形标注 59"/>
            <p:cNvSpPr/>
            <p:nvPr/>
          </p:nvSpPr>
          <p:spPr>
            <a:xfrm>
              <a:off x="6397625" y="2122488"/>
              <a:ext cx="1800225" cy="1241425"/>
            </a:xfrm>
            <a:prstGeom prst="cloudCallout">
              <a:avLst>
                <a:gd name="adj1" fmla="val -126290"/>
                <a:gd name="adj2" fmla="val -24151"/>
              </a:avLst>
            </a:prstGeom>
            <a:gradFill>
              <a:gsLst>
                <a:gs pos="0">
                  <a:schemeClr val="bg1"/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592" name="TextBox 3"/>
            <p:cNvSpPr txBox="1"/>
            <p:nvPr/>
          </p:nvSpPr>
          <p:spPr>
            <a:xfrm>
              <a:off x="6662738" y="2281238"/>
              <a:ext cx="1390650" cy="92202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b="1" dirty="0">
                  <a:latin typeface="+mj-ea"/>
                  <a:ea typeface="+mj-ea"/>
                </a:rPr>
                <a:t>易错提示：木的捺变成点哦！</a:t>
              </a: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64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645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64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645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645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645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645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645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64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64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64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64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64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64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Group 47"/>
          <p:cNvGraphicFramePr>
            <a:graphicFrameLocks noGrp="1"/>
          </p:cNvGraphicFramePr>
          <p:nvPr/>
        </p:nvGraphicFramePr>
        <p:xfrm>
          <a:off x="4212908" y="1217930"/>
          <a:ext cx="2590800" cy="2279650"/>
        </p:xfrm>
        <a:graphic>
          <a:graphicData uri="http://schemas.openxmlformats.org/drawingml/2006/table">
            <a:tbl>
              <a:tblPr/>
              <a:tblGrid>
                <a:gridCol w="1284387"/>
                <a:gridCol w="1306413"/>
              </a:tblGrid>
              <a:tr h="113446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4518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6612" name="Freeform 52"/>
          <p:cNvSpPr/>
          <p:nvPr/>
        </p:nvSpPr>
        <p:spPr>
          <a:xfrm>
            <a:off x="4898708" y="1608455"/>
            <a:ext cx="436562" cy="660400"/>
          </a:xfrm>
          <a:custGeom>
            <a:avLst/>
            <a:gdLst>
              <a:gd name="txL" fmla="*/ 0 w 687"/>
              <a:gd name="txT" fmla="*/ 0 h 1039"/>
              <a:gd name="txR" fmla="*/ 687 w 687"/>
              <a:gd name="txB" fmla="*/ 1039 h 1039"/>
            </a:gdLst>
            <a:ahLst/>
            <a:cxnLst>
              <a:cxn ang="0">
                <a:pos x="66628766" y="409657752"/>
              </a:cxn>
              <a:cxn ang="0">
                <a:pos x="46438250" y="419757613"/>
              </a:cxn>
              <a:cxn ang="0">
                <a:pos x="30689610" y="419757613"/>
              </a:cxn>
              <a:cxn ang="0">
                <a:pos x="15345123" y="404405697"/>
              </a:cxn>
              <a:cxn ang="0">
                <a:pos x="5249547" y="384205338"/>
              </a:cxn>
              <a:cxn ang="0">
                <a:pos x="0" y="368853422"/>
              </a:cxn>
              <a:cxn ang="0">
                <a:pos x="0" y="353501505"/>
              </a:cxn>
              <a:cxn ang="0">
                <a:pos x="15345123" y="342997395"/>
              </a:cxn>
              <a:cxn ang="0">
                <a:pos x="35939156" y="327645479"/>
              </a:cxn>
              <a:cxn ang="0">
                <a:pos x="51284279" y="312292927"/>
              </a:cxn>
              <a:cxn ang="0">
                <a:pos x="71878313" y="292093204"/>
              </a:cxn>
              <a:cxn ang="0">
                <a:pos x="92472982" y="266237177"/>
              </a:cxn>
              <a:cxn ang="0">
                <a:pos x="118316563" y="220180792"/>
              </a:cxn>
              <a:cxn ang="0">
                <a:pos x="154255719" y="153924685"/>
              </a:cxn>
              <a:cxn ang="0">
                <a:pos x="174850389" y="97364189"/>
              </a:cxn>
              <a:cxn ang="0">
                <a:pos x="179695782" y="71912412"/>
              </a:cxn>
              <a:cxn ang="0">
                <a:pos x="184945329" y="46056385"/>
              </a:cxn>
              <a:cxn ang="0">
                <a:pos x="179695782" y="30703833"/>
              </a:cxn>
              <a:cxn ang="0">
                <a:pos x="174850389" y="20603972"/>
              </a:cxn>
              <a:cxn ang="0">
                <a:pos x="174850389" y="10504110"/>
              </a:cxn>
              <a:cxn ang="0">
                <a:pos x="179695782" y="5252055"/>
              </a:cxn>
              <a:cxn ang="0">
                <a:pos x="190194876" y="0"/>
              </a:cxn>
              <a:cxn ang="0">
                <a:pos x="205539998" y="5252055"/>
              </a:cxn>
              <a:cxn ang="0">
                <a:pos x="220884485" y="10504110"/>
              </a:cxn>
              <a:cxn ang="0">
                <a:pos x="236229608" y="25856027"/>
              </a:cxn>
              <a:cxn ang="0">
                <a:pos x="251574095" y="41207943"/>
              </a:cxn>
              <a:cxn ang="0">
                <a:pos x="267322736" y="51308440"/>
              </a:cxn>
              <a:cxn ang="0">
                <a:pos x="272168764" y="61408301"/>
              </a:cxn>
              <a:cxn ang="0">
                <a:pos x="277418311" y="71912412"/>
              </a:cxn>
              <a:cxn ang="0">
                <a:pos x="272168764" y="87264328"/>
              </a:cxn>
              <a:cxn ang="0">
                <a:pos x="262073189" y="107868300"/>
              </a:cxn>
              <a:cxn ang="0">
                <a:pos x="241479155" y="133320713"/>
              </a:cxn>
              <a:cxn ang="0">
                <a:pos x="220884485" y="164024546"/>
              </a:cxn>
              <a:cxn ang="0">
                <a:pos x="174850389" y="230684902"/>
              </a:cxn>
              <a:cxn ang="0">
                <a:pos x="138911232" y="276741287"/>
              </a:cxn>
              <a:cxn ang="0">
                <a:pos x="123162592" y="296941010"/>
              </a:cxn>
              <a:cxn ang="0">
                <a:pos x="107817469" y="317544982"/>
              </a:cxn>
              <a:cxn ang="0">
                <a:pos x="102972076" y="332897534"/>
              </a:cxn>
              <a:cxn ang="0">
                <a:pos x="102972076" y="342997395"/>
              </a:cxn>
              <a:cxn ang="0">
                <a:pos x="113067016" y="342997395"/>
              </a:cxn>
              <a:cxn ang="0">
                <a:pos x="128412139" y="342997395"/>
              </a:cxn>
              <a:cxn ang="0">
                <a:pos x="149006173" y="342997395"/>
              </a:cxn>
              <a:cxn ang="0">
                <a:pos x="174850389" y="342997395"/>
              </a:cxn>
              <a:cxn ang="0">
                <a:pos x="200290452" y="342997395"/>
              </a:cxn>
              <a:cxn ang="0">
                <a:pos x="236229608" y="342997395"/>
              </a:cxn>
              <a:cxn ang="0">
                <a:pos x="277418311" y="342997395"/>
              </a:cxn>
              <a:cxn ang="0">
                <a:pos x="236229608" y="378953283"/>
              </a:cxn>
              <a:cxn ang="0">
                <a:pos x="174850389" y="389053780"/>
              </a:cxn>
              <a:cxn ang="0">
                <a:pos x="123162592" y="394305200"/>
              </a:cxn>
              <a:cxn ang="0">
                <a:pos x="92472982" y="399557255"/>
              </a:cxn>
            </a:cxnLst>
            <a:rect l="txL" t="txT" r="txR" b="txB"/>
            <a:pathLst>
              <a:path w="687" h="1039">
                <a:moveTo>
                  <a:pt x="204" y="1001"/>
                </a:moveTo>
                <a:lnTo>
                  <a:pt x="165" y="1014"/>
                </a:lnTo>
                <a:lnTo>
                  <a:pt x="140" y="1027"/>
                </a:lnTo>
                <a:lnTo>
                  <a:pt x="115" y="1039"/>
                </a:lnTo>
                <a:lnTo>
                  <a:pt x="102" y="1039"/>
                </a:lnTo>
                <a:lnTo>
                  <a:pt x="76" y="1039"/>
                </a:lnTo>
                <a:lnTo>
                  <a:pt x="64" y="1027"/>
                </a:lnTo>
                <a:lnTo>
                  <a:pt x="38" y="1001"/>
                </a:lnTo>
                <a:lnTo>
                  <a:pt x="26" y="976"/>
                </a:lnTo>
                <a:lnTo>
                  <a:pt x="13" y="951"/>
                </a:lnTo>
                <a:lnTo>
                  <a:pt x="0" y="938"/>
                </a:lnTo>
                <a:lnTo>
                  <a:pt x="0" y="913"/>
                </a:lnTo>
                <a:lnTo>
                  <a:pt x="0" y="887"/>
                </a:lnTo>
                <a:lnTo>
                  <a:pt x="0" y="875"/>
                </a:lnTo>
                <a:lnTo>
                  <a:pt x="13" y="862"/>
                </a:lnTo>
                <a:lnTo>
                  <a:pt x="38" y="849"/>
                </a:lnTo>
                <a:lnTo>
                  <a:pt x="76" y="824"/>
                </a:lnTo>
                <a:lnTo>
                  <a:pt x="89" y="811"/>
                </a:lnTo>
                <a:lnTo>
                  <a:pt x="115" y="786"/>
                </a:lnTo>
                <a:lnTo>
                  <a:pt x="127" y="773"/>
                </a:lnTo>
                <a:lnTo>
                  <a:pt x="153" y="748"/>
                </a:lnTo>
                <a:lnTo>
                  <a:pt x="178" y="723"/>
                </a:lnTo>
                <a:lnTo>
                  <a:pt x="204" y="697"/>
                </a:lnTo>
                <a:lnTo>
                  <a:pt x="229" y="659"/>
                </a:lnTo>
                <a:lnTo>
                  <a:pt x="255" y="621"/>
                </a:lnTo>
                <a:lnTo>
                  <a:pt x="293" y="545"/>
                </a:lnTo>
                <a:lnTo>
                  <a:pt x="344" y="457"/>
                </a:lnTo>
                <a:lnTo>
                  <a:pt x="382" y="381"/>
                </a:lnTo>
                <a:lnTo>
                  <a:pt x="420" y="279"/>
                </a:lnTo>
                <a:lnTo>
                  <a:pt x="433" y="241"/>
                </a:lnTo>
                <a:lnTo>
                  <a:pt x="445" y="203"/>
                </a:lnTo>
                <a:lnTo>
                  <a:pt x="445" y="178"/>
                </a:lnTo>
                <a:lnTo>
                  <a:pt x="458" y="140"/>
                </a:lnTo>
                <a:lnTo>
                  <a:pt x="458" y="114"/>
                </a:lnTo>
                <a:lnTo>
                  <a:pt x="458" y="89"/>
                </a:lnTo>
                <a:lnTo>
                  <a:pt x="445" y="76"/>
                </a:lnTo>
                <a:lnTo>
                  <a:pt x="445" y="64"/>
                </a:lnTo>
                <a:lnTo>
                  <a:pt x="433" y="51"/>
                </a:lnTo>
                <a:lnTo>
                  <a:pt x="433" y="38"/>
                </a:lnTo>
                <a:lnTo>
                  <a:pt x="433" y="26"/>
                </a:lnTo>
                <a:lnTo>
                  <a:pt x="433" y="13"/>
                </a:lnTo>
                <a:lnTo>
                  <a:pt x="445" y="13"/>
                </a:lnTo>
                <a:lnTo>
                  <a:pt x="458" y="0"/>
                </a:lnTo>
                <a:lnTo>
                  <a:pt x="471" y="0"/>
                </a:lnTo>
                <a:lnTo>
                  <a:pt x="496" y="0"/>
                </a:lnTo>
                <a:lnTo>
                  <a:pt x="509" y="13"/>
                </a:lnTo>
                <a:lnTo>
                  <a:pt x="522" y="13"/>
                </a:lnTo>
                <a:lnTo>
                  <a:pt x="547" y="26"/>
                </a:lnTo>
                <a:lnTo>
                  <a:pt x="560" y="38"/>
                </a:lnTo>
                <a:lnTo>
                  <a:pt x="585" y="64"/>
                </a:lnTo>
                <a:lnTo>
                  <a:pt x="611" y="76"/>
                </a:lnTo>
                <a:lnTo>
                  <a:pt x="623" y="102"/>
                </a:lnTo>
                <a:lnTo>
                  <a:pt x="649" y="114"/>
                </a:lnTo>
                <a:lnTo>
                  <a:pt x="662" y="127"/>
                </a:lnTo>
                <a:lnTo>
                  <a:pt x="662" y="140"/>
                </a:lnTo>
                <a:lnTo>
                  <a:pt x="674" y="152"/>
                </a:lnTo>
                <a:lnTo>
                  <a:pt x="674" y="165"/>
                </a:lnTo>
                <a:lnTo>
                  <a:pt x="687" y="178"/>
                </a:lnTo>
                <a:lnTo>
                  <a:pt x="674" y="203"/>
                </a:lnTo>
                <a:lnTo>
                  <a:pt x="674" y="216"/>
                </a:lnTo>
                <a:lnTo>
                  <a:pt x="662" y="241"/>
                </a:lnTo>
                <a:lnTo>
                  <a:pt x="649" y="267"/>
                </a:lnTo>
                <a:lnTo>
                  <a:pt x="623" y="292"/>
                </a:lnTo>
                <a:lnTo>
                  <a:pt x="598" y="330"/>
                </a:lnTo>
                <a:lnTo>
                  <a:pt x="585" y="368"/>
                </a:lnTo>
                <a:lnTo>
                  <a:pt x="547" y="406"/>
                </a:lnTo>
                <a:lnTo>
                  <a:pt x="484" y="495"/>
                </a:lnTo>
                <a:lnTo>
                  <a:pt x="433" y="571"/>
                </a:lnTo>
                <a:lnTo>
                  <a:pt x="369" y="647"/>
                </a:lnTo>
                <a:lnTo>
                  <a:pt x="344" y="685"/>
                </a:lnTo>
                <a:lnTo>
                  <a:pt x="318" y="710"/>
                </a:lnTo>
                <a:lnTo>
                  <a:pt x="305" y="735"/>
                </a:lnTo>
                <a:lnTo>
                  <a:pt x="280" y="761"/>
                </a:lnTo>
                <a:lnTo>
                  <a:pt x="267" y="786"/>
                </a:lnTo>
                <a:lnTo>
                  <a:pt x="267" y="799"/>
                </a:lnTo>
                <a:lnTo>
                  <a:pt x="255" y="824"/>
                </a:lnTo>
                <a:lnTo>
                  <a:pt x="255" y="837"/>
                </a:lnTo>
                <a:lnTo>
                  <a:pt x="255" y="849"/>
                </a:lnTo>
                <a:lnTo>
                  <a:pt x="267" y="849"/>
                </a:lnTo>
                <a:lnTo>
                  <a:pt x="280" y="849"/>
                </a:lnTo>
                <a:lnTo>
                  <a:pt x="305" y="849"/>
                </a:lnTo>
                <a:lnTo>
                  <a:pt x="318" y="849"/>
                </a:lnTo>
                <a:lnTo>
                  <a:pt x="344" y="849"/>
                </a:lnTo>
                <a:lnTo>
                  <a:pt x="369" y="849"/>
                </a:lnTo>
                <a:lnTo>
                  <a:pt x="394" y="849"/>
                </a:lnTo>
                <a:lnTo>
                  <a:pt x="433" y="849"/>
                </a:lnTo>
                <a:lnTo>
                  <a:pt x="458" y="849"/>
                </a:lnTo>
                <a:lnTo>
                  <a:pt x="496" y="849"/>
                </a:lnTo>
                <a:lnTo>
                  <a:pt x="547" y="849"/>
                </a:lnTo>
                <a:lnTo>
                  <a:pt x="585" y="849"/>
                </a:lnTo>
                <a:lnTo>
                  <a:pt x="636" y="849"/>
                </a:lnTo>
                <a:lnTo>
                  <a:pt x="687" y="849"/>
                </a:lnTo>
                <a:lnTo>
                  <a:pt x="674" y="925"/>
                </a:lnTo>
                <a:lnTo>
                  <a:pt x="585" y="938"/>
                </a:lnTo>
                <a:lnTo>
                  <a:pt x="496" y="951"/>
                </a:lnTo>
                <a:lnTo>
                  <a:pt x="433" y="963"/>
                </a:lnTo>
                <a:lnTo>
                  <a:pt x="369" y="963"/>
                </a:lnTo>
                <a:lnTo>
                  <a:pt x="305" y="976"/>
                </a:lnTo>
                <a:lnTo>
                  <a:pt x="267" y="989"/>
                </a:lnTo>
                <a:lnTo>
                  <a:pt x="229" y="989"/>
                </a:lnTo>
                <a:lnTo>
                  <a:pt x="204" y="1001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6613" name="Freeform 53"/>
          <p:cNvSpPr/>
          <p:nvPr/>
        </p:nvSpPr>
        <p:spPr>
          <a:xfrm>
            <a:off x="4817745" y="2654618"/>
            <a:ext cx="703263" cy="306387"/>
          </a:xfrm>
          <a:custGeom>
            <a:avLst/>
            <a:gdLst>
              <a:gd name="txL" fmla="*/ 0 w 1107"/>
              <a:gd name="txT" fmla="*/ 0 h 481"/>
              <a:gd name="txR" fmla="*/ 1107 w 1107"/>
              <a:gd name="txB" fmla="*/ 481 h 481"/>
            </a:gdLst>
            <a:ahLst/>
            <a:cxnLst>
              <a:cxn ang="0">
                <a:pos x="56502449" y="195162149"/>
              </a:cxn>
              <a:cxn ang="0">
                <a:pos x="46009409" y="190293080"/>
              </a:cxn>
              <a:cxn ang="0">
                <a:pos x="41165979" y="185018892"/>
              </a:cxn>
              <a:cxn ang="0">
                <a:pos x="25426102" y="169600174"/>
              </a:cxn>
              <a:cxn ang="0">
                <a:pos x="15336470" y="148907267"/>
              </a:cxn>
              <a:cxn ang="0">
                <a:pos x="0" y="128214360"/>
              </a:cxn>
              <a:cxn ang="0">
                <a:pos x="0" y="118071103"/>
              </a:cxn>
              <a:cxn ang="0">
                <a:pos x="5246838" y="112796279"/>
              </a:cxn>
              <a:cxn ang="0">
                <a:pos x="15336470" y="107927209"/>
              </a:cxn>
              <a:cxn ang="0">
                <a:pos x="30672940" y="107927209"/>
              </a:cxn>
              <a:cxn ang="0">
                <a:pos x="56502449" y="107927209"/>
              </a:cxn>
              <a:cxn ang="0">
                <a:pos x="77085756" y="102653022"/>
              </a:cxn>
              <a:cxn ang="0">
                <a:pos x="92422226" y="97378197"/>
              </a:cxn>
              <a:cxn ang="0">
                <a:pos x="107758696" y="97378197"/>
              </a:cxn>
              <a:cxn ang="0">
                <a:pos x="128341368" y="87234940"/>
              </a:cxn>
              <a:cxn ang="0">
                <a:pos x="154171513" y="81960115"/>
              </a:cxn>
              <a:cxn ang="0">
                <a:pos x="184844453" y="71816221"/>
              </a:cxn>
              <a:cxn ang="0">
                <a:pos x="220763594" y="56398139"/>
              </a:cxn>
              <a:cxn ang="0">
                <a:pos x="261929574" y="46254882"/>
              </a:cxn>
              <a:cxn ang="0">
                <a:pos x="307938983" y="30836164"/>
              </a:cxn>
              <a:cxn ang="0">
                <a:pos x="343858760" y="20287151"/>
              </a:cxn>
              <a:cxn ang="0">
                <a:pos x="374935107" y="10143257"/>
              </a:cxn>
              <a:cxn ang="0">
                <a:pos x="400361209" y="4869069"/>
              </a:cxn>
              <a:cxn ang="0">
                <a:pos x="420944517" y="0"/>
              </a:cxn>
              <a:cxn ang="0">
                <a:pos x="431437557" y="0"/>
              </a:cxn>
              <a:cxn ang="0">
                <a:pos x="441527189" y="0"/>
              </a:cxn>
              <a:cxn ang="0">
                <a:pos x="441527189" y="4869069"/>
              </a:cxn>
              <a:cxn ang="0">
                <a:pos x="431437557" y="10143257"/>
              </a:cxn>
              <a:cxn ang="0">
                <a:pos x="410854249" y="20287151"/>
              </a:cxn>
              <a:cxn ang="0">
                <a:pos x="390271577" y="35705233"/>
              </a:cxn>
              <a:cxn ang="0">
                <a:pos x="359195230" y="51123314"/>
              </a:cxn>
              <a:cxn ang="0">
                <a:pos x="323275453" y="66542033"/>
              </a:cxn>
              <a:cxn ang="0">
                <a:pos x="287356311" y="87234940"/>
              </a:cxn>
              <a:cxn ang="0">
                <a:pos x="241346902" y="107927209"/>
              </a:cxn>
              <a:cxn ang="0">
                <a:pos x="200180287" y="133489185"/>
              </a:cxn>
              <a:cxn ang="0">
                <a:pos x="164261145" y="148907267"/>
              </a:cxn>
              <a:cxn ang="0">
                <a:pos x="138431636" y="164325986"/>
              </a:cxn>
              <a:cxn ang="0">
                <a:pos x="113004898" y="174469243"/>
              </a:cxn>
              <a:cxn ang="0">
                <a:pos x="92422226" y="185018892"/>
              </a:cxn>
              <a:cxn ang="0">
                <a:pos x="77085756" y="190293080"/>
              </a:cxn>
              <a:cxn ang="0">
                <a:pos x="61749287" y="195162149"/>
              </a:cxn>
            </a:cxnLst>
            <a:rect l="txL" t="txT" r="txR" b="txB"/>
            <a:pathLst>
              <a:path w="1107" h="481">
                <a:moveTo>
                  <a:pt x="153" y="481"/>
                </a:moveTo>
                <a:lnTo>
                  <a:pt x="140" y="481"/>
                </a:lnTo>
                <a:lnTo>
                  <a:pt x="127" y="469"/>
                </a:lnTo>
                <a:lnTo>
                  <a:pt x="114" y="469"/>
                </a:lnTo>
                <a:lnTo>
                  <a:pt x="114" y="456"/>
                </a:lnTo>
                <a:lnTo>
                  <a:pt x="102" y="456"/>
                </a:lnTo>
                <a:lnTo>
                  <a:pt x="89" y="430"/>
                </a:lnTo>
                <a:lnTo>
                  <a:pt x="63" y="418"/>
                </a:lnTo>
                <a:lnTo>
                  <a:pt x="51" y="405"/>
                </a:lnTo>
                <a:lnTo>
                  <a:pt x="38" y="367"/>
                </a:lnTo>
                <a:lnTo>
                  <a:pt x="13" y="342"/>
                </a:lnTo>
                <a:lnTo>
                  <a:pt x="0" y="316"/>
                </a:lnTo>
                <a:lnTo>
                  <a:pt x="0" y="304"/>
                </a:lnTo>
                <a:lnTo>
                  <a:pt x="0" y="291"/>
                </a:lnTo>
                <a:lnTo>
                  <a:pt x="0" y="278"/>
                </a:lnTo>
                <a:lnTo>
                  <a:pt x="13" y="278"/>
                </a:lnTo>
                <a:lnTo>
                  <a:pt x="25" y="266"/>
                </a:lnTo>
                <a:lnTo>
                  <a:pt x="38" y="266"/>
                </a:lnTo>
                <a:lnTo>
                  <a:pt x="63" y="266"/>
                </a:lnTo>
                <a:lnTo>
                  <a:pt x="76" y="266"/>
                </a:lnTo>
                <a:lnTo>
                  <a:pt x="114" y="266"/>
                </a:lnTo>
                <a:lnTo>
                  <a:pt x="140" y="266"/>
                </a:lnTo>
                <a:lnTo>
                  <a:pt x="165" y="266"/>
                </a:lnTo>
                <a:lnTo>
                  <a:pt x="191" y="253"/>
                </a:lnTo>
                <a:lnTo>
                  <a:pt x="203" y="253"/>
                </a:lnTo>
                <a:lnTo>
                  <a:pt x="229" y="240"/>
                </a:lnTo>
                <a:lnTo>
                  <a:pt x="242" y="240"/>
                </a:lnTo>
                <a:lnTo>
                  <a:pt x="267" y="240"/>
                </a:lnTo>
                <a:lnTo>
                  <a:pt x="280" y="228"/>
                </a:lnTo>
                <a:lnTo>
                  <a:pt x="318" y="215"/>
                </a:lnTo>
                <a:lnTo>
                  <a:pt x="343" y="215"/>
                </a:lnTo>
                <a:lnTo>
                  <a:pt x="382" y="202"/>
                </a:lnTo>
                <a:lnTo>
                  <a:pt x="420" y="190"/>
                </a:lnTo>
                <a:lnTo>
                  <a:pt x="458" y="177"/>
                </a:lnTo>
                <a:lnTo>
                  <a:pt x="496" y="164"/>
                </a:lnTo>
                <a:lnTo>
                  <a:pt x="547" y="139"/>
                </a:lnTo>
                <a:lnTo>
                  <a:pt x="598" y="126"/>
                </a:lnTo>
                <a:lnTo>
                  <a:pt x="649" y="114"/>
                </a:lnTo>
                <a:lnTo>
                  <a:pt x="712" y="88"/>
                </a:lnTo>
                <a:lnTo>
                  <a:pt x="763" y="76"/>
                </a:lnTo>
                <a:lnTo>
                  <a:pt x="801" y="63"/>
                </a:lnTo>
                <a:lnTo>
                  <a:pt x="852" y="50"/>
                </a:lnTo>
                <a:lnTo>
                  <a:pt x="890" y="38"/>
                </a:lnTo>
                <a:lnTo>
                  <a:pt x="929" y="25"/>
                </a:lnTo>
                <a:lnTo>
                  <a:pt x="954" y="25"/>
                </a:lnTo>
                <a:lnTo>
                  <a:pt x="992" y="12"/>
                </a:lnTo>
                <a:lnTo>
                  <a:pt x="1018" y="12"/>
                </a:lnTo>
                <a:lnTo>
                  <a:pt x="1043" y="0"/>
                </a:lnTo>
                <a:lnTo>
                  <a:pt x="1056" y="0"/>
                </a:lnTo>
                <a:lnTo>
                  <a:pt x="1069" y="0"/>
                </a:lnTo>
                <a:lnTo>
                  <a:pt x="1081" y="0"/>
                </a:lnTo>
                <a:lnTo>
                  <a:pt x="1094" y="0"/>
                </a:lnTo>
                <a:lnTo>
                  <a:pt x="1107" y="0"/>
                </a:lnTo>
                <a:lnTo>
                  <a:pt x="1094" y="12"/>
                </a:lnTo>
                <a:lnTo>
                  <a:pt x="1081" y="12"/>
                </a:lnTo>
                <a:lnTo>
                  <a:pt x="1069" y="25"/>
                </a:lnTo>
                <a:lnTo>
                  <a:pt x="1043" y="38"/>
                </a:lnTo>
                <a:lnTo>
                  <a:pt x="1018" y="50"/>
                </a:lnTo>
                <a:lnTo>
                  <a:pt x="992" y="63"/>
                </a:lnTo>
                <a:lnTo>
                  <a:pt x="967" y="88"/>
                </a:lnTo>
                <a:lnTo>
                  <a:pt x="929" y="101"/>
                </a:lnTo>
                <a:lnTo>
                  <a:pt x="890" y="126"/>
                </a:lnTo>
                <a:lnTo>
                  <a:pt x="852" y="139"/>
                </a:lnTo>
                <a:lnTo>
                  <a:pt x="801" y="164"/>
                </a:lnTo>
                <a:lnTo>
                  <a:pt x="763" y="190"/>
                </a:lnTo>
                <a:lnTo>
                  <a:pt x="712" y="215"/>
                </a:lnTo>
                <a:lnTo>
                  <a:pt x="649" y="240"/>
                </a:lnTo>
                <a:lnTo>
                  <a:pt x="598" y="266"/>
                </a:lnTo>
                <a:lnTo>
                  <a:pt x="547" y="304"/>
                </a:lnTo>
                <a:lnTo>
                  <a:pt x="496" y="329"/>
                </a:lnTo>
                <a:lnTo>
                  <a:pt x="458" y="342"/>
                </a:lnTo>
                <a:lnTo>
                  <a:pt x="407" y="367"/>
                </a:lnTo>
                <a:lnTo>
                  <a:pt x="369" y="392"/>
                </a:lnTo>
                <a:lnTo>
                  <a:pt x="343" y="405"/>
                </a:lnTo>
                <a:lnTo>
                  <a:pt x="305" y="418"/>
                </a:lnTo>
                <a:lnTo>
                  <a:pt x="280" y="430"/>
                </a:lnTo>
                <a:lnTo>
                  <a:pt x="242" y="443"/>
                </a:lnTo>
                <a:lnTo>
                  <a:pt x="229" y="456"/>
                </a:lnTo>
                <a:lnTo>
                  <a:pt x="203" y="469"/>
                </a:lnTo>
                <a:lnTo>
                  <a:pt x="191" y="469"/>
                </a:lnTo>
                <a:lnTo>
                  <a:pt x="165" y="481"/>
                </a:lnTo>
                <a:lnTo>
                  <a:pt x="153" y="481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6615" name="Freeform 55"/>
          <p:cNvSpPr/>
          <p:nvPr/>
        </p:nvSpPr>
        <p:spPr>
          <a:xfrm>
            <a:off x="4939983" y="1930718"/>
            <a:ext cx="581025" cy="700087"/>
          </a:xfrm>
          <a:custGeom>
            <a:avLst/>
            <a:gdLst>
              <a:gd name="txL" fmla="*/ 0 w 916"/>
              <a:gd name="txT" fmla="*/ 0 h 1103"/>
              <a:gd name="txR" fmla="*/ 916 w 916"/>
              <a:gd name="txB" fmla="*/ 1103 h 1103"/>
            </a:gdLst>
            <a:ahLst/>
            <a:cxnLst>
              <a:cxn ang="0">
                <a:pos x="353258760" y="35854229"/>
              </a:cxn>
              <a:cxn ang="0">
                <a:pos x="368548090" y="56400481"/>
              </a:cxn>
              <a:cxn ang="0">
                <a:pos x="368548090" y="71709093"/>
              </a:cxn>
              <a:cxn ang="0">
                <a:pos x="363317597" y="81780063"/>
              </a:cxn>
              <a:cxn ang="0">
                <a:pos x="358087103" y="91851668"/>
              </a:cxn>
              <a:cxn ang="0">
                <a:pos x="342797773" y="107160280"/>
              </a:cxn>
              <a:cxn ang="0">
                <a:pos x="327509077" y="122468891"/>
              </a:cxn>
              <a:cxn ang="0">
                <a:pos x="306989253" y="143015143"/>
              </a:cxn>
              <a:cxn ang="0">
                <a:pos x="281238935" y="168394725"/>
              </a:cxn>
              <a:cxn ang="0">
                <a:pos x="250660909" y="199012583"/>
              </a:cxn>
              <a:cxn ang="0">
                <a:pos x="220082882" y="229629805"/>
              </a:cxn>
              <a:cxn ang="0">
                <a:pos x="189102071" y="255412429"/>
              </a:cxn>
              <a:cxn ang="0">
                <a:pos x="163754538" y="280792646"/>
              </a:cxn>
              <a:cxn ang="0">
                <a:pos x="143234714" y="301338263"/>
              </a:cxn>
              <a:cxn ang="0">
                <a:pos x="127946018" y="316646875"/>
              </a:cxn>
              <a:cxn ang="0">
                <a:pos x="117485031" y="331955486"/>
              </a:cxn>
              <a:cxn ang="0">
                <a:pos x="107426194" y="342027091"/>
              </a:cxn>
              <a:cxn ang="0">
                <a:pos x="112656688" y="347264097"/>
              </a:cxn>
              <a:cxn ang="0">
                <a:pos x="127946018" y="347264097"/>
              </a:cxn>
              <a:cxn ang="0">
                <a:pos x="158524045" y="342027091"/>
              </a:cxn>
              <a:cxn ang="0">
                <a:pos x="204793552" y="331955486"/>
              </a:cxn>
              <a:cxn ang="0">
                <a:pos x="255891402" y="321884516"/>
              </a:cxn>
              <a:cxn ang="0">
                <a:pos x="301758759" y="316646875"/>
              </a:cxn>
              <a:cxn ang="0">
                <a:pos x="327509077" y="311409869"/>
              </a:cxn>
              <a:cxn ang="0">
                <a:pos x="348028266" y="311409869"/>
              </a:cxn>
              <a:cxn ang="0">
                <a:pos x="342797773" y="321884516"/>
              </a:cxn>
              <a:cxn ang="0">
                <a:pos x="332739570" y="326718480"/>
              </a:cxn>
              <a:cxn ang="0">
                <a:pos x="322278583" y="331955486"/>
              </a:cxn>
              <a:cxn ang="0">
                <a:pos x="301758759" y="342027091"/>
              </a:cxn>
              <a:cxn ang="0">
                <a:pos x="281238935" y="347264097"/>
              </a:cxn>
              <a:cxn ang="0">
                <a:pos x="255891402" y="357335703"/>
              </a:cxn>
              <a:cxn ang="0">
                <a:pos x="230141085" y="367810350"/>
              </a:cxn>
              <a:cxn ang="0">
                <a:pos x="173813375" y="387952925"/>
              </a:cxn>
              <a:cxn ang="0">
                <a:pos x="132773727" y="403261537"/>
              </a:cxn>
              <a:cxn ang="0">
                <a:pos x="102195701" y="413736184"/>
              </a:cxn>
              <a:cxn ang="0">
                <a:pos x="86906370" y="423807789"/>
              </a:cxn>
              <a:cxn ang="0">
                <a:pos x="66387181" y="439116400"/>
              </a:cxn>
              <a:cxn ang="0">
                <a:pos x="51097850" y="444353407"/>
              </a:cxn>
              <a:cxn ang="0">
                <a:pos x="40636863" y="444353407"/>
              </a:cxn>
              <a:cxn ang="0">
                <a:pos x="30578026" y="433878760"/>
              </a:cxn>
              <a:cxn ang="0">
                <a:pos x="25347533" y="418570148"/>
              </a:cxn>
              <a:cxn ang="0">
                <a:pos x="10058837" y="398427573"/>
              </a:cxn>
              <a:cxn ang="0">
                <a:pos x="0" y="377881955"/>
              </a:cxn>
              <a:cxn ang="0">
                <a:pos x="0" y="367810350"/>
              </a:cxn>
              <a:cxn ang="0">
                <a:pos x="10058837" y="357335703"/>
              </a:cxn>
              <a:cxn ang="0">
                <a:pos x="20519824" y="347264097"/>
              </a:cxn>
              <a:cxn ang="0">
                <a:pos x="35808520" y="337193127"/>
              </a:cxn>
              <a:cxn ang="0">
                <a:pos x="56328344" y="321884516"/>
              </a:cxn>
              <a:cxn ang="0">
                <a:pos x="86906370" y="301338263"/>
              </a:cxn>
              <a:cxn ang="0">
                <a:pos x="117485031" y="265484034"/>
              </a:cxn>
              <a:cxn ang="0">
                <a:pos x="153293551" y="224795206"/>
              </a:cxn>
              <a:cxn ang="0">
                <a:pos x="194332565" y="173632366"/>
              </a:cxn>
              <a:cxn ang="0">
                <a:pos x="230141085" y="132943538"/>
              </a:cxn>
              <a:cxn ang="0">
                <a:pos x="255891402" y="97089309"/>
              </a:cxn>
              <a:cxn ang="0">
                <a:pos x="271180733" y="71709093"/>
              </a:cxn>
              <a:cxn ang="0">
                <a:pos x="281238935" y="51162840"/>
              </a:cxn>
              <a:cxn ang="0">
                <a:pos x="286469429" y="30617223"/>
              </a:cxn>
              <a:cxn ang="0">
                <a:pos x="286469429" y="15308611"/>
              </a:cxn>
              <a:cxn ang="0">
                <a:pos x="286469429" y="5237006"/>
              </a:cxn>
              <a:cxn ang="0">
                <a:pos x="296930416" y="0"/>
              </a:cxn>
              <a:cxn ang="0">
                <a:pos x="317048089" y="5237006"/>
              </a:cxn>
              <a:cxn ang="0">
                <a:pos x="337567279" y="25783258"/>
              </a:cxn>
            </a:cxnLst>
            <a:rect l="txL" t="txT" r="txR" b="txB"/>
            <a:pathLst>
              <a:path w="916" h="1103">
                <a:moveTo>
                  <a:pt x="839" y="64"/>
                </a:moveTo>
                <a:lnTo>
                  <a:pt x="878" y="89"/>
                </a:lnTo>
                <a:lnTo>
                  <a:pt x="903" y="114"/>
                </a:lnTo>
                <a:lnTo>
                  <a:pt x="916" y="140"/>
                </a:lnTo>
                <a:lnTo>
                  <a:pt x="916" y="165"/>
                </a:lnTo>
                <a:lnTo>
                  <a:pt x="916" y="178"/>
                </a:lnTo>
                <a:lnTo>
                  <a:pt x="916" y="190"/>
                </a:lnTo>
                <a:lnTo>
                  <a:pt x="903" y="203"/>
                </a:lnTo>
                <a:lnTo>
                  <a:pt x="890" y="216"/>
                </a:lnTo>
                <a:lnTo>
                  <a:pt x="890" y="228"/>
                </a:lnTo>
                <a:lnTo>
                  <a:pt x="865" y="241"/>
                </a:lnTo>
                <a:lnTo>
                  <a:pt x="852" y="266"/>
                </a:lnTo>
                <a:lnTo>
                  <a:pt x="839" y="279"/>
                </a:lnTo>
                <a:lnTo>
                  <a:pt x="814" y="304"/>
                </a:lnTo>
                <a:lnTo>
                  <a:pt x="788" y="330"/>
                </a:lnTo>
                <a:lnTo>
                  <a:pt x="763" y="355"/>
                </a:lnTo>
                <a:lnTo>
                  <a:pt x="725" y="393"/>
                </a:lnTo>
                <a:lnTo>
                  <a:pt x="699" y="418"/>
                </a:lnTo>
                <a:lnTo>
                  <a:pt x="661" y="456"/>
                </a:lnTo>
                <a:lnTo>
                  <a:pt x="623" y="494"/>
                </a:lnTo>
                <a:lnTo>
                  <a:pt x="585" y="532"/>
                </a:lnTo>
                <a:lnTo>
                  <a:pt x="547" y="570"/>
                </a:lnTo>
                <a:lnTo>
                  <a:pt x="509" y="608"/>
                </a:lnTo>
                <a:lnTo>
                  <a:pt x="470" y="634"/>
                </a:lnTo>
                <a:lnTo>
                  <a:pt x="432" y="672"/>
                </a:lnTo>
                <a:lnTo>
                  <a:pt x="407" y="697"/>
                </a:lnTo>
                <a:lnTo>
                  <a:pt x="381" y="723"/>
                </a:lnTo>
                <a:lnTo>
                  <a:pt x="356" y="748"/>
                </a:lnTo>
                <a:lnTo>
                  <a:pt x="343" y="773"/>
                </a:lnTo>
                <a:lnTo>
                  <a:pt x="318" y="786"/>
                </a:lnTo>
                <a:lnTo>
                  <a:pt x="305" y="799"/>
                </a:lnTo>
                <a:lnTo>
                  <a:pt x="292" y="824"/>
                </a:lnTo>
                <a:lnTo>
                  <a:pt x="280" y="837"/>
                </a:lnTo>
                <a:lnTo>
                  <a:pt x="267" y="849"/>
                </a:lnTo>
                <a:lnTo>
                  <a:pt x="267" y="862"/>
                </a:lnTo>
                <a:lnTo>
                  <a:pt x="280" y="862"/>
                </a:lnTo>
                <a:lnTo>
                  <a:pt x="292" y="862"/>
                </a:lnTo>
                <a:lnTo>
                  <a:pt x="318" y="862"/>
                </a:lnTo>
                <a:lnTo>
                  <a:pt x="356" y="849"/>
                </a:lnTo>
                <a:lnTo>
                  <a:pt x="394" y="849"/>
                </a:lnTo>
                <a:lnTo>
                  <a:pt x="445" y="837"/>
                </a:lnTo>
                <a:lnTo>
                  <a:pt x="509" y="824"/>
                </a:lnTo>
                <a:lnTo>
                  <a:pt x="572" y="811"/>
                </a:lnTo>
                <a:lnTo>
                  <a:pt x="636" y="799"/>
                </a:lnTo>
                <a:lnTo>
                  <a:pt x="699" y="786"/>
                </a:lnTo>
                <a:lnTo>
                  <a:pt x="750" y="786"/>
                </a:lnTo>
                <a:lnTo>
                  <a:pt x="788" y="773"/>
                </a:lnTo>
                <a:lnTo>
                  <a:pt x="814" y="773"/>
                </a:lnTo>
                <a:lnTo>
                  <a:pt x="839" y="773"/>
                </a:lnTo>
                <a:lnTo>
                  <a:pt x="865" y="773"/>
                </a:lnTo>
                <a:lnTo>
                  <a:pt x="865" y="786"/>
                </a:lnTo>
                <a:lnTo>
                  <a:pt x="852" y="799"/>
                </a:lnTo>
                <a:lnTo>
                  <a:pt x="839" y="799"/>
                </a:lnTo>
                <a:lnTo>
                  <a:pt x="827" y="811"/>
                </a:lnTo>
                <a:lnTo>
                  <a:pt x="814" y="824"/>
                </a:lnTo>
                <a:lnTo>
                  <a:pt x="801" y="824"/>
                </a:lnTo>
                <a:lnTo>
                  <a:pt x="776" y="837"/>
                </a:lnTo>
                <a:lnTo>
                  <a:pt x="750" y="849"/>
                </a:lnTo>
                <a:lnTo>
                  <a:pt x="725" y="849"/>
                </a:lnTo>
                <a:lnTo>
                  <a:pt x="699" y="862"/>
                </a:lnTo>
                <a:lnTo>
                  <a:pt x="674" y="875"/>
                </a:lnTo>
                <a:lnTo>
                  <a:pt x="636" y="887"/>
                </a:lnTo>
                <a:lnTo>
                  <a:pt x="610" y="900"/>
                </a:lnTo>
                <a:lnTo>
                  <a:pt x="572" y="913"/>
                </a:lnTo>
                <a:lnTo>
                  <a:pt x="496" y="938"/>
                </a:lnTo>
                <a:lnTo>
                  <a:pt x="432" y="963"/>
                </a:lnTo>
                <a:lnTo>
                  <a:pt x="381" y="976"/>
                </a:lnTo>
                <a:lnTo>
                  <a:pt x="330" y="1001"/>
                </a:lnTo>
                <a:lnTo>
                  <a:pt x="292" y="1014"/>
                </a:lnTo>
                <a:lnTo>
                  <a:pt x="254" y="1027"/>
                </a:lnTo>
                <a:lnTo>
                  <a:pt x="229" y="1039"/>
                </a:lnTo>
                <a:lnTo>
                  <a:pt x="216" y="1052"/>
                </a:lnTo>
                <a:lnTo>
                  <a:pt x="191" y="1077"/>
                </a:lnTo>
                <a:lnTo>
                  <a:pt x="165" y="1090"/>
                </a:lnTo>
                <a:lnTo>
                  <a:pt x="140" y="1103"/>
                </a:lnTo>
                <a:lnTo>
                  <a:pt x="127" y="1103"/>
                </a:lnTo>
                <a:lnTo>
                  <a:pt x="114" y="1103"/>
                </a:lnTo>
                <a:lnTo>
                  <a:pt x="101" y="1103"/>
                </a:lnTo>
                <a:lnTo>
                  <a:pt x="89" y="1090"/>
                </a:lnTo>
                <a:lnTo>
                  <a:pt x="76" y="1077"/>
                </a:lnTo>
                <a:lnTo>
                  <a:pt x="63" y="1065"/>
                </a:lnTo>
                <a:lnTo>
                  <a:pt x="63" y="1039"/>
                </a:lnTo>
                <a:lnTo>
                  <a:pt x="38" y="1027"/>
                </a:lnTo>
                <a:lnTo>
                  <a:pt x="25" y="989"/>
                </a:lnTo>
                <a:lnTo>
                  <a:pt x="0" y="951"/>
                </a:lnTo>
                <a:lnTo>
                  <a:pt x="0" y="938"/>
                </a:lnTo>
                <a:lnTo>
                  <a:pt x="0" y="925"/>
                </a:lnTo>
                <a:lnTo>
                  <a:pt x="0" y="913"/>
                </a:lnTo>
                <a:lnTo>
                  <a:pt x="12" y="900"/>
                </a:lnTo>
                <a:lnTo>
                  <a:pt x="25" y="887"/>
                </a:lnTo>
                <a:lnTo>
                  <a:pt x="38" y="875"/>
                </a:lnTo>
                <a:lnTo>
                  <a:pt x="51" y="862"/>
                </a:lnTo>
                <a:lnTo>
                  <a:pt x="63" y="849"/>
                </a:lnTo>
                <a:lnTo>
                  <a:pt x="89" y="837"/>
                </a:lnTo>
                <a:lnTo>
                  <a:pt x="114" y="824"/>
                </a:lnTo>
                <a:lnTo>
                  <a:pt x="140" y="799"/>
                </a:lnTo>
                <a:lnTo>
                  <a:pt x="178" y="773"/>
                </a:lnTo>
                <a:lnTo>
                  <a:pt x="216" y="748"/>
                </a:lnTo>
                <a:lnTo>
                  <a:pt x="254" y="710"/>
                </a:lnTo>
                <a:lnTo>
                  <a:pt x="292" y="659"/>
                </a:lnTo>
                <a:lnTo>
                  <a:pt x="343" y="608"/>
                </a:lnTo>
                <a:lnTo>
                  <a:pt x="381" y="558"/>
                </a:lnTo>
                <a:lnTo>
                  <a:pt x="445" y="494"/>
                </a:lnTo>
                <a:lnTo>
                  <a:pt x="483" y="431"/>
                </a:lnTo>
                <a:lnTo>
                  <a:pt x="534" y="380"/>
                </a:lnTo>
                <a:lnTo>
                  <a:pt x="572" y="330"/>
                </a:lnTo>
                <a:lnTo>
                  <a:pt x="610" y="279"/>
                </a:lnTo>
                <a:lnTo>
                  <a:pt x="636" y="241"/>
                </a:lnTo>
                <a:lnTo>
                  <a:pt x="661" y="216"/>
                </a:lnTo>
                <a:lnTo>
                  <a:pt x="674" y="178"/>
                </a:lnTo>
                <a:lnTo>
                  <a:pt x="687" y="165"/>
                </a:lnTo>
                <a:lnTo>
                  <a:pt x="699" y="127"/>
                </a:lnTo>
                <a:lnTo>
                  <a:pt x="712" y="102"/>
                </a:lnTo>
                <a:lnTo>
                  <a:pt x="712" y="76"/>
                </a:lnTo>
                <a:lnTo>
                  <a:pt x="712" y="51"/>
                </a:lnTo>
                <a:lnTo>
                  <a:pt x="712" y="38"/>
                </a:lnTo>
                <a:lnTo>
                  <a:pt x="712" y="26"/>
                </a:lnTo>
                <a:lnTo>
                  <a:pt x="712" y="13"/>
                </a:lnTo>
                <a:lnTo>
                  <a:pt x="725" y="13"/>
                </a:lnTo>
                <a:lnTo>
                  <a:pt x="738" y="0"/>
                </a:lnTo>
                <a:lnTo>
                  <a:pt x="763" y="13"/>
                </a:lnTo>
                <a:lnTo>
                  <a:pt x="788" y="13"/>
                </a:lnTo>
                <a:lnTo>
                  <a:pt x="814" y="38"/>
                </a:lnTo>
                <a:lnTo>
                  <a:pt x="839" y="64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6616" name="Freeform 56"/>
          <p:cNvSpPr/>
          <p:nvPr/>
        </p:nvSpPr>
        <p:spPr>
          <a:xfrm>
            <a:off x="5601970" y="1906905"/>
            <a:ext cx="508000" cy="571500"/>
          </a:xfrm>
          <a:custGeom>
            <a:avLst/>
            <a:gdLst>
              <a:gd name="txL" fmla="*/ 0 w 801"/>
              <a:gd name="txT" fmla="*/ 0 h 900"/>
              <a:gd name="txR" fmla="*/ 801 w 801"/>
              <a:gd name="txB" fmla="*/ 900 h 900"/>
            </a:gdLst>
            <a:ahLst/>
            <a:cxnLst>
              <a:cxn ang="0">
                <a:pos x="41026232" y="362902500"/>
              </a:cxn>
              <a:cxn ang="0">
                <a:pos x="30568789" y="357660575"/>
              </a:cxn>
              <a:cxn ang="0">
                <a:pos x="25741838" y="352821875"/>
              </a:cxn>
              <a:cxn ang="0">
                <a:pos x="20513433" y="342338025"/>
              </a:cxn>
              <a:cxn ang="0">
                <a:pos x="10055356" y="327015475"/>
              </a:cxn>
              <a:cxn ang="0">
                <a:pos x="5229039" y="306854225"/>
              </a:cxn>
              <a:cxn ang="0">
                <a:pos x="5229039" y="296370375"/>
              </a:cxn>
              <a:cxn ang="0">
                <a:pos x="20513433" y="275805900"/>
              </a:cxn>
              <a:cxn ang="0">
                <a:pos x="35797194" y="260483350"/>
              </a:cxn>
              <a:cxn ang="0">
                <a:pos x="45853184" y="245160800"/>
              </a:cxn>
              <a:cxn ang="0">
                <a:pos x="61539665" y="214515700"/>
              </a:cxn>
              <a:cxn ang="0">
                <a:pos x="66365983" y="194354450"/>
              </a:cxn>
              <a:cxn ang="0">
                <a:pos x="71595021" y="143144875"/>
              </a:cxn>
              <a:cxn ang="0">
                <a:pos x="71595021" y="91935300"/>
              </a:cxn>
              <a:cxn ang="0">
                <a:pos x="56310627" y="51209575"/>
              </a:cxn>
              <a:cxn ang="0">
                <a:pos x="41026232" y="25806400"/>
              </a:cxn>
              <a:cxn ang="0">
                <a:pos x="30568789" y="20564475"/>
              </a:cxn>
              <a:cxn ang="0">
                <a:pos x="25741838" y="10483850"/>
              </a:cxn>
              <a:cxn ang="0">
                <a:pos x="30568789" y="0"/>
              </a:cxn>
              <a:cxn ang="0">
                <a:pos x="41026232" y="0"/>
              </a:cxn>
              <a:cxn ang="0">
                <a:pos x="61539665" y="0"/>
              </a:cxn>
              <a:cxn ang="0">
                <a:pos x="97336859" y="5241925"/>
              </a:cxn>
              <a:cxn ang="0">
                <a:pos x="117850292" y="15322550"/>
              </a:cxn>
              <a:cxn ang="0">
                <a:pos x="127905648" y="25806400"/>
              </a:cxn>
              <a:cxn ang="0">
                <a:pos x="133134687" y="45967650"/>
              </a:cxn>
              <a:cxn ang="0">
                <a:pos x="133134687" y="76612750"/>
              </a:cxn>
              <a:cxn ang="0">
                <a:pos x="133134687" y="91935300"/>
              </a:cxn>
              <a:cxn ang="0">
                <a:pos x="127905648" y="117741700"/>
              </a:cxn>
              <a:cxn ang="0">
                <a:pos x="122676609" y="173789975"/>
              </a:cxn>
              <a:cxn ang="0">
                <a:pos x="117850292" y="204435075"/>
              </a:cxn>
              <a:cxn ang="0">
                <a:pos x="117850292" y="224999550"/>
              </a:cxn>
              <a:cxn ang="0">
                <a:pos x="117850292" y="240322100"/>
              </a:cxn>
              <a:cxn ang="0">
                <a:pos x="122676609" y="250402725"/>
              </a:cxn>
              <a:cxn ang="0">
                <a:pos x="133134687" y="250402725"/>
              </a:cxn>
              <a:cxn ang="0">
                <a:pos x="153647486" y="250402725"/>
              </a:cxn>
              <a:cxn ang="0">
                <a:pos x="173758831" y="240322100"/>
              </a:cxn>
              <a:cxn ang="0">
                <a:pos x="220013468" y="229838250"/>
              </a:cxn>
              <a:cxn ang="0">
                <a:pos x="286380085" y="219757625"/>
              </a:cxn>
              <a:cxn ang="0">
                <a:pos x="322177278" y="255644650"/>
              </a:cxn>
              <a:cxn ang="0">
                <a:pos x="255811296" y="260483350"/>
              </a:cxn>
              <a:cxn ang="0">
                <a:pos x="189445313" y="281047825"/>
              </a:cxn>
              <a:cxn ang="0">
                <a:pos x="158474437" y="301612300"/>
              </a:cxn>
              <a:cxn ang="0">
                <a:pos x="127905648" y="311692925"/>
              </a:cxn>
              <a:cxn ang="0">
                <a:pos x="107392215" y="322176775"/>
              </a:cxn>
              <a:cxn ang="0">
                <a:pos x="92107820" y="332257400"/>
              </a:cxn>
              <a:cxn ang="0">
                <a:pos x="66365983" y="352821875"/>
              </a:cxn>
              <a:cxn ang="0">
                <a:pos x="45853184" y="362902500"/>
              </a:cxn>
            </a:cxnLst>
            <a:rect l="txL" t="txT" r="txR" b="txB"/>
            <a:pathLst>
              <a:path w="801" h="900">
                <a:moveTo>
                  <a:pt x="114" y="900"/>
                </a:moveTo>
                <a:lnTo>
                  <a:pt x="102" y="900"/>
                </a:lnTo>
                <a:lnTo>
                  <a:pt x="89" y="900"/>
                </a:lnTo>
                <a:lnTo>
                  <a:pt x="76" y="887"/>
                </a:lnTo>
                <a:lnTo>
                  <a:pt x="64" y="887"/>
                </a:lnTo>
                <a:lnTo>
                  <a:pt x="64" y="875"/>
                </a:lnTo>
                <a:lnTo>
                  <a:pt x="51" y="862"/>
                </a:lnTo>
                <a:lnTo>
                  <a:pt x="51" y="849"/>
                </a:lnTo>
                <a:lnTo>
                  <a:pt x="38" y="837"/>
                </a:lnTo>
                <a:lnTo>
                  <a:pt x="25" y="811"/>
                </a:lnTo>
                <a:lnTo>
                  <a:pt x="13" y="786"/>
                </a:lnTo>
                <a:lnTo>
                  <a:pt x="13" y="761"/>
                </a:lnTo>
                <a:lnTo>
                  <a:pt x="0" y="748"/>
                </a:lnTo>
                <a:lnTo>
                  <a:pt x="13" y="735"/>
                </a:lnTo>
                <a:lnTo>
                  <a:pt x="25" y="710"/>
                </a:lnTo>
                <a:lnTo>
                  <a:pt x="51" y="684"/>
                </a:lnTo>
                <a:lnTo>
                  <a:pt x="76" y="659"/>
                </a:lnTo>
                <a:lnTo>
                  <a:pt x="89" y="646"/>
                </a:lnTo>
                <a:lnTo>
                  <a:pt x="102" y="621"/>
                </a:lnTo>
                <a:lnTo>
                  <a:pt x="114" y="608"/>
                </a:lnTo>
                <a:lnTo>
                  <a:pt x="127" y="583"/>
                </a:lnTo>
                <a:lnTo>
                  <a:pt x="153" y="532"/>
                </a:lnTo>
                <a:lnTo>
                  <a:pt x="153" y="507"/>
                </a:lnTo>
                <a:lnTo>
                  <a:pt x="165" y="482"/>
                </a:lnTo>
                <a:lnTo>
                  <a:pt x="165" y="418"/>
                </a:lnTo>
                <a:lnTo>
                  <a:pt x="178" y="355"/>
                </a:lnTo>
                <a:lnTo>
                  <a:pt x="178" y="292"/>
                </a:lnTo>
                <a:lnTo>
                  <a:pt x="178" y="228"/>
                </a:lnTo>
                <a:lnTo>
                  <a:pt x="165" y="178"/>
                </a:lnTo>
                <a:lnTo>
                  <a:pt x="140" y="127"/>
                </a:lnTo>
                <a:lnTo>
                  <a:pt x="127" y="89"/>
                </a:lnTo>
                <a:lnTo>
                  <a:pt x="102" y="64"/>
                </a:lnTo>
                <a:lnTo>
                  <a:pt x="89" y="51"/>
                </a:lnTo>
                <a:lnTo>
                  <a:pt x="76" y="51"/>
                </a:lnTo>
                <a:lnTo>
                  <a:pt x="76" y="38"/>
                </a:lnTo>
                <a:lnTo>
                  <a:pt x="64" y="26"/>
                </a:lnTo>
                <a:lnTo>
                  <a:pt x="64" y="13"/>
                </a:lnTo>
                <a:lnTo>
                  <a:pt x="76" y="0"/>
                </a:lnTo>
                <a:lnTo>
                  <a:pt x="89" y="0"/>
                </a:lnTo>
                <a:lnTo>
                  <a:pt x="102" y="0"/>
                </a:lnTo>
                <a:lnTo>
                  <a:pt x="114" y="0"/>
                </a:lnTo>
                <a:lnTo>
                  <a:pt x="153" y="0"/>
                </a:lnTo>
                <a:lnTo>
                  <a:pt x="191" y="0"/>
                </a:lnTo>
                <a:lnTo>
                  <a:pt x="242" y="13"/>
                </a:lnTo>
                <a:lnTo>
                  <a:pt x="280" y="26"/>
                </a:lnTo>
                <a:lnTo>
                  <a:pt x="293" y="38"/>
                </a:lnTo>
                <a:lnTo>
                  <a:pt x="305" y="51"/>
                </a:lnTo>
                <a:lnTo>
                  <a:pt x="318" y="64"/>
                </a:lnTo>
                <a:lnTo>
                  <a:pt x="318" y="89"/>
                </a:lnTo>
                <a:lnTo>
                  <a:pt x="331" y="114"/>
                </a:lnTo>
                <a:lnTo>
                  <a:pt x="331" y="152"/>
                </a:lnTo>
                <a:lnTo>
                  <a:pt x="331" y="190"/>
                </a:lnTo>
                <a:lnTo>
                  <a:pt x="331" y="203"/>
                </a:lnTo>
                <a:lnTo>
                  <a:pt x="331" y="228"/>
                </a:lnTo>
                <a:lnTo>
                  <a:pt x="318" y="266"/>
                </a:lnTo>
                <a:lnTo>
                  <a:pt x="318" y="292"/>
                </a:lnTo>
                <a:lnTo>
                  <a:pt x="318" y="355"/>
                </a:lnTo>
                <a:lnTo>
                  <a:pt x="305" y="431"/>
                </a:lnTo>
                <a:lnTo>
                  <a:pt x="305" y="469"/>
                </a:lnTo>
                <a:lnTo>
                  <a:pt x="293" y="507"/>
                </a:lnTo>
                <a:lnTo>
                  <a:pt x="293" y="532"/>
                </a:lnTo>
                <a:lnTo>
                  <a:pt x="293" y="558"/>
                </a:lnTo>
                <a:lnTo>
                  <a:pt x="293" y="583"/>
                </a:lnTo>
                <a:lnTo>
                  <a:pt x="293" y="596"/>
                </a:lnTo>
                <a:lnTo>
                  <a:pt x="305" y="608"/>
                </a:lnTo>
                <a:lnTo>
                  <a:pt x="305" y="621"/>
                </a:lnTo>
                <a:lnTo>
                  <a:pt x="318" y="621"/>
                </a:lnTo>
                <a:lnTo>
                  <a:pt x="331" y="621"/>
                </a:lnTo>
                <a:lnTo>
                  <a:pt x="356" y="621"/>
                </a:lnTo>
                <a:lnTo>
                  <a:pt x="382" y="621"/>
                </a:lnTo>
                <a:lnTo>
                  <a:pt x="407" y="608"/>
                </a:lnTo>
                <a:lnTo>
                  <a:pt x="432" y="596"/>
                </a:lnTo>
                <a:lnTo>
                  <a:pt x="471" y="596"/>
                </a:lnTo>
                <a:lnTo>
                  <a:pt x="547" y="570"/>
                </a:lnTo>
                <a:lnTo>
                  <a:pt x="623" y="558"/>
                </a:lnTo>
                <a:lnTo>
                  <a:pt x="712" y="545"/>
                </a:lnTo>
                <a:lnTo>
                  <a:pt x="801" y="545"/>
                </a:lnTo>
                <a:lnTo>
                  <a:pt x="801" y="634"/>
                </a:lnTo>
                <a:lnTo>
                  <a:pt x="725" y="634"/>
                </a:lnTo>
                <a:lnTo>
                  <a:pt x="636" y="646"/>
                </a:lnTo>
                <a:lnTo>
                  <a:pt x="560" y="672"/>
                </a:lnTo>
                <a:lnTo>
                  <a:pt x="471" y="697"/>
                </a:lnTo>
                <a:lnTo>
                  <a:pt x="432" y="723"/>
                </a:lnTo>
                <a:lnTo>
                  <a:pt x="394" y="748"/>
                </a:lnTo>
                <a:lnTo>
                  <a:pt x="356" y="761"/>
                </a:lnTo>
                <a:lnTo>
                  <a:pt x="318" y="773"/>
                </a:lnTo>
                <a:lnTo>
                  <a:pt x="293" y="786"/>
                </a:lnTo>
                <a:lnTo>
                  <a:pt x="267" y="799"/>
                </a:lnTo>
                <a:lnTo>
                  <a:pt x="242" y="811"/>
                </a:lnTo>
                <a:lnTo>
                  <a:pt x="229" y="824"/>
                </a:lnTo>
                <a:lnTo>
                  <a:pt x="203" y="849"/>
                </a:lnTo>
                <a:lnTo>
                  <a:pt x="165" y="875"/>
                </a:lnTo>
                <a:lnTo>
                  <a:pt x="140" y="887"/>
                </a:lnTo>
                <a:lnTo>
                  <a:pt x="114" y="90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6614" name="Freeform 54"/>
          <p:cNvSpPr/>
          <p:nvPr/>
        </p:nvSpPr>
        <p:spPr>
          <a:xfrm>
            <a:off x="6030595" y="1616393"/>
            <a:ext cx="177800" cy="1601787"/>
          </a:xfrm>
          <a:custGeom>
            <a:avLst/>
            <a:gdLst>
              <a:gd name="txL" fmla="*/ 0 w 280"/>
              <a:gd name="txT" fmla="*/ 0 h 2522"/>
              <a:gd name="txR" fmla="*/ 280 w 280"/>
              <a:gd name="txB" fmla="*/ 2522 h 2522"/>
            </a:gdLst>
            <a:ahLst/>
            <a:cxnLst>
              <a:cxn ang="0">
                <a:pos x="97580450" y="373130629"/>
              </a:cxn>
              <a:cxn ang="0">
                <a:pos x="97580450" y="536904776"/>
              </a:cxn>
              <a:cxn ang="0">
                <a:pos x="97580450" y="654289977"/>
              </a:cxn>
              <a:cxn ang="0">
                <a:pos x="92338525" y="730933135"/>
              </a:cxn>
              <a:cxn ang="0">
                <a:pos x="92338525" y="797491132"/>
              </a:cxn>
              <a:cxn ang="0">
                <a:pos x="87096600" y="864049764"/>
              </a:cxn>
              <a:cxn ang="0">
                <a:pos x="87096600" y="920120566"/>
              </a:cxn>
              <a:cxn ang="0">
                <a:pos x="82257900" y="966106206"/>
              </a:cxn>
              <a:cxn ang="0">
                <a:pos x="71774050" y="996763723"/>
              </a:cxn>
              <a:cxn ang="0">
                <a:pos x="66935350" y="1012091847"/>
              </a:cxn>
              <a:cxn ang="0">
                <a:pos x="56451500" y="1012091847"/>
              </a:cxn>
              <a:cxn ang="0">
                <a:pos x="51209575" y="1002007321"/>
              </a:cxn>
              <a:cxn ang="0">
                <a:pos x="51209575" y="976190732"/>
              </a:cxn>
              <a:cxn ang="0">
                <a:pos x="46370875" y="935448689"/>
              </a:cxn>
              <a:cxn ang="0">
                <a:pos x="41128950" y="899547574"/>
              </a:cxn>
              <a:cxn ang="0">
                <a:pos x="41128950" y="864049764"/>
              </a:cxn>
              <a:cxn ang="0">
                <a:pos x="41128950" y="828148649"/>
              </a:cxn>
              <a:cxn ang="0">
                <a:pos x="35887025" y="792247534"/>
              </a:cxn>
              <a:cxn ang="0">
                <a:pos x="35887025" y="746261893"/>
              </a:cxn>
              <a:cxn ang="0">
                <a:pos x="35887025" y="700275617"/>
              </a:cxn>
              <a:cxn ang="0">
                <a:pos x="35887025" y="649045744"/>
              </a:cxn>
              <a:cxn ang="0">
                <a:pos x="35887025" y="592975577"/>
              </a:cxn>
              <a:cxn ang="0">
                <a:pos x="35887025" y="506247893"/>
              </a:cxn>
              <a:cxn ang="0">
                <a:pos x="35887025" y="398543913"/>
              </a:cxn>
              <a:cxn ang="0">
                <a:pos x="31048325" y="301731704"/>
              </a:cxn>
              <a:cxn ang="0">
                <a:pos x="31048325" y="219844948"/>
              </a:cxn>
              <a:cxn ang="0">
                <a:pos x="25806400" y="168615075"/>
              </a:cxn>
              <a:cxn ang="0">
                <a:pos x="25806400" y="137957557"/>
              </a:cxn>
              <a:cxn ang="0">
                <a:pos x="25806400" y="112544273"/>
              </a:cxn>
              <a:cxn ang="0">
                <a:pos x="20564475" y="81887391"/>
              </a:cxn>
              <a:cxn ang="0">
                <a:pos x="15322550" y="51229874"/>
              </a:cxn>
              <a:cxn ang="0">
                <a:pos x="10483850" y="30657517"/>
              </a:cxn>
              <a:cxn ang="0">
                <a:pos x="0" y="25413284"/>
              </a:cxn>
              <a:cxn ang="0">
                <a:pos x="0" y="10084526"/>
              </a:cxn>
              <a:cxn ang="0">
                <a:pos x="0" y="0"/>
              </a:cxn>
              <a:cxn ang="0">
                <a:pos x="10483850" y="0"/>
              </a:cxn>
              <a:cxn ang="0">
                <a:pos x="20564475" y="0"/>
              </a:cxn>
              <a:cxn ang="0">
                <a:pos x="41128950" y="5244233"/>
              </a:cxn>
              <a:cxn ang="0">
                <a:pos x="66935350" y="15328759"/>
              </a:cxn>
              <a:cxn ang="0">
                <a:pos x="87096600" y="25413284"/>
              </a:cxn>
              <a:cxn ang="0">
                <a:pos x="97580450" y="30657517"/>
              </a:cxn>
              <a:cxn ang="0">
                <a:pos x="107661075" y="40742043"/>
              </a:cxn>
              <a:cxn ang="0">
                <a:pos x="112903000" y="56070167"/>
              </a:cxn>
              <a:cxn ang="0">
                <a:pos x="107661075" y="76643158"/>
              </a:cxn>
              <a:cxn ang="0">
                <a:pos x="102822375" y="91971917"/>
              </a:cxn>
              <a:cxn ang="0">
                <a:pos x="102822375" y="102459747"/>
              </a:cxn>
              <a:cxn ang="0">
                <a:pos x="102822375" y="117788506"/>
              </a:cxn>
              <a:cxn ang="0">
                <a:pos x="97580450" y="137957557"/>
              </a:cxn>
              <a:cxn ang="0">
                <a:pos x="97580450" y="158529914"/>
              </a:cxn>
              <a:cxn ang="0">
                <a:pos x="97580450" y="189187431"/>
              </a:cxn>
              <a:cxn ang="0">
                <a:pos x="97580450" y="225088546"/>
              </a:cxn>
              <a:cxn ang="0">
                <a:pos x="97580450" y="265830589"/>
              </a:cxn>
            </a:cxnLst>
            <a:rect l="txL" t="txT" r="txR" b="txB"/>
            <a:pathLst>
              <a:path w="280" h="2522">
                <a:moveTo>
                  <a:pt x="242" y="710"/>
                </a:moveTo>
                <a:lnTo>
                  <a:pt x="242" y="925"/>
                </a:lnTo>
                <a:lnTo>
                  <a:pt x="242" y="1128"/>
                </a:lnTo>
                <a:lnTo>
                  <a:pt x="242" y="1331"/>
                </a:lnTo>
                <a:lnTo>
                  <a:pt x="242" y="1533"/>
                </a:lnTo>
                <a:lnTo>
                  <a:pt x="242" y="1622"/>
                </a:lnTo>
                <a:lnTo>
                  <a:pt x="242" y="1723"/>
                </a:lnTo>
                <a:lnTo>
                  <a:pt x="229" y="1812"/>
                </a:lnTo>
                <a:lnTo>
                  <a:pt x="229" y="1901"/>
                </a:lnTo>
                <a:lnTo>
                  <a:pt x="229" y="1977"/>
                </a:lnTo>
                <a:lnTo>
                  <a:pt x="229" y="2065"/>
                </a:lnTo>
                <a:lnTo>
                  <a:pt x="216" y="2142"/>
                </a:lnTo>
                <a:lnTo>
                  <a:pt x="216" y="2218"/>
                </a:lnTo>
                <a:lnTo>
                  <a:pt x="216" y="2281"/>
                </a:lnTo>
                <a:lnTo>
                  <a:pt x="204" y="2344"/>
                </a:lnTo>
                <a:lnTo>
                  <a:pt x="204" y="2395"/>
                </a:lnTo>
                <a:lnTo>
                  <a:pt x="191" y="2433"/>
                </a:lnTo>
                <a:lnTo>
                  <a:pt x="178" y="2471"/>
                </a:lnTo>
                <a:lnTo>
                  <a:pt x="178" y="2496"/>
                </a:lnTo>
                <a:lnTo>
                  <a:pt x="166" y="2509"/>
                </a:lnTo>
                <a:lnTo>
                  <a:pt x="153" y="2522"/>
                </a:lnTo>
                <a:lnTo>
                  <a:pt x="140" y="2509"/>
                </a:lnTo>
                <a:lnTo>
                  <a:pt x="140" y="2496"/>
                </a:lnTo>
                <a:lnTo>
                  <a:pt x="127" y="2484"/>
                </a:lnTo>
                <a:lnTo>
                  <a:pt x="127" y="2458"/>
                </a:lnTo>
                <a:lnTo>
                  <a:pt x="127" y="2420"/>
                </a:lnTo>
                <a:lnTo>
                  <a:pt x="115" y="2382"/>
                </a:lnTo>
                <a:lnTo>
                  <a:pt x="115" y="2319"/>
                </a:lnTo>
                <a:lnTo>
                  <a:pt x="102" y="2256"/>
                </a:lnTo>
                <a:lnTo>
                  <a:pt x="102" y="2230"/>
                </a:lnTo>
                <a:lnTo>
                  <a:pt x="102" y="2192"/>
                </a:lnTo>
                <a:lnTo>
                  <a:pt x="102" y="2142"/>
                </a:lnTo>
                <a:lnTo>
                  <a:pt x="102" y="2104"/>
                </a:lnTo>
                <a:lnTo>
                  <a:pt x="102" y="2053"/>
                </a:lnTo>
                <a:lnTo>
                  <a:pt x="89" y="2015"/>
                </a:lnTo>
                <a:lnTo>
                  <a:pt x="89" y="1964"/>
                </a:lnTo>
                <a:lnTo>
                  <a:pt x="89" y="1913"/>
                </a:lnTo>
                <a:lnTo>
                  <a:pt x="89" y="1850"/>
                </a:lnTo>
                <a:lnTo>
                  <a:pt x="89" y="1799"/>
                </a:lnTo>
                <a:lnTo>
                  <a:pt x="89" y="1736"/>
                </a:lnTo>
                <a:lnTo>
                  <a:pt x="89" y="1673"/>
                </a:lnTo>
                <a:lnTo>
                  <a:pt x="89" y="1609"/>
                </a:lnTo>
                <a:lnTo>
                  <a:pt x="89" y="1533"/>
                </a:lnTo>
                <a:lnTo>
                  <a:pt x="89" y="1470"/>
                </a:lnTo>
                <a:lnTo>
                  <a:pt x="89" y="1394"/>
                </a:lnTo>
                <a:lnTo>
                  <a:pt x="89" y="1255"/>
                </a:lnTo>
                <a:lnTo>
                  <a:pt x="89" y="1115"/>
                </a:lnTo>
                <a:lnTo>
                  <a:pt x="89" y="988"/>
                </a:lnTo>
                <a:lnTo>
                  <a:pt x="77" y="862"/>
                </a:lnTo>
                <a:lnTo>
                  <a:pt x="77" y="748"/>
                </a:lnTo>
                <a:lnTo>
                  <a:pt x="77" y="646"/>
                </a:lnTo>
                <a:lnTo>
                  <a:pt x="77" y="545"/>
                </a:lnTo>
                <a:lnTo>
                  <a:pt x="77" y="456"/>
                </a:lnTo>
                <a:lnTo>
                  <a:pt x="64" y="418"/>
                </a:lnTo>
                <a:lnTo>
                  <a:pt x="64" y="380"/>
                </a:lnTo>
                <a:lnTo>
                  <a:pt x="64" y="342"/>
                </a:lnTo>
                <a:lnTo>
                  <a:pt x="64" y="317"/>
                </a:lnTo>
                <a:lnTo>
                  <a:pt x="64" y="279"/>
                </a:lnTo>
                <a:lnTo>
                  <a:pt x="64" y="254"/>
                </a:lnTo>
                <a:lnTo>
                  <a:pt x="51" y="203"/>
                </a:lnTo>
                <a:lnTo>
                  <a:pt x="51" y="152"/>
                </a:lnTo>
                <a:lnTo>
                  <a:pt x="38" y="127"/>
                </a:lnTo>
                <a:lnTo>
                  <a:pt x="38" y="101"/>
                </a:lnTo>
                <a:lnTo>
                  <a:pt x="26" y="76"/>
                </a:lnTo>
                <a:lnTo>
                  <a:pt x="13" y="76"/>
                </a:lnTo>
                <a:lnTo>
                  <a:pt x="0" y="63"/>
                </a:lnTo>
                <a:lnTo>
                  <a:pt x="0" y="51"/>
                </a:lnTo>
                <a:lnTo>
                  <a:pt x="0" y="25"/>
                </a:lnTo>
                <a:lnTo>
                  <a:pt x="0" y="13"/>
                </a:lnTo>
                <a:lnTo>
                  <a:pt x="0" y="0"/>
                </a:lnTo>
                <a:lnTo>
                  <a:pt x="13" y="0"/>
                </a:lnTo>
                <a:lnTo>
                  <a:pt x="26" y="0"/>
                </a:lnTo>
                <a:lnTo>
                  <a:pt x="38" y="0"/>
                </a:lnTo>
                <a:lnTo>
                  <a:pt x="51" y="0"/>
                </a:lnTo>
                <a:lnTo>
                  <a:pt x="77" y="0"/>
                </a:lnTo>
                <a:lnTo>
                  <a:pt x="102" y="13"/>
                </a:lnTo>
                <a:lnTo>
                  <a:pt x="127" y="25"/>
                </a:lnTo>
                <a:lnTo>
                  <a:pt x="166" y="38"/>
                </a:lnTo>
                <a:lnTo>
                  <a:pt x="191" y="51"/>
                </a:lnTo>
                <a:lnTo>
                  <a:pt x="216" y="63"/>
                </a:lnTo>
                <a:lnTo>
                  <a:pt x="229" y="76"/>
                </a:lnTo>
                <a:lnTo>
                  <a:pt x="242" y="76"/>
                </a:lnTo>
                <a:lnTo>
                  <a:pt x="255" y="89"/>
                </a:lnTo>
                <a:lnTo>
                  <a:pt x="267" y="101"/>
                </a:lnTo>
                <a:lnTo>
                  <a:pt x="280" y="114"/>
                </a:lnTo>
                <a:lnTo>
                  <a:pt x="280" y="139"/>
                </a:lnTo>
                <a:lnTo>
                  <a:pt x="280" y="165"/>
                </a:lnTo>
                <a:lnTo>
                  <a:pt x="267" y="190"/>
                </a:lnTo>
                <a:lnTo>
                  <a:pt x="267" y="215"/>
                </a:lnTo>
                <a:lnTo>
                  <a:pt x="255" y="228"/>
                </a:lnTo>
                <a:lnTo>
                  <a:pt x="255" y="241"/>
                </a:lnTo>
                <a:lnTo>
                  <a:pt x="255" y="254"/>
                </a:lnTo>
                <a:lnTo>
                  <a:pt x="255" y="266"/>
                </a:lnTo>
                <a:lnTo>
                  <a:pt x="255" y="292"/>
                </a:lnTo>
                <a:lnTo>
                  <a:pt x="255" y="304"/>
                </a:lnTo>
                <a:lnTo>
                  <a:pt x="242" y="342"/>
                </a:lnTo>
                <a:lnTo>
                  <a:pt x="242" y="368"/>
                </a:lnTo>
                <a:lnTo>
                  <a:pt x="242" y="393"/>
                </a:lnTo>
                <a:lnTo>
                  <a:pt x="242" y="431"/>
                </a:lnTo>
                <a:lnTo>
                  <a:pt x="242" y="469"/>
                </a:lnTo>
                <a:lnTo>
                  <a:pt x="242" y="520"/>
                </a:lnTo>
                <a:lnTo>
                  <a:pt x="242" y="558"/>
                </a:lnTo>
                <a:lnTo>
                  <a:pt x="242" y="608"/>
                </a:lnTo>
                <a:lnTo>
                  <a:pt x="242" y="659"/>
                </a:lnTo>
                <a:lnTo>
                  <a:pt x="242" y="71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" name="矩形 4"/>
          <p:cNvSpPr/>
          <p:nvPr/>
        </p:nvSpPr>
        <p:spPr>
          <a:xfrm>
            <a:off x="698676" y="1401415"/>
            <a:ext cx="1204913" cy="1311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8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纠</a:t>
            </a:r>
          </a:p>
        </p:txBody>
      </p:sp>
      <p:sp>
        <p:nvSpPr>
          <p:cNvPr id="24" name="矩形 23"/>
          <p:cNvSpPr/>
          <p:nvPr/>
        </p:nvSpPr>
        <p:spPr>
          <a:xfrm>
            <a:off x="705329" y="704850"/>
            <a:ext cx="1169987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4800" b="1" dirty="0">
                <a:solidFill>
                  <a:srgbClr val="FF0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 jiū</a:t>
            </a:r>
          </a:p>
        </p:txBody>
      </p:sp>
      <p:pic>
        <p:nvPicPr>
          <p:cNvPr id="26651" name="Picture 37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89813" y="704850"/>
            <a:ext cx="901700" cy="512763"/>
          </a:xfrm>
          <a:prstGeom prst="rect">
            <a:avLst/>
          </a:prstGeom>
          <a:noFill/>
          <a:ln w="9525">
            <a:noFill/>
          </a:ln>
          <a:effectLst>
            <a:outerShdw dist="38100" dir="8100000" algn="tr" rotWithShape="0">
              <a:srgbClr val="000000">
                <a:alpha val="39998"/>
              </a:srgbClr>
            </a:outerShdw>
          </a:effectLst>
        </p:spPr>
      </p:pic>
      <p:grpSp>
        <p:nvGrpSpPr>
          <p:cNvPr id="4" name="组合 3"/>
          <p:cNvGrpSpPr/>
          <p:nvPr/>
        </p:nvGrpSpPr>
        <p:grpSpPr>
          <a:xfrm>
            <a:off x="503303" y="2913128"/>
            <a:ext cx="3529161" cy="1700874"/>
            <a:chOff x="503303" y="2913128"/>
            <a:chExt cx="3529161" cy="1700874"/>
          </a:xfrm>
        </p:grpSpPr>
        <p:sp>
          <p:nvSpPr>
            <p:cNvPr id="25" name="TextBox 24"/>
            <p:cNvSpPr txBox="1"/>
            <p:nvPr/>
          </p:nvSpPr>
          <p:spPr>
            <a:xfrm>
              <a:off x="535202" y="2913128"/>
              <a:ext cx="2339975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24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结构：</a:t>
              </a:r>
              <a:r>
                <a:rPr lang="zh-CN" altLang="en-US" sz="2400" b="1" dirty="0">
                  <a:latin typeface="宋体" panose="02010600030101010101" pitchFamily="2" charset="-122"/>
                </a:rPr>
                <a:t>左右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535202" y="3757198"/>
              <a:ext cx="3497262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24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组词：</a:t>
              </a:r>
              <a:r>
                <a:rPr lang="zh-CN" altLang="en-US" sz="2400" b="1" dirty="0">
                  <a:solidFill>
                    <a:srgbClr val="000000"/>
                  </a:solidFill>
                  <a:latin typeface="宋体" panose="02010600030101010101" pitchFamily="2" charset="-122"/>
                </a:rPr>
                <a:t>纠察  纠纷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503303" y="3342861"/>
              <a:ext cx="2905125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24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音序：</a:t>
              </a:r>
              <a:r>
                <a:rPr lang="en-US" altLang="zh-CN" sz="2400" b="1" dirty="0">
                  <a:latin typeface="宋体" panose="02010600030101010101" pitchFamily="2" charset="-122"/>
                </a:rPr>
                <a:t>J  </a:t>
              </a:r>
              <a:r>
                <a:rPr lang="zh-CN" altLang="en-US" sz="24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部首：</a:t>
              </a:r>
              <a:r>
                <a:rPr lang="zh-CN" altLang="en-US" sz="2400" b="1" dirty="0">
                  <a:latin typeface="宋体" panose="02010600030101010101" pitchFamily="2" charset="-122"/>
                </a:rPr>
                <a:t>纟</a:t>
              </a:r>
            </a:p>
          </p:txBody>
        </p:sp>
        <p:sp>
          <p:nvSpPr>
            <p:cNvPr id="2" name="TextBox 34"/>
            <p:cNvSpPr txBox="1">
              <a:spLocks noChangeArrowheads="1"/>
            </p:cNvSpPr>
            <p:nvPr/>
          </p:nvSpPr>
          <p:spPr bwMode="auto">
            <a:xfrm>
              <a:off x="535201" y="4152337"/>
              <a:ext cx="2339975" cy="46166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笔画：</a:t>
              </a: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五</a:t>
              </a:r>
            </a:p>
          </p:txBody>
        </p:sp>
      </p:grpSp>
      <p:pic>
        <p:nvPicPr>
          <p:cNvPr id="24602" name="图片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7095" y="374968"/>
            <a:ext cx="1677988" cy="708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线形标注 2 4"/>
          <p:cNvSpPr/>
          <p:nvPr/>
        </p:nvSpPr>
        <p:spPr>
          <a:xfrm>
            <a:off x="2133224" y="1562100"/>
            <a:ext cx="1971675" cy="443547"/>
          </a:xfrm>
          <a:prstGeom prst="borderCallout2">
            <a:avLst>
              <a:gd name="adj1" fmla="val 14170"/>
              <a:gd name="adj2" fmla="val 105332"/>
              <a:gd name="adj3" fmla="val 12170"/>
              <a:gd name="adj4" fmla="val 103325"/>
              <a:gd name="adj5" fmla="val 55995"/>
              <a:gd name="adj6" fmla="val 143187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zh-CN" altLang="en-US" sz="2000" b="1" dirty="0">
                <a:solidFill>
                  <a:srgbClr val="0000FF"/>
                </a:solidFill>
                <a:latin typeface="宋体" panose="02010600030101010101" pitchFamily="2" charset="-122"/>
                <a:sym typeface="+mn-ea"/>
              </a:rPr>
              <a:t>左右宽窄相当</a:t>
            </a:r>
            <a:r>
              <a:rPr kumimoji="0" lang="zh-CN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ea"/>
                <a:cs typeface="+mn-cs"/>
              </a:rPr>
              <a:t>。</a:t>
            </a:r>
          </a:p>
        </p:txBody>
      </p:sp>
      <p:sp>
        <p:nvSpPr>
          <p:cNvPr id="11" name="线形标注 2 10"/>
          <p:cNvSpPr/>
          <p:nvPr/>
        </p:nvSpPr>
        <p:spPr>
          <a:xfrm>
            <a:off x="7037705" y="1783080"/>
            <a:ext cx="1837690" cy="938530"/>
          </a:xfrm>
          <a:prstGeom prst="borderCallout2">
            <a:avLst>
              <a:gd name="adj1" fmla="val 53213"/>
              <a:gd name="adj2" fmla="val -15791"/>
              <a:gd name="adj3" fmla="val 55471"/>
              <a:gd name="adj4" fmla="val -9474"/>
              <a:gd name="adj5" fmla="val 44676"/>
              <a:gd name="adj6" fmla="val -47488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  </a:t>
            </a:r>
            <a:r>
              <a:rPr lang="zh-CN" altLang="en-US" sz="2000" b="1" dirty="0">
                <a:solidFill>
                  <a:srgbClr val="0000FF"/>
                </a:solidFill>
                <a:latin typeface="宋体" panose="02010600030101010101" pitchFamily="2" charset="-122"/>
                <a:sym typeface="+mn-ea"/>
              </a:rPr>
              <a:t>右边竖提要小，最后一竖要长。</a:t>
            </a:r>
            <a:endParaRPr kumimoji="0" lang="zh-CN" altLang="en-US" sz="2000" b="1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  <a:sym typeface="+mn-ea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7075170" y="2880043"/>
            <a:ext cx="1800225" cy="1241425"/>
            <a:chOff x="6397625" y="2122488"/>
            <a:chExt cx="1800225" cy="1241425"/>
          </a:xfrm>
        </p:grpSpPr>
        <p:sp>
          <p:nvSpPr>
            <p:cNvPr id="60" name="云形标注 59"/>
            <p:cNvSpPr/>
            <p:nvPr/>
          </p:nvSpPr>
          <p:spPr>
            <a:xfrm>
              <a:off x="6397625" y="2122488"/>
              <a:ext cx="1800225" cy="1241425"/>
            </a:xfrm>
            <a:prstGeom prst="cloudCallout">
              <a:avLst>
                <a:gd name="adj1" fmla="val -126290"/>
                <a:gd name="adj2" fmla="val -24151"/>
              </a:avLst>
            </a:prstGeom>
            <a:gradFill>
              <a:gsLst>
                <a:gs pos="0">
                  <a:schemeClr val="bg1"/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592" name="TextBox 3"/>
            <p:cNvSpPr txBox="1"/>
            <p:nvPr/>
          </p:nvSpPr>
          <p:spPr>
            <a:xfrm>
              <a:off x="6652105" y="2291871"/>
              <a:ext cx="1390650" cy="92202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b="1" dirty="0">
                  <a:latin typeface="+mj-ea"/>
                  <a:ea typeface="+mj-ea"/>
                </a:rPr>
                <a:t>易错提示：右边第一笔是竖提哦！</a:t>
              </a: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66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66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66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66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66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Group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6736394"/>
              </p:ext>
            </p:extLst>
          </p:nvPr>
        </p:nvGraphicFramePr>
        <p:xfrm>
          <a:off x="4212908" y="1217930"/>
          <a:ext cx="2590800" cy="2279650"/>
        </p:xfrm>
        <a:graphic>
          <a:graphicData uri="http://schemas.openxmlformats.org/drawingml/2006/table">
            <a:tbl>
              <a:tblPr/>
              <a:tblGrid>
                <a:gridCol w="1284387"/>
                <a:gridCol w="1306413"/>
              </a:tblGrid>
              <a:tr h="113446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4518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3" name="矩形 4"/>
          <p:cNvSpPr/>
          <p:nvPr/>
        </p:nvSpPr>
        <p:spPr>
          <a:xfrm>
            <a:off x="698676" y="1401415"/>
            <a:ext cx="1215397" cy="1323439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80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耀</a:t>
            </a:r>
            <a:endParaRPr lang="zh-CN" altLang="en-US" sz="8000" b="1" dirty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726595" y="704850"/>
            <a:ext cx="1169987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4800" b="1" dirty="0" err="1" smtClean="0">
                <a:solidFill>
                  <a:srgbClr val="FF0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yào</a:t>
            </a:r>
            <a:endParaRPr lang="en-US" altLang="zh-CN" sz="4800" b="1" dirty="0">
              <a:solidFill>
                <a:srgbClr val="FF0000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pic>
        <p:nvPicPr>
          <p:cNvPr id="26651" name="Picture 37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89813" y="704850"/>
            <a:ext cx="901700" cy="512763"/>
          </a:xfrm>
          <a:prstGeom prst="rect">
            <a:avLst/>
          </a:prstGeom>
          <a:noFill/>
          <a:ln w="9525">
            <a:noFill/>
          </a:ln>
          <a:effectLst>
            <a:outerShdw dist="38100" dir="8100000" algn="tr" rotWithShape="0">
              <a:srgbClr val="000000">
                <a:alpha val="39998"/>
              </a:srgbClr>
            </a:outerShdw>
          </a:effectLst>
        </p:spPr>
      </p:pic>
      <p:grpSp>
        <p:nvGrpSpPr>
          <p:cNvPr id="4" name="组合 3"/>
          <p:cNvGrpSpPr/>
          <p:nvPr/>
        </p:nvGrpSpPr>
        <p:grpSpPr>
          <a:xfrm>
            <a:off x="482037" y="2859963"/>
            <a:ext cx="3529161" cy="1700874"/>
            <a:chOff x="503303" y="2913128"/>
            <a:chExt cx="3529161" cy="1700874"/>
          </a:xfrm>
        </p:grpSpPr>
        <p:sp>
          <p:nvSpPr>
            <p:cNvPr id="25" name="TextBox 24"/>
            <p:cNvSpPr txBox="1"/>
            <p:nvPr/>
          </p:nvSpPr>
          <p:spPr>
            <a:xfrm>
              <a:off x="535202" y="2913128"/>
              <a:ext cx="2339975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24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结构：</a:t>
              </a:r>
              <a:r>
                <a:rPr lang="zh-CN" altLang="en-US" sz="2400" b="1" dirty="0">
                  <a:latin typeface="宋体" panose="02010600030101010101" pitchFamily="2" charset="-122"/>
                </a:rPr>
                <a:t>左右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535202" y="3757198"/>
              <a:ext cx="3497262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24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组词</a:t>
              </a:r>
              <a:r>
                <a:rPr lang="zh-CN" altLang="en-US" sz="2400" b="1" dirty="0" smtClean="0">
                  <a:solidFill>
                    <a:srgbClr val="0000FF"/>
                  </a:solidFill>
                  <a:latin typeface="宋体" panose="02010600030101010101" pitchFamily="2" charset="-122"/>
                </a:rPr>
                <a:t>：</a:t>
              </a:r>
              <a:r>
                <a:rPr lang="zh-CN" altLang="en-US" sz="2400" b="1" dirty="0" smtClean="0">
                  <a:solidFill>
                    <a:srgbClr val="000000"/>
                  </a:solidFill>
                  <a:latin typeface="宋体" panose="02010600030101010101" pitchFamily="2" charset="-122"/>
                </a:rPr>
                <a:t>照耀 </a:t>
              </a:r>
              <a:r>
                <a:rPr lang="zh-CN" altLang="en-US" sz="2400" b="1" dirty="0">
                  <a:solidFill>
                    <a:srgbClr val="000000"/>
                  </a:solidFill>
                  <a:latin typeface="宋体" panose="02010600030101010101" pitchFamily="2" charset="-122"/>
                </a:rPr>
                <a:t>耀眼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503303" y="3332228"/>
              <a:ext cx="2905125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24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音序</a:t>
              </a:r>
              <a:r>
                <a:rPr lang="zh-CN" altLang="en-US" sz="2400" b="1" dirty="0" smtClean="0">
                  <a:solidFill>
                    <a:srgbClr val="0000FF"/>
                  </a:solidFill>
                  <a:latin typeface="宋体" panose="02010600030101010101" pitchFamily="2" charset="-122"/>
                </a:rPr>
                <a:t>：</a:t>
              </a:r>
              <a:r>
                <a:rPr lang="en-US" altLang="zh-CN" sz="2400" b="1" dirty="0" smtClean="0">
                  <a:latin typeface="宋体" panose="02010600030101010101" pitchFamily="2" charset="-122"/>
                </a:rPr>
                <a:t>Y  </a:t>
              </a:r>
              <a:r>
                <a:rPr lang="zh-CN" altLang="en-US" sz="24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部首</a:t>
              </a:r>
              <a:r>
                <a:rPr lang="zh-CN" altLang="en-US" sz="2400" b="1" dirty="0" smtClean="0">
                  <a:solidFill>
                    <a:srgbClr val="0000FF"/>
                  </a:solidFill>
                  <a:latin typeface="宋体" panose="02010600030101010101" pitchFamily="2" charset="-122"/>
                </a:rPr>
                <a:t>：</a:t>
              </a:r>
              <a:r>
                <a:rPr lang="zh-CN" altLang="en-US" sz="2400" b="1" dirty="0" smtClean="0">
                  <a:latin typeface="宋体" panose="02010600030101010101" pitchFamily="2" charset="-122"/>
                </a:rPr>
                <a:t></a:t>
              </a:r>
              <a:endParaRPr lang="zh-CN" altLang="en-US" sz="2400" b="1" dirty="0">
                <a:latin typeface="宋体" panose="02010600030101010101" pitchFamily="2" charset="-122"/>
              </a:endParaRPr>
            </a:p>
          </p:txBody>
        </p:sp>
        <p:sp>
          <p:nvSpPr>
            <p:cNvPr id="2" name="TextBox 34"/>
            <p:cNvSpPr txBox="1">
              <a:spLocks noChangeArrowheads="1"/>
            </p:cNvSpPr>
            <p:nvPr/>
          </p:nvSpPr>
          <p:spPr bwMode="auto">
            <a:xfrm>
              <a:off x="535201" y="4152337"/>
              <a:ext cx="2339975" cy="46166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笔画：</a:t>
              </a: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二十</a:t>
              </a:r>
            </a:p>
          </p:txBody>
        </p:sp>
      </p:grpSp>
      <p:pic>
        <p:nvPicPr>
          <p:cNvPr id="24602" name="图片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7095" y="374968"/>
            <a:ext cx="1677988" cy="708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线形标注 2 4"/>
          <p:cNvSpPr/>
          <p:nvPr/>
        </p:nvSpPr>
        <p:spPr>
          <a:xfrm>
            <a:off x="2186389" y="1551467"/>
            <a:ext cx="1971675" cy="1092518"/>
          </a:xfrm>
          <a:prstGeom prst="borderCallout2">
            <a:avLst>
              <a:gd name="adj1" fmla="val 14170"/>
              <a:gd name="adj2" fmla="val 105332"/>
              <a:gd name="adj3" fmla="val 12170"/>
              <a:gd name="adj4" fmla="val 103325"/>
              <a:gd name="adj5" fmla="val 55995"/>
              <a:gd name="adj6" fmla="val 143187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lvl="0">
              <a:defRPr/>
            </a:pPr>
            <a:r>
              <a:rPr lang="en-US" altLang="zh-CN" sz="2400" b="1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zh-CN" altLang="en-US" sz="2400" b="1" dirty="0" smtClean="0">
                <a:solidFill>
                  <a:srgbClr val="0000FF"/>
                </a:solidFill>
                <a:latin typeface="宋体" panose="02010600030101010101" pitchFamily="2" charset="-122"/>
                <a:sym typeface="+mn-ea"/>
              </a:rPr>
              <a:t>“光” 的</a:t>
            </a:r>
            <a:r>
              <a:rPr lang="zh-CN" altLang="en-US" sz="2400" b="1" dirty="0">
                <a:solidFill>
                  <a:srgbClr val="0000FF"/>
                </a:solidFill>
                <a:latin typeface="宋体" panose="02010600030101010101" pitchFamily="2" charset="-122"/>
                <a:sym typeface="+mn-ea"/>
              </a:rPr>
              <a:t>竖弯钩变为</a:t>
            </a:r>
            <a:r>
              <a:rPr lang="zh-CN" altLang="en-US" sz="2400" b="1" dirty="0" smtClean="0">
                <a:solidFill>
                  <a:srgbClr val="0000FF"/>
                </a:solidFill>
                <a:latin typeface="宋体" panose="02010600030101010101" pitchFamily="2" charset="-122"/>
                <a:sym typeface="+mn-ea"/>
              </a:rPr>
              <a:t>竖提</a:t>
            </a:r>
            <a:r>
              <a:rPr lang="zh-CN" altLang="en-US" sz="2400" b="1" dirty="0">
                <a:solidFill>
                  <a:srgbClr val="0000FF"/>
                </a:solidFill>
                <a:latin typeface="宋体" panose="02010600030101010101" pitchFamily="2" charset="-122"/>
                <a:sym typeface="+mn-ea"/>
              </a:rPr>
              <a:t>。</a:t>
            </a:r>
            <a:endParaRPr kumimoji="0" lang="zh-CN" altLang="en-US" sz="2400" b="0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n-ea"/>
            </a:endParaRPr>
          </a:p>
        </p:txBody>
      </p:sp>
      <p:sp>
        <p:nvSpPr>
          <p:cNvPr id="11" name="线形标注 2 10"/>
          <p:cNvSpPr/>
          <p:nvPr/>
        </p:nvSpPr>
        <p:spPr>
          <a:xfrm>
            <a:off x="7037705" y="1719281"/>
            <a:ext cx="1837690" cy="1096963"/>
          </a:xfrm>
          <a:prstGeom prst="borderCallout2">
            <a:avLst>
              <a:gd name="adj1" fmla="val 53213"/>
              <a:gd name="adj2" fmla="val -15791"/>
              <a:gd name="adj3" fmla="val 55471"/>
              <a:gd name="adj4" fmla="val -9474"/>
              <a:gd name="adj5" fmla="val 44676"/>
              <a:gd name="adj6" fmla="val -47488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lvl="0">
              <a:defRPr/>
            </a:pPr>
            <a:r>
              <a:rPr lang="en-US" altLang="zh-CN" sz="2400" b="1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  </a:t>
            </a:r>
            <a:r>
              <a:rPr lang="zh-CN" altLang="en-US" sz="2400" b="1" dirty="0" smtClean="0">
                <a:solidFill>
                  <a:srgbClr val="0000FF"/>
                </a:solidFill>
                <a:latin typeface="宋体" panose="02010600030101010101" pitchFamily="2" charset="-122"/>
                <a:sym typeface="+mn-ea"/>
              </a:rPr>
              <a:t>“翟”</a:t>
            </a:r>
            <a:r>
              <a:rPr lang="zh-CN" altLang="en-US" sz="2400" b="1" dirty="0">
                <a:solidFill>
                  <a:srgbClr val="0000FF"/>
                </a:solidFill>
                <a:latin typeface="宋体" panose="02010600030101010101" pitchFamily="2" charset="-122"/>
                <a:sym typeface="+mn-ea"/>
              </a:rPr>
              <a:t>的下</a:t>
            </a:r>
            <a:r>
              <a:rPr lang="zh-CN" altLang="en-US" sz="2400" b="1" dirty="0" smtClean="0">
                <a:solidFill>
                  <a:srgbClr val="0000FF"/>
                </a:solidFill>
                <a:latin typeface="宋体" panose="02010600030101010101" pitchFamily="2" charset="-122"/>
                <a:sym typeface="+mn-ea"/>
              </a:rPr>
              <a:t>半部分</a:t>
            </a:r>
            <a:r>
              <a:rPr lang="zh-CN" altLang="en-US" sz="2400" b="1" dirty="0">
                <a:solidFill>
                  <a:srgbClr val="0000FF"/>
                </a:solidFill>
                <a:latin typeface="宋体" panose="02010600030101010101" pitchFamily="2" charset="-122"/>
                <a:sym typeface="+mn-ea"/>
              </a:rPr>
              <a:t>有四横。</a:t>
            </a:r>
            <a:endParaRPr kumimoji="0" lang="zh-CN" altLang="en-US" sz="2400" b="1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9" name="Freeform 6"/>
          <p:cNvSpPr>
            <a:spLocks/>
          </p:cNvSpPr>
          <p:nvPr/>
        </p:nvSpPr>
        <p:spPr bwMode="auto">
          <a:xfrm>
            <a:off x="4995011" y="1600294"/>
            <a:ext cx="189584" cy="644233"/>
          </a:xfrm>
          <a:custGeom>
            <a:avLst/>
            <a:gdLst>
              <a:gd name="T0" fmla="*/ 293 w 322"/>
              <a:gd name="T1" fmla="*/ 467 h 1099"/>
              <a:gd name="T2" fmla="*/ 291 w 322"/>
              <a:gd name="T3" fmla="*/ 514 h 1099"/>
              <a:gd name="T4" fmla="*/ 288 w 322"/>
              <a:gd name="T5" fmla="*/ 565 h 1099"/>
              <a:gd name="T6" fmla="*/ 287 w 322"/>
              <a:gd name="T7" fmla="*/ 618 h 1099"/>
              <a:gd name="T8" fmla="*/ 284 w 322"/>
              <a:gd name="T9" fmla="*/ 676 h 1099"/>
              <a:gd name="T10" fmla="*/ 281 w 322"/>
              <a:gd name="T11" fmla="*/ 738 h 1099"/>
              <a:gd name="T12" fmla="*/ 280 w 322"/>
              <a:gd name="T13" fmla="*/ 802 h 1099"/>
              <a:gd name="T14" fmla="*/ 277 w 322"/>
              <a:gd name="T15" fmla="*/ 871 h 1099"/>
              <a:gd name="T16" fmla="*/ 274 w 322"/>
              <a:gd name="T17" fmla="*/ 943 h 1099"/>
              <a:gd name="T18" fmla="*/ 273 w 322"/>
              <a:gd name="T19" fmla="*/ 1020 h 1099"/>
              <a:gd name="T20" fmla="*/ 270 w 322"/>
              <a:gd name="T21" fmla="*/ 1099 h 1099"/>
              <a:gd name="T22" fmla="*/ 90 w 322"/>
              <a:gd name="T23" fmla="*/ 1041 h 1099"/>
              <a:gd name="T24" fmla="*/ 90 w 322"/>
              <a:gd name="T25" fmla="*/ 959 h 1099"/>
              <a:gd name="T26" fmla="*/ 91 w 322"/>
              <a:gd name="T27" fmla="*/ 880 h 1099"/>
              <a:gd name="T28" fmla="*/ 91 w 322"/>
              <a:gd name="T29" fmla="*/ 805 h 1099"/>
              <a:gd name="T30" fmla="*/ 91 w 322"/>
              <a:gd name="T31" fmla="*/ 735 h 1099"/>
              <a:gd name="T32" fmla="*/ 90 w 322"/>
              <a:gd name="T33" fmla="*/ 667 h 1099"/>
              <a:gd name="T34" fmla="*/ 90 w 322"/>
              <a:gd name="T35" fmla="*/ 604 h 1099"/>
              <a:gd name="T36" fmla="*/ 88 w 322"/>
              <a:gd name="T37" fmla="*/ 545 h 1099"/>
              <a:gd name="T38" fmla="*/ 87 w 322"/>
              <a:gd name="T39" fmla="*/ 490 h 1099"/>
              <a:gd name="T40" fmla="*/ 85 w 322"/>
              <a:gd name="T41" fmla="*/ 440 h 1099"/>
              <a:gd name="T42" fmla="*/ 84 w 322"/>
              <a:gd name="T43" fmla="*/ 392 h 1099"/>
              <a:gd name="T44" fmla="*/ 83 w 322"/>
              <a:gd name="T45" fmla="*/ 349 h 1099"/>
              <a:gd name="T46" fmla="*/ 80 w 322"/>
              <a:gd name="T47" fmla="*/ 310 h 1099"/>
              <a:gd name="T48" fmla="*/ 77 w 322"/>
              <a:gd name="T49" fmla="*/ 274 h 1099"/>
              <a:gd name="T50" fmla="*/ 74 w 322"/>
              <a:gd name="T51" fmla="*/ 242 h 1099"/>
              <a:gd name="T52" fmla="*/ 71 w 322"/>
              <a:gd name="T53" fmla="*/ 215 h 1099"/>
              <a:gd name="T54" fmla="*/ 67 w 322"/>
              <a:gd name="T55" fmla="*/ 192 h 1099"/>
              <a:gd name="T56" fmla="*/ 64 w 322"/>
              <a:gd name="T57" fmla="*/ 173 h 1099"/>
              <a:gd name="T58" fmla="*/ 59 w 322"/>
              <a:gd name="T59" fmla="*/ 157 h 1099"/>
              <a:gd name="T60" fmla="*/ 55 w 322"/>
              <a:gd name="T61" fmla="*/ 146 h 1099"/>
              <a:gd name="T62" fmla="*/ 49 w 322"/>
              <a:gd name="T63" fmla="*/ 139 h 1099"/>
              <a:gd name="T64" fmla="*/ 41 w 322"/>
              <a:gd name="T65" fmla="*/ 131 h 1099"/>
              <a:gd name="T66" fmla="*/ 23 w 322"/>
              <a:gd name="T67" fmla="*/ 118 h 1099"/>
              <a:gd name="T68" fmla="*/ 12 w 322"/>
              <a:gd name="T69" fmla="*/ 104 h 1099"/>
              <a:gd name="T70" fmla="*/ 3 w 322"/>
              <a:gd name="T71" fmla="*/ 87 h 1099"/>
              <a:gd name="T72" fmla="*/ 0 w 322"/>
              <a:gd name="T73" fmla="*/ 67 h 1099"/>
              <a:gd name="T74" fmla="*/ 2 w 322"/>
              <a:gd name="T75" fmla="*/ 45 h 1099"/>
              <a:gd name="T76" fmla="*/ 9 w 322"/>
              <a:gd name="T77" fmla="*/ 25 h 1099"/>
              <a:gd name="T78" fmla="*/ 23 w 322"/>
              <a:gd name="T79" fmla="*/ 10 h 1099"/>
              <a:gd name="T80" fmla="*/ 46 w 322"/>
              <a:gd name="T81" fmla="*/ 3 h 1099"/>
              <a:gd name="T82" fmla="*/ 78 w 322"/>
              <a:gd name="T83" fmla="*/ 0 h 1099"/>
              <a:gd name="T84" fmla="*/ 117 w 322"/>
              <a:gd name="T85" fmla="*/ 3 h 1099"/>
              <a:gd name="T86" fmla="*/ 160 w 322"/>
              <a:gd name="T87" fmla="*/ 10 h 1099"/>
              <a:gd name="T88" fmla="*/ 199 w 322"/>
              <a:gd name="T89" fmla="*/ 18 h 1099"/>
              <a:gd name="T90" fmla="*/ 232 w 322"/>
              <a:gd name="T91" fmla="*/ 28 h 1099"/>
              <a:gd name="T92" fmla="*/ 260 w 322"/>
              <a:gd name="T93" fmla="*/ 38 h 1099"/>
              <a:gd name="T94" fmla="*/ 280 w 322"/>
              <a:gd name="T95" fmla="*/ 49 h 1099"/>
              <a:gd name="T96" fmla="*/ 296 w 322"/>
              <a:gd name="T97" fmla="*/ 61 h 1099"/>
              <a:gd name="T98" fmla="*/ 307 w 322"/>
              <a:gd name="T99" fmla="*/ 75 h 1099"/>
              <a:gd name="T100" fmla="*/ 316 w 322"/>
              <a:gd name="T101" fmla="*/ 91 h 1099"/>
              <a:gd name="T102" fmla="*/ 320 w 322"/>
              <a:gd name="T103" fmla="*/ 108 h 1099"/>
              <a:gd name="T104" fmla="*/ 322 w 322"/>
              <a:gd name="T105" fmla="*/ 129 h 1099"/>
              <a:gd name="T106" fmla="*/ 319 w 322"/>
              <a:gd name="T107" fmla="*/ 152 h 1099"/>
              <a:gd name="T108" fmla="*/ 314 w 322"/>
              <a:gd name="T109" fmla="*/ 180 h 1099"/>
              <a:gd name="T110" fmla="*/ 310 w 322"/>
              <a:gd name="T111" fmla="*/ 221 h 1099"/>
              <a:gd name="T112" fmla="*/ 304 w 322"/>
              <a:gd name="T113" fmla="*/ 273 h 1099"/>
              <a:gd name="T114" fmla="*/ 300 w 322"/>
              <a:gd name="T115" fmla="*/ 336 h 1099"/>
              <a:gd name="T116" fmla="*/ 296 w 322"/>
              <a:gd name="T117" fmla="*/ 411 h 1099"/>
              <a:gd name="T118" fmla="*/ 294 w 322"/>
              <a:gd name="T119" fmla="*/ 438 h 10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322" h="1099">
                <a:moveTo>
                  <a:pt x="294" y="438"/>
                </a:moveTo>
                <a:lnTo>
                  <a:pt x="294" y="452"/>
                </a:lnTo>
                <a:lnTo>
                  <a:pt x="293" y="467"/>
                </a:lnTo>
                <a:lnTo>
                  <a:pt x="293" y="483"/>
                </a:lnTo>
                <a:lnTo>
                  <a:pt x="291" y="499"/>
                </a:lnTo>
                <a:lnTo>
                  <a:pt x="291" y="514"/>
                </a:lnTo>
                <a:lnTo>
                  <a:pt x="290" y="530"/>
                </a:lnTo>
                <a:lnTo>
                  <a:pt x="290" y="547"/>
                </a:lnTo>
                <a:lnTo>
                  <a:pt x="288" y="565"/>
                </a:lnTo>
                <a:lnTo>
                  <a:pt x="288" y="582"/>
                </a:lnTo>
                <a:lnTo>
                  <a:pt x="287" y="601"/>
                </a:lnTo>
                <a:lnTo>
                  <a:pt x="287" y="618"/>
                </a:lnTo>
                <a:lnTo>
                  <a:pt x="286" y="637"/>
                </a:lnTo>
                <a:lnTo>
                  <a:pt x="284" y="657"/>
                </a:lnTo>
                <a:lnTo>
                  <a:pt x="284" y="676"/>
                </a:lnTo>
                <a:lnTo>
                  <a:pt x="283" y="696"/>
                </a:lnTo>
                <a:lnTo>
                  <a:pt x="283" y="717"/>
                </a:lnTo>
                <a:lnTo>
                  <a:pt x="281" y="738"/>
                </a:lnTo>
                <a:lnTo>
                  <a:pt x="281" y="759"/>
                </a:lnTo>
                <a:lnTo>
                  <a:pt x="280" y="781"/>
                </a:lnTo>
                <a:lnTo>
                  <a:pt x="280" y="802"/>
                </a:lnTo>
                <a:lnTo>
                  <a:pt x="278" y="825"/>
                </a:lnTo>
                <a:lnTo>
                  <a:pt x="278" y="848"/>
                </a:lnTo>
                <a:lnTo>
                  <a:pt x="277" y="871"/>
                </a:lnTo>
                <a:lnTo>
                  <a:pt x="277" y="894"/>
                </a:lnTo>
                <a:lnTo>
                  <a:pt x="275" y="919"/>
                </a:lnTo>
                <a:lnTo>
                  <a:pt x="274" y="943"/>
                </a:lnTo>
                <a:lnTo>
                  <a:pt x="274" y="968"/>
                </a:lnTo>
                <a:lnTo>
                  <a:pt x="273" y="994"/>
                </a:lnTo>
                <a:lnTo>
                  <a:pt x="273" y="1020"/>
                </a:lnTo>
                <a:lnTo>
                  <a:pt x="271" y="1046"/>
                </a:lnTo>
                <a:lnTo>
                  <a:pt x="271" y="1072"/>
                </a:lnTo>
                <a:lnTo>
                  <a:pt x="270" y="1099"/>
                </a:lnTo>
                <a:lnTo>
                  <a:pt x="88" y="1099"/>
                </a:lnTo>
                <a:lnTo>
                  <a:pt x="88" y="1070"/>
                </a:lnTo>
                <a:lnTo>
                  <a:pt x="90" y="1041"/>
                </a:lnTo>
                <a:lnTo>
                  <a:pt x="90" y="1014"/>
                </a:lnTo>
                <a:lnTo>
                  <a:pt x="90" y="985"/>
                </a:lnTo>
                <a:lnTo>
                  <a:pt x="90" y="959"/>
                </a:lnTo>
                <a:lnTo>
                  <a:pt x="90" y="932"/>
                </a:lnTo>
                <a:lnTo>
                  <a:pt x="90" y="906"/>
                </a:lnTo>
                <a:lnTo>
                  <a:pt x="91" y="880"/>
                </a:lnTo>
                <a:lnTo>
                  <a:pt x="91" y="854"/>
                </a:lnTo>
                <a:lnTo>
                  <a:pt x="91" y="830"/>
                </a:lnTo>
                <a:lnTo>
                  <a:pt x="91" y="805"/>
                </a:lnTo>
                <a:lnTo>
                  <a:pt x="91" y="781"/>
                </a:lnTo>
                <a:lnTo>
                  <a:pt x="91" y="758"/>
                </a:lnTo>
                <a:lnTo>
                  <a:pt x="91" y="735"/>
                </a:lnTo>
                <a:lnTo>
                  <a:pt x="91" y="712"/>
                </a:lnTo>
                <a:lnTo>
                  <a:pt x="91" y="689"/>
                </a:lnTo>
                <a:lnTo>
                  <a:pt x="90" y="667"/>
                </a:lnTo>
                <a:lnTo>
                  <a:pt x="90" y="645"/>
                </a:lnTo>
                <a:lnTo>
                  <a:pt x="90" y="625"/>
                </a:lnTo>
                <a:lnTo>
                  <a:pt x="90" y="604"/>
                </a:lnTo>
                <a:lnTo>
                  <a:pt x="90" y="583"/>
                </a:lnTo>
                <a:lnTo>
                  <a:pt x="90" y="565"/>
                </a:lnTo>
                <a:lnTo>
                  <a:pt x="88" y="545"/>
                </a:lnTo>
                <a:lnTo>
                  <a:pt x="88" y="526"/>
                </a:lnTo>
                <a:lnTo>
                  <a:pt x="88" y="507"/>
                </a:lnTo>
                <a:lnTo>
                  <a:pt x="87" y="490"/>
                </a:lnTo>
                <a:lnTo>
                  <a:pt x="87" y="473"/>
                </a:lnTo>
                <a:lnTo>
                  <a:pt x="87" y="455"/>
                </a:lnTo>
                <a:lnTo>
                  <a:pt x="85" y="440"/>
                </a:lnTo>
                <a:lnTo>
                  <a:pt x="85" y="422"/>
                </a:lnTo>
                <a:lnTo>
                  <a:pt x="85" y="406"/>
                </a:lnTo>
                <a:lnTo>
                  <a:pt x="84" y="392"/>
                </a:lnTo>
                <a:lnTo>
                  <a:pt x="84" y="376"/>
                </a:lnTo>
                <a:lnTo>
                  <a:pt x="83" y="362"/>
                </a:lnTo>
                <a:lnTo>
                  <a:pt x="83" y="349"/>
                </a:lnTo>
                <a:lnTo>
                  <a:pt x="81" y="334"/>
                </a:lnTo>
                <a:lnTo>
                  <a:pt x="81" y="321"/>
                </a:lnTo>
                <a:lnTo>
                  <a:pt x="80" y="310"/>
                </a:lnTo>
                <a:lnTo>
                  <a:pt x="78" y="297"/>
                </a:lnTo>
                <a:lnTo>
                  <a:pt x="78" y="285"/>
                </a:lnTo>
                <a:lnTo>
                  <a:pt x="77" y="274"/>
                </a:lnTo>
                <a:lnTo>
                  <a:pt x="75" y="264"/>
                </a:lnTo>
                <a:lnTo>
                  <a:pt x="75" y="252"/>
                </a:lnTo>
                <a:lnTo>
                  <a:pt x="74" y="242"/>
                </a:lnTo>
                <a:lnTo>
                  <a:pt x="72" y="234"/>
                </a:lnTo>
                <a:lnTo>
                  <a:pt x="71" y="224"/>
                </a:lnTo>
                <a:lnTo>
                  <a:pt x="71" y="215"/>
                </a:lnTo>
                <a:lnTo>
                  <a:pt x="70" y="208"/>
                </a:lnTo>
                <a:lnTo>
                  <a:pt x="68" y="199"/>
                </a:lnTo>
                <a:lnTo>
                  <a:pt x="67" y="192"/>
                </a:lnTo>
                <a:lnTo>
                  <a:pt x="65" y="185"/>
                </a:lnTo>
                <a:lnTo>
                  <a:pt x="64" y="179"/>
                </a:lnTo>
                <a:lnTo>
                  <a:pt x="64" y="173"/>
                </a:lnTo>
                <a:lnTo>
                  <a:pt x="62" y="167"/>
                </a:lnTo>
                <a:lnTo>
                  <a:pt x="61" y="162"/>
                </a:lnTo>
                <a:lnTo>
                  <a:pt x="59" y="157"/>
                </a:lnTo>
                <a:lnTo>
                  <a:pt x="58" y="153"/>
                </a:lnTo>
                <a:lnTo>
                  <a:pt x="57" y="149"/>
                </a:lnTo>
                <a:lnTo>
                  <a:pt x="55" y="146"/>
                </a:lnTo>
                <a:lnTo>
                  <a:pt x="52" y="143"/>
                </a:lnTo>
                <a:lnTo>
                  <a:pt x="51" y="140"/>
                </a:lnTo>
                <a:lnTo>
                  <a:pt x="49" y="139"/>
                </a:lnTo>
                <a:lnTo>
                  <a:pt x="48" y="137"/>
                </a:lnTo>
                <a:lnTo>
                  <a:pt x="46" y="136"/>
                </a:lnTo>
                <a:lnTo>
                  <a:pt x="41" y="131"/>
                </a:lnTo>
                <a:lnTo>
                  <a:pt x="34" y="127"/>
                </a:lnTo>
                <a:lnTo>
                  <a:pt x="29" y="123"/>
                </a:lnTo>
                <a:lnTo>
                  <a:pt x="23" y="118"/>
                </a:lnTo>
                <a:lnTo>
                  <a:pt x="19" y="114"/>
                </a:lnTo>
                <a:lnTo>
                  <a:pt x="15" y="108"/>
                </a:lnTo>
                <a:lnTo>
                  <a:pt x="12" y="104"/>
                </a:lnTo>
                <a:lnTo>
                  <a:pt x="9" y="98"/>
                </a:lnTo>
                <a:lnTo>
                  <a:pt x="6" y="93"/>
                </a:lnTo>
                <a:lnTo>
                  <a:pt x="3" y="87"/>
                </a:lnTo>
                <a:lnTo>
                  <a:pt x="2" y="80"/>
                </a:lnTo>
                <a:lnTo>
                  <a:pt x="2" y="74"/>
                </a:lnTo>
                <a:lnTo>
                  <a:pt x="0" y="67"/>
                </a:lnTo>
                <a:lnTo>
                  <a:pt x="0" y="59"/>
                </a:lnTo>
                <a:lnTo>
                  <a:pt x="0" y="52"/>
                </a:lnTo>
                <a:lnTo>
                  <a:pt x="2" y="45"/>
                </a:lnTo>
                <a:lnTo>
                  <a:pt x="3" y="38"/>
                </a:lnTo>
                <a:lnTo>
                  <a:pt x="6" y="31"/>
                </a:lnTo>
                <a:lnTo>
                  <a:pt x="9" y="25"/>
                </a:lnTo>
                <a:lnTo>
                  <a:pt x="13" y="21"/>
                </a:lnTo>
                <a:lnTo>
                  <a:pt x="18" y="15"/>
                </a:lnTo>
                <a:lnTo>
                  <a:pt x="23" y="10"/>
                </a:lnTo>
                <a:lnTo>
                  <a:pt x="31" y="8"/>
                </a:lnTo>
                <a:lnTo>
                  <a:pt x="39" y="5"/>
                </a:lnTo>
                <a:lnTo>
                  <a:pt x="46" y="3"/>
                </a:lnTo>
                <a:lnTo>
                  <a:pt x="57" y="2"/>
                </a:lnTo>
                <a:lnTo>
                  <a:pt x="67" y="0"/>
                </a:lnTo>
                <a:lnTo>
                  <a:pt x="78" y="0"/>
                </a:lnTo>
                <a:lnTo>
                  <a:pt x="90" y="0"/>
                </a:lnTo>
                <a:lnTo>
                  <a:pt x="103" y="0"/>
                </a:lnTo>
                <a:lnTo>
                  <a:pt x="117" y="3"/>
                </a:lnTo>
                <a:lnTo>
                  <a:pt x="131" y="5"/>
                </a:lnTo>
                <a:lnTo>
                  <a:pt x="146" y="8"/>
                </a:lnTo>
                <a:lnTo>
                  <a:pt x="160" y="10"/>
                </a:lnTo>
                <a:lnTo>
                  <a:pt x="175" y="12"/>
                </a:lnTo>
                <a:lnTo>
                  <a:pt x="186" y="15"/>
                </a:lnTo>
                <a:lnTo>
                  <a:pt x="199" y="18"/>
                </a:lnTo>
                <a:lnTo>
                  <a:pt x="211" y="21"/>
                </a:lnTo>
                <a:lnTo>
                  <a:pt x="222" y="25"/>
                </a:lnTo>
                <a:lnTo>
                  <a:pt x="232" y="28"/>
                </a:lnTo>
                <a:lnTo>
                  <a:pt x="241" y="31"/>
                </a:lnTo>
                <a:lnTo>
                  <a:pt x="251" y="34"/>
                </a:lnTo>
                <a:lnTo>
                  <a:pt x="260" y="38"/>
                </a:lnTo>
                <a:lnTo>
                  <a:pt x="267" y="41"/>
                </a:lnTo>
                <a:lnTo>
                  <a:pt x="274" y="45"/>
                </a:lnTo>
                <a:lnTo>
                  <a:pt x="280" y="49"/>
                </a:lnTo>
                <a:lnTo>
                  <a:pt x="286" y="52"/>
                </a:lnTo>
                <a:lnTo>
                  <a:pt x="291" y="57"/>
                </a:lnTo>
                <a:lnTo>
                  <a:pt x="296" y="61"/>
                </a:lnTo>
                <a:lnTo>
                  <a:pt x="300" y="65"/>
                </a:lnTo>
                <a:lnTo>
                  <a:pt x="304" y="70"/>
                </a:lnTo>
                <a:lnTo>
                  <a:pt x="307" y="75"/>
                </a:lnTo>
                <a:lnTo>
                  <a:pt x="311" y="80"/>
                </a:lnTo>
                <a:lnTo>
                  <a:pt x="314" y="85"/>
                </a:lnTo>
                <a:lnTo>
                  <a:pt x="316" y="91"/>
                </a:lnTo>
                <a:lnTo>
                  <a:pt x="319" y="97"/>
                </a:lnTo>
                <a:lnTo>
                  <a:pt x="320" y="103"/>
                </a:lnTo>
                <a:lnTo>
                  <a:pt x="320" y="108"/>
                </a:lnTo>
                <a:lnTo>
                  <a:pt x="322" y="116"/>
                </a:lnTo>
                <a:lnTo>
                  <a:pt x="322" y="123"/>
                </a:lnTo>
                <a:lnTo>
                  <a:pt x="322" y="129"/>
                </a:lnTo>
                <a:lnTo>
                  <a:pt x="322" y="136"/>
                </a:lnTo>
                <a:lnTo>
                  <a:pt x="320" y="144"/>
                </a:lnTo>
                <a:lnTo>
                  <a:pt x="319" y="152"/>
                </a:lnTo>
                <a:lnTo>
                  <a:pt x="317" y="160"/>
                </a:lnTo>
                <a:lnTo>
                  <a:pt x="316" y="169"/>
                </a:lnTo>
                <a:lnTo>
                  <a:pt x="314" y="180"/>
                </a:lnTo>
                <a:lnTo>
                  <a:pt x="313" y="192"/>
                </a:lnTo>
                <a:lnTo>
                  <a:pt x="311" y="206"/>
                </a:lnTo>
                <a:lnTo>
                  <a:pt x="310" y="221"/>
                </a:lnTo>
                <a:lnTo>
                  <a:pt x="309" y="237"/>
                </a:lnTo>
                <a:lnTo>
                  <a:pt x="307" y="254"/>
                </a:lnTo>
                <a:lnTo>
                  <a:pt x="304" y="273"/>
                </a:lnTo>
                <a:lnTo>
                  <a:pt x="303" y="293"/>
                </a:lnTo>
                <a:lnTo>
                  <a:pt x="301" y="313"/>
                </a:lnTo>
                <a:lnTo>
                  <a:pt x="300" y="336"/>
                </a:lnTo>
                <a:lnTo>
                  <a:pt x="299" y="359"/>
                </a:lnTo>
                <a:lnTo>
                  <a:pt x="297" y="385"/>
                </a:lnTo>
                <a:lnTo>
                  <a:pt x="296" y="411"/>
                </a:lnTo>
                <a:lnTo>
                  <a:pt x="294" y="438"/>
                </a:lnTo>
                <a:lnTo>
                  <a:pt x="294" y="438"/>
                </a:lnTo>
                <a:lnTo>
                  <a:pt x="294" y="438"/>
                </a:lnTo>
              </a:path>
            </a:pathLst>
          </a:custGeom>
          <a:solidFill>
            <a:srgbClr val="FF00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" name="Freeform 7"/>
          <p:cNvSpPr>
            <a:spLocks/>
          </p:cNvSpPr>
          <p:nvPr/>
        </p:nvSpPr>
        <p:spPr bwMode="auto">
          <a:xfrm>
            <a:off x="5296940" y="2153246"/>
            <a:ext cx="389700" cy="398477"/>
          </a:xfrm>
          <a:custGeom>
            <a:avLst/>
            <a:gdLst>
              <a:gd name="T0" fmla="*/ 2 w 665"/>
              <a:gd name="T1" fmla="*/ 670 h 681"/>
              <a:gd name="T2" fmla="*/ 0 w 665"/>
              <a:gd name="T3" fmla="*/ 661 h 681"/>
              <a:gd name="T4" fmla="*/ 0 w 665"/>
              <a:gd name="T5" fmla="*/ 651 h 681"/>
              <a:gd name="T6" fmla="*/ 2 w 665"/>
              <a:gd name="T7" fmla="*/ 638 h 681"/>
              <a:gd name="T8" fmla="*/ 10 w 665"/>
              <a:gd name="T9" fmla="*/ 622 h 681"/>
              <a:gd name="T10" fmla="*/ 20 w 665"/>
              <a:gd name="T11" fmla="*/ 605 h 681"/>
              <a:gd name="T12" fmla="*/ 33 w 665"/>
              <a:gd name="T13" fmla="*/ 586 h 681"/>
              <a:gd name="T14" fmla="*/ 50 w 665"/>
              <a:gd name="T15" fmla="*/ 565 h 681"/>
              <a:gd name="T16" fmla="*/ 70 w 665"/>
              <a:gd name="T17" fmla="*/ 540 h 681"/>
              <a:gd name="T18" fmla="*/ 93 w 665"/>
              <a:gd name="T19" fmla="*/ 516 h 681"/>
              <a:gd name="T20" fmla="*/ 121 w 665"/>
              <a:gd name="T21" fmla="*/ 487 h 681"/>
              <a:gd name="T22" fmla="*/ 175 w 665"/>
              <a:gd name="T23" fmla="*/ 431 h 681"/>
              <a:gd name="T24" fmla="*/ 226 w 665"/>
              <a:gd name="T25" fmla="*/ 376 h 681"/>
              <a:gd name="T26" fmla="*/ 270 w 665"/>
              <a:gd name="T27" fmla="*/ 326 h 681"/>
              <a:gd name="T28" fmla="*/ 309 w 665"/>
              <a:gd name="T29" fmla="*/ 277 h 681"/>
              <a:gd name="T30" fmla="*/ 344 w 665"/>
              <a:gd name="T31" fmla="*/ 231 h 681"/>
              <a:gd name="T32" fmla="*/ 373 w 665"/>
              <a:gd name="T33" fmla="*/ 189 h 681"/>
              <a:gd name="T34" fmla="*/ 394 w 665"/>
              <a:gd name="T35" fmla="*/ 152 h 681"/>
              <a:gd name="T36" fmla="*/ 409 w 665"/>
              <a:gd name="T37" fmla="*/ 120 h 681"/>
              <a:gd name="T38" fmla="*/ 417 w 665"/>
              <a:gd name="T39" fmla="*/ 94 h 681"/>
              <a:gd name="T40" fmla="*/ 419 w 665"/>
              <a:gd name="T41" fmla="*/ 74 h 681"/>
              <a:gd name="T42" fmla="*/ 414 w 665"/>
              <a:gd name="T43" fmla="*/ 59 h 681"/>
              <a:gd name="T44" fmla="*/ 410 w 665"/>
              <a:gd name="T45" fmla="*/ 48 h 681"/>
              <a:gd name="T46" fmla="*/ 411 w 665"/>
              <a:gd name="T47" fmla="*/ 36 h 681"/>
              <a:gd name="T48" fmla="*/ 416 w 665"/>
              <a:gd name="T49" fmla="*/ 26 h 681"/>
              <a:gd name="T50" fmla="*/ 424 w 665"/>
              <a:gd name="T51" fmla="*/ 16 h 681"/>
              <a:gd name="T52" fmla="*/ 437 w 665"/>
              <a:gd name="T53" fmla="*/ 8 h 681"/>
              <a:gd name="T54" fmla="*/ 455 w 665"/>
              <a:gd name="T55" fmla="*/ 2 h 681"/>
              <a:gd name="T56" fmla="*/ 475 w 665"/>
              <a:gd name="T57" fmla="*/ 2 h 681"/>
              <a:gd name="T58" fmla="*/ 499 w 665"/>
              <a:gd name="T59" fmla="*/ 5 h 681"/>
              <a:gd name="T60" fmla="*/ 528 w 665"/>
              <a:gd name="T61" fmla="*/ 15 h 681"/>
              <a:gd name="T62" fmla="*/ 560 w 665"/>
              <a:gd name="T63" fmla="*/ 28 h 681"/>
              <a:gd name="T64" fmla="*/ 593 w 665"/>
              <a:gd name="T65" fmla="*/ 46 h 681"/>
              <a:gd name="T66" fmla="*/ 620 w 665"/>
              <a:gd name="T67" fmla="*/ 64 h 681"/>
              <a:gd name="T68" fmla="*/ 642 w 665"/>
              <a:gd name="T69" fmla="*/ 82 h 681"/>
              <a:gd name="T70" fmla="*/ 656 w 665"/>
              <a:gd name="T71" fmla="*/ 100 h 681"/>
              <a:gd name="T72" fmla="*/ 663 w 665"/>
              <a:gd name="T73" fmla="*/ 117 h 681"/>
              <a:gd name="T74" fmla="*/ 665 w 665"/>
              <a:gd name="T75" fmla="*/ 134 h 681"/>
              <a:gd name="T76" fmla="*/ 655 w 665"/>
              <a:gd name="T77" fmla="*/ 159 h 681"/>
              <a:gd name="T78" fmla="*/ 633 w 665"/>
              <a:gd name="T79" fmla="*/ 192 h 681"/>
              <a:gd name="T80" fmla="*/ 602 w 665"/>
              <a:gd name="T81" fmla="*/ 232 h 681"/>
              <a:gd name="T82" fmla="*/ 558 w 665"/>
              <a:gd name="T83" fmla="*/ 283 h 681"/>
              <a:gd name="T84" fmla="*/ 504 w 665"/>
              <a:gd name="T85" fmla="*/ 340 h 681"/>
              <a:gd name="T86" fmla="*/ 445 w 665"/>
              <a:gd name="T87" fmla="*/ 401 h 681"/>
              <a:gd name="T88" fmla="*/ 386 w 665"/>
              <a:gd name="T89" fmla="*/ 455 h 681"/>
              <a:gd name="T90" fmla="*/ 326 w 665"/>
              <a:gd name="T91" fmla="*/ 507 h 681"/>
              <a:gd name="T92" fmla="*/ 269 w 665"/>
              <a:gd name="T93" fmla="*/ 553 h 681"/>
              <a:gd name="T94" fmla="*/ 213 w 665"/>
              <a:gd name="T95" fmla="*/ 594 h 681"/>
              <a:gd name="T96" fmla="*/ 159 w 665"/>
              <a:gd name="T97" fmla="*/ 630 h 681"/>
              <a:gd name="T98" fmla="*/ 112 w 665"/>
              <a:gd name="T99" fmla="*/ 655 h 681"/>
              <a:gd name="T100" fmla="*/ 73 w 665"/>
              <a:gd name="T101" fmla="*/ 673 h 681"/>
              <a:gd name="T102" fmla="*/ 41 w 665"/>
              <a:gd name="T103" fmla="*/ 681 h 681"/>
              <a:gd name="T104" fmla="*/ 18 w 665"/>
              <a:gd name="T105" fmla="*/ 680 h 681"/>
              <a:gd name="T106" fmla="*/ 7 w 665"/>
              <a:gd name="T107" fmla="*/ 674 h 6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665" h="681">
                <a:moveTo>
                  <a:pt x="7" y="674"/>
                </a:moveTo>
                <a:lnTo>
                  <a:pt x="4" y="673"/>
                </a:lnTo>
                <a:lnTo>
                  <a:pt x="2" y="670"/>
                </a:lnTo>
                <a:lnTo>
                  <a:pt x="1" y="667"/>
                </a:lnTo>
                <a:lnTo>
                  <a:pt x="0" y="664"/>
                </a:lnTo>
                <a:lnTo>
                  <a:pt x="0" y="661"/>
                </a:lnTo>
                <a:lnTo>
                  <a:pt x="0" y="658"/>
                </a:lnTo>
                <a:lnTo>
                  <a:pt x="0" y="654"/>
                </a:lnTo>
                <a:lnTo>
                  <a:pt x="0" y="651"/>
                </a:lnTo>
                <a:lnTo>
                  <a:pt x="0" y="647"/>
                </a:lnTo>
                <a:lnTo>
                  <a:pt x="1" y="643"/>
                </a:lnTo>
                <a:lnTo>
                  <a:pt x="2" y="638"/>
                </a:lnTo>
                <a:lnTo>
                  <a:pt x="4" y="632"/>
                </a:lnTo>
                <a:lnTo>
                  <a:pt x="7" y="628"/>
                </a:lnTo>
                <a:lnTo>
                  <a:pt x="10" y="622"/>
                </a:lnTo>
                <a:lnTo>
                  <a:pt x="13" y="617"/>
                </a:lnTo>
                <a:lnTo>
                  <a:pt x="15" y="611"/>
                </a:lnTo>
                <a:lnTo>
                  <a:pt x="20" y="605"/>
                </a:lnTo>
                <a:lnTo>
                  <a:pt x="24" y="599"/>
                </a:lnTo>
                <a:lnTo>
                  <a:pt x="28" y="592"/>
                </a:lnTo>
                <a:lnTo>
                  <a:pt x="33" y="586"/>
                </a:lnTo>
                <a:lnTo>
                  <a:pt x="38" y="579"/>
                </a:lnTo>
                <a:lnTo>
                  <a:pt x="44" y="572"/>
                </a:lnTo>
                <a:lnTo>
                  <a:pt x="50" y="565"/>
                </a:lnTo>
                <a:lnTo>
                  <a:pt x="56" y="558"/>
                </a:lnTo>
                <a:lnTo>
                  <a:pt x="63" y="549"/>
                </a:lnTo>
                <a:lnTo>
                  <a:pt x="70" y="540"/>
                </a:lnTo>
                <a:lnTo>
                  <a:pt x="77" y="533"/>
                </a:lnTo>
                <a:lnTo>
                  <a:pt x="86" y="524"/>
                </a:lnTo>
                <a:lnTo>
                  <a:pt x="93" y="516"/>
                </a:lnTo>
                <a:lnTo>
                  <a:pt x="102" y="506"/>
                </a:lnTo>
                <a:lnTo>
                  <a:pt x="110" y="497"/>
                </a:lnTo>
                <a:lnTo>
                  <a:pt x="121" y="487"/>
                </a:lnTo>
                <a:lnTo>
                  <a:pt x="139" y="468"/>
                </a:lnTo>
                <a:lnTo>
                  <a:pt x="158" y="448"/>
                </a:lnTo>
                <a:lnTo>
                  <a:pt x="175" y="431"/>
                </a:lnTo>
                <a:lnTo>
                  <a:pt x="193" y="412"/>
                </a:lnTo>
                <a:lnTo>
                  <a:pt x="210" y="393"/>
                </a:lnTo>
                <a:lnTo>
                  <a:pt x="226" y="376"/>
                </a:lnTo>
                <a:lnTo>
                  <a:pt x="240" y="359"/>
                </a:lnTo>
                <a:lnTo>
                  <a:pt x="256" y="342"/>
                </a:lnTo>
                <a:lnTo>
                  <a:pt x="270" y="326"/>
                </a:lnTo>
                <a:lnTo>
                  <a:pt x="283" y="309"/>
                </a:lnTo>
                <a:lnTo>
                  <a:pt x="296" y="293"/>
                </a:lnTo>
                <a:lnTo>
                  <a:pt x="309" y="277"/>
                </a:lnTo>
                <a:lnTo>
                  <a:pt x="321" y="261"/>
                </a:lnTo>
                <a:lnTo>
                  <a:pt x="332" y="247"/>
                </a:lnTo>
                <a:lnTo>
                  <a:pt x="344" y="231"/>
                </a:lnTo>
                <a:lnTo>
                  <a:pt x="354" y="216"/>
                </a:lnTo>
                <a:lnTo>
                  <a:pt x="364" y="202"/>
                </a:lnTo>
                <a:lnTo>
                  <a:pt x="373" y="189"/>
                </a:lnTo>
                <a:lnTo>
                  <a:pt x="380" y="176"/>
                </a:lnTo>
                <a:lnTo>
                  <a:pt x="387" y="163"/>
                </a:lnTo>
                <a:lnTo>
                  <a:pt x="394" y="152"/>
                </a:lnTo>
                <a:lnTo>
                  <a:pt x="400" y="140"/>
                </a:lnTo>
                <a:lnTo>
                  <a:pt x="404" y="130"/>
                </a:lnTo>
                <a:lnTo>
                  <a:pt x="409" y="120"/>
                </a:lnTo>
                <a:lnTo>
                  <a:pt x="413" y="111"/>
                </a:lnTo>
                <a:lnTo>
                  <a:pt x="416" y="103"/>
                </a:lnTo>
                <a:lnTo>
                  <a:pt x="417" y="94"/>
                </a:lnTo>
                <a:lnTo>
                  <a:pt x="419" y="87"/>
                </a:lnTo>
                <a:lnTo>
                  <a:pt x="419" y="80"/>
                </a:lnTo>
                <a:lnTo>
                  <a:pt x="419" y="74"/>
                </a:lnTo>
                <a:lnTo>
                  <a:pt x="417" y="68"/>
                </a:lnTo>
                <a:lnTo>
                  <a:pt x="416" y="64"/>
                </a:lnTo>
                <a:lnTo>
                  <a:pt x="414" y="59"/>
                </a:lnTo>
                <a:lnTo>
                  <a:pt x="413" y="55"/>
                </a:lnTo>
                <a:lnTo>
                  <a:pt x="411" y="51"/>
                </a:lnTo>
                <a:lnTo>
                  <a:pt x="410" y="48"/>
                </a:lnTo>
                <a:lnTo>
                  <a:pt x="410" y="44"/>
                </a:lnTo>
                <a:lnTo>
                  <a:pt x="411" y="39"/>
                </a:lnTo>
                <a:lnTo>
                  <a:pt x="411" y="36"/>
                </a:lnTo>
                <a:lnTo>
                  <a:pt x="413" y="32"/>
                </a:lnTo>
                <a:lnTo>
                  <a:pt x="414" y="29"/>
                </a:lnTo>
                <a:lnTo>
                  <a:pt x="416" y="26"/>
                </a:lnTo>
                <a:lnTo>
                  <a:pt x="419" y="22"/>
                </a:lnTo>
                <a:lnTo>
                  <a:pt x="422" y="19"/>
                </a:lnTo>
                <a:lnTo>
                  <a:pt x="424" y="16"/>
                </a:lnTo>
                <a:lnTo>
                  <a:pt x="429" y="13"/>
                </a:lnTo>
                <a:lnTo>
                  <a:pt x="433" y="10"/>
                </a:lnTo>
                <a:lnTo>
                  <a:pt x="437" y="8"/>
                </a:lnTo>
                <a:lnTo>
                  <a:pt x="443" y="5"/>
                </a:lnTo>
                <a:lnTo>
                  <a:pt x="449" y="3"/>
                </a:lnTo>
                <a:lnTo>
                  <a:pt x="455" y="2"/>
                </a:lnTo>
                <a:lnTo>
                  <a:pt x="462" y="2"/>
                </a:lnTo>
                <a:lnTo>
                  <a:pt x="468" y="0"/>
                </a:lnTo>
                <a:lnTo>
                  <a:pt x="475" y="2"/>
                </a:lnTo>
                <a:lnTo>
                  <a:pt x="483" y="2"/>
                </a:lnTo>
                <a:lnTo>
                  <a:pt x="492" y="3"/>
                </a:lnTo>
                <a:lnTo>
                  <a:pt x="499" y="5"/>
                </a:lnTo>
                <a:lnTo>
                  <a:pt x="509" y="8"/>
                </a:lnTo>
                <a:lnTo>
                  <a:pt x="518" y="10"/>
                </a:lnTo>
                <a:lnTo>
                  <a:pt x="528" y="15"/>
                </a:lnTo>
                <a:lnTo>
                  <a:pt x="538" y="18"/>
                </a:lnTo>
                <a:lnTo>
                  <a:pt x="548" y="23"/>
                </a:lnTo>
                <a:lnTo>
                  <a:pt x="560" y="28"/>
                </a:lnTo>
                <a:lnTo>
                  <a:pt x="571" y="34"/>
                </a:lnTo>
                <a:lnTo>
                  <a:pt x="583" y="39"/>
                </a:lnTo>
                <a:lnTo>
                  <a:pt x="593" y="46"/>
                </a:lnTo>
                <a:lnTo>
                  <a:pt x="603" y="52"/>
                </a:lnTo>
                <a:lnTo>
                  <a:pt x="612" y="58"/>
                </a:lnTo>
                <a:lnTo>
                  <a:pt x="620" y="64"/>
                </a:lnTo>
                <a:lnTo>
                  <a:pt x="627" y="70"/>
                </a:lnTo>
                <a:lnTo>
                  <a:pt x="635" y="77"/>
                </a:lnTo>
                <a:lnTo>
                  <a:pt x="642" y="82"/>
                </a:lnTo>
                <a:lnTo>
                  <a:pt x="646" y="88"/>
                </a:lnTo>
                <a:lnTo>
                  <a:pt x="652" y="94"/>
                </a:lnTo>
                <a:lnTo>
                  <a:pt x="656" y="100"/>
                </a:lnTo>
                <a:lnTo>
                  <a:pt x="659" y="106"/>
                </a:lnTo>
                <a:lnTo>
                  <a:pt x="662" y="111"/>
                </a:lnTo>
                <a:lnTo>
                  <a:pt x="663" y="117"/>
                </a:lnTo>
                <a:lnTo>
                  <a:pt x="665" y="123"/>
                </a:lnTo>
                <a:lnTo>
                  <a:pt x="665" y="129"/>
                </a:lnTo>
                <a:lnTo>
                  <a:pt x="665" y="134"/>
                </a:lnTo>
                <a:lnTo>
                  <a:pt x="662" y="142"/>
                </a:lnTo>
                <a:lnTo>
                  <a:pt x="659" y="150"/>
                </a:lnTo>
                <a:lnTo>
                  <a:pt x="655" y="159"/>
                </a:lnTo>
                <a:lnTo>
                  <a:pt x="649" y="169"/>
                </a:lnTo>
                <a:lnTo>
                  <a:pt x="642" y="179"/>
                </a:lnTo>
                <a:lnTo>
                  <a:pt x="633" y="192"/>
                </a:lnTo>
                <a:lnTo>
                  <a:pt x="625" y="205"/>
                </a:lnTo>
                <a:lnTo>
                  <a:pt x="613" y="218"/>
                </a:lnTo>
                <a:lnTo>
                  <a:pt x="602" y="232"/>
                </a:lnTo>
                <a:lnTo>
                  <a:pt x="589" y="248"/>
                </a:lnTo>
                <a:lnTo>
                  <a:pt x="574" y="265"/>
                </a:lnTo>
                <a:lnTo>
                  <a:pt x="558" y="283"/>
                </a:lnTo>
                <a:lnTo>
                  <a:pt x="541" y="300"/>
                </a:lnTo>
                <a:lnTo>
                  <a:pt x="522" y="320"/>
                </a:lnTo>
                <a:lnTo>
                  <a:pt x="504" y="340"/>
                </a:lnTo>
                <a:lnTo>
                  <a:pt x="483" y="360"/>
                </a:lnTo>
                <a:lnTo>
                  <a:pt x="463" y="380"/>
                </a:lnTo>
                <a:lnTo>
                  <a:pt x="445" y="401"/>
                </a:lnTo>
                <a:lnTo>
                  <a:pt x="424" y="419"/>
                </a:lnTo>
                <a:lnTo>
                  <a:pt x="404" y="438"/>
                </a:lnTo>
                <a:lnTo>
                  <a:pt x="386" y="455"/>
                </a:lnTo>
                <a:lnTo>
                  <a:pt x="365" y="473"/>
                </a:lnTo>
                <a:lnTo>
                  <a:pt x="347" y="490"/>
                </a:lnTo>
                <a:lnTo>
                  <a:pt x="326" y="507"/>
                </a:lnTo>
                <a:lnTo>
                  <a:pt x="308" y="523"/>
                </a:lnTo>
                <a:lnTo>
                  <a:pt x="289" y="537"/>
                </a:lnTo>
                <a:lnTo>
                  <a:pt x="269" y="553"/>
                </a:lnTo>
                <a:lnTo>
                  <a:pt x="250" y="566"/>
                </a:lnTo>
                <a:lnTo>
                  <a:pt x="231" y="581"/>
                </a:lnTo>
                <a:lnTo>
                  <a:pt x="213" y="594"/>
                </a:lnTo>
                <a:lnTo>
                  <a:pt x="194" y="607"/>
                </a:lnTo>
                <a:lnTo>
                  <a:pt x="177" y="618"/>
                </a:lnTo>
                <a:lnTo>
                  <a:pt x="159" y="630"/>
                </a:lnTo>
                <a:lnTo>
                  <a:pt x="142" y="640"/>
                </a:lnTo>
                <a:lnTo>
                  <a:pt x="128" y="648"/>
                </a:lnTo>
                <a:lnTo>
                  <a:pt x="112" y="655"/>
                </a:lnTo>
                <a:lnTo>
                  <a:pt x="99" y="663"/>
                </a:lnTo>
                <a:lnTo>
                  <a:pt x="86" y="668"/>
                </a:lnTo>
                <a:lnTo>
                  <a:pt x="73" y="673"/>
                </a:lnTo>
                <a:lnTo>
                  <a:pt x="61" y="677"/>
                </a:lnTo>
                <a:lnTo>
                  <a:pt x="51" y="679"/>
                </a:lnTo>
                <a:lnTo>
                  <a:pt x="41" y="681"/>
                </a:lnTo>
                <a:lnTo>
                  <a:pt x="33" y="681"/>
                </a:lnTo>
                <a:lnTo>
                  <a:pt x="25" y="681"/>
                </a:lnTo>
                <a:lnTo>
                  <a:pt x="18" y="680"/>
                </a:lnTo>
                <a:lnTo>
                  <a:pt x="13" y="677"/>
                </a:lnTo>
                <a:lnTo>
                  <a:pt x="7" y="674"/>
                </a:lnTo>
                <a:lnTo>
                  <a:pt x="7" y="674"/>
                </a:lnTo>
                <a:lnTo>
                  <a:pt x="7" y="674"/>
                </a:lnTo>
              </a:path>
            </a:pathLst>
          </a:custGeom>
          <a:solidFill>
            <a:srgbClr val="FF00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" name="Freeform 8"/>
          <p:cNvSpPr>
            <a:spLocks/>
          </p:cNvSpPr>
          <p:nvPr/>
        </p:nvSpPr>
        <p:spPr bwMode="auto">
          <a:xfrm>
            <a:off x="5474236" y="2339319"/>
            <a:ext cx="129900" cy="875946"/>
          </a:xfrm>
          <a:custGeom>
            <a:avLst/>
            <a:gdLst>
              <a:gd name="T0" fmla="*/ 27 w 223"/>
              <a:gd name="T1" fmla="*/ 926 h 1496"/>
              <a:gd name="T2" fmla="*/ 36 w 223"/>
              <a:gd name="T3" fmla="*/ 773 h 1496"/>
              <a:gd name="T4" fmla="*/ 42 w 223"/>
              <a:gd name="T5" fmla="*/ 616 h 1496"/>
              <a:gd name="T6" fmla="*/ 43 w 223"/>
              <a:gd name="T7" fmla="*/ 538 h 1496"/>
              <a:gd name="T8" fmla="*/ 43 w 223"/>
              <a:gd name="T9" fmla="*/ 465 h 1496"/>
              <a:gd name="T10" fmla="*/ 42 w 223"/>
              <a:gd name="T11" fmla="*/ 396 h 1496"/>
              <a:gd name="T12" fmla="*/ 37 w 223"/>
              <a:gd name="T13" fmla="*/ 331 h 1496"/>
              <a:gd name="T14" fmla="*/ 32 w 223"/>
              <a:gd name="T15" fmla="*/ 269 h 1496"/>
              <a:gd name="T16" fmla="*/ 26 w 223"/>
              <a:gd name="T17" fmla="*/ 213 h 1496"/>
              <a:gd name="T18" fmla="*/ 20 w 223"/>
              <a:gd name="T19" fmla="*/ 160 h 1496"/>
              <a:gd name="T20" fmla="*/ 17 w 223"/>
              <a:gd name="T21" fmla="*/ 111 h 1496"/>
              <a:gd name="T22" fmla="*/ 13 w 223"/>
              <a:gd name="T23" fmla="*/ 65 h 1496"/>
              <a:gd name="T24" fmla="*/ 12 w 223"/>
              <a:gd name="T25" fmla="*/ 25 h 1496"/>
              <a:gd name="T26" fmla="*/ 33 w 223"/>
              <a:gd name="T27" fmla="*/ 10 h 1496"/>
              <a:gd name="T28" fmla="*/ 89 w 223"/>
              <a:gd name="T29" fmla="*/ 37 h 1496"/>
              <a:gd name="T30" fmla="*/ 135 w 223"/>
              <a:gd name="T31" fmla="*/ 63 h 1496"/>
              <a:gd name="T32" fmla="*/ 171 w 223"/>
              <a:gd name="T33" fmla="*/ 85 h 1496"/>
              <a:gd name="T34" fmla="*/ 196 w 223"/>
              <a:gd name="T35" fmla="*/ 102 h 1496"/>
              <a:gd name="T36" fmla="*/ 209 w 223"/>
              <a:gd name="T37" fmla="*/ 118 h 1496"/>
              <a:gd name="T38" fmla="*/ 213 w 223"/>
              <a:gd name="T39" fmla="*/ 130 h 1496"/>
              <a:gd name="T40" fmla="*/ 216 w 223"/>
              <a:gd name="T41" fmla="*/ 150 h 1496"/>
              <a:gd name="T42" fmla="*/ 219 w 223"/>
              <a:gd name="T43" fmla="*/ 179 h 1496"/>
              <a:gd name="T44" fmla="*/ 220 w 223"/>
              <a:gd name="T45" fmla="*/ 217 h 1496"/>
              <a:gd name="T46" fmla="*/ 222 w 223"/>
              <a:gd name="T47" fmla="*/ 265 h 1496"/>
              <a:gd name="T48" fmla="*/ 222 w 223"/>
              <a:gd name="T49" fmla="*/ 321 h 1496"/>
              <a:gd name="T50" fmla="*/ 223 w 223"/>
              <a:gd name="T51" fmla="*/ 386 h 1496"/>
              <a:gd name="T52" fmla="*/ 222 w 223"/>
              <a:gd name="T53" fmla="*/ 459 h 1496"/>
              <a:gd name="T54" fmla="*/ 222 w 223"/>
              <a:gd name="T55" fmla="*/ 541 h 1496"/>
              <a:gd name="T56" fmla="*/ 220 w 223"/>
              <a:gd name="T57" fmla="*/ 633 h 1496"/>
              <a:gd name="T58" fmla="*/ 217 w 223"/>
              <a:gd name="T59" fmla="*/ 733 h 1496"/>
              <a:gd name="T60" fmla="*/ 216 w 223"/>
              <a:gd name="T61" fmla="*/ 829 h 1496"/>
              <a:gd name="T62" fmla="*/ 213 w 223"/>
              <a:gd name="T63" fmla="*/ 917 h 1496"/>
              <a:gd name="T64" fmla="*/ 210 w 223"/>
              <a:gd name="T65" fmla="*/ 999 h 1496"/>
              <a:gd name="T66" fmla="*/ 207 w 223"/>
              <a:gd name="T67" fmla="*/ 1073 h 1496"/>
              <a:gd name="T68" fmla="*/ 204 w 223"/>
              <a:gd name="T69" fmla="*/ 1139 h 1496"/>
              <a:gd name="T70" fmla="*/ 202 w 223"/>
              <a:gd name="T71" fmla="*/ 1198 h 1496"/>
              <a:gd name="T72" fmla="*/ 199 w 223"/>
              <a:gd name="T73" fmla="*/ 1250 h 1496"/>
              <a:gd name="T74" fmla="*/ 194 w 223"/>
              <a:gd name="T75" fmla="*/ 1294 h 1496"/>
              <a:gd name="T76" fmla="*/ 192 w 223"/>
              <a:gd name="T77" fmla="*/ 1332 h 1496"/>
              <a:gd name="T78" fmla="*/ 187 w 223"/>
              <a:gd name="T79" fmla="*/ 1361 h 1496"/>
              <a:gd name="T80" fmla="*/ 180 w 223"/>
              <a:gd name="T81" fmla="*/ 1399 h 1496"/>
              <a:gd name="T82" fmla="*/ 171 w 223"/>
              <a:gd name="T83" fmla="*/ 1437 h 1496"/>
              <a:gd name="T84" fmla="*/ 158 w 223"/>
              <a:gd name="T85" fmla="*/ 1464 h 1496"/>
              <a:gd name="T86" fmla="*/ 145 w 223"/>
              <a:gd name="T87" fmla="*/ 1483 h 1496"/>
              <a:gd name="T88" fmla="*/ 128 w 223"/>
              <a:gd name="T89" fmla="*/ 1494 h 1496"/>
              <a:gd name="T90" fmla="*/ 111 w 223"/>
              <a:gd name="T91" fmla="*/ 1496 h 1496"/>
              <a:gd name="T92" fmla="*/ 94 w 223"/>
              <a:gd name="T93" fmla="*/ 1489 h 1496"/>
              <a:gd name="T94" fmla="*/ 78 w 223"/>
              <a:gd name="T95" fmla="*/ 1476 h 1496"/>
              <a:gd name="T96" fmla="*/ 62 w 223"/>
              <a:gd name="T97" fmla="*/ 1454 h 1496"/>
              <a:gd name="T98" fmla="*/ 48 w 223"/>
              <a:gd name="T99" fmla="*/ 1425 h 1496"/>
              <a:gd name="T100" fmla="*/ 35 w 223"/>
              <a:gd name="T101" fmla="*/ 1388 h 1496"/>
              <a:gd name="T102" fmla="*/ 23 w 223"/>
              <a:gd name="T103" fmla="*/ 1350 h 1496"/>
              <a:gd name="T104" fmla="*/ 13 w 223"/>
              <a:gd name="T105" fmla="*/ 1319 h 1496"/>
              <a:gd name="T106" fmla="*/ 7 w 223"/>
              <a:gd name="T107" fmla="*/ 1293 h 1496"/>
              <a:gd name="T108" fmla="*/ 3 w 223"/>
              <a:gd name="T109" fmla="*/ 1271 h 1496"/>
              <a:gd name="T110" fmla="*/ 0 w 223"/>
              <a:gd name="T111" fmla="*/ 1257 h 1496"/>
              <a:gd name="T112" fmla="*/ 0 w 223"/>
              <a:gd name="T113" fmla="*/ 1242 h 1496"/>
              <a:gd name="T114" fmla="*/ 1 w 223"/>
              <a:gd name="T115" fmla="*/ 1218 h 1496"/>
              <a:gd name="T116" fmla="*/ 4 w 223"/>
              <a:gd name="T117" fmla="*/ 1181 h 1496"/>
              <a:gd name="T118" fmla="*/ 9 w 223"/>
              <a:gd name="T119" fmla="*/ 1133 h 1496"/>
              <a:gd name="T120" fmla="*/ 14 w 223"/>
              <a:gd name="T121" fmla="*/ 1073 h 1496"/>
              <a:gd name="T122" fmla="*/ 19 w 223"/>
              <a:gd name="T123" fmla="*/ 1027 h 14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23" h="1496">
                <a:moveTo>
                  <a:pt x="19" y="1027"/>
                </a:moveTo>
                <a:lnTo>
                  <a:pt x="23" y="976"/>
                </a:lnTo>
                <a:lnTo>
                  <a:pt x="27" y="926"/>
                </a:lnTo>
                <a:lnTo>
                  <a:pt x="30" y="875"/>
                </a:lnTo>
                <a:lnTo>
                  <a:pt x="33" y="825"/>
                </a:lnTo>
                <a:lnTo>
                  <a:pt x="36" y="773"/>
                </a:lnTo>
                <a:lnTo>
                  <a:pt x="39" y="721"/>
                </a:lnTo>
                <a:lnTo>
                  <a:pt x="40" y="669"/>
                </a:lnTo>
                <a:lnTo>
                  <a:pt x="42" y="616"/>
                </a:lnTo>
                <a:lnTo>
                  <a:pt x="43" y="590"/>
                </a:lnTo>
                <a:lnTo>
                  <a:pt x="43" y="564"/>
                </a:lnTo>
                <a:lnTo>
                  <a:pt x="43" y="538"/>
                </a:lnTo>
                <a:lnTo>
                  <a:pt x="43" y="514"/>
                </a:lnTo>
                <a:lnTo>
                  <a:pt x="43" y="490"/>
                </a:lnTo>
                <a:lnTo>
                  <a:pt x="43" y="465"/>
                </a:lnTo>
                <a:lnTo>
                  <a:pt x="43" y="442"/>
                </a:lnTo>
                <a:lnTo>
                  <a:pt x="42" y="419"/>
                </a:lnTo>
                <a:lnTo>
                  <a:pt x="42" y="396"/>
                </a:lnTo>
                <a:lnTo>
                  <a:pt x="40" y="374"/>
                </a:lnTo>
                <a:lnTo>
                  <a:pt x="39" y="353"/>
                </a:lnTo>
                <a:lnTo>
                  <a:pt x="37" y="331"/>
                </a:lnTo>
                <a:lnTo>
                  <a:pt x="36" y="310"/>
                </a:lnTo>
                <a:lnTo>
                  <a:pt x="35" y="289"/>
                </a:lnTo>
                <a:lnTo>
                  <a:pt x="32" y="269"/>
                </a:lnTo>
                <a:lnTo>
                  <a:pt x="30" y="251"/>
                </a:lnTo>
                <a:lnTo>
                  <a:pt x="29" y="232"/>
                </a:lnTo>
                <a:lnTo>
                  <a:pt x="26" y="213"/>
                </a:lnTo>
                <a:lnTo>
                  <a:pt x="24" y="194"/>
                </a:lnTo>
                <a:lnTo>
                  <a:pt x="23" y="177"/>
                </a:lnTo>
                <a:lnTo>
                  <a:pt x="20" y="160"/>
                </a:lnTo>
                <a:lnTo>
                  <a:pt x="19" y="143"/>
                </a:lnTo>
                <a:lnTo>
                  <a:pt x="17" y="127"/>
                </a:lnTo>
                <a:lnTo>
                  <a:pt x="17" y="111"/>
                </a:lnTo>
                <a:lnTo>
                  <a:pt x="16" y="95"/>
                </a:lnTo>
                <a:lnTo>
                  <a:pt x="14" y="79"/>
                </a:lnTo>
                <a:lnTo>
                  <a:pt x="13" y="65"/>
                </a:lnTo>
                <a:lnTo>
                  <a:pt x="13" y="52"/>
                </a:lnTo>
                <a:lnTo>
                  <a:pt x="13" y="37"/>
                </a:lnTo>
                <a:lnTo>
                  <a:pt x="12" y="25"/>
                </a:lnTo>
                <a:lnTo>
                  <a:pt x="12" y="12"/>
                </a:lnTo>
                <a:lnTo>
                  <a:pt x="12" y="0"/>
                </a:lnTo>
                <a:lnTo>
                  <a:pt x="33" y="10"/>
                </a:lnTo>
                <a:lnTo>
                  <a:pt x="53" y="20"/>
                </a:lnTo>
                <a:lnTo>
                  <a:pt x="72" y="29"/>
                </a:lnTo>
                <a:lnTo>
                  <a:pt x="89" y="37"/>
                </a:lnTo>
                <a:lnTo>
                  <a:pt x="107" y="46"/>
                </a:lnTo>
                <a:lnTo>
                  <a:pt x="121" y="55"/>
                </a:lnTo>
                <a:lnTo>
                  <a:pt x="135" y="63"/>
                </a:lnTo>
                <a:lnTo>
                  <a:pt x="148" y="71"/>
                </a:lnTo>
                <a:lnTo>
                  <a:pt x="160" y="78"/>
                </a:lnTo>
                <a:lnTo>
                  <a:pt x="171" y="85"/>
                </a:lnTo>
                <a:lnTo>
                  <a:pt x="180" y="91"/>
                </a:lnTo>
                <a:lnTo>
                  <a:pt x="189" y="96"/>
                </a:lnTo>
                <a:lnTo>
                  <a:pt x="196" y="102"/>
                </a:lnTo>
                <a:lnTo>
                  <a:pt x="202" y="108"/>
                </a:lnTo>
                <a:lnTo>
                  <a:pt x="206" y="114"/>
                </a:lnTo>
                <a:lnTo>
                  <a:pt x="209" y="118"/>
                </a:lnTo>
                <a:lnTo>
                  <a:pt x="210" y="121"/>
                </a:lnTo>
                <a:lnTo>
                  <a:pt x="212" y="125"/>
                </a:lnTo>
                <a:lnTo>
                  <a:pt x="213" y="130"/>
                </a:lnTo>
                <a:lnTo>
                  <a:pt x="213" y="135"/>
                </a:lnTo>
                <a:lnTo>
                  <a:pt x="215" y="143"/>
                </a:lnTo>
                <a:lnTo>
                  <a:pt x="216" y="150"/>
                </a:lnTo>
                <a:lnTo>
                  <a:pt x="216" y="158"/>
                </a:lnTo>
                <a:lnTo>
                  <a:pt x="217" y="168"/>
                </a:lnTo>
                <a:lnTo>
                  <a:pt x="219" y="179"/>
                </a:lnTo>
                <a:lnTo>
                  <a:pt x="219" y="190"/>
                </a:lnTo>
                <a:lnTo>
                  <a:pt x="220" y="203"/>
                </a:lnTo>
                <a:lnTo>
                  <a:pt x="220" y="217"/>
                </a:lnTo>
                <a:lnTo>
                  <a:pt x="220" y="232"/>
                </a:lnTo>
                <a:lnTo>
                  <a:pt x="222" y="248"/>
                </a:lnTo>
                <a:lnTo>
                  <a:pt x="222" y="265"/>
                </a:lnTo>
                <a:lnTo>
                  <a:pt x="222" y="282"/>
                </a:lnTo>
                <a:lnTo>
                  <a:pt x="222" y="301"/>
                </a:lnTo>
                <a:lnTo>
                  <a:pt x="222" y="321"/>
                </a:lnTo>
                <a:lnTo>
                  <a:pt x="223" y="341"/>
                </a:lnTo>
                <a:lnTo>
                  <a:pt x="223" y="363"/>
                </a:lnTo>
                <a:lnTo>
                  <a:pt x="223" y="386"/>
                </a:lnTo>
                <a:lnTo>
                  <a:pt x="223" y="409"/>
                </a:lnTo>
                <a:lnTo>
                  <a:pt x="223" y="433"/>
                </a:lnTo>
                <a:lnTo>
                  <a:pt x="222" y="459"/>
                </a:lnTo>
                <a:lnTo>
                  <a:pt x="222" y="485"/>
                </a:lnTo>
                <a:lnTo>
                  <a:pt x="222" y="514"/>
                </a:lnTo>
                <a:lnTo>
                  <a:pt x="222" y="541"/>
                </a:lnTo>
                <a:lnTo>
                  <a:pt x="222" y="572"/>
                </a:lnTo>
                <a:lnTo>
                  <a:pt x="220" y="602"/>
                </a:lnTo>
                <a:lnTo>
                  <a:pt x="220" y="633"/>
                </a:lnTo>
                <a:lnTo>
                  <a:pt x="219" y="667"/>
                </a:lnTo>
                <a:lnTo>
                  <a:pt x="219" y="700"/>
                </a:lnTo>
                <a:lnTo>
                  <a:pt x="217" y="733"/>
                </a:lnTo>
                <a:lnTo>
                  <a:pt x="217" y="766"/>
                </a:lnTo>
                <a:lnTo>
                  <a:pt x="216" y="798"/>
                </a:lnTo>
                <a:lnTo>
                  <a:pt x="216" y="829"/>
                </a:lnTo>
                <a:lnTo>
                  <a:pt x="215" y="860"/>
                </a:lnTo>
                <a:lnTo>
                  <a:pt x="215" y="890"/>
                </a:lnTo>
                <a:lnTo>
                  <a:pt x="213" y="917"/>
                </a:lnTo>
                <a:lnTo>
                  <a:pt x="212" y="946"/>
                </a:lnTo>
                <a:lnTo>
                  <a:pt x="212" y="973"/>
                </a:lnTo>
                <a:lnTo>
                  <a:pt x="210" y="999"/>
                </a:lnTo>
                <a:lnTo>
                  <a:pt x="209" y="1025"/>
                </a:lnTo>
                <a:lnTo>
                  <a:pt x="209" y="1050"/>
                </a:lnTo>
                <a:lnTo>
                  <a:pt x="207" y="1073"/>
                </a:lnTo>
                <a:lnTo>
                  <a:pt x="206" y="1096"/>
                </a:lnTo>
                <a:lnTo>
                  <a:pt x="206" y="1117"/>
                </a:lnTo>
                <a:lnTo>
                  <a:pt x="204" y="1139"/>
                </a:lnTo>
                <a:lnTo>
                  <a:pt x="203" y="1160"/>
                </a:lnTo>
                <a:lnTo>
                  <a:pt x="203" y="1179"/>
                </a:lnTo>
                <a:lnTo>
                  <a:pt x="202" y="1198"/>
                </a:lnTo>
                <a:lnTo>
                  <a:pt x="200" y="1217"/>
                </a:lnTo>
                <a:lnTo>
                  <a:pt x="199" y="1234"/>
                </a:lnTo>
                <a:lnTo>
                  <a:pt x="199" y="1250"/>
                </a:lnTo>
                <a:lnTo>
                  <a:pt x="197" y="1266"/>
                </a:lnTo>
                <a:lnTo>
                  <a:pt x="196" y="1280"/>
                </a:lnTo>
                <a:lnTo>
                  <a:pt x="194" y="1294"/>
                </a:lnTo>
                <a:lnTo>
                  <a:pt x="193" y="1307"/>
                </a:lnTo>
                <a:lnTo>
                  <a:pt x="192" y="1320"/>
                </a:lnTo>
                <a:lnTo>
                  <a:pt x="192" y="1332"/>
                </a:lnTo>
                <a:lnTo>
                  <a:pt x="190" y="1342"/>
                </a:lnTo>
                <a:lnTo>
                  <a:pt x="189" y="1352"/>
                </a:lnTo>
                <a:lnTo>
                  <a:pt x="187" y="1361"/>
                </a:lnTo>
                <a:lnTo>
                  <a:pt x="186" y="1369"/>
                </a:lnTo>
                <a:lnTo>
                  <a:pt x="183" y="1385"/>
                </a:lnTo>
                <a:lnTo>
                  <a:pt x="180" y="1399"/>
                </a:lnTo>
                <a:lnTo>
                  <a:pt x="177" y="1412"/>
                </a:lnTo>
                <a:lnTo>
                  <a:pt x="174" y="1425"/>
                </a:lnTo>
                <a:lnTo>
                  <a:pt x="171" y="1437"/>
                </a:lnTo>
                <a:lnTo>
                  <a:pt x="167" y="1447"/>
                </a:lnTo>
                <a:lnTo>
                  <a:pt x="163" y="1456"/>
                </a:lnTo>
                <a:lnTo>
                  <a:pt x="158" y="1464"/>
                </a:lnTo>
                <a:lnTo>
                  <a:pt x="154" y="1471"/>
                </a:lnTo>
                <a:lnTo>
                  <a:pt x="150" y="1479"/>
                </a:lnTo>
                <a:lnTo>
                  <a:pt x="145" y="1483"/>
                </a:lnTo>
                <a:lnTo>
                  <a:pt x="140" y="1489"/>
                </a:lnTo>
                <a:lnTo>
                  <a:pt x="134" y="1492"/>
                </a:lnTo>
                <a:lnTo>
                  <a:pt x="128" y="1494"/>
                </a:lnTo>
                <a:lnTo>
                  <a:pt x="122" y="1496"/>
                </a:lnTo>
                <a:lnTo>
                  <a:pt x="117" y="1496"/>
                </a:lnTo>
                <a:lnTo>
                  <a:pt x="111" y="1496"/>
                </a:lnTo>
                <a:lnTo>
                  <a:pt x="105" y="1494"/>
                </a:lnTo>
                <a:lnTo>
                  <a:pt x="99" y="1492"/>
                </a:lnTo>
                <a:lnTo>
                  <a:pt x="94" y="1489"/>
                </a:lnTo>
                <a:lnTo>
                  <a:pt x="88" y="1486"/>
                </a:lnTo>
                <a:lnTo>
                  <a:pt x="82" y="1480"/>
                </a:lnTo>
                <a:lnTo>
                  <a:pt x="78" y="1476"/>
                </a:lnTo>
                <a:lnTo>
                  <a:pt x="72" y="1469"/>
                </a:lnTo>
                <a:lnTo>
                  <a:pt x="66" y="1461"/>
                </a:lnTo>
                <a:lnTo>
                  <a:pt x="62" y="1454"/>
                </a:lnTo>
                <a:lnTo>
                  <a:pt x="56" y="1445"/>
                </a:lnTo>
                <a:lnTo>
                  <a:pt x="52" y="1435"/>
                </a:lnTo>
                <a:lnTo>
                  <a:pt x="48" y="1425"/>
                </a:lnTo>
                <a:lnTo>
                  <a:pt x="43" y="1414"/>
                </a:lnTo>
                <a:lnTo>
                  <a:pt x="39" y="1401"/>
                </a:lnTo>
                <a:lnTo>
                  <a:pt x="35" y="1388"/>
                </a:lnTo>
                <a:lnTo>
                  <a:pt x="30" y="1375"/>
                </a:lnTo>
                <a:lnTo>
                  <a:pt x="26" y="1362"/>
                </a:lnTo>
                <a:lnTo>
                  <a:pt x="23" y="1350"/>
                </a:lnTo>
                <a:lnTo>
                  <a:pt x="20" y="1339"/>
                </a:lnTo>
                <a:lnTo>
                  <a:pt x="16" y="1329"/>
                </a:lnTo>
                <a:lnTo>
                  <a:pt x="13" y="1319"/>
                </a:lnTo>
                <a:lnTo>
                  <a:pt x="12" y="1309"/>
                </a:lnTo>
                <a:lnTo>
                  <a:pt x="9" y="1300"/>
                </a:lnTo>
                <a:lnTo>
                  <a:pt x="7" y="1293"/>
                </a:lnTo>
                <a:lnTo>
                  <a:pt x="4" y="1284"/>
                </a:lnTo>
                <a:lnTo>
                  <a:pt x="3" y="1278"/>
                </a:lnTo>
                <a:lnTo>
                  <a:pt x="3" y="1271"/>
                </a:lnTo>
                <a:lnTo>
                  <a:pt x="1" y="1266"/>
                </a:lnTo>
                <a:lnTo>
                  <a:pt x="0" y="1261"/>
                </a:lnTo>
                <a:lnTo>
                  <a:pt x="0" y="1257"/>
                </a:lnTo>
                <a:lnTo>
                  <a:pt x="0" y="1253"/>
                </a:lnTo>
                <a:lnTo>
                  <a:pt x="0" y="1248"/>
                </a:lnTo>
                <a:lnTo>
                  <a:pt x="0" y="1242"/>
                </a:lnTo>
                <a:lnTo>
                  <a:pt x="0" y="1235"/>
                </a:lnTo>
                <a:lnTo>
                  <a:pt x="1" y="1227"/>
                </a:lnTo>
                <a:lnTo>
                  <a:pt x="1" y="1218"/>
                </a:lnTo>
                <a:lnTo>
                  <a:pt x="3" y="1207"/>
                </a:lnTo>
                <a:lnTo>
                  <a:pt x="3" y="1195"/>
                </a:lnTo>
                <a:lnTo>
                  <a:pt x="4" y="1181"/>
                </a:lnTo>
                <a:lnTo>
                  <a:pt x="6" y="1166"/>
                </a:lnTo>
                <a:lnTo>
                  <a:pt x="7" y="1150"/>
                </a:lnTo>
                <a:lnTo>
                  <a:pt x="9" y="1133"/>
                </a:lnTo>
                <a:lnTo>
                  <a:pt x="10" y="1114"/>
                </a:lnTo>
                <a:lnTo>
                  <a:pt x="12" y="1094"/>
                </a:lnTo>
                <a:lnTo>
                  <a:pt x="14" y="1073"/>
                </a:lnTo>
                <a:lnTo>
                  <a:pt x="16" y="1051"/>
                </a:lnTo>
                <a:lnTo>
                  <a:pt x="19" y="1027"/>
                </a:lnTo>
                <a:lnTo>
                  <a:pt x="19" y="1027"/>
                </a:lnTo>
                <a:lnTo>
                  <a:pt x="19" y="1027"/>
                </a:lnTo>
              </a:path>
            </a:pathLst>
          </a:custGeom>
          <a:solidFill>
            <a:srgbClr val="FF00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" name="Freeform 9"/>
          <p:cNvSpPr>
            <a:spLocks/>
          </p:cNvSpPr>
          <p:nvPr/>
        </p:nvSpPr>
        <p:spPr bwMode="auto">
          <a:xfrm>
            <a:off x="5762122" y="2095318"/>
            <a:ext cx="166763" cy="170274"/>
          </a:xfrm>
          <a:custGeom>
            <a:avLst/>
            <a:gdLst>
              <a:gd name="T0" fmla="*/ 274 w 284"/>
              <a:gd name="T1" fmla="*/ 214 h 289"/>
              <a:gd name="T2" fmla="*/ 268 w 284"/>
              <a:gd name="T3" fmla="*/ 233 h 289"/>
              <a:gd name="T4" fmla="*/ 261 w 284"/>
              <a:gd name="T5" fmla="*/ 249 h 289"/>
              <a:gd name="T6" fmla="*/ 252 w 284"/>
              <a:gd name="T7" fmla="*/ 262 h 289"/>
              <a:gd name="T8" fmla="*/ 243 w 284"/>
              <a:gd name="T9" fmla="*/ 273 h 289"/>
              <a:gd name="T10" fmla="*/ 235 w 284"/>
              <a:gd name="T11" fmla="*/ 280 h 289"/>
              <a:gd name="T12" fmla="*/ 223 w 284"/>
              <a:gd name="T13" fmla="*/ 286 h 289"/>
              <a:gd name="T14" fmla="*/ 212 w 284"/>
              <a:gd name="T15" fmla="*/ 289 h 289"/>
              <a:gd name="T16" fmla="*/ 200 w 284"/>
              <a:gd name="T17" fmla="*/ 289 h 289"/>
              <a:gd name="T18" fmla="*/ 186 w 284"/>
              <a:gd name="T19" fmla="*/ 285 h 289"/>
              <a:gd name="T20" fmla="*/ 171 w 284"/>
              <a:gd name="T21" fmla="*/ 279 h 289"/>
              <a:gd name="T22" fmla="*/ 156 w 284"/>
              <a:gd name="T23" fmla="*/ 269 h 289"/>
              <a:gd name="T24" fmla="*/ 138 w 284"/>
              <a:gd name="T25" fmla="*/ 254 h 289"/>
              <a:gd name="T26" fmla="*/ 120 w 284"/>
              <a:gd name="T27" fmla="*/ 239 h 289"/>
              <a:gd name="T28" fmla="*/ 101 w 284"/>
              <a:gd name="T29" fmla="*/ 218 h 289"/>
              <a:gd name="T30" fmla="*/ 81 w 284"/>
              <a:gd name="T31" fmla="*/ 194 h 289"/>
              <a:gd name="T32" fmla="*/ 60 w 284"/>
              <a:gd name="T33" fmla="*/ 168 h 289"/>
              <a:gd name="T34" fmla="*/ 42 w 284"/>
              <a:gd name="T35" fmla="*/ 142 h 289"/>
              <a:gd name="T36" fmla="*/ 27 w 284"/>
              <a:gd name="T37" fmla="*/ 116 h 289"/>
              <a:gd name="T38" fmla="*/ 16 w 284"/>
              <a:gd name="T39" fmla="*/ 93 h 289"/>
              <a:gd name="T40" fmla="*/ 7 w 284"/>
              <a:gd name="T41" fmla="*/ 70 h 289"/>
              <a:gd name="T42" fmla="*/ 3 w 284"/>
              <a:gd name="T43" fmla="*/ 48 h 289"/>
              <a:gd name="T44" fmla="*/ 0 w 284"/>
              <a:gd name="T45" fmla="*/ 28 h 289"/>
              <a:gd name="T46" fmla="*/ 3 w 284"/>
              <a:gd name="T47" fmla="*/ 8 h 289"/>
              <a:gd name="T48" fmla="*/ 27 w 284"/>
              <a:gd name="T49" fmla="*/ 0 h 289"/>
              <a:gd name="T50" fmla="*/ 72 w 284"/>
              <a:gd name="T51" fmla="*/ 1 h 289"/>
              <a:gd name="T52" fmla="*/ 111 w 284"/>
              <a:gd name="T53" fmla="*/ 5 h 289"/>
              <a:gd name="T54" fmla="*/ 147 w 284"/>
              <a:gd name="T55" fmla="*/ 11 h 289"/>
              <a:gd name="T56" fmla="*/ 177 w 284"/>
              <a:gd name="T57" fmla="*/ 18 h 289"/>
              <a:gd name="T58" fmla="*/ 203 w 284"/>
              <a:gd name="T59" fmla="*/ 28 h 289"/>
              <a:gd name="T60" fmla="*/ 225 w 284"/>
              <a:gd name="T61" fmla="*/ 38 h 289"/>
              <a:gd name="T62" fmla="*/ 240 w 284"/>
              <a:gd name="T63" fmla="*/ 51 h 289"/>
              <a:gd name="T64" fmla="*/ 253 w 284"/>
              <a:gd name="T65" fmla="*/ 66 h 289"/>
              <a:gd name="T66" fmla="*/ 265 w 284"/>
              <a:gd name="T67" fmla="*/ 82 h 289"/>
              <a:gd name="T68" fmla="*/ 272 w 284"/>
              <a:gd name="T69" fmla="*/ 99 h 289"/>
              <a:gd name="T70" fmla="*/ 278 w 284"/>
              <a:gd name="T71" fmla="*/ 116 h 289"/>
              <a:gd name="T72" fmla="*/ 282 w 284"/>
              <a:gd name="T73" fmla="*/ 133 h 289"/>
              <a:gd name="T74" fmla="*/ 284 w 284"/>
              <a:gd name="T75" fmla="*/ 154 h 289"/>
              <a:gd name="T76" fmla="*/ 282 w 284"/>
              <a:gd name="T77" fmla="*/ 172 h 289"/>
              <a:gd name="T78" fmla="*/ 279 w 284"/>
              <a:gd name="T79" fmla="*/ 194 h 289"/>
              <a:gd name="T80" fmla="*/ 276 w 284"/>
              <a:gd name="T81" fmla="*/ 204 h 2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284" h="289">
                <a:moveTo>
                  <a:pt x="276" y="204"/>
                </a:moveTo>
                <a:lnTo>
                  <a:pt x="274" y="214"/>
                </a:lnTo>
                <a:lnTo>
                  <a:pt x="271" y="224"/>
                </a:lnTo>
                <a:lnTo>
                  <a:pt x="268" y="233"/>
                </a:lnTo>
                <a:lnTo>
                  <a:pt x="264" y="241"/>
                </a:lnTo>
                <a:lnTo>
                  <a:pt x="261" y="249"/>
                </a:lnTo>
                <a:lnTo>
                  <a:pt x="256" y="256"/>
                </a:lnTo>
                <a:lnTo>
                  <a:pt x="252" y="262"/>
                </a:lnTo>
                <a:lnTo>
                  <a:pt x="248" y="267"/>
                </a:lnTo>
                <a:lnTo>
                  <a:pt x="243" y="273"/>
                </a:lnTo>
                <a:lnTo>
                  <a:pt x="239" y="277"/>
                </a:lnTo>
                <a:lnTo>
                  <a:pt x="235" y="280"/>
                </a:lnTo>
                <a:lnTo>
                  <a:pt x="229" y="283"/>
                </a:lnTo>
                <a:lnTo>
                  <a:pt x="223" y="286"/>
                </a:lnTo>
                <a:lnTo>
                  <a:pt x="217" y="287"/>
                </a:lnTo>
                <a:lnTo>
                  <a:pt x="212" y="289"/>
                </a:lnTo>
                <a:lnTo>
                  <a:pt x="206" y="289"/>
                </a:lnTo>
                <a:lnTo>
                  <a:pt x="200" y="289"/>
                </a:lnTo>
                <a:lnTo>
                  <a:pt x="193" y="287"/>
                </a:lnTo>
                <a:lnTo>
                  <a:pt x="186" y="285"/>
                </a:lnTo>
                <a:lnTo>
                  <a:pt x="179" y="282"/>
                </a:lnTo>
                <a:lnTo>
                  <a:pt x="171" y="279"/>
                </a:lnTo>
                <a:lnTo>
                  <a:pt x="163" y="273"/>
                </a:lnTo>
                <a:lnTo>
                  <a:pt x="156" y="269"/>
                </a:lnTo>
                <a:lnTo>
                  <a:pt x="147" y="262"/>
                </a:lnTo>
                <a:lnTo>
                  <a:pt x="138" y="254"/>
                </a:lnTo>
                <a:lnTo>
                  <a:pt x="130" y="247"/>
                </a:lnTo>
                <a:lnTo>
                  <a:pt x="120" y="239"/>
                </a:lnTo>
                <a:lnTo>
                  <a:pt x="111" y="228"/>
                </a:lnTo>
                <a:lnTo>
                  <a:pt x="101" y="218"/>
                </a:lnTo>
                <a:lnTo>
                  <a:pt x="91" y="207"/>
                </a:lnTo>
                <a:lnTo>
                  <a:pt x="81" y="194"/>
                </a:lnTo>
                <a:lnTo>
                  <a:pt x="71" y="181"/>
                </a:lnTo>
                <a:lnTo>
                  <a:pt x="60" y="168"/>
                </a:lnTo>
                <a:lnTo>
                  <a:pt x="50" y="155"/>
                </a:lnTo>
                <a:lnTo>
                  <a:pt x="42" y="142"/>
                </a:lnTo>
                <a:lnTo>
                  <a:pt x="35" y="129"/>
                </a:lnTo>
                <a:lnTo>
                  <a:pt x="27" y="116"/>
                </a:lnTo>
                <a:lnTo>
                  <a:pt x="22" y="105"/>
                </a:lnTo>
                <a:lnTo>
                  <a:pt x="16" y="93"/>
                </a:lnTo>
                <a:lnTo>
                  <a:pt x="11" y="82"/>
                </a:lnTo>
                <a:lnTo>
                  <a:pt x="7" y="70"/>
                </a:lnTo>
                <a:lnTo>
                  <a:pt x="4" y="60"/>
                </a:lnTo>
                <a:lnTo>
                  <a:pt x="3" y="48"/>
                </a:lnTo>
                <a:lnTo>
                  <a:pt x="1" y="38"/>
                </a:lnTo>
                <a:lnTo>
                  <a:pt x="0" y="28"/>
                </a:lnTo>
                <a:lnTo>
                  <a:pt x="1" y="18"/>
                </a:lnTo>
                <a:lnTo>
                  <a:pt x="3" y="8"/>
                </a:lnTo>
                <a:lnTo>
                  <a:pt x="4" y="0"/>
                </a:lnTo>
                <a:lnTo>
                  <a:pt x="27" y="0"/>
                </a:lnTo>
                <a:lnTo>
                  <a:pt x="50" y="1"/>
                </a:lnTo>
                <a:lnTo>
                  <a:pt x="72" y="1"/>
                </a:lnTo>
                <a:lnTo>
                  <a:pt x="92" y="4"/>
                </a:lnTo>
                <a:lnTo>
                  <a:pt x="111" y="5"/>
                </a:lnTo>
                <a:lnTo>
                  <a:pt x="130" y="8"/>
                </a:lnTo>
                <a:lnTo>
                  <a:pt x="147" y="11"/>
                </a:lnTo>
                <a:lnTo>
                  <a:pt x="163" y="14"/>
                </a:lnTo>
                <a:lnTo>
                  <a:pt x="177" y="18"/>
                </a:lnTo>
                <a:lnTo>
                  <a:pt x="190" y="23"/>
                </a:lnTo>
                <a:lnTo>
                  <a:pt x="203" y="28"/>
                </a:lnTo>
                <a:lnTo>
                  <a:pt x="215" y="33"/>
                </a:lnTo>
                <a:lnTo>
                  <a:pt x="225" y="38"/>
                </a:lnTo>
                <a:lnTo>
                  <a:pt x="233" y="46"/>
                </a:lnTo>
                <a:lnTo>
                  <a:pt x="240" y="51"/>
                </a:lnTo>
                <a:lnTo>
                  <a:pt x="248" y="59"/>
                </a:lnTo>
                <a:lnTo>
                  <a:pt x="253" y="66"/>
                </a:lnTo>
                <a:lnTo>
                  <a:pt x="259" y="74"/>
                </a:lnTo>
                <a:lnTo>
                  <a:pt x="265" y="82"/>
                </a:lnTo>
                <a:lnTo>
                  <a:pt x="269" y="90"/>
                </a:lnTo>
                <a:lnTo>
                  <a:pt x="272" y="99"/>
                </a:lnTo>
                <a:lnTo>
                  <a:pt x="276" y="107"/>
                </a:lnTo>
                <a:lnTo>
                  <a:pt x="278" y="116"/>
                </a:lnTo>
                <a:lnTo>
                  <a:pt x="281" y="125"/>
                </a:lnTo>
                <a:lnTo>
                  <a:pt x="282" y="133"/>
                </a:lnTo>
                <a:lnTo>
                  <a:pt x="282" y="143"/>
                </a:lnTo>
                <a:lnTo>
                  <a:pt x="284" y="154"/>
                </a:lnTo>
                <a:lnTo>
                  <a:pt x="282" y="162"/>
                </a:lnTo>
                <a:lnTo>
                  <a:pt x="282" y="172"/>
                </a:lnTo>
                <a:lnTo>
                  <a:pt x="281" y="182"/>
                </a:lnTo>
                <a:lnTo>
                  <a:pt x="279" y="194"/>
                </a:lnTo>
                <a:lnTo>
                  <a:pt x="276" y="204"/>
                </a:lnTo>
                <a:lnTo>
                  <a:pt x="276" y="204"/>
                </a:lnTo>
                <a:lnTo>
                  <a:pt x="276" y="204"/>
                </a:lnTo>
              </a:path>
            </a:pathLst>
          </a:custGeom>
          <a:solidFill>
            <a:srgbClr val="FF00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" name="Freeform 10"/>
          <p:cNvSpPr>
            <a:spLocks/>
          </p:cNvSpPr>
          <p:nvPr/>
        </p:nvSpPr>
        <p:spPr bwMode="auto">
          <a:xfrm>
            <a:off x="5633978" y="2207664"/>
            <a:ext cx="561729" cy="175540"/>
          </a:xfrm>
          <a:custGeom>
            <a:avLst/>
            <a:gdLst>
              <a:gd name="T0" fmla="*/ 2 w 959"/>
              <a:gd name="T1" fmla="*/ 191 h 301"/>
              <a:gd name="T2" fmla="*/ 10 w 959"/>
              <a:gd name="T3" fmla="*/ 179 h 301"/>
              <a:gd name="T4" fmla="*/ 27 w 959"/>
              <a:gd name="T5" fmla="*/ 167 h 301"/>
              <a:gd name="T6" fmla="*/ 50 w 959"/>
              <a:gd name="T7" fmla="*/ 157 h 301"/>
              <a:gd name="T8" fmla="*/ 82 w 959"/>
              <a:gd name="T9" fmla="*/ 150 h 301"/>
              <a:gd name="T10" fmla="*/ 122 w 959"/>
              <a:gd name="T11" fmla="*/ 144 h 301"/>
              <a:gd name="T12" fmla="*/ 171 w 959"/>
              <a:gd name="T13" fmla="*/ 135 h 301"/>
              <a:gd name="T14" fmla="*/ 233 w 959"/>
              <a:gd name="T15" fmla="*/ 124 h 301"/>
              <a:gd name="T16" fmla="*/ 305 w 959"/>
              <a:gd name="T17" fmla="*/ 108 h 301"/>
              <a:gd name="T18" fmla="*/ 390 w 959"/>
              <a:gd name="T19" fmla="*/ 89 h 301"/>
              <a:gd name="T20" fmla="*/ 485 w 959"/>
              <a:gd name="T21" fmla="*/ 66 h 301"/>
              <a:gd name="T22" fmla="*/ 582 w 959"/>
              <a:gd name="T23" fmla="*/ 43 h 301"/>
              <a:gd name="T24" fmla="*/ 665 w 959"/>
              <a:gd name="T25" fmla="*/ 26 h 301"/>
              <a:gd name="T26" fmla="*/ 737 w 959"/>
              <a:gd name="T27" fmla="*/ 13 h 301"/>
              <a:gd name="T28" fmla="*/ 796 w 959"/>
              <a:gd name="T29" fmla="*/ 4 h 301"/>
              <a:gd name="T30" fmla="*/ 845 w 959"/>
              <a:gd name="T31" fmla="*/ 0 h 301"/>
              <a:gd name="T32" fmla="*/ 883 w 959"/>
              <a:gd name="T33" fmla="*/ 1 h 301"/>
              <a:gd name="T34" fmla="*/ 912 w 959"/>
              <a:gd name="T35" fmla="*/ 7 h 301"/>
              <a:gd name="T36" fmla="*/ 935 w 959"/>
              <a:gd name="T37" fmla="*/ 19 h 301"/>
              <a:gd name="T38" fmla="*/ 949 w 959"/>
              <a:gd name="T39" fmla="*/ 36 h 301"/>
              <a:gd name="T40" fmla="*/ 958 w 959"/>
              <a:gd name="T41" fmla="*/ 59 h 301"/>
              <a:gd name="T42" fmla="*/ 959 w 959"/>
              <a:gd name="T43" fmla="*/ 81 h 301"/>
              <a:gd name="T44" fmla="*/ 953 w 959"/>
              <a:gd name="T45" fmla="*/ 95 h 301"/>
              <a:gd name="T46" fmla="*/ 942 w 959"/>
              <a:gd name="T47" fmla="*/ 109 h 301"/>
              <a:gd name="T48" fmla="*/ 923 w 959"/>
              <a:gd name="T49" fmla="*/ 124 h 301"/>
              <a:gd name="T50" fmla="*/ 899 w 959"/>
              <a:gd name="T51" fmla="*/ 138 h 301"/>
              <a:gd name="T52" fmla="*/ 867 w 959"/>
              <a:gd name="T53" fmla="*/ 151 h 301"/>
              <a:gd name="T54" fmla="*/ 830 w 959"/>
              <a:gd name="T55" fmla="*/ 166 h 301"/>
              <a:gd name="T56" fmla="*/ 786 w 959"/>
              <a:gd name="T57" fmla="*/ 180 h 301"/>
              <a:gd name="T58" fmla="*/ 736 w 959"/>
              <a:gd name="T59" fmla="*/ 194 h 301"/>
              <a:gd name="T60" fmla="*/ 678 w 959"/>
              <a:gd name="T61" fmla="*/ 207 h 301"/>
              <a:gd name="T62" fmla="*/ 616 w 959"/>
              <a:gd name="T63" fmla="*/ 222 h 301"/>
              <a:gd name="T64" fmla="*/ 549 w 959"/>
              <a:gd name="T65" fmla="*/ 235 h 301"/>
              <a:gd name="T66" fmla="*/ 487 w 959"/>
              <a:gd name="T67" fmla="*/ 248 h 301"/>
              <a:gd name="T68" fmla="*/ 429 w 959"/>
              <a:gd name="T69" fmla="*/ 259 h 301"/>
              <a:gd name="T70" fmla="*/ 379 w 959"/>
              <a:gd name="T71" fmla="*/ 269 h 301"/>
              <a:gd name="T72" fmla="*/ 333 w 959"/>
              <a:gd name="T73" fmla="*/ 278 h 301"/>
              <a:gd name="T74" fmla="*/ 294 w 959"/>
              <a:gd name="T75" fmla="*/ 285 h 301"/>
              <a:gd name="T76" fmla="*/ 259 w 959"/>
              <a:gd name="T77" fmla="*/ 291 h 301"/>
              <a:gd name="T78" fmla="*/ 230 w 959"/>
              <a:gd name="T79" fmla="*/ 295 h 301"/>
              <a:gd name="T80" fmla="*/ 207 w 959"/>
              <a:gd name="T81" fmla="*/ 298 h 301"/>
              <a:gd name="T82" fmla="*/ 190 w 959"/>
              <a:gd name="T83" fmla="*/ 301 h 301"/>
              <a:gd name="T84" fmla="*/ 179 w 959"/>
              <a:gd name="T85" fmla="*/ 301 h 301"/>
              <a:gd name="T86" fmla="*/ 141 w 959"/>
              <a:gd name="T87" fmla="*/ 297 h 301"/>
              <a:gd name="T88" fmla="*/ 98 w 959"/>
              <a:gd name="T89" fmla="*/ 285 h 301"/>
              <a:gd name="T90" fmla="*/ 58 w 959"/>
              <a:gd name="T91" fmla="*/ 268 h 301"/>
              <a:gd name="T92" fmla="*/ 38 w 959"/>
              <a:gd name="T93" fmla="*/ 256 h 301"/>
              <a:gd name="T94" fmla="*/ 20 w 959"/>
              <a:gd name="T95" fmla="*/ 243 h 301"/>
              <a:gd name="T96" fmla="*/ 9 w 959"/>
              <a:gd name="T97" fmla="*/ 230 h 301"/>
              <a:gd name="T98" fmla="*/ 3 w 959"/>
              <a:gd name="T99" fmla="*/ 216 h 301"/>
              <a:gd name="T100" fmla="*/ 0 w 959"/>
              <a:gd name="T101" fmla="*/ 202 h 3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959" h="301">
                <a:moveTo>
                  <a:pt x="0" y="202"/>
                </a:moveTo>
                <a:lnTo>
                  <a:pt x="0" y="196"/>
                </a:lnTo>
                <a:lnTo>
                  <a:pt x="2" y="191"/>
                </a:lnTo>
                <a:lnTo>
                  <a:pt x="4" y="187"/>
                </a:lnTo>
                <a:lnTo>
                  <a:pt x="7" y="181"/>
                </a:lnTo>
                <a:lnTo>
                  <a:pt x="10" y="179"/>
                </a:lnTo>
                <a:lnTo>
                  <a:pt x="16" y="174"/>
                </a:lnTo>
                <a:lnTo>
                  <a:pt x="20" y="170"/>
                </a:lnTo>
                <a:lnTo>
                  <a:pt x="27" y="167"/>
                </a:lnTo>
                <a:lnTo>
                  <a:pt x="35" y="163"/>
                </a:lnTo>
                <a:lnTo>
                  <a:pt x="42" y="160"/>
                </a:lnTo>
                <a:lnTo>
                  <a:pt x="50" y="157"/>
                </a:lnTo>
                <a:lnTo>
                  <a:pt x="61" y="154"/>
                </a:lnTo>
                <a:lnTo>
                  <a:pt x="72" y="153"/>
                </a:lnTo>
                <a:lnTo>
                  <a:pt x="82" y="150"/>
                </a:lnTo>
                <a:lnTo>
                  <a:pt x="95" y="147"/>
                </a:lnTo>
                <a:lnTo>
                  <a:pt x="108" y="145"/>
                </a:lnTo>
                <a:lnTo>
                  <a:pt x="122" y="144"/>
                </a:lnTo>
                <a:lnTo>
                  <a:pt x="137" y="141"/>
                </a:lnTo>
                <a:lnTo>
                  <a:pt x="154" y="138"/>
                </a:lnTo>
                <a:lnTo>
                  <a:pt x="171" y="135"/>
                </a:lnTo>
                <a:lnTo>
                  <a:pt x="190" y="132"/>
                </a:lnTo>
                <a:lnTo>
                  <a:pt x="210" y="128"/>
                </a:lnTo>
                <a:lnTo>
                  <a:pt x="233" y="124"/>
                </a:lnTo>
                <a:lnTo>
                  <a:pt x="256" y="119"/>
                </a:lnTo>
                <a:lnTo>
                  <a:pt x="279" y="114"/>
                </a:lnTo>
                <a:lnTo>
                  <a:pt x="305" y="108"/>
                </a:lnTo>
                <a:lnTo>
                  <a:pt x="333" y="102"/>
                </a:lnTo>
                <a:lnTo>
                  <a:pt x="360" y="96"/>
                </a:lnTo>
                <a:lnTo>
                  <a:pt x="390" y="89"/>
                </a:lnTo>
                <a:lnTo>
                  <a:pt x="421" y="82"/>
                </a:lnTo>
                <a:lnTo>
                  <a:pt x="452" y="75"/>
                </a:lnTo>
                <a:lnTo>
                  <a:pt x="485" y="66"/>
                </a:lnTo>
                <a:lnTo>
                  <a:pt x="519" y="58"/>
                </a:lnTo>
                <a:lnTo>
                  <a:pt x="550" y="50"/>
                </a:lnTo>
                <a:lnTo>
                  <a:pt x="582" y="43"/>
                </a:lnTo>
                <a:lnTo>
                  <a:pt x="611" y="37"/>
                </a:lnTo>
                <a:lnTo>
                  <a:pt x="638" y="32"/>
                </a:lnTo>
                <a:lnTo>
                  <a:pt x="665" y="26"/>
                </a:lnTo>
                <a:lnTo>
                  <a:pt x="691" y="20"/>
                </a:lnTo>
                <a:lnTo>
                  <a:pt x="714" y="16"/>
                </a:lnTo>
                <a:lnTo>
                  <a:pt x="737" y="13"/>
                </a:lnTo>
                <a:lnTo>
                  <a:pt x="759" y="9"/>
                </a:lnTo>
                <a:lnTo>
                  <a:pt x="779" y="6"/>
                </a:lnTo>
                <a:lnTo>
                  <a:pt x="796" y="4"/>
                </a:lnTo>
                <a:lnTo>
                  <a:pt x="814" y="3"/>
                </a:lnTo>
                <a:lnTo>
                  <a:pt x="831" y="1"/>
                </a:lnTo>
                <a:lnTo>
                  <a:pt x="845" y="0"/>
                </a:lnTo>
                <a:lnTo>
                  <a:pt x="858" y="0"/>
                </a:lnTo>
                <a:lnTo>
                  <a:pt x="871" y="0"/>
                </a:lnTo>
                <a:lnTo>
                  <a:pt x="883" y="1"/>
                </a:lnTo>
                <a:lnTo>
                  <a:pt x="893" y="3"/>
                </a:lnTo>
                <a:lnTo>
                  <a:pt x="903" y="4"/>
                </a:lnTo>
                <a:lnTo>
                  <a:pt x="912" y="7"/>
                </a:lnTo>
                <a:lnTo>
                  <a:pt x="920" y="12"/>
                </a:lnTo>
                <a:lnTo>
                  <a:pt x="928" y="14"/>
                </a:lnTo>
                <a:lnTo>
                  <a:pt x="935" y="19"/>
                </a:lnTo>
                <a:lnTo>
                  <a:pt x="940" y="24"/>
                </a:lnTo>
                <a:lnTo>
                  <a:pt x="945" y="30"/>
                </a:lnTo>
                <a:lnTo>
                  <a:pt x="949" y="36"/>
                </a:lnTo>
                <a:lnTo>
                  <a:pt x="953" y="43"/>
                </a:lnTo>
                <a:lnTo>
                  <a:pt x="956" y="50"/>
                </a:lnTo>
                <a:lnTo>
                  <a:pt x="958" y="59"/>
                </a:lnTo>
                <a:lnTo>
                  <a:pt x="959" y="68"/>
                </a:lnTo>
                <a:lnTo>
                  <a:pt x="959" y="76"/>
                </a:lnTo>
                <a:lnTo>
                  <a:pt x="959" y="81"/>
                </a:lnTo>
                <a:lnTo>
                  <a:pt x="958" y="86"/>
                </a:lnTo>
                <a:lnTo>
                  <a:pt x="956" y="91"/>
                </a:lnTo>
                <a:lnTo>
                  <a:pt x="953" y="95"/>
                </a:lnTo>
                <a:lnTo>
                  <a:pt x="951" y="99"/>
                </a:lnTo>
                <a:lnTo>
                  <a:pt x="946" y="105"/>
                </a:lnTo>
                <a:lnTo>
                  <a:pt x="942" y="109"/>
                </a:lnTo>
                <a:lnTo>
                  <a:pt x="936" y="114"/>
                </a:lnTo>
                <a:lnTo>
                  <a:pt x="930" y="119"/>
                </a:lnTo>
                <a:lnTo>
                  <a:pt x="923" y="124"/>
                </a:lnTo>
                <a:lnTo>
                  <a:pt x="916" y="128"/>
                </a:lnTo>
                <a:lnTo>
                  <a:pt x="907" y="132"/>
                </a:lnTo>
                <a:lnTo>
                  <a:pt x="899" y="138"/>
                </a:lnTo>
                <a:lnTo>
                  <a:pt x="889" y="143"/>
                </a:lnTo>
                <a:lnTo>
                  <a:pt x="879" y="147"/>
                </a:lnTo>
                <a:lnTo>
                  <a:pt x="867" y="151"/>
                </a:lnTo>
                <a:lnTo>
                  <a:pt x="856" y="157"/>
                </a:lnTo>
                <a:lnTo>
                  <a:pt x="844" y="161"/>
                </a:lnTo>
                <a:lnTo>
                  <a:pt x="830" y="166"/>
                </a:lnTo>
                <a:lnTo>
                  <a:pt x="817" y="170"/>
                </a:lnTo>
                <a:lnTo>
                  <a:pt x="801" y="176"/>
                </a:lnTo>
                <a:lnTo>
                  <a:pt x="786" y="180"/>
                </a:lnTo>
                <a:lnTo>
                  <a:pt x="771" y="184"/>
                </a:lnTo>
                <a:lnTo>
                  <a:pt x="753" y="189"/>
                </a:lnTo>
                <a:lnTo>
                  <a:pt x="736" y="194"/>
                </a:lnTo>
                <a:lnTo>
                  <a:pt x="717" y="199"/>
                </a:lnTo>
                <a:lnTo>
                  <a:pt x="699" y="203"/>
                </a:lnTo>
                <a:lnTo>
                  <a:pt x="678" y="207"/>
                </a:lnTo>
                <a:lnTo>
                  <a:pt x="658" y="212"/>
                </a:lnTo>
                <a:lnTo>
                  <a:pt x="638" y="217"/>
                </a:lnTo>
                <a:lnTo>
                  <a:pt x="616" y="222"/>
                </a:lnTo>
                <a:lnTo>
                  <a:pt x="593" y="226"/>
                </a:lnTo>
                <a:lnTo>
                  <a:pt x="570" y="230"/>
                </a:lnTo>
                <a:lnTo>
                  <a:pt x="549" y="235"/>
                </a:lnTo>
                <a:lnTo>
                  <a:pt x="527" y="239"/>
                </a:lnTo>
                <a:lnTo>
                  <a:pt x="507" y="243"/>
                </a:lnTo>
                <a:lnTo>
                  <a:pt x="487" y="248"/>
                </a:lnTo>
                <a:lnTo>
                  <a:pt x="467" y="252"/>
                </a:lnTo>
                <a:lnTo>
                  <a:pt x="448" y="255"/>
                </a:lnTo>
                <a:lnTo>
                  <a:pt x="429" y="259"/>
                </a:lnTo>
                <a:lnTo>
                  <a:pt x="412" y="262"/>
                </a:lnTo>
                <a:lnTo>
                  <a:pt x="395" y="266"/>
                </a:lnTo>
                <a:lnTo>
                  <a:pt x="379" y="269"/>
                </a:lnTo>
                <a:lnTo>
                  <a:pt x="363" y="272"/>
                </a:lnTo>
                <a:lnTo>
                  <a:pt x="347" y="275"/>
                </a:lnTo>
                <a:lnTo>
                  <a:pt x="333" y="278"/>
                </a:lnTo>
                <a:lnTo>
                  <a:pt x="320" y="279"/>
                </a:lnTo>
                <a:lnTo>
                  <a:pt x="307" y="282"/>
                </a:lnTo>
                <a:lnTo>
                  <a:pt x="294" y="285"/>
                </a:lnTo>
                <a:lnTo>
                  <a:pt x="281" y="286"/>
                </a:lnTo>
                <a:lnTo>
                  <a:pt x="269" y="289"/>
                </a:lnTo>
                <a:lnTo>
                  <a:pt x="259" y="291"/>
                </a:lnTo>
                <a:lnTo>
                  <a:pt x="249" y="292"/>
                </a:lnTo>
                <a:lnTo>
                  <a:pt x="239" y="294"/>
                </a:lnTo>
                <a:lnTo>
                  <a:pt x="230" y="295"/>
                </a:lnTo>
                <a:lnTo>
                  <a:pt x="222" y="297"/>
                </a:lnTo>
                <a:lnTo>
                  <a:pt x="215" y="298"/>
                </a:lnTo>
                <a:lnTo>
                  <a:pt x="207" y="298"/>
                </a:lnTo>
                <a:lnTo>
                  <a:pt x="202" y="299"/>
                </a:lnTo>
                <a:lnTo>
                  <a:pt x="196" y="299"/>
                </a:lnTo>
                <a:lnTo>
                  <a:pt x="190" y="301"/>
                </a:lnTo>
                <a:lnTo>
                  <a:pt x="186" y="301"/>
                </a:lnTo>
                <a:lnTo>
                  <a:pt x="182" y="301"/>
                </a:lnTo>
                <a:lnTo>
                  <a:pt x="179" y="301"/>
                </a:lnTo>
                <a:lnTo>
                  <a:pt x="167" y="301"/>
                </a:lnTo>
                <a:lnTo>
                  <a:pt x="154" y="299"/>
                </a:lnTo>
                <a:lnTo>
                  <a:pt x="141" y="297"/>
                </a:lnTo>
                <a:lnTo>
                  <a:pt x="127" y="294"/>
                </a:lnTo>
                <a:lnTo>
                  <a:pt x="112" y="289"/>
                </a:lnTo>
                <a:lnTo>
                  <a:pt x="98" y="285"/>
                </a:lnTo>
                <a:lnTo>
                  <a:pt x="82" y="279"/>
                </a:lnTo>
                <a:lnTo>
                  <a:pt x="66" y="272"/>
                </a:lnTo>
                <a:lnTo>
                  <a:pt x="58" y="268"/>
                </a:lnTo>
                <a:lnTo>
                  <a:pt x="50" y="265"/>
                </a:lnTo>
                <a:lnTo>
                  <a:pt x="43" y="261"/>
                </a:lnTo>
                <a:lnTo>
                  <a:pt x="38" y="256"/>
                </a:lnTo>
                <a:lnTo>
                  <a:pt x="32" y="252"/>
                </a:lnTo>
                <a:lnTo>
                  <a:pt x="26" y="248"/>
                </a:lnTo>
                <a:lnTo>
                  <a:pt x="20" y="243"/>
                </a:lnTo>
                <a:lnTo>
                  <a:pt x="16" y="239"/>
                </a:lnTo>
                <a:lnTo>
                  <a:pt x="13" y="235"/>
                </a:lnTo>
                <a:lnTo>
                  <a:pt x="9" y="230"/>
                </a:lnTo>
                <a:lnTo>
                  <a:pt x="6" y="226"/>
                </a:lnTo>
                <a:lnTo>
                  <a:pt x="4" y="222"/>
                </a:lnTo>
                <a:lnTo>
                  <a:pt x="3" y="216"/>
                </a:lnTo>
                <a:lnTo>
                  <a:pt x="2" y="212"/>
                </a:lnTo>
                <a:lnTo>
                  <a:pt x="0" y="207"/>
                </a:lnTo>
                <a:lnTo>
                  <a:pt x="0" y="202"/>
                </a:lnTo>
                <a:lnTo>
                  <a:pt x="0" y="202"/>
                </a:lnTo>
                <a:lnTo>
                  <a:pt x="0" y="202"/>
                </a:lnTo>
              </a:path>
            </a:pathLst>
          </a:custGeom>
          <a:solidFill>
            <a:srgbClr val="FF00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" name="Freeform 11"/>
          <p:cNvSpPr>
            <a:spLocks/>
          </p:cNvSpPr>
          <p:nvPr/>
        </p:nvSpPr>
        <p:spPr bwMode="auto">
          <a:xfrm>
            <a:off x="5860425" y="2320009"/>
            <a:ext cx="47396" cy="523110"/>
          </a:xfrm>
          <a:custGeom>
            <a:avLst/>
            <a:gdLst>
              <a:gd name="T0" fmla="*/ 81 w 81"/>
              <a:gd name="T1" fmla="*/ 0 h 894"/>
              <a:gd name="T2" fmla="*/ 75 w 81"/>
              <a:gd name="T3" fmla="*/ 111 h 894"/>
              <a:gd name="T4" fmla="*/ 71 w 81"/>
              <a:gd name="T5" fmla="*/ 223 h 894"/>
              <a:gd name="T6" fmla="*/ 66 w 81"/>
              <a:gd name="T7" fmla="*/ 334 h 894"/>
              <a:gd name="T8" fmla="*/ 62 w 81"/>
              <a:gd name="T9" fmla="*/ 446 h 894"/>
              <a:gd name="T10" fmla="*/ 59 w 81"/>
              <a:gd name="T11" fmla="*/ 557 h 894"/>
              <a:gd name="T12" fmla="*/ 58 w 81"/>
              <a:gd name="T13" fmla="*/ 669 h 894"/>
              <a:gd name="T14" fmla="*/ 56 w 81"/>
              <a:gd name="T15" fmla="*/ 782 h 894"/>
              <a:gd name="T16" fmla="*/ 56 w 81"/>
              <a:gd name="T17" fmla="*/ 894 h 894"/>
              <a:gd name="T18" fmla="*/ 0 w 81"/>
              <a:gd name="T19" fmla="*/ 894 h 894"/>
              <a:gd name="T20" fmla="*/ 0 w 81"/>
              <a:gd name="T21" fmla="*/ 0 h 894"/>
              <a:gd name="T22" fmla="*/ 81 w 81"/>
              <a:gd name="T23" fmla="*/ 0 h 894"/>
              <a:gd name="T24" fmla="*/ 81 w 81"/>
              <a:gd name="T25" fmla="*/ 0 h 8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81" h="894">
                <a:moveTo>
                  <a:pt x="81" y="0"/>
                </a:moveTo>
                <a:lnTo>
                  <a:pt x="75" y="111"/>
                </a:lnTo>
                <a:lnTo>
                  <a:pt x="71" y="223"/>
                </a:lnTo>
                <a:lnTo>
                  <a:pt x="66" y="334"/>
                </a:lnTo>
                <a:lnTo>
                  <a:pt x="62" y="446"/>
                </a:lnTo>
                <a:lnTo>
                  <a:pt x="59" y="557"/>
                </a:lnTo>
                <a:lnTo>
                  <a:pt x="58" y="669"/>
                </a:lnTo>
                <a:lnTo>
                  <a:pt x="56" y="782"/>
                </a:lnTo>
                <a:lnTo>
                  <a:pt x="56" y="894"/>
                </a:lnTo>
                <a:lnTo>
                  <a:pt x="0" y="894"/>
                </a:lnTo>
                <a:lnTo>
                  <a:pt x="0" y="0"/>
                </a:lnTo>
                <a:lnTo>
                  <a:pt x="81" y="0"/>
                </a:lnTo>
                <a:lnTo>
                  <a:pt x="81" y="0"/>
                </a:lnTo>
              </a:path>
            </a:pathLst>
          </a:custGeom>
          <a:solidFill>
            <a:srgbClr val="FF00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" name="Freeform 12"/>
          <p:cNvSpPr>
            <a:spLocks/>
          </p:cNvSpPr>
          <p:nvPr/>
        </p:nvSpPr>
        <p:spPr bwMode="auto">
          <a:xfrm>
            <a:off x="5633978" y="2395492"/>
            <a:ext cx="484491" cy="149209"/>
          </a:xfrm>
          <a:custGeom>
            <a:avLst/>
            <a:gdLst>
              <a:gd name="T0" fmla="*/ 373 w 828"/>
              <a:gd name="T1" fmla="*/ 57 h 254"/>
              <a:gd name="T2" fmla="*/ 431 w 828"/>
              <a:gd name="T3" fmla="*/ 45 h 254"/>
              <a:gd name="T4" fmla="*/ 483 w 828"/>
              <a:gd name="T5" fmla="*/ 36 h 254"/>
              <a:gd name="T6" fmla="*/ 531 w 828"/>
              <a:gd name="T7" fmla="*/ 28 h 254"/>
              <a:gd name="T8" fmla="*/ 575 w 828"/>
              <a:gd name="T9" fmla="*/ 21 h 254"/>
              <a:gd name="T10" fmla="*/ 614 w 828"/>
              <a:gd name="T11" fmla="*/ 15 h 254"/>
              <a:gd name="T12" fmla="*/ 650 w 828"/>
              <a:gd name="T13" fmla="*/ 9 h 254"/>
              <a:gd name="T14" fmla="*/ 680 w 828"/>
              <a:gd name="T15" fmla="*/ 6 h 254"/>
              <a:gd name="T16" fmla="*/ 707 w 828"/>
              <a:gd name="T17" fmla="*/ 3 h 254"/>
              <a:gd name="T18" fmla="*/ 729 w 828"/>
              <a:gd name="T19" fmla="*/ 0 h 254"/>
              <a:gd name="T20" fmla="*/ 746 w 828"/>
              <a:gd name="T21" fmla="*/ 0 h 254"/>
              <a:gd name="T22" fmla="*/ 773 w 828"/>
              <a:gd name="T23" fmla="*/ 2 h 254"/>
              <a:gd name="T24" fmla="*/ 796 w 828"/>
              <a:gd name="T25" fmla="*/ 9 h 254"/>
              <a:gd name="T26" fmla="*/ 812 w 828"/>
              <a:gd name="T27" fmla="*/ 19 h 254"/>
              <a:gd name="T28" fmla="*/ 822 w 828"/>
              <a:gd name="T29" fmla="*/ 32 h 254"/>
              <a:gd name="T30" fmla="*/ 828 w 828"/>
              <a:gd name="T31" fmla="*/ 51 h 254"/>
              <a:gd name="T32" fmla="*/ 827 w 828"/>
              <a:gd name="T33" fmla="*/ 72 h 254"/>
              <a:gd name="T34" fmla="*/ 817 w 828"/>
              <a:gd name="T35" fmla="*/ 91 h 254"/>
              <a:gd name="T36" fmla="*/ 796 w 828"/>
              <a:gd name="T37" fmla="*/ 110 h 254"/>
              <a:gd name="T38" fmla="*/ 769 w 828"/>
              <a:gd name="T39" fmla="*/ 127 h 254"/>
              <a:gd name="T40" fmla="*/ 732 w 828"/>
              <a:gd name="T41" fmla="*/ 144 h 254"/>
              <a:gd name="T42" fmla="*/ 687 w 828"/>
              <a:gd name="T43" fmla="*/ 159 h 254"/>
              <a:gd name="T44" fmla="*/ 637 w 828"/>
              <a:gd name="T45" fmla="*/ 173 h 254"/>
              <a:gd name="T46" fmla="*/ 583 w 828"/>
              <a:gd name="T47" fmla="*/ 186 h 254"/>
              <a:gd name="T48" fmla="*/ 527 w 828"/>
              <a:gd name="T49" fmla="*/ 199 h 254"/>
              <a:gd name="T50" fmla="*/ 447 w 828"/>
              <a:gd name="T51" fmla="*/ 216 h 254"/>
              <a:gd name="T52" fmla="*/ 362 w 828"/>
              <a:gd name="T53" fmla="*/ 231 h 254"/>
              <a:gd name="T54" fmla="*/ 304 w 828"/>
              <a:gd name="T55" fmla="*/ 239 h 254"/>
              <a:gd name="T56" fmla="*/ 255 w 828"/>
              <a:gd name="T57" fmla="*/ 247 h 254"/>
              <a:gd name="T58" fmla="*/ 213 w 828"/>
              <a:gd name="T59" fmla="*/ 251 h 254"/>
              <a:gd name="T60" fmla="*/ 180 w 828"/>
              <a:gd name="T61" fmla="*/ 254 h 254"/>
              <a:gd name="T62" fmla="*/ 146 w 828"/>
              <a:gd name="T63" fmla="*/ 254 h 254"/>
              <a:gd name="T64" fmla="*/ 99 w 828"/>
              <a:gd name="T65" fmla="*/ 248 h 254"/>
              <a:gd name="T66" fmla="*/ 59 w 828"/>
              <a:gd name="T67" fmla="*/ 235 h 254"/>
              <a:gd name="T68" fmla="*/ 36 w 828"/>
              <a:gd name="T69" fmla="*/ 224 h 254"/>
              <a:gd name="T70" fmla="*/ 23 w 828"/>
              <a:gd name="T71" fmla="*/ 214 h 254"/>
              <a:gd name="T72" fmla="*/ 12 w 828"/>
              <a:gd name="T73" fmla="*/ 202 h 254"/>
              <a:gd name="T74" fmla="*/ 4 w 828"/>
              <a:gd name="T75" fmla="*/ 189 h 254"/>
              <a:gd name="T76" fmla="*/ 2 w 828"/>
              <a:gd name="T77" fmla="*/ 176 h 254"/>
              <a:gd name="T78" fmla="*/ 0 w 828"/>
              <a:gd name="T79" fmla="*/ 163 h 254"/>
              <a:gd name="T80" fmla="*/ 6 w 828"/>
              <a:gd name="T81" fmla="*/ 156 h 254"/>
              <a:gd name="T82" fmla="*/ 16 w 828"/>
              <a:gd name="T83" fmla="*/ 147 h 254"/>
              <a:gd name="T84" fmla="*/ 33 w 828"/>
              <a:gd name="T85" fmla="*/ 139 h 254"/>
              <a:gd name="T86" fmla="*/ 55 w 828"/>
              <a:gd name="T87" fmla="*/ 130 h 254"/>
              <a:gd name="T88" fmla="*/ 84 w 828"/>
              <a:gd name="T89" fmla="*/ 120 h 254"/>
              <a:gd name="T90" fmla="*/ 117 w 828"/>
              <a:gd name="T91" fmla="*/ 111 h 254"/>
              <a:gd name="T92" fmla="*/ 157 w 828"/>
              <a:gd name="T93" fmla="*/ 101 h 254"/>
              <a:gd name="T94" fmla="*/ 203 w 828"/>
              <a:gd name="T95" fmla="*/ 90 h 254"/>
              <a:gd name="T96" fmla="*/ 255 w 828"/>
              <a:gd name="T97" fmla="*/ 80 h 254"/>
              <a:gd name="T98" fmla="*/ 313 w 828"/>
              <a:gd name="T99" fmla="*/ 68 h 254"/>
              <a:gd name="T100" fmla="*/ 333 w 828"/>
              <a:gd name="T101" fmla="*/ 64 h 2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828" h="254">
                <a:moveTo>
                  <a:pt x="333" y="64"/>
                </a:moveTo>
                <a:lnTo>
                  <a:pt x="353" y="60"/>
                </a:lnTo>
                <a:lnTo>
                  <a:pt x="373" y="57"/>
                </a:lnTo>
                <a:lnTo>
                  <a:pt x="393" y="52"/>
                </a:lnTo>
                <a:lnTo>
                  <a:pt x="412" y="49"/>
                </a:lnTo>
                <a:lnTo>
                  <a:pt x="431" y="45"/>
                </a:lnTo>
                <a:lnTo>
                  <a:pt x="448" y="42"/>
                </a:lnTo>
                <a:lnTo>
                  <a:pt x="465" y="39"/>
                </a:lnTo>
                <a:lnTo>
                  <a:pt x="483" y="36"/>
                </a:lnTo>
                <a:lnTo>
                  <a:pt x="500" y="34"/>
                </a:lnTo>
                <a:lnTo>
                  <a:pt x="516" y="31"/>
                </a:lnTo>
                <a:lnTo>
                  <a:pt x="531" y="28"/>
                </a:lnTo>
                <a:lnTo>
                  <a:pt x="546" y="25"/>
                </a:lnTo>
                <a:lnTo>
                  <a:pt x="560" y="24"/>
                </a:lnTo>
                <a:lnTo>
                  <a:pt x="575" y="21"/>
                </a:lnTo>
                <a:lnTo>
                  <a:pt x="589" y="19"/>
                </a:lnTo>
                <a:lnTo>
                  <a:pt x="602" y="16"/>
                </a:lnTo>
                <a:lnTo>
                  <a:pt x="614" y="15"/>
                </a:lnTo>
                <a:lnTo>
                  <a:pt x="627" y="13"/>
                </a:lnTo>
                <a:lnTo>
                  <a:pt x="638" y="11"/>
                </a:lnTo>
                <a:lnTo>
                  <a:pt x="650" y="9"/>
                </a:lnTo>
                <a:lnTo>
                  <a:pt x="660" y="8"/>
                </a:lnTo>
                <a:lnTo>
                  <a:pt x="670" y="6"/>
                </a:lnTo>
                <a:lnTo>
                  <a:pt x="680" y="6"/>
                </a:lnTo>
                <a:lnTo>
                  <a:pt x="690" y="5"/>
                </a:lnTo>
                <a:lnTo>
                  <a:pt x="699" y="3"/>
                </a:lnTo>
                <a:lnTo>
                  <a:pt x="707" y="3"/>
                </a:lnTo>
                <a:lnTo>
                  <a:pt x="714" y="2"/>
                </a:lnTo>
                <a:lnTo>
                  <a:pt x="722" y="2"/>
                </a:lnTo>
                <a:lnTo>
                  <a:pt x="729" y="0"/>
                </a:lnTo>
                <a:lnTo>
                  <a:pt x="735" y="0"/>
                </a:lnTo>
                <a:lnTo>
                  <a:pt x="740" y="0"/>
                </a:lnTo>
                <a:lnTo>
                  <a:pt x="746" y="0"/>
                </a:lnTo>
                <a:lnTo>
                  <a:pt x="756" y="0"/>
                </a:lnTo>
                <a:lnTo>
                  <a:pt x="765" y="2"/>
                </a:lnTo>
                <a:lnTo>
                  <a:pt x="773" y="2"/>
                </a:lnTo>
                <a:lnTo>
                  <a:pt x="782" y="3"/>
                </a:lnTo>
                <a:lnTo>
                  <a:pt x="789" y="6"/>
                </a:lnTo>
                <a:lnTo>
                  <a:pt x="796" y="9"/>
                </a:lnTo>
                <a:lnTo>
                  <a:pt x="802" y="12"/>
                </a:lnTo>
                <a:lnTo>
                  <a:pt x="808" y="15"/>
                </a:lnTo>
                <a:lnTo>
                  <a:pt x="812" y="19"/>
                </a:lnTo>
                <a:lnTo>
                  <a:pt x="817" y="22"/>
                </a:lnTo>
                <a:lnTo>
                  <a:pt x="820" y="28"/>
                </a:lnTo>
                <a:lnTo>
                  <a:pt x="822" y="32"/>
                </a:lnTo>
                <a:lnTo>
                  <a:pt x="825" y="38"/>
                </a:lnTo>
                <a:lnTo>
                  <a:pt x="827" y="45"/>
                </a:lnTo>
                <a:lnTo>
                  <a:pt x="828" y="51"/>
                </a:lnTo>
                <a:lnTo>
                  <a:pt x="828" y="58"/>
                </a:lnTo>
                <a:lnTo>
                  <a:pt x="828" y="65"/>
                </a:lnTo>
                <a:lnTo>
                  <a:pt x="827" y="72"/>
                </a:lnTo>
                <a:lnTo>
                  <a:pt x="824" y="78"/>
                </a:lnTo>
                <a:lnTo>
                  <a:pt x="821" y="85"/>
                </a:lnTo>
                <a:lnTo>
                  <a:pt x="817" y="91"/>
                </a:lnTo>
                <a:lnTo>
                  <a:pt x="811" y="98"/>
                </a:lnTo>
                <a:lnTo>
                  <a:pt x="804" y="104"/>
                </a:lnTo>
                <a:lnTo>
                  <a:pt x="796" y="110"/>
                </a:lnTo>
                <a:lnTo>
                  <a:pt x="788" y="116"/>
                </a:lnTo>
                <a:lnTo>
                  <a:pt x="779" y="121"/>
                </a:lnTo>
                <a:lnTo>
                  <a:pt x="769" y="127"/>
                </a:lnTo>
                <a:lnTo>
                  <a:pt x="758" y="133"/>
                </a:lnTo>
                <a:lnTo>
                  <a:pt x="746" y="139"/>
                </a:lnTo>
                <a:lnTo>
                  <a:pt x="732" y="144"/>
                </a:lnTo>
                <a:lnTo>
                  <a:pt x="719" y="149"/>
                </a:lnTo>
                <a:lnTo>
                  <a:pt x="703" y="155"/>
                </a:lnTo>
                <a:lnTo>
                  <a:pt x="687" y="159"/>
                </a:lnTo>
                <a:lnTo>
                  <a:pt x="671" y="165"/>
                </a:lnTo>
                <a:lnTo>
                  <a:pt x="654" y="169"/>
                </a:lnTo>
                <a:lnTo>
                  <a:pt x="637" y="173"/>
                </a:lnTo>
                <a:lnTo>
                  <a:pt x="619" y="178"/>
                </a:lnTo>
                <a:lnTo>
                  <a:pt x="602" y="182"/>
                </a:lnTo>
                <a:lnTo>
                  <a:pt x="583" y="186"/>
                </a:lnTo>
                <a:lnTo>
                  <a:pt x="565" y="192"/>
                </a:lnTo>
                <a:lnTo>
                  <a:pt x="546" y="195"/>
                </a:lnTo>
                <a:lnTo>
                  <a:pt x="527" y="199"/>
                </a:lnTo>
                <a:lnTo>
                  <a:pt x="507" y="203"/>
                </a:lnTo>
                <a:lnTo>
                  <a:pt x="487" y="208"/>
                </a:lnTo>
                <a:lnTo>
                  <a:pt x="447" y="216"/>
                </a:lnTo>
                <a:lnTo>
                  <a:pt x="403" y="224"/>
                </a:lnTo>
                <a:lnTo>
                  <a:pt x="382" y="228"/>
                </a:lnTo>
                <a:lnTo>
                  <a:pt x="362" y="231"/>
                </a:lnTo>
                <a:lnTo>
                  <a:pt x="341" y="234"/>
                </a:lnTo>
                <a:lnTo>
                  <a:pt x="323" y="237"/>
                </a:lnTo>
                <a:lnTo>
                  <a:pt x="304" y="239"/>
                </a:lnTo>
                <a:lnTo>
                  <a:pt x="287" y="242"/>
                </a:lnTo>
                <a:lnTo>
                  <a:pt x="271" y="244"/>
                </a:lnTo>
                <a:lnTo>
                  <a:pt x="255" y="247"/>
                </a:lnTo>
                <a:lnTo>
                  <a:pt x="241" y="248"/>
                </a:lnTo>
                <a:lnTo>
                  <a:pt x="226" y="250"/>
                </a:lnTo>
                <a:lnTo>
                  <a:pt x="213" y="251"/>
                </a:lnTo>
                <a:lnTo>
                  <a:pt x="202" y="252"/>
                </a:lnTo>
                <a:lnTo>
                  <a:pt x="190" y="252"/>
                </a:lnTo>
                <a:lnTo>
                  <a:pt x="180" y="254"/>
                </a:lnTo>
                <a:lnTo>
                  <a:pt x="170" y="254"/>
                </a:lnTo>
                <a:lnTo>
                  <a:pt x="161" y="254"/>
                </a:lnTo>
                <a:lnTo>
                  <a:pt x="146" y="254"/>
                </a:lnTo>
                <a:lnTo>
                  <a:pt x="130" y="252"/>
                </a:lnTo>
                <a:lnTo>
                  <a:pt x="114" y="251"/>
                </a:lnTo>
                <a:lnTo>
                  <a:pt x="99" y="248"/>
                </a:lnTo>
                <a:lnTo>
                  <a:pt x="86" y="244"/>
                </a:lnTo>
                <a:lnTo>
                  <a:pt x="72" y="239"/>
                </a:lnTo>
                <a:lnTo>
                  <a:pt x="59" y="235"/>
                </a:lnTo>
                <a:lnTo>
                  <a:pt x="48" y="229"/>
                </a:lnTo>
                <a:lnTo>
                  <a:pt x="42" y="227"/>
                </a:lnTo>
                <a:lnTo>
                  <a:pt x="36" y="224"/>
                </a:lnTo>
                <a:lnTo>
                  <a:pt x="32" y="221"/>
                </a:lnTo>
                <a:lnTo>
                  <a:pt x="27" y="216"/>
                </a:lnTo>
                <a:lnTo>
                  <a:pt x="23" y="214"/>
                </a:lnTo>
                <a:lnTo>
                  <a:pt x="19" y="209"/>
                </a:lnTo>
                <a:lnTo>
                  <a:pt x="14" y="206"/>
                </a:lnTo>
                <a:lnTo>
                  <a:pt x="12" y="202"/>
                </a:lnTo>
                <a:lnTo>
                  <a:pt x="9" y="198"/>
                </a:lnTo>
                <a:lnTo>
                  <a:pt x="7" y="193"/>
                </a:lnTo>
                <a:lnTo>
                  <a:pt x="4" y="189"/>
                </a:lnTo>
                <a:lnTo>
                  <a:pt x="3" y="185"/>
                </a:lnTo>
                <a:lnTo>
                  <a:pt x="2" y="180"/>
                </a:lnTo>
                <a:lnTo>
                  <a:pt x="2" y="176"/>
                </a:lnTo>
                <a:lnTo>
                  <a:pt x="0" y="172"/>
                </a:lnTo>
                <a:lnTo>
                  <a:pt x="0" y="166"/>
                </a:lnTo>
                <a:lnTo>
                  <a:pt x="0" y="163"/>
                </a:lnTo>
                <a:lnTo>
                  <a:pt x="2" y="160"/>
                </a:lnTo>
                <a:lnTo>
                  <a:pt x="3" y="159"/>
                </a:lnTo>
                <a:lnTo>
                  <a:pt x="6" y="156"/>
                </a:lnTo>
                <a:lnTo>
                  <a:pt x="9" y="153"/>
                </a:lnTo>
                <a:lnTo>
                  <a:pt x="12" y="150"/>
                </a:lnTo>
                <a:lnTo>
                  <a:pt x="16" y="147"/>
                </a:lnTo>
                <a:lnTo>
                  <a:pt x="20" y="144"/>
                </a:lnTo>
                <a:lnTo>
                  <a:pt x="26" y="142"/>
                </a:lnTo>
                <a:lnTo>
                  <a:pt x="33" y="139"/>
                </a:lnTo>
                <a:lnTo>
                  <a:pt x="39" y="136"/>
                </a:lnTo>
                <a:lnTo>
                  <a:pt x="48" y="133"/>
                </a:lnTo>
                <a:lnTo>
                  <a:pt x="55" y="130"/>
                </a:lnTo>
                <a:lnTo>
                  <a:pt x="63" y="127"/>
                </a:lnTo>
                <a:lnTo>
                  <a:pt x="74" y="123"/>
                </a:lnTo>
                <a:lnTo>
                  <a:pt x="84" y="120"/>
                </a:lnTo>
                <a:lnTo>
                  <a:pt x="94" y="117"/>
                </a:lnTo>
                <a:lnTo>
                  <a:pt x="105" y="114"/>
                </a:lnTo>
                <a:lnTo>
                  <a:pt x="117" y="111"/>
                </a:lnTo>
                <a:lnTo>
                  <a:pt x="130" y="107"/>
                </a:lnTo>
                <a:lnTo>
                  <a:pt x="144" y="104"/>
                </a:lnTo>
                <a:lnTo>
                  <a:pt x="157" y="101"/>
                </a:lnTo>
                <a:lnTo>
                  <a:pt x="171" y="97"/>
                </a:lnTo>
                <a:lnTo>
                  <a:pt x="187" y="94"/>
                </a:lnTo>
                <a:lnTo>
                  <a:pt x="203" y="90"/>
                </a:lnTo>
                <a:lnTo>
                  <a:pt x="220" y="87"/>
                </a:lnTo>
                <a:lnTo>
                  <a:pt x="236" y="83"/>
                </a:lnTo>
                <a:lnTo>
                  <a:pt x="255" y="80"/>
                </a:lnTo>
                <a:lnTo>
                  <a:pt x="274" y="75"/>
                </a:lnTo>
                <a:lnTo>
                  <a:pt x="292" y="71"/>
                </a:lnTo>
                <a:lnTo>
                  <a:pt x="313" y="68"/>
                </a:lnTo>
                <a:lnTo>
                  <a:pt x="333" y="64"/>
                </a:lnTo>
                <a:lnTo>
                  <a:pt x="333" y="64"/>
                </a:lnTo>
                <a:lnTo>
                  <a:pt x="333" y="64"/>
                </a:lnTo>
              </a:path>
            </a:pathLst>
          </a:custGeom>
          <a:solidFill>
            <a:srgbClr val="FF00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Freeform 13"/>
          <p:cNvSpPr>
            <a:spLocks/>
          </p:cNvSpPr>
          <p:nvPr/>
        </p:nvSpPr>
        <p:spPr bwMode="auto">
          <a:xfrm>
            <a:off x="5633978" y="2585075"/>
            <a:ext cx="491513" cy="133411"/>
          </a:xfrm>
          <a:custGeom>
            <a:avLst/>
            <a:gdLst>
              <a:gd name="T0" fmla="*/ 46 w 838"/>
              <a:gd name="T1" fmla="*/ 202 h 229"/>
              <a:gd name="T2" fmla="*/ 29 w 838"/>
              <a:gd name="T3" fmla="*/ 191 h 229"/>
              <a:gd name="T4" fmla="*/ 16 w 838"/>
              <a:gd name="T5" fmla="*/ 180 h 229"/>
              <a:gd name="T6" fmla="*/ 6 w 838"/>
              <a:gd name="T7" fmla="*/ 167 h 229"/>
              <a:gd name="T8" fmla="*/ 2 w 838"/>
              <a:gd name="T9" fmla="*/ 153 h 229"/>
              <a:gd name="T10" fmla="*/ 0 w 838"/>
              <a:gd name="T11" fmla="*/ 140 h 229"/>
              <a:gd name="T12" fmla="*/ 4 w 838"/>
              <a:gd name="T13" fmla="*/ 132 h 229"/>
              <a:gd name="T14" fmla="*/ 14 w 838"/>
              <a:gd name="T15" fmla="*/ 124 h 229"/>
              <a:gd name="T16" fmla="*/ 29 w 838"/>
              <a:gd name="T17" fmla="*/ 115 h 229"/>
              <a:gd name="T18" fmla="*/ 50 w 838"/>
              <a:gd name="T19" fmla="*/ 108 h 229"/>
              <a:gd name="T20" fmla="*/ 75 w 838"/>
              <a:gd name="T21" fmla="*/ 99 h 229"/>
              <a:gd name="T22" fmla="*/ 107 w 838"/>
              <a:gd name="T23" fmla="*/ 89 h 229"/>
              <a:gd name="T24" fmla="*/ 143 w 838"/>
              <a:gd name="T25" fmla="*/ 81 h 229"/>
              <a:gd name="T26" fmla="*/ 184 w 838"/>
              <a:gd name="T27" fmla="*/ 72 h 229"/>
              <a:gd name="T28" fmla="*/ 230 w 838"/>
              <a:gd name="T29" fmla="*/ 63 h 229"/>
              <a:gd name="T30" fmla="*/ 282 w 838"/>
              <a:gd name="T31" fmla="*/ 53 h 229"/>
              <a:gd name="T32" fmla="*/ 339 w 838"/>
              <a:gd name="T33" fmla="*/ 45 h 229"/>
              <a:gd name="T34" fmla="*/ 390 w 838"/>
              <a:gd name="T35" fmla="*/ 36 h 229"/>
              <a:gd name="T36" fmla="*/ 438 w 838"/>
              <a:gd name="T37" fmla="*/ 29 h 229"/>
              <a:gd name="T38" fmla="*/ 481 w 838"/>
              <a:gd name="T39" fmla="*/ 22 h 229"/>
              <a:gd name="T40" fmla="*/ 521 w 838"/>
              <a:gd name="T41" fmla="*/ 16 h 229"/>
              <a:gd name="T42" fmla="*/ 557 w 838"/>
              <a:gd name="T43" fmla="*/ 12 h 229"/>
              <a:gd name="T44" fmla="*/ 588 w 838"/>
              <a:gd name="T45" fmla="*/ 7 h 229"/>
              <a:gd name="T46" fmla="*/ 616 w 838"/>
              <a:gd name="T47" fmla="*/ 4 h 229"/>
              <a:gd name="T48" fmla="*/ 640 w 838"/>
              <a:gd name="T49" fmla="*/ 1 h 229"/>
              <a:gd name="T50" fmla="*/ 658 w 838"/>
              <a:gd name="T51" fmla="*/ 0 h 229"/>
              <a:gd name="T52" fmla="*/ 674 w 838"/>
              <a:gd name="T53" fmla="*/ 0 h 229"/>
              <a:gd name="T54" fmla="*/ 724 w 838"/>
              <a:gd name="T55" fmla="*/ 6 h 229"/>
              <a:gd name="T56" fmla="*/ 773 w 838"/>
              <a:gd name="T57" fmla="*/ 20 h 229"/>
              <a:gd name="T58" fmla="*/ 811 w 838"/>
              <a:gd name="T59" fmla="*/ 40 h 229"/>
              <a:gd name="T60" fmla="*/ 827 w 838"/>
              <a:gd name="T61" fmla="*/ 55 h 229"/>
              <a:gd name="T62" fmla="*/ 835 w 838"/>
              <a:gd name="T63" fmla="*/ 71 h 229"/>
              <a:gd name="T64" fmla="*/ 837 w 838"/>
              <a:gd name="T65" fmla="*/ 86 h 229"/>
              <a:gd name="T66" fmla="*/ 831 w 838"/>
              <a:gd name="T67" fmla="*/ 104 h 229"/>
              <a:gd name="T68" fmla="*/ 818 w 838"/>
              <a:gd name="T69" fmla="*/ 121 h 229"/>
              <a:gd name="T70" fmla="*/ 808 w 838"/>
              <a:gd name="T71" fmla="*/ 130 h 229"/>
              <a:gd name="T72" fmla="*/ 794 w 838"/>
              <a:gd name="T73" fmla="*/ 138 h 229"/>
              <a:gd name="T74" fmla="*/ 775 w 838"/>
              <a:gd name="T75" fmla="*/ 147 h 229"/>
              <a:gd name="T76" fmla="*/ 752 w 838"/>
              <a:gd name="T77" fmla="*/ 154 h 229"/>
              <a:gd name="T78" fmla="*/ 726 w 838"/>
              <a:gd name="T79" fmla="*/ 161 h 229"/>
              <a:gd name="T80" fmla="*/ 696 w 838"/>
              <a:gd name="T81" fmla="*/ 168 h 229"/>
              <a:gd name="T82" fmla="*/ 661 w 838"/>
              <a:gd name="T83" fmla="*/ 176 h 229"/>
              <a:gd name="T84" fmla="*/ 622 w 838"/>
              <a:gd name="T85" fmla="*/ 183 h 229"/>
              <a:gd name="T86" fmla="*/ 580 w 838"/>
              <a:gd name="T87" fmla="*/ 189 h 229"/>
              <a:gd name="T88" fmla="*/ 533 w 838"/>
              <a:gd name="T89" fmla="*/ 194 h 229"/>
              <a:gd name="T90" fmla="*/ 483 w 838"/>
              <a:gd name="T91" fmla="*/ 200 h 229"/>
              <a:gd name="T92" fmla="*/ 435 w 838"/>
              <a:gd name="T93" fmla="*/ 206 h 229"/>
              <a:gd name="T94" fmla="*/ 390 w 838"/>
              <a:gd name="T95" fmla="*/ 210 h 229"/>
              <a:gd name="T96" fmla="*/ 350 w 838"/>
              <a:gd name="T97" fmla="*/ 214 h 229"/>
              <a:gd name="T98" fmla="*/ 314 w 838"/>
              <a:gd name="T99" fmla="*/ 219 h 229"/>
              <a:gd name="T100" fmla="*/ 281 w 838"/>
              <a:gd name="T101" fmla="*/ 222 h 229"/>
              <a:gd name="T102" fmla="*/ 254 w 838"/>
              <a:gd name="T103" fmla="*/ 225 h 229"/>
              <a:gd name="T104" fmla="*/ 228 w 838"/>
              <a:gd name="T105" fmla="*/ 226 h 229"/>
              <a:gd name="T106" fmla="*/ 207 w 838"/>
              <a:gd name="T107" fmla="*/ 227 h 229"/>
              <a:gd name="T108" fmla="*/ 190 w 838"/>
              <a:gd name="T109" fmla="*/ 229 h 229"/>
              <a:gd name="T110" fmla="*/ 177 w 838"/>
              <a:gd name="T111" fmla="*/ 229 h 229"/>
              <a:gd name="T112" fmla="*/ 147 w 838"/>
              <a:gd name="T113" fmla="*/ 227 h 229"/>
              <a:gd name="T114" fmla="*/ 105 w 838"/>
              <a:gd name="T115" fmla="*/ 220 h 229"/>
              <a:gd name="T116" fmla="*/ 61 w 838"/>
              <a:gd name="T117" fmla="*/ 207 h 2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838" h="229">
                <a:moveTo>
                  <a:pt x="61" y="207"/>
                </a:moveTo>
                <a:lnTo>
                  <a:pt x="53" y="204"/>
                </a:lnTo>
                <a:lnTo>
                  <a:pt x="46" y="202"/>
                </a:lnTo>
                <a:lnTo>
                  <a:pt x="40" y="197"/>
                </a:lnTo>
                <a:lnTo>
                  <a:pt x="35" y="194"/>
                </a:lnTo>
                <a:lnTo>
                  <a:pt x="29" y="191"/>
                </a:lnTo>
                <a:lnTo>
                  <a:pt x="23" y="187"/>
                </a:lnTo>
                <a:lnTo>
                  <a:pt x="19" y="183"/>
                </a:lnTo>
                <a:lnTo>
                  <a:pt x="16" y="180"/>
                </a:lnTo>
                <a:lnTo>
                  <a:pt x="12" y="176"/>
                </a:lnTo>
                <a:lnTo>
                  <a:pt x="9" y="171"/>
                </a:lnTo>
                <a:lnTo>
                  <a:pt x="6" y="167"/>
                </a:lnTo>
                <a:lnTo>
                  <a:pt x="4" y="163"/>
                </a:lnTo>
                <a:lnTo>
                  <a:pt x="2" y="157"/>
                </a:lnTo>
                <a:lnTo>
                  <a:pt x="2" y="153"/>
                </a:lnTo>
                <a:lnTo>
                  <a:pt x="0" y="148"/>
                </a:lnTo>
                <a:lnTo>
                  <a:pt x="0" y="143"/>
                </a:lnTo>
                <a:lnTo>
                  <a:pt x="0" y="140"/>
                </a:lnTo>
                <a:lnTo>
                  <a:pt x="2" y="137"/>
                </a:lnTo>
                <a:lnTo>
                  <a:pt x="3" y="135"/>
                </a:lnTo>
                <a:lnTo>
                  <a:pt x="4" y="132"/>
                </a:lnTo>
                <a:lnTo>
                  <a:pt x="7" y="130"/>
                </a:lnTo>
                <a:lnTo>
                  <a:pt x="10" y="127"/>
                </a:lnTo>
                <a:lnTo>
                  <a:pt x="14" y="124"/>
                </a:lnTo>
                <a:lnTo>
                  <a:pt x="19" y="121"/>
                </a:lnTo>
                <a:lnTo>
                  <a:pt x="25" y="118"/>
                </a:lnTo>
                <a:lnTo>
                  <a:pt x="29" y="115"/>
                </a:lnTo>
                <a:lnTo>
                  <a:pt x="36" y="112"/>
                </a:lnTo>
                <a:lnTo>
                  <a:pt x="42" y="109"/>
                </a:lnTo>
                <a:lnTo>
                  <a:pt x="50" y="108"/>
                </a:lnTo>
                <a:lnTo>
                  <a:pt x="58" y="105"/>
                </a:lnTo>
                <a:lnTo>
                  <a:pt x="66" y="102"/>
                </a:lnTo>
                <a:lnTo>
                  <a:pt x="75" y="99"/>
                </a:lnTo>
                <a:lnTo>
                  <a:pt x="85" y="95"/>
                </a:lnTo>
                <a:lnTo>
                  <a:pt x="95" y="92"/>
                </a:lnTo>
                <a:lnTo>
                  <a:pt x="107" y="89"/>
                </a:lnTo>
                <a:lnTo>
                  <a:pt x="118" y="86"/>
                </a:lnTo>
                <a:lnTo>
                  <a:pt x="130" y="83"/>
                </a:lnTo>
                <a:lnTo>
                  <a:pt x="143" y="81"/>
                </a:lnTo>
                <a:lnTo>
                  <a:pt x="156" y="78"/>
                </a:lnTo>
                <a:lnTo>
                  <a:pt x="170" y="75"/>
                </a:lnTo>
                <a:lnTo>
                  <a:pt x="184" y="72"/>
                </a:lnTo>
                <a:lnTo>
                  <a:pt x="199" y="69"/>
                </a:lnTo>
                <a:lnTo>
                  <a:pt x="215" y="66"/>
                </a:lnTo>
                <a:lnTo>
                  <a:pt x="230" y="63"/>
                </a:lnTo>
                <a:lnTo>
                  <a:pt x="248" y="59"/>
                </a:lnTo>
                <a:lnTo>
                  <a:pt x="265" y="56"/>
                </a:lnTo>
                <a:lnTo>
                  <a:pt x="282" y="53"/>
                </a:lnTo>
                <a:lnTo>
                  <a:pt x="301" y="50"/>
                </a:lnTo>
                <a:lnTo>
                  <a:pt x="320" y="47"/>
                </a:lnTo>
                <a:lnTo>
                  <a:pt x="339" y="45"/>
                </a:lnTo>
                <a:lnTo>
                  <a:pt x="356" y="42"/>
                </a:lnTo>
                <a:lnTo>
                  <a:pt x="373" y="39"/>
                </a:lnTo>
                <a:lnTo>
                  <a:pt x="390" y="36"/>
                </a:lnTo>
                <a:lnTo>
                  <a:pt x="406" y="33"/>
                </a:lnTo>
                <a:lnTo>
                  <a:pt x="422" y="32"/>
                </a:lnTo>
                <a:lnTo>
                  <a:pt x="438" y="29"/>
                </a:lnTo>
                <a:lnTo>
                  <a:pt x="452" y="26"/>
                </a:lnTo>
                <a:lnTo>
                  <a:pt x="467" y="24"/>
                </a:lnTo>
                <a:lnTo>
                  <a:pt x="481" y="22"/>
                </a:lnTo>
                <a:lnTo>
                  <a:pt x="495" y="20"/>
                </a:lnTo>
                <a:lnTo>
                  <a:pt x="508" y="19"/>
                </a:lnTo>
                <a:lnTo>
                  <a:pt x="521" y="16"/>
                </a:lnTo>
                <a:lnTo>
                  <a:pt x="533" y="14"/>
                </a:lnTo>
                <a:lnTo>
                  <a:pt x="546" y="13"/>
                </a:lnTo>
                <a:lnTo>
                  <a:pt x="557" y="12"/>
                </a:lnTo>
                <a:lnTo>
                  <a:pt x="567" y="10"/>
                </a:lnTo>
                <a:lnTo>
                  <a:pt x="578" y="9"/>
                </a:lnTo>
                <a:lnTo>
                  <a:pt x="588" y="7"/>
                </a:lnTo>
                <a:lnTo>
                  <a:pt x="598" y="6"/>
                </a:lnTo>
                <a:lnTo>
                  <a:pt x="608" y="6"/>
                </a:lnTo>
                <a:lnTo>
                  <a:pt x="616" y="4"/>
                </a:lnTo>
                <a:lnTo>
                  <a:pt x="624" y="3"/>
                </a:lnTo>
                <a:lnTo>
                  <a:pt x="632" y="3"/>
                </a:lnTo>
                <a:lnTo>
                  <a:pt x="640" y="1"/>
                </a:lnTo>
                <a:lnTo>
                  <a:pt x="647" y="1"/>
                </a:lnTo>
                <a:lnTo>
                  <a:pt x="652" y="1"/>
                </a:lnTo>
                <a:lnTo>
                  <a:pt x="658" y="0"/>
                </a:lnTo>
                <a:lnTo>
                  <a:pt x="664" y="0"/>
                </a:lnTo>
                <a:lnTo>
                  <a:pt x="670" y="0"/>
                </a:lnTo>
                <a:lnTo>
                  <a:pt x="674" y="0"/>
                </a:lnTo>
                <a:lnTo>
                  <a:pt x="691" y="0"/>
                </a:lnTo>
                <a:lnTo>
                  <a:pt x="709" y="3"/>
                </a:lnTo>
                <a:lnTo>
                  <a:pt x="724" y="6"/>
                </a:lnTo>
                <a:lnTo>
                  <a:pt x="742" y="10"/>
                </a:lnTo>
                <a:lnTo>
                  <a:pt x="758" y="14"/>
                </a:lnTo>
                <a:lnTo>
                  <a:pt x="773" y="20"/>
                </a:lnTo>
                <a:lnTo>
                  <a:pt x="789" y="27"/>
                </a:lnTo>
                <a:lnTo>
                  <a:pt x="804" y="36"/>
                </a:lnTo>
                <a:lnTo>
                  <a:pt x="811" y="40"/>
                </a:lnTo>
                <a:lnTo>
                  <a:pt x="817" y="46"/>
                </a:lnTo>
                <a:lnTo>
                  <a:pt x="822" y="50"/>
                </a:lnTo>
                <a:lnTo>
                  <a:pt x="827" y="55"/>
                </a:lnTo>
                <a:lnTo>
                  <a:pt x="831" y="60"/>
                </a:lnTo>
                <a:lnTo>
                  <a:pt x="834" y="65"/>
                </a:lnTo>
                <a:lnTo>
                  <a:pt x="835" y="71"/>
                </a:lnTo>
                <a:lnTo>
                  <a:pt x="837" y="76"/>
                </a:lnTo>
                <a:lnTo>
                  <a:pt x="838" y="81"/>
                </a:lnTo>
                <a:lnTo>
                  <a:pt x="837" y="86"/>
                </a:lnTo>
                <a:lnTo>
                  <a:pt x="837" y="92"/>
                </a:lnTo>
                <a:lnTo>
                  <a:pt x="834" y="98"/>
                </a:lnTo>
                <a:lnTo>
                  <a:pt x="831" y="104"/>
                </a:lnTo>
                <a:lnTo>
                  <a:pt x="828" y="109"/>
                </a:lnTo>
                <a:lnTo>
                  <a:pt x="824" y="115"/>
                </a:lnTo>
                <a:lnTo>
                  <a:pt x="818" y="121"/>
                </a:lnTo>
                <a:lnTo>
                  <a:pt x="815" y="124"/>
                </a:lnTo>
                <a:lnTo>
                  <a:pt x="811" y="127"/>
                </a:lnTo>
                <a:lnTo>
                  <a:pt x="808" y="130"/>
                </a:lnTo>
                <a:lnTo>
                  <a:pt x="804" y="132"/>
                </a:lnTo>
                <a:lnTo>
                  <a:pt x="798" y="135"/>
                </a:lnTo>
                <a:lnTo>
                  <a:pt x="794" y="138"/>
                </a:lnTo>
                <a:lnTo>
                  <a:pt x="788" y="141"/>
                </a:lnTo>
                <a:lnTo>
                  <a:pt x="781" y="144"/>
                </a:lnTo>
                <a:lnTo>
                  <a:pt x="775" y="147"/>
                </a:lnTo>
                <a:lnTo>
                  <a:pt x="768" y="148"/>
                </a:lnTo>
                <a:lnTo>
                  <a:pt x="760" y="151"/>
                </a:lnTo>
                <a:lnTo>
                  <a:pt x="752" y="154"/>
                </a:lnTo>
                <a:lnTo>
                  <a:pt x="745" y="157"/>
                </a:lnTo>
                <a:lnTo>
                  <a:pt x="735" y="160"/>
                </a:lnTo>
                <a:lnTo>
                  <a:pt x="726" y="161"/>
                </a:lnTo>
                <a:lnTo>
                  <a:pt x="716" y="164"/>
                </a:lnTo>
                <a:lnTo>
                  <a:pt x="706" y="167"/>
                </a:lnTo>
                <a:lnTo>
                  <a:pt x="696" y="168"/>
                </a:lnTo>
                <a:lnTo>
                  <a:pt x="684" y="171"/>
                </a:lnTo>
                <a:lnTo>
                  <a:pt x="673" y="174"/>
                </a:lnTo>
                <a:lnTo>
                  <a:pt x="661" y="176"/>
                </a:lnTo>
                <a:lnTo>
                  <a:pt x="648" y="179"/>
                </a:lnTo>
                <a:lnTo>
                  <a:pt x="635" y="180"/>
                </a:lnTo>
                <a:lnTo>
                  <a:pt x="622" y="183"/>
                </a:lnTo>
                <a:lnTo>
                  <a:pt x="609" y="184"/>
                </a:lnTo>
                <a:lnTo>
                  <a:pt x="595" y="187"/>
                </a:lnTo>
                <a:lnTo>
                  <a:pt x="580" y="189"/>
                </a:lnTo>
                <a:lnTo>
                  <a:pt x="565" y="191"/>
                </a:lnTo>
                <a:lnTo>
                  <a:pt x="549" y="193"/>
                </a:lnTo>
                <a:lnTo>
                  <a:pt x="533" y="194"/>
                </a:lnTo>
                <a:lnTo>
                  <a:pt x="517" y="197"/>
                </a:lnTo>
                <a:lnTo>
                  <a:pt x="500" y="199"/>
                </a:lnTo>
                <a:lnTo>
                  <a:pt x="483" y="200"/>
                </a:lnTo>
                <a:lnTo>
                  <a:pt x="467" y="203"/>
                </a:lnTo>
                <a:lnTo>
                  <a:pt x="451" y="204"/>
                </a:lnTo>
                <a:lnTo>
                  <a:pt x="435" y="206"/>
                </a:lnTo>
                <a:lnTo>
                  <a:pt x="419" y="207"/>
                </a:lnTo>
                <a:lnTo>
                  <a:pt x="405" y="209"/>
                </a:lnTo>
                <a:lnTo>
                  <a:pt x="390" y="210"/>
                </a:lnTo>
                <a:lnTo>
                  <a:pt x="377" y="212"/>
                </a:lnTo>
                <a:lnTo>
                  <a:pt x="363" y="213"/>
                </a:lnTo>
                <a:lnTo>
                  <a:pt x="350" y="214"/>
                </a:lnTo>
                <a:lnTo>
                  <a:pt x="337" y="216"/>
                </a:lnTo>
                <a:lnTo>
                  <a:pt x="326" y="217"/>
                </a:lnTo>
                <a:lnTo>
                  <a:pt x="314" y="219"/>
                </a:lnTo>
                <a:lnTo>
                  <a:pt x="302" y="219"/>
                </a:lnTo>
                <a:lnTo>
                  <a:pt x="292" y="220"/>
                </a:lnTo>
                <a:lnTo>
                  <a:pt x="281" y="222"/>
                </a:lnTo>
                <a:lnTo>
                  <a:pt x="271" y="222"/>
                </a:lnTo>
                <a:lnTo>
                  <a:pt x="262" y="223"/>
                </a:lnTo>
                <a:lnTo>
                  <a:pt x="254" y="225"/>
                </a:lnTo>
                <a:lnTo>
                  <a:pt x="245" y="225"/>
                </a:lnTo>
                <a:lnTo>
                  <a:pt x="236" y="226"/>
                </a:lnTo>
                <a:lnTo>
                  <a:pt x="228" y="226"/>
                </a:lnTo>
                <a:lnTo>
                  <a:pt x="220" y="226"/>
                </a:lnTo>
                <a:lnTo>
                  <a:pt x="215" y="227"/>
                </a:lnTo>
                <a:lnTo>
                  <a:pt x="207" y="227"/>
                </a:lnTo>
                <a:lnTo>
                  <a:pt x="202" y="227"/>
                </a:lnTo>
                <a:lnTo>
                  <a:pt x="196" y="229"/>
                </a:lnTo>
                <a:lnTo>
                  <a:pt x="190" y="229"/>
                </a:lnTo>
                <a:lnTo>
                  <a:pt x="186" y="229"/>
                </a:lnTo>
                <a:lnTo>
                  <a:pt x="182" y="229"/>
                </a:lnTo>
                <a:lnTo>
                  <a:pt x="177" y="229"/>
                </a:lnTo>
                <a:lnTo>
                  <a:pt x="174" y="229"/>
                </a:lnTo>
                <a:lnTo>
                  <a:pt x="161" y="229"/>
                </a:lnTo>
                <a:lnTo>
                  <a:pt x="147" y="227"/>
                </a:lnTo>
                <a:lnTo>
                  <a:pt x="133" y="226"/>
                </a:lnTo>
                <a:lnTo>
                  <a:pt x="120" y="223"/>
                </a:lnTo>
                <a:lnTo>
                  <a:pt x="105" y="220"/>
                </a:lnTo>
                <a:lnTo>
                  <a:pt x="91" y="217"/>
                </a:lnTo>
                <a:lnTo>
                  <a:pt x="75" y="213"/>
                </a:lnTo>
                <a:lnTo>
                  <a:pt x="61" y="207"/>
                </a:lnTo>
                <a:lnTo>
                  <a:pt x="61" y="207"/>
                </a:lnTo>
                <a:lnTo>
                  <a:pt x="61" y="207"/>
                </a:lnTo>
              </a:path>
            </a:pathLst>
          </a:custGeom>
          <a:solidFill>
            <a:srgbClr val="FF00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" name="Freeform 14"/>
          <p:cNvSpPr>
            <a:spLocks/>
          </p:cNvSpPr>
          <p:nvPr/>
        </p:nvSpPr>
        <p:spPr bwMode="auto">
          <a:xfrm>
            <a:off x="5537430" y="2767637"/>
            <a:ext cx="789932" cy="147454"/>
          </a:xfrm>
          <a:custGeom>
            <a:avLst/>
            <a:gdLst>
              <a:gd name="T0" fmla="*/ 629 w 1351"/>
              <a:gd name="T1" fmla="*/ 46 h 253"/>
              <a:gd name="T2" fmla="*/ 694 w 1351"/>
              <a:gd name="T3" fmla="*/ 37 h 253"/>
              <a:gd name="T4" fmla="*/ 753 w 1351"/>
              <a:gd name="T5" fmla="*/ 30 h 253"/>
              <a:gd name="T6" fmla="*/ 811 w 1351"/>
              <a:gd name="T7" fmla="*/ 23 h 253"/>
              <a:gd name="T8" fmla="*/ 863 w 1351"/>
              <a:gd name="T9" fmla="*/ 17 h 253"/>
              <a:gd name="T10" fmla="*/ 912 w 1351"/>
              <a:gd name="T11" fmla="*/ 11 h 253"/>
              <a:gd name="T12" fmla="*/ 958 w 1351"/>
              <a:gd name="T13" fmla="*/ 7 h 253"/>
              <a:gd name="T14" fmla="*/ 998 w 1351"/>
              <a:gd name="T15" fmla="*/ 4 h 253"/>
              <a:gd name="T16" fmla="*/ 1035 w 1351"/>
              <a:gd name="T17" fmla="*/ 1 h 253"/>
              <a:gd name="T18" fmla="*/ 1070 w 1351"/>
              <a:gd name="T19" fmla="*/ 0 h 253"/>
              <a:gd name="T20" fmla="*/ 1100 w 1351"/>
              <a:gd name="T21" fmla="*/ 0 h 253"/>
              <a:gd name="T22" fmla="*/ 1154 w 1351"/>
              <a:gd name="T23" fmla="*/ 1 h 253"/>
              <a:gd name="T24" fmla="*/ 1201 w 1351"/>
              <a:gd name="T25" fmla="*/ 9 h 253"/>
              <a:gd name="T26" fmla="*/ 1240 w 1351"/>
              <a:gd name="T27" fmla="*/ 19 h 253"/>
              <a:gd name="T28" fmla="*/ 1275 w 1351"/>
              <a:gd name="T29" fmla="*/ 35 h 253"/>
              <a:gd name="T30" fmla="*/ 1302 w 1351"/>
              <a:gd name="T31" fmla="*/ 53 h 253"/>
              <a:gd name="T32" fmla="*/ 1322 w 1351"/>
              <a:gd name="T33" fmla="*/ 76 h 253"/>
              <a:gd name="T34" fmla="*/ 1336 w 1351"/>
              <a:gd name="T35" fmla="*/ 96 h 253"/>
              <a:gd name="T36" fmla="*/ 1347 w 1351"/>
              <a:gd name="T37" fmla="*/ 117 h 253"/>
              <a:gd name="T38" fmla="*/ 1351 w 1351"/>
              <a:gd name="T39" fmla="*/ 134 h 253"/>
              <a:gd name="T40" fmla="*/ 1351 w 1351"/>
              <a:gd name="T41" fmla="*/ 148 h 253"/>
              <a:gd name="T42" fmla="*/ 1344 w 1351"/>
              <a:gd name="T43" fmla="*/ 163 h 253"/>
              <a:gd name="T44" fmla="*/ 1332 w 1351"/>
              <a:gd name="T45" fmla="*/ 174 h 253"/>
              <a:gd name="T46" fmla="*/ 1313 w 1351"/>
              <a:gd name="T47" fmla="*/ 181 h 253"/>
              <a:gd name="T48" fmla="*/ 1290 w 1351"/>
              <a:gd name="T49" fmla="*/ 189 h 253"/>
              <a:gd name="T50" fmla="*/ 1260 w 1351"/>
              <a:gd name="T51" fmla="*/ 191 h 253"/>
              <a:gd name="T52" fmla="*/ 1224 w 1351"/>
              <a:gd name="T53" fmla="*/ 193 h 253"/>
              <a:gd name="T54" fmla="*/ 1201 w 1351"/>
              <a:gd name="T55" fmla="*/ 193 h 253"/>
              <a:gd name="T56" fmla="*/ 1172 w 1351"/>
              <a:gd name="T57" fmla="*/ 194 h 253"/>
              <a:gd name="T58" fmla="*/ 1138 w 1351"/>
              <a:gd name="T59" fmla="*/ 196 h 253"/>
              <a:gd name="T60" fmla="*/ 1096 w 1351"/>
              <a:gd name="T61" fmla="*/ 197 h 253"/>
              <a:gd name="T62" fmla="*/ 1047 w 1351"/>
              <a:gd name="T63" fmla="*/ 200 h 253"/>
              <a:gd name="T64" fmla="*/ 992 w 1351"/>
              <a:gd name="T65" fmla="*/ 203 h 253"/>
              <a:gd name="T66" fmla="*/ 932 w 1351"/>
              <a:gd name="T67" fmla="*/ 206 h 253"/>
              <a:gd name="T68" fmla="*/ 866 w 1351"/>
              <a:gd name="T69" fmla="*/ 210 h 253"/>
              <a:gd name="T70" fmla="*/ 792 w 1351"/>
              <a:gd name="T71" fmla="*/ 214 h 253"/>
              <a:gd name="T72" fmla="*/ 711 w 1351"/>
              <a:gd name="T73" fmla="*/ 219 h 253"/>
              <a:gd name="T74" fmla="*/ 626 w 1351"/>
              <a:gd name="T75" fmla="*/ 225 h 253"/>
              <a:gd name="T76" fmla="*/ 543 w 1351"/>
              <a:gd name="T77" fmla="*/ 230 h 253"/>
              <a:gd name="T78" fmla="*/ 464 w 1351"/>
              <a:gd name="T79" fmla="*/ 235 h 253"/>
              <a:gd name="T80" fmla="*/ 390 w 1351"/>
              <a:gd name="T81" fmla="*/ 239 h 253"/>
              <a:gd name="T82" fmla="*/ 323 w 1351"/>
              <a:gd name="T83" fmla="*/ 243 h 253"/>
              <a:gd name="T84" fmla="*/ 258 w 1351"/>
              <a:gd name="T85" fmla="*/ 246 h 253"/>
              <a:gd name="T86" fmla="*/ 199 w 1351"/>
              <a:gd name="T87" fmla="*/ 249 h 253"/>
              <a:gd name="T88" fmla="*/ 145 w 1351"/>
              <a:gd name="T89" fmla="*/ 250 h 253"/>
              <a:gd name="T90" fmla="*/ 95 w 1351"/>
              <a:gd name="T91" fmla="*/ 252 h 253"/>
              <a:gd name="T92" fmla="*/ 52 w 1351"/>
              <a:gd name="T93" fmla="*/ 253 h 253"/>
              <a:gd name="T94" fmla="*/ 12 w 1351"/>
              <a:gd name="T95" fmla="*/ 253 h 253"/>
              <a:gd name="T96" fmla="*/ 29 w 1351"/>
              <a:gd name="T97" fmla="*/ 95 h 253"/>
              <a:gd name="T98" fmla="*/ 120 w 1351"/>
              <a:gd name="T99" fmla="*/ 96 h 253"/>
              <a:gd name="T100" fmla="*/ 220 w 1351"/>
              <a:gd name="T101" fmla="*/ 94 h 253"/>
              <a:gd name="T102" fmla="*/ 331 w 1351"/>
              <a:gd name="T103" fmla="*/ 85 h 253"/>
              <a:gd name="T104" fmla="*/ 454 w 1351"/>
              <a:gd name="T105" fmla="*/ 71 h 253"/>
              <a:gd name="T106" fmla="*/ 585 w 1351"/>
              <a:gd name="T107" fmla="*/ 53 h 2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351" h="253">
                <a:moveTo>
                  <a:pt x="585" y="53"/>
                </a:moveTo>
                <a:lnTo>
                  <a:pt x="608" y="50"/>
                </a:lnTo>
                <a:lnTo>
                  <a:pt x="629" y="46"/>
                </a:lnTo>
                <a:lnTo>
                  <a:pt x="651" y="43"/>
                </a:lnTo>
                <a:lnTo>
                  <a:pt x="673" y="40"/>
                </a:lnTo>
                <a:lnTo>
                  <a:pt x="694" y="37"/>
                </a:lnTo>
                <a:lnTo>
                  <a:pt x="714" y="35"/>
                </a:lnTo>
                <a:lnTo>
                  <a:pt x="734" y="32"/>
                </a:lnTo>
                <a:lnTo>
                  <a:pt x="753" y="30"/>
                </a:lnTo>
                <a:lnTo>
                  <a:pt x="773" y="27"/>
                </a:lnTo>
                <a:lnTo>
                  <a:pt x="792" y="24"/>
                </a:lnTo>
                <a:lnTo>
                  <a:pt x="811" y="23"/>
                </a:lnTo>
                <a:lnTo>
                  <a:pt x="828" y="20"/>
                </a:lnTo>
                <a:lnTo>
                  <a:pt x="845" y="19"/>
                </a:lnTo>
                <a:lnTo>
                  <a:pt x="863" y="17"/>
                </a:lnTo>
                <a:lnTo>
                  <a:pt x="880" y="14"/>
                </a:lnTo>
                <a:lnTo>
                  <a:pt x="896" y="13"/>
                </a:lnTo>
                <a:lnTo>
                  <a:pt x="912" y="11"/>
                </a:lnTo>
                <a:lnTo>
                  <a:pt x="927" y="10"/>
                </a:lnTo>
                <a:lnTo>
                  <a:pt x="942" y="9"/>
                </a:lnTo>
                <a:lnTo>
                  <a:pt x="958" y="7"/>
                </a:lnTo>
                <a:lnTo>
                  <a:pt x="971" y="6"/>
                </a:lnTo>
                <a:lnTo>
                  <a:pt x="985" y="6"/>
                </a:lnTo>
                <a:lnTo>
                  <a:pt x="998" y="4"/>
                </a:lnTo>
                <a:lnTo>
                  <a:pt x="1011" y="3"/>
                </a:lnTo>
                <a:lnTo>
                  <a:pt x="1024" y="3"/>
                </a:lnTo>
                <a:lnTo>
                  <a:pt x="1035" y="1"/>
                </a:lnTo>
                <a:lnTo>
                  <a:pt x="1048" y="1"/>
                </a:lnTo>
                <a:lnTo>
                  <a:pt x="1059" y="1"/>
                </a:lnTo>
                <a:lnTo>
                  <a:pt x="1070" y="0"/>
                </a:lnTo>
                <a:lnTo>
                  <a:pt x="1080" y="0"/>
                </a:lnTo>
                <a:lnTo>
                  <a:pt x="1090" y="0"/>
                </a:lnTo>
                <a:lnTo>
                  <a:pt x="1100" y="0"/>
                </a:lnTo>
                <a:lnTo>
                  <a:pt x="1119" y="0"/>
                </a:lnTo>
                <a:lnTo>
                  <a:pt x="1136" y="1"/>
                </a:lnTo>
                <a:lnTo>
                  <a:pt x="1154" y="1"/>
                </a:lnTo>
                <a:lnTo>
                  <a:pt x="1169" y="4"/>
                </a:lnTo>
                <a:lnTo>
                  <a:pt x="1185" y="6"/>
                </a:lnTo>
                <a:lnTo>
                  <a:pt x="1201" y="9"/>
                </a:lnTo>
                <a:lnTo>
                  <a:pt x="1214" y="11"/>
                </a:lnTo>
                <a:lnTo>
                  <a:pt x="1228" y="16"/>
                </a:lnTo>
                <a:lnTo>
                  <a:pt x="1240" y="19"/>
                </a:lnTo>
                <a:lnTo>
                  <a:pt x="1253" y="23"/>
                </a:lnTo>
                <a:lnTo>
                  <a:pt x="1264" y="29"/>
                </a:lnTo>
                <a:lnTo>
                  <a:pt x="1275" y="35"/>
                </a:lnTo>
                <a:lnTo>
                  <a:pt x="1285" y="40"/>
                </a:lnTo>
                <a:lnTo>
                  <a:pt x="1293" y="46"/>
                </a:lnTo>
                <a:lnTo>
                  <a:pt x="1302" y="53"/>
                </a:lnTo>
                <a:lnTo>
                  <a:pt x="1309" y="60"/>
                </a:lnTo>
                <a:lnTo>
                  <a:pt x="1316" y="68"/>
                </a:lnTo>
                <a:lnTo>
                  <a:pt x="1322" y="76"/>
                </a:lnTo>
                <a:lnTo>
                  <a:pt x="1328" y="83"/>
                </a:lnTo>
                <a:lnTo>
                  <a:pt x="1332" y="89"/>
                </a:lnTo>
                <a:lnTo>
                  <a:pt x="1336" y="96"/>
                </a:lnTo>
                <a:lnTo>
                  <a:pt x="1341" y="104"/>
                </a:lnTo>
                <a:lnTo>
                  <a:pt x="1344" y="109"/>
                </a:lnTo>
                <a:lnTo>
                  <a:pt x="1347" y="117"/>
                </a:lnTo>
                <a:lnTo>
                  <a:pt x="1349" y="122"/>
                </a:lnTo>
                <a:lnTo>
                  <a:pt x="1351" y="128"/>
                </a:lnTo>
                <a:lnTo>
                  <a:pt x="1351" y="134"/>
                </a:lnTo>
                <a:lnTo>
                  <a:pt x="1351" y="138"/>
                </a:lnTo>
                <a:lnTo>
                  <a:pt x="1351" y="144"/>
                </a:lnTo>
                <a:lnTo>
                  <a:pt x="1351" y="148"/>
                </a:lnTo>
                <a:lnTo>
                  <a:pt x="1348" y="154"/>
                </a:lnTo>
                <a:lnTo>
                  <a:pt x="1347" y="158"/>
                </a:lnTo>
                <a:lnTo>
                  <a:pt x="1344" y="163"/>
                </a:lnTo>
                <a:lnTo>
                  <a:pt x="1341" y="167"/>
                </a:lnTo>
                <a:lnTo>
                  <a:pt x="1336" y="170"/>
                </a:lnTo>
                <a:lnTo>
                  <a:pt x="1332" y="174"/>
                </a:lnTo>
                <a:lnTo>
                  <a:pt x="1326" y="177"/>
                </a:lnTo>
                <a:lnTo>
                  <a:pt x="1321" y="180"/>
                </a:lnTo>
                <a:lnTo>
                  <a:pt x="1313" y="181"/>
                </a:lnTo>
                <a:lnTo>
                  <a:pt x="1306" y="184"/>
                </a:lnTo>
                <a:lnTo>
                  <a:pt x="1299" y="186"/>
                </a:lnTo>
                <a:lnTo>
                  <a:pt x="1290" y="189"/>
                </a:lnTo>
                <a:lnTo>
                  <a:pt x="1280" y="190"/>
                </a:lnTo>
                <a:lnTo>
                  <a:pt x="1270" y="191"/>
                </a:lnTo>
                <a:lnTo>
                  <a:pt x="1260" y="191"/>
                </a:lnTo>
                <a:lnTo>
                  <a:pt x="1249" y="193"/>
                </a:lnTo>
                <a:lnTo>
                  <a:pt x="1237" y="193"/>
                </a:lnTo>
                <a:lnTo>
                  <a:pt x="1224" y="193"/>
                </a:lnTo>
                <a:lnTo>
                  <a:pt x="1217" y="193"/>
                </a:lnTo>
                <a:lnTo>
                  <a:pt x="1210" y="193"/>
                </a:lnTo>
                <a:lnTo>
                  <a:pt x="1201" y="193"/>
                </a:lnTo>
                <a:lnTo>
                  <a:pt x="1192" y="193"/>
                </a:lnTo>
                <a:lnTo>
                  <a:pt x="1182" y="194"/>
                </a:lnTo>
                <a:lnTo>
                  <a:pt x="1172" y="194"/>
                </a:lnTo>
                <a:lnTo>
                  <a:pt x="1161" y="194"/>
                </a:lnTo>
                <a:lnTo>
                  <a:pt x="1149" y="194"/>
                </a:lnTo>
                <a:lnTo>
                  <a:pt x="1138" y="196"/>
                </a:lnTo>
                <a:lnTo>
                  <a:pt x="1123" y="196"/>
                </a:lnTo>
                <a:lnTo>
                  <a:pt x="1110" y="197"/>
                </a:lnTo>
                <a:lnTo>
                  <a:pt x="1096" y="197"/>
                </a:lnTo>
                <a:lnTo>
                  <a:pt x="1080" y="197"/>
                </a:lnTo>
                <a:lnTo>
                  <a:pt x="1064" y="199"/>
                </a:lnTo>
                <a:lnTo>
                  <a:pt x="1047" y="200"/>
                </a:lnTo>
                <a:lnTo>
                  <a:pt x="1030" y="200"/>
                </a:lnTo>
                <a:lnTo>
                  <a:pt x="1012" y="202"/>
                </a:lnTo>
                <a:lnTo>
                  <a:pt x="992" y="203"/>
                </a:lnTo>
                <a:lnTo>
                  <a:pt x="974" y="203"/>
                </a:lnTo>
                <a:lnTo>
                  <a:pt x="953" y="204"/>
                </a:lnTo>
                <a:lnTo>
                  <a:pt x="932" y="206"/>
                </a:lnTo>
                <a:lnTo>
                  <a:pt x="910" y="207"/>
                </a:lnTo>
                <a:lnTo>
                  <a:pt x="889" y="209"/>
                </a:lnTo>
                <a:lnTo>
                  <a:pt x="866" y="210"/>
                </a:lnTo>
                <a:lnTo>
                  <a:pt x="841" y="212"/>
                </a:lnTo>
                <a:lnTo>
                  <a:pt x="817" y="213"/>
                </a:lnTo>
                <a:lnTo>
                  <a:pt x="792" y="214"/>
                </a:lnTo>
                <a:lnTo>
                  <a:pt x="766" y="216"/>
                </a:lnTo>
                <a:lnTo>
                  <a:pt x="739" y="217"/>
                </a:lnTo>
                <a:lnTo>
                  <a:pt x="711" y="219"/>
                </a:lnTo>
                <a:lnTo>
                  <a:pt x="684" y="222"/>
                </a:lnTo>
                <a:lnTo>
                  <a:pt x="655" y="223"/>
                </a:lnTo>
                <a:lnTo>
                  <a:pt x="626" y="225"/>
                </a:lnTo>
                <a:lnTo>
                  <a:pt x="598" y="227"/>
                </a:lnTo>
                <a:lnTo>
                  <a:pt x="570" y="229"/>
                </a:lnTo>
                <a:lnTo>
                  <a:pt x="543" y="230"/>
                </a:lnTo>
                <a:lnTo>
                  <a:pt x="516" y="232"/>
                </a:lnTo>
                <a:lnTo>
                  <a:pt x="490" y="233"/>
                </a:lnTo>
                <a:lnTo>
                  <a:pt x="464" y="235"/>
                </a:lnTo>
                <a:lnTo>
                  <a:pt x="439" y="236"/>
                </a:lnTo>
                <a:lnTo>
                  <a:pt x="415" y="238"/>
                </a:lnTo>
                <a:lnTo>
                  <a:pt x="390" y="239"/>
                </a:lnTo>
                <a:lnTo>
                  <a:pt x="367" y="240"/>
                </a:lnTo>
                <a:lnTo>
                  <a:pt x="344" y="242"/>
                </a:lnTo>
                <a:lnTo>
                  <a:pt x="323" y="243"/>
                </a:lnTo>
                <a:lnTo>
                  <a:pt x="300" y="243"/>
                </a:lnTo>
                <a:lnTo>
                  <a:pt x="279" y="245"/>
                </a:lnTo>
                <a:lnTo>
                  <a:pt x="258" y="246"/>
                </a:lnTo>
                <a:lnTo>
                  <a:pt x="238" y="246"/>
                </a:lnTo>
                <a:lnTo>
                  <a:pt x="217" y="248"/>
                </a:lnTo>
                <a:lnTo>
                  <a:pt x="199" y="249"/>
                </a:lnTo>
                <a:lnTo>
                  <a:pt x="180" y="249"/>
                </a:lnTo>
                <a:lnTo>
                  <a:pt x="163" y="250"/>
                </a:lnTo>
                <a:lnTo>
                  <a:pt x="145" y="250"/>
                </a:lnTo>
                <a:lnTo>
                  <a:pt x="128" y="250"/>
                </a:lnTo>
                <a:lnTo>
                  <a:pt x="111" y="252"/>
                </a:lnTo>
                <a:lnTo>
                  <a:pt x="95" y="252"/>
                </a:lnTo>
                <a:lnTo>
                  <a:pt x="81" y="252"/>
                </a:lnTo>
                <a:lnTo>
                  <a:pt x="66" y="253"/>
                </a:lnTo>
                <a:lnTo>
                  <a:pt x="52" y="253"/>
                </a:lnTo>
                <a:lnTo>
                  <a:pt x="37" y="253"/>
                </a:lnTo>
                <a:lnTo>
                  <a:pt x="24" y="253"/>
                </a:lnTo>
                <a:lnTo>
                  <a:pt x="12" y="253"/>
                </a:lnTo>
                <a:lnTo>
                  <a:pt x="0" y="253"/>
                </a:lnTo>
                <a:lnTo>
                  <a:pt x="0" y="94"/>
                </a:lnTo>
                <a:lnTo>
                  <a:pt x="29" y="95"/>
                </a:lnTo>
                <a:lnTo>
                  <a:pt x="58" y="96"/>
                </a:lnTo>
                <a:lnTo>
                  <a:pt x="88" y="96"/>
                </a:lnTo>
                <a:lnTo>
                  <a:pt x="120" y="96"/>
                </a:lnTo>
                <a:lnTo>
                  <a:pt x="151" y="96"/>
                </a:lnTo>
                <a:lnTo>
                  <a:pt x="186" y="95"/>
                </a:lnTo>
                <a:lnTo>
                  <a:pt x="220" y="94"/>
                </a:lnTo>
                <a:lnTo>
                  <a:pt x="256" y="91"/>
                </a:lnTo>
                <a:lnTo>
                  <a:pt x="294" y="88"/>
                </a:lnTo>
                <a:lnTo>
                  <a:pt x="331" y="85"/>
                </a:lnTo>
                <a:lnTo>
                  <a:pt x="372" y="81"/>
                </a:lnTo>
                <a:lnTo>
                  <a:pt x="412" y="76"/>
                </a:lnTo>
                <a:lnTo>
                  <a:pt x="454" y="71"/>
                </a:lnTo>
                <a:lnTo>
                  <a:pt x="495" y="66"/>
                </a:lnTo>
                <a:lnTo>
                  <a:pt x="540" y="60"/>
                </a:lnTo>
                <a:lnTo>
                  <a:pt x="585" y="53"/>
                </a:lnTo>
                <a:lnTo>
                  <a:pt x="585" y="53"/>
                </a:lnTo>
                <a:lnTo>
                  <a:pt x="585" y="53"/>
                </a:lnTo>
              </a:path>
            </a:pathLst>
          </a:custGeom>
          <a:solidFill>
            <a:srgbClr val="FF00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Freeform 15"/>
          <p:cNvSpPr>
            <a:spLocks/>
          </p:cNvSpPr>
          <p:nvPr/>
        </p:nvSpPr>
        <p:spPr bwMode="auto">
          <a:xfrm>
            <a:off x="5411041" y="1593272"/>
            <a:ext cx="396721" cy="538909"/>
          </a:xfrm>
          <a:custGeom>
            <a:avLst/>
            <a:gdLst>
              <a:gd name="T0" fmla="*/ 578 w 679"/>
              <a:gd name="T1" fmla="*/ 658 h 921"/>
              <a:gd name="T2" fmla="*/ 565 w 679"/>
              <a:gd name="T3" fmla="*/ 744 h 921"/>
              <a:gd name="T4" fmla="*/ 552 w 679"/>
              <a:gd name="T5" fmla="*/ 813 h 921"/>
              <a:gd name="T6" fmla="*/ 539 w 679"/>
              <a:gd name="T7" fmla="*/ 865 h 921"/>
              <a:gd name="T8" fmla="*/ 525 w 679"/>
              <a:gd name="T9" fmla="*/ 900 h 921"/>
              <a:gd name="T10" fmla="*/ 510 w 679"/>
              <a:gd name="T11" fmla="*/ 919 h 921"/>
              <a:gd name="T12" fmla="*/ 490 w 679"/>
              <a:gd name="T13" fmla="*/ 920 h 921"/>
              <a:gd name="T14" fmla="*/ 463 w 679"/>
              <a:gd name="T15" fmla="*/ 908 h 921"/>
              <a:gd name="T16" fmla="*/ 437 w 679"/>
              <a:gd name="T17" fmla="*/ 885 h 921"/>
              <a:gd name="T18" fmla="*/ 409 w 679"/>
              <a:gd name="T19" fmla="*/ 841 h 921"/>
              <a:gd name="T20" fmla="*/ 385 w 679"/>
              <a:gd name="T21" fmla="*/ 782 h 921"/>
              <a:gd name="T22" fmla="*/ 384 w 679"/>
              <a:gd name="T23" fmla="*/ 752 h 921"/>
              <a:gd name="T24" fmla="*/ 389 w 679"/>
              <a:gd name="T25" fmla="*/ 707 h 921"/>
              <a:gd name="T26" fmla="*/ 402 w 679"/>
              <a:gd name="T27" fmla="*/ 632 h 921"/>
              <a:gd name="T28" fmla="*/ 420 w 679"/>
              <a:gd name="T29" fmla="*/ 534 h 921"/>
              <a:gd name="T30" fmla="*/ 432 w 679"/>
              <a:gd name="T31" fmla="*/ 441 h 921"/>
              <a:gd name="T32" fmla="*/ 441 w 679"/>
              <a:gd name="T33" fmla="*/ 360 h 921"/>
              <a:gd name="T34" fmla="*/ 443 w 679"/>
              <a:gd name="T35" fmla="*/ 291 h 921"/>
              <a:gd name="T36" fmla="*/ 443 w 679"/>
              <a:gd name="T37" fmla="*/ 240 h 921"/>
              <a:gd name="T38" fmla="*/ 441 w 679"/>
              <a:gd name="T39" fmla="*/ 209 h 921"/>
              <a:gd name="T40" fmla="*/ 441 w 679"/>
              <a:gd name="T41" fmla="*/ 196 h 921"/>
              <a:gd name="T42" fmla="*/ 425 w 679"/>
              <a:gd name="T43" fmla="*/ 199 h 921"/>
              <a:gd name="T44" fmla="*/ 381 w 679"/>
              <a:gd name="T45" fmla="*/ 207 h 921"/>
              <a:gd name="T46" fmla="*/ 307 w 679"/>
              <a:gd name="T47" fmla="*/ 225 h 921"/>
              <a:gd name="T48" fmla="*/ 221 w 679"/>
              <a:gd name="T49" fmla="*/ 245 h 921"/>
              <a:gd name="T50" fmla="*/ 157 w 679"/>
              <a:gd name="T51" fmla="*/ 256 h 921"/>
              <a:gd name="T52" fmla="*/ 117 w 679"/>
              <a:gd name="T53" fmla="*/ 259 h 921"/>
              <a:gd name="T54" fmla="*/ 94 w 679"/>
              <a:gd name="T55" fmla="*/ 252 h 921"/>
              <a:gd name="T56" fmla="*/ 64 w 679"/>
              <a:gd name="T57" fmla="*/ 226 h 921"/>
              <a:gd name="T58" fmla="*/ 26 w 679"/>
              <a:gd name="T59" fmla="*/ 180 h 921"/>
              <a:gd name="T60" fmla="*/ 74 w 679"/>
              <a:gd name="T61" fmla="*/ 127 h 921"/>
              <a:gd name="T62" fmla="*/ 242 w 679"/>
              <a:gd name="T63" fmla="*/ 88 h 921"/>
              <a:gd name="T64" fmla="*/ 327 w 679"/>
              <a:gd name="T65" fmla="*/ 66 h 921"/>
              <a:gd name="T66" fmla="*/ 378 w 679"/>
              <a:gd name="T67" fmla="*/ 49 h 921"/>
              <a:gd name="T68" fmla="*/ 408 w 679"/>
              <a:gd name="T69" fmla="*/ 33 h 921"/>
              <a:gd name="T70" fmla="*/ 431 w 679"/>
              <a:gd name="T71" fmla="*/ 10 h 921"/>
              <a:gd name="T72" fmla="*/ 476 w 679"/>
              <a:gd name="T73" fmla="*/ 0 h 921"/>
              <a:gd name="T74" fmla="*/ 506 w 679"/>
              <a:gd name="T75" fmla="*/ 6 h 921"/>
              <a:gd name="T76" fmla="*/ 542 w 679"/>
              <a:gd name="T77" fmla="*/ 22 h 921"/>
              <a:gd name="T78" fmla="*/ 585 w 679"/>
              <a:gd name="T79" fmla="*/ 48 h 921"/>
              <a:gd name="T80" fmla="*/ 627 w 679"/>
              <a:gd name="T81" fmla="*/ 82 h 921"/>
              <a:gd name="T82" fmla="*/ 657 w 679"/>
              <a:gd name="T83" fmla="*/ 114 h 921"/>
              <a:gd name="T84" fmla="*/ 674 w 679"/>
              <a:gd name="T85" fmla="*/ 145 h 921"/>
              <a:gd name="T86" fmla="*/ 677 w 679"/>
              <a:gd name="T87" fmla="*/ 189 h 921"/>
              <a:gd name="T88" fmla="*/ 653 w 679"/>
              <a:gd name="T89" fmla="*/ 219 h 921"/>
              <a:gd name="T90" fmla="*/ 643 w 679"/>
              <a:gd name="T91" fmla="*/ 230 h 921"/>
              <a:gd name="T92" fmla="*/ 633 w 679"/>
              <a:gd name="T93" fmla="*/ 259 h 921"/>
              <a:gd name="T94" fmla="*/ 623 w 679"/>
              <a:gd name="T95" fmla="*/ 304 h 921"/>
              <a:gd name="T96" fmla="*/ 612 w 679"/>
              <a:gd name="T97" fmla="*/ 366 h 921"/>
              <a:gd name="T98" fmla="*/ 601 w 679"/>
              <a:gd name="T99" fmla="*/ 442 h 921"/>
              <a:gd name="T100" fmla="*/ 591 w 679"/>
              <a:gd name="T101" fmla="*/ 536 h 9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679" h="921">
                <a:moveTo>
                  <a:pt x="587" y="577"/>
                </a:moveTo>
                <a:lnTo>
                  <a:pt x="584" y="599"/>
                </a:lnTo>
                <a:lnTo>
                  <a:pt x="582" y="619"/>
                </a:lnTo>
                <a:lnTo>
                  <a:pt x="579" y="639"/>
                </a:lnTo>
                <a:lnTo>
                  <a:pt x="578" y="658"/>
                </a:lnTo>
                <a:lnTo>
                  <a:pt x="575" y="677"/>
                </a:lnTo>
                <a:lnTo>
                  <a:pt x="572" y="694"/>
                </a:lnTo>
                <a:lnTo>
                  <a:pt x="569" y="711"/>
                </a:lnTo>
                <a:lnTo>
                  <a:pt x="568" y="729"/>
                </a:lnTo>
                <a:lnTo>
                  <a:pt x="565" y="744"/>
                </a:lnTo>
                <a:lnTo>
                  <a:pt x="562" y="759"/>
                </a:lnTo>
                <a:lnTo>
                  <a:pt x="559" y="773"/>
                </a:lnTo>
                <a:lnTo>
                  <a:pt x="558" y="788"/>
                </a:lnTo>
                <a:lnTo>
                  <a:pt x="555" y="800"/>
                </a:lnTo>
                <a:lnTo>
                  <a:pt x="552" y="813"/>
                </a:lnTo>
                <a:lnTo>
                  <a:pt x="549" y="825"/>
                </a:lnTo>
                <a:lnTo>
                  <a:pt x="546" y="836"/>
                </a:lnTo>
                <a:lnTo>
                  <a:pt x="545" y="847"/>
                </a:lnTo>
                <a:lnTo>
                  <a:pt x="542" y="855"/>
                </a:lnTo>
                <a:lnTo>
                  <a:pt x="539" y="865"/>
                </a:lnTo>
                <a:lnTo>
                  <a:pt x="536" y="874"/>
                </a:lnTo>
                <a:lnTo>
                  <a:pt x="533" y="881"/>
                </a:lnTo>
                <a:lnTo>
                  <a:pt x="530" y="888"/>
                </a:lnTo>
                <a:lnTo>
                  <a:pt x="528" y="894"/>
                </a:lnTo>
                <a:lnTo>
                  <a:pt x="525" y="900"/>
                </a:lnTo>
                <a:lnTo>
                  <a:pt x="522" y="906"/>
                </a:lnTo>
                <a:lnTo>
                  <a:pt x="519" y="910"/>
                </a:lnTo>
                <a:lnTo>
                  <a:pt x="516" y="913"/>
                </a:lnTo>
                <a:lnTo>
                  <a:pt x="513" y="916"/>
                </a:lnTo>
                <a:lnTo>
                  <a:pt x="510" y="919"/>
                </a:lnTo>
                <a:lnTo>
                  <a:pt x="507" y="920"/>
                </a:lnTo>
                <a:lnTo>
                  <a:pt x="504" y="921"/>
                </a:lnTo>
                <a:lnTo>
                  <a:pt x="502" y="921"/>
                </a:lnTo>
                <a:lnTo>
                  <a:pt x="496" y="921"/>
                </a:lnTo>
                <a:lnTo>
                  <a:pt x="490" y="920"/>
                </a:lnTo>
                <a:lnTo>
                  <a:pt x="484" y="919"/>
                </a:lnTo>
                <a:lnTo>
                  <a:pt x="479" y="917"/>
                </a:lnTo>
                <a:lnTo>
                  <a:pt x="473" y="916"/>
                </a:lnTo>
                <a:lnTo>
                  <a:pt x="467" y="913"/>
                </a:lnTo>
                <a:lnTo>
                  <a:pt x="463" y="908"/>
                </a:lnTo>
                <a:lnTo>
                  <a:pt x="457" y="906"/>
                </a:lnTo>
                <a:lnTo>
                  <a:pt x="453" y="901"/>
                </a:lnTo>
                <a:lnTo>
                  <a:pt x="447" y="896"/>
                </a:lnTo>
                <a:lnTo>
                  <a:pt x="443" y="891"/>
                </a:lnTo>
                <a:lnTo>
                  <a:pt x="437" y="885"/>
                </a:lnTo>
                <a:lnTo>
                  <a:pt x="432" y="878"/>
                </a:lnTo>
                <a:lnTo>
                  <a:pt x="427" y="872"/>
                </a:lnTo>
                <a:lnTo>
                  <a:pt x="422" y="864"/>
                </a:lnTo>
                <a:lnTo>
                  <a:pt x="418" y="857"/>
                </a:lnTo>
                <a:lnTo>
                  <a:pt x="409" y="841"/>
                </a:lnTo>
                <a:lnTo>
                  <a:pt x="402" y="826"/>
                </a:lnTo>
                <a:lnTo>
                  <a:pt x="396" y="813"/>
                </a:lnTo>
                <a:lnTo>
                  <a:pt x="391" y="802"/>
                </a:lnTo>
                <a:lnTo>
                  <a:pt x="386" y="790"/>
                </a:lnTo>
                <a:lnTo>
                  <a:pt x="385" y="782"/>
                </a:lnTo>
                <a:lnTo>
                  <a:pt x="382" y="773"/>
                </a:lnTo>
                <a:lnTo>
                  <a:pt x="382" y="766"/>
                </a:lnTo>
                <a:lnTo>
                  <a:pt x="382" y="763"/>
                </a:lnTo>
                <a:lnTo>
                  <a:pt x="382" y="757"/>
                </a:lnTo>
                <a:lnTo>
                  <a:pt x="384" y="752"/>
                </a:lnTo>
                <a:lnTo>
                  <a:pt x="384" y="746"/>
                </a:lnTo>
                <a:lnTo>
                  <a:pt x="385" y="737"/>
                </a:lnTo>
                <a:lnTo>
                  <a:pt x="386" y="729"/>
                </a:lnTo>
                <a:lnTo>
                  <a:pt x="388" y="718"/>
                </a:lnTo>
                <a:lnTo>
                  <a:pt x="389" y="707"/>
                </a:lnTo>
                <a:lnTo>
                  <a:pt x="392" y="694"/>
                </a:lnTo>
                <a:lnTo>
                  <a:pt x="394" y="680"/>
                </a:lnTo>
                <a:lnTo>
                  <a:pt x="396" y="665"/>
                </a:lnTo>
                <a:lnTo>
                  <a:pt x="399" y="649"/>
                </a:lnTo>
                <a:lnTo>
                  <a:pt x="402" y="632"/>
                </a:lnTo>
                <a:lnTo>
                  <a:pt x="405" y="615"/>
                </a:lnTo>
                <a:lnTo>
                  <a:pt x="408" y="595"/>
                </a:lnTo>
                <a:lnTo>
                  <a:pt x="412" y="574"/>
                </a:lnTo>
                <a:lnTo>
                  <a:pt x="417" y="554"/>
                </a:lnTo>
                <a:lnTo>
                  <a:pt x="420" y="534"/>
                </a:lnTo>
                <a:lnTo>
                  <a:pt x="422" y="514"/>
                </a:lnTo>
                <a:lnTo>
                  <a:pt x="425" y="495"/>
                </a:lnTo>
                <a:lnTo>
                  <a:pt x="428" y="477"/>
                </a:lnTo>
                <a:lnTo>
                  <a:pt x="431" y="458"/>
                </a:lnTo>
                <a:lnTo>
                  <a:pt x="432" y="441"/>
                </a:lnTo>
                <a:lnTo>
                  <a:pt x="435" y="423"/>
                </a:lnTo>
                <a:lnTo>
                  <a:pt x="437" y="407"/>
                </a:lnTo>
                <a:lnTo>
                  <a:pt x="438" y="390"/>
                </a:lnTo>
                <a:lnTo>
                  <a:pt x="440" y="374"/>
                </a:lnTo>
                <a:lnTo>
                  <a:pt x="441" y="360"/>
                </a:lnTo>
                <a:lnTo>
                  <a:pt x="441" y="346"/>
                </a:lnTo>
                <a:lnTo>
                  <a:pt x="443" y="331"/>
                </a:lnTo>
                <a:lnTo>
                  <a:pt x="443" y="317"/>
                </a:lnTo>
                <a:lnTo>
                  <a:pt x="443" y="304"/>
                </a:lnTo>
                <a:lnTo>
                  <a:pt x="443" y="291"/>
                </a:lnTo>
                <a:lnTo>
                  <a:pt x="443" y="279"/>
                </a:lnTo>
                <a:lnTo>
                  <a:pt x="443" y="268"/>
                </a:lnTo>
                <a:lnTo>
                  <a:pt x="443" y="258"/>
                </a:lnTo>
                <a:lnTo>
                  <a:pt x="443" y="249"/>
                </a:lnTo>
                <a:lnTo>
                  <a:pt x="443" y="240"/>
                </a:lnTo>
                <a:lnTo>
                  <a:pt x="443" y="232"/>
                </a:lnTo>
                <a:lnTo>
                  <a:pt x="443" y="225"/>
                </a:lnTo>
                <a:lnTo>
                  <a:pt x="441" y="219"/>
                </a:lnTo>
                <a:lnTo>
                  <a:pt x="441" y="213"/>
                </a:lnTo>
                <a:lnTo>
                  <a:pt x="441" y="209"/>
                </a:lnTo>
                <a:lnTo>
                  <a:pt x="441" y="204"/>
                </a:lnTo>
                <a:lnTo>
                  <a:pt x="441" y="202"/>
                </a:lnTo>
                <a:lnTo>
                  <a:pt x="441" y="199"/>
                </a:lnTo>
                <a:lnTo>
                  <a:pt x="441" y="197"/>
                </a:lnTo>
                <a:lnTo>
                  <a:pt x="441" y="196"/>
                </a:lnTo>
                <a:lnTo>
                  <a:pt x="440" y="196"/>
                </a:lnTo>
                <a:lnTo>
                  <a:pt x="438" y="196"/>
                </a:lnTo>
                <a:lnTo>
                  <a:pt x="435" y="196"/>
                </a:lnTo>
                <a:lnTo>
                  <a:pt x="431" y="197"/>
                </a:lnTo>
                <a:lnTo>
                  <a:pt x="425" y="199"/>
                </a:lnTo>
                <a:lnTo>
                  <a:pt x="418" y="200"/>
                </a:lnTo>
                <a:lnTo>
                  <a:pt x="411" y="202"/>
                </a:lnTo>
                <a:lnTo>
                  <a:pt x="402" y="203"/>
                </a:lnTo>
                <a:lnTo>
                  <a:pt x="392" y="206"/>
                </a:lnTo>
                <a:lnTo>
                  <a:pt x="381" y="207"/>
                </a:lnTo>
                <a:lnTo>
                  <a:pt x="368" y="210"/>
                </a:lnTo>
                <a:lnTo>
                  <a:pt x="355" y="215"/>
                </a:lnTo>
                <a:lnTo>
                  <a:pt x="340" y="217"/>
                </a:lnTo>
                <a:lnTo>
                  <a:pt x="324" y="220"/>
                </a:lnTo>
                <a:lnTo>
                  <a:pt x="307" y="225"/>
                </a:lnTo>
                <a:lnTo>
                  <a:pt x="288" y="229"/>
                </a:lnTo>
                <a:lnTo>
                  <a:pt x="270" y="233"/>
                </a:lnTo>
                <a:lnTo>
                  <a:pt x="252" y="238"/>
                </a:lnTo>
                <a:lnTo>
                  <a:pt x="237" y="240"/>
                </a:lnTo>
                <a:lnTo>
                  <a:pt x="221" y="245"/>
                </a:lnTo>
                <a:lnTo>
                  <a:pt x="206" y="248"/>
                </a:lnTo>
                <a:lnTo>
                  <a:pt x="193" y="251"/>
                </a:lnTo>
                <a:lnTo>
                  <a:pt x="180" y="252"/>
                </a:lnTo>
                <a:lnTo>
                  <a:pt x="167" y="255"/>
                </a:lnTo>
                <a:lnTo>
                  <a:pt x="157" y="256"/>
                </a:lnTo>
                <a:lnTo>
                  <a:pt x="147" y="256"/>
                </a:lnTo>
                <a:lnTo>
                  <a:pt x="139" y="258"/>
                </a:lnTo>
                <a:lnTo>
                  <a:pt x="130" y="259"/>
                </a:lnTo>
                <a:lnTo>
                  <a:pt x="123" y="259"/>
                </a:lnTo>
                <a:lnTo>
                  <a:pt x="117" y="259"/>
                </a:lnTo>
                <a:lnTo>
                  <a:pt x="111" y="258"/>
                </a:lnTo>
                <a:lnTo>
                  <a:pt x="107" y="258"/>
                </a:lnTo>
                <a:lnTo>
                  <a:pt x="103" y="256"/>
                </a:lnTo>
                <a:lnTo>
                  <a:pt x="98" y="255"/>
                </a:lnTo>
                <a:lnTo>
                  <a:pt x="94" y="252"/>
                </a:lnTo>
                <a:lnTo>
                  <a:pt x="88" y="248"/>
                </a:lnTo>
                <a:lnTo>
                  <a:pt x="83" y="243"/>
                </a:lnTo>
                <a:lnTo>
                  <a:pt x="77" y="239"/>
                </a:lnTo>
                <a:lnTo>
                  <a:pt x="71" y="232"/>
                </a:lnTo>
                <a:lnTo>
                  <a:pt x="64" y="226"/>
                </a:lnTo>
                <a:lnTo>
                  <a:pt x="57" y="217"/>
                </a:lnTo>
                <a:lnTo>
                  <a:pt x="49" y="210"/>
                </a:lnTo>
                <a:lnTo>
                  <a:pt x="42" y="200"/>
                </a:lnTo>
                <a:lnTo>
                  <a:pt x="35" y="190"/>
                </a:lnTo>
                <a:lnTo>
                  <a:pt x="26" y="180"/>
                </a:lnTo>
                <a:lnTo>
                  <a:pt x="18" y="168"/>
                </a:lnTo>
                <a:lnTo>
                  <a:pt x="9" y="155"/>
                </a:lnTo>
                <a:lnTo>
                  <a:pt x="0" y="143"/>
                </a:lnTo>
                <a:lnTo>
                  <a:pt x="38" y="134"/>
                </a:lnTo>
                <a:lnTo>
                  <a:pt x="74" y="127"/>
                </a:lnTo>
                <a:lnTo>
                  <a:pt x="108" y="118"/>
                </a:lnTo>
                <a:lnTo>
                  <a:pt x="143" y="111"/>
                </a:lnTo>
                <a:lnTo>
                  <a:pt x="178" y="102"/>
                </a:lnTo>
                <a:lnTo>
                  <a:pt x="211" y="95"/>
                </a:lnTo>
                <a:lnTo>
                  <a:pt x="242" y="88"/>
                </a:lnTo>
                <a:lnTo>
                  <a:pt x="273" y="81"/>
                </a:lnTo>
                <a:lnTo>
                  <a:pt x="287" y="78"/>
                </a:lnTo>
                <a:lnTo>
                  <a:pt x="301" y="73"/>
                </a:lnTo>
                <a:lnTo>
                  <a:pt x="314" y="71"/>
                </a:lnTo>
                <a:lnTo>
                  <a:pt x="327" y="66"/>
                </a:lnTo>
                <a:lnTo>
                  <a:pt x="339" y="63"/>
                </a:lnTo>
                <a:lnTo>
                  <a:pt x="349" y="59"/>
                </a:lnTo>
                <a:lnTo>
                  <a:pt x="359" y="56"/>
                </a:lnTo>
                <a:lnTo>
                  <a:pt x="369" y="53"/>
                </a:lnTo>
                <a:lnTo>
                  <a:pt x="378" y="49"/>
                </a:lnTo>
                <a:lnTo>
                  <a:pt x="385" y="46"/>
                </a:lnTo>
                <a:lnTo>
                  <a:pt x="392" y="43"/>
                </a:lnTo>
                <a:lnTo>
                  <a:pt x="398" y="39"/>
                </a:lnTo>
                <a:lnTo>
                  <a:pt x="402" y="36"/>
                </a:lnTo>
                <a:lnTo>
                  <a:pt x="408" y="33"/>
                </a:lnTo>
                <a:lnTo>
                  <a:pt x="411" y="29"/>
                </a:lnTo>
                <a:lnTo>
                  <a:pt x="414" y="26"/>
                </a:lnTo>
                <a:lnTo>
                  <a:pt x="420" y="20"/>
                </a:lnTo>
                <a:lnTo>
                  <a:pt x="425" y="14"/>
                </a:lnTo>
                <a:lnTo>
                  <a:pt x="431" y="10"/>
                </a:lnTo>
                <a:lnTo>
                  <a:pt x="438" y="7"/>
                </a:lnTo>
                <a:lnTo>
                  <a:pt x="447" y="4"/>
                </a:lnTo>
                <a:lnTo>
                  <a:pt x="456" y="1"/>
                </a:lnTo>
                <a:lnTo>
                  <a:pt x="466" y="0"/>
                </a:lnTo>
                <a:lnTo>
                  <a:pt x="476" y="0"/>
                </a:lnTo>
                <a:lnTo>
                  <a:pt x="481" y="0"/>
                </a:lnTo>
                <a:lnTo>
                  <a:pt x="487" y="1"/>
                </a:lnTo>
                <a:lnTo>
                  <a:pt x="493" y="1"/>
                </a:lnTo>
                <a:lnTo>
                  <a:pt x="499" y="3"/>
                </a:lnTo>
                <a:lnTo>
                  <a:pt x="506" y="6"/>
                </a:lnTo>
                <a:lnTo>
                  <a:pt x="513" y="7"/>
                </a:lnTo>
                <a:lnTo>
                  <a:pt x="520" y="10"/>
                </a:lnTo>
                <a:lnTo>
                  <a:pt x="528" y="14"/>
                </a:lnTo>
                <a:lnTo>
                  <a:pt x="535" y="17"/>
                </a:lnTo>
                <a:lnTo>
                  <a:pt x="542" y="22"/>
                </a:lnTo>
                <a:lnTo>
                  <a:pt x="551" y="26"/>
                </a:lnTo>
                <a:lnTo>
                  <a:pt x="559" y="32"/>
                </a:lnTo>
                <a:lnTo>
                  <a:pt x="568" y="36"/>
                </a:lnTo>
                <a:lnTo>
                  <a:pt x="576" y="42"/>
                </a:lnTo>
                <a:lnTo>
                  <a:pt x="585" y="48"/>
                </a:lnTo>
                <a:lnTo>
                  <a:pt x="594" y="55"/>
                </a:lnTo>
                <a:lnTo>
                  <a:pt x="602" y="62"/>
                </a:lnTo>
                <a:lnTo>
                  <a:pt x="611" y="68"/>
                </a:lnTo>
                <a:lnTo>
                  <a:pt x="620" y="75"/>
                </a:lnTo>
                <a:lnTo>
                  <a:pt x="627" y="82"/>
                </a:lnTo>
                <a:lnTo>
                  <a:pt x="634" y="88"/>
                </a:lnTo>
                <a:lnTo>
                  <a:pt x="641" y="95"/>
                </a:lnTo>
                <a:lnTo>
                  <a:pt x="647" y="101"/>
                </a:lnTo>
                <a:lnTo>
                  <a:pt x="653" y="108"/>
                </a:lnTo>
                <a:lnTo>
                  <a:pt x="657" y="114"/>
                </a:lnTo>
                <a:lnTo>
                  <a:pt x="661" y="120"/>
                </a:lnTo>
                <a:lnTo>
                  <a:pt x="666" y="127"/>
                </a:lnTo>
                <a:lnTo>
                  <a:pt x="669" y="132"/>
                </a:lnTo>
                <a:lnTo>
                  <a:pt x="672" y="138"/>
                </a:lnTo>
                <a:lnTo>
                  <a:pt x="674" y="145"/>
                </a:lnTo>
                <a:lnTo>
                  <a:pt x="676" y="151"/>
                </a:lnTo>
                <a:lnTo>
                  <a:pt x="677" y="157"/>
                </a:lnTo>
                <a:lnTo>
                  <a:pt x="679" y="168"/>
                </a:lnTo>
                <a:lnTo>
                  <a:pt x="679" y="180"/>
                </a:lnTo>
                <a:lnTo>
                  <a:pt x="677" y="189"/>
                </a:lnTo>
                <a:lnTo>
                  <a:pt x="674" y="197"/>
                </a:lnTo>
                <a:lnTo>
                  <a:pt x="672" y="204"/>
                </a:lnTo>
                <a:lnTo>
                  <a:pt x="666" y="210"/>
                </a:lnTo>
                <a:lnTo>
                  <a:pt x="660" y="215"/>
                </a:lnTo>
                <a:lnTo>
                  <a:pt x="653" y="219"/>
                </a:lnTo>
                <a:lnTo>
                  <a:pt x="651" y="220"/>
                </a:lnTo>
                <a:lnTo>
                  <a:pt x="648" y="222"/>
                </a:lnTo>
                <a:lnTo>
                  <a:pt x="647" y="225"/>
                </a:lnTo>
                <a:lnTo>
                  <a:pt x="646" y="227"/>
                </a:lnTo>
                <a:lnTo>
                  <a:pt x="643" y="230"/>
                </a:lnTo>
                <a:lnTo>
                  <a:pt x="641" y="236"/>
                </a:lnTo>
                <a:lnTo>
                  <a:pt x="640" y="240"/>
                </a:lnTo>
                <a:lnTo>
                  <a:pt x="637" y="246"/>
                </a:lnTo>
                <a:lnTo>
                  <a:pt x="636" y="252"/>
                </a:lnTo>
                <a:lnTo>
                  <a:pt x="633" y="259"/>
                </a:lnTo>
                <a:lnTo>
                  <a:pt x="631" y="268"/>
                </a:lnTo>
                <a:lnTo>
                  <a:pt x="630" y="275"/>
                </a:lnTo>
                <a:lnTo>
                  <a:pt x="627" y="284"/>
                </a:lnTo>
                <a:lnTo>
                  <a:pt x="625" y="294"/>
                </a:lnTo>
                <a:lnTo>
                  <a:pt x="623" y="304"/>
                </a:lnTo>
                <a:lnTo>
                  <a:pt x="621" y="315"/>
                </a:lnTo>
                <a:lnTo>
                  <a:pt x="618" y="327"/>
                </a:lnTo>
                <a:lnTo>
                  <a:pt x="617" y="338"/>
                </a:lnTo>
                <a:lnTo>
                  <a:pt x="614" y="351"/>
                </a:lnTo>
                <a:lnTo>
                  <a:pt x="612" y="366"/>
                </a:lnTo>
                <a:lnTo>
                  <a:pt x="610" y="379"/>
                </a:lnTo>
                <a:lnTo>
                  <a:pt x="608" y="394"/>
                </a:lnTo>
                <a:lnTo>
                  <a:pt x="605" y="409"/>
                </a:lnTo>
                <a:lnTo>
                  <a:pt x="604" y="425"/>
                </a:lnTo>
                <a:lnTo>
                  <a:pt x="601" y="442"/>
                </a:lnTo>
                <a:lnTo>
                  <a:pt x="600" y="459"/>
                </a:lnTo>
                <a:lnTo>
                  <a:pt x="598" y="478"/>
                </a:lnTo>
                <a:lnTo>
                  <a:pt x="595" y="497"/>
                </a:lnTo>
                <a:lnTo>
                  <a:pt x="594" y="515"/>
                </a:lnTo>
                <a:lnTo>
                  <a:pt x="591" y="536"/>
                </a:lnTo>
                <a:lnTo>
                  <a:pt x="589" y="556"/>
                </a:lnTo>
                <a:lnTo>
                  <a:pt x="587" y="577"/>
                </a:lnTo>
                <a:lnTo>
                  <a:pt x="587" y="577"/>
                </a:lnTo>
                <a:lnTo>
                  <a:pt x="587" y="577"/>
                </a:lnTo>
              </a:path>
            </a:pathLst>
          </a:custGeom>
          <a:solidFill>
            <a:srgbClr val="FF00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" name="Freeform 16"/>
          <p:cNvSpPr>
            <a:spLocks/>
          </p:cNvSpPr>
          <p:nvPr/>
        </p:nvSpPr>
        <p:spPr bwMode="auto">
          <a:xfrm>
            <a:off x="5425085" y="1781101"/>
            <a:ext cx="170274" cy="149209"/>
          </a:xfrm>
          <a:custGeom>
            <a:avLst/>
            <a:gdLst>
              <a:gd name="T0" fmla="*/ 291 w 291"/>
              <a:gd name="T1" fmla="*/ 174 h 253"/>
              <a:gd name="T2" fmla="*/ 290 w 291"/>
              <a:gd name="T3" fmla="*/ 192 h 253"/>
              <a:gd name="T4" fmla="*/ 286 w 291"/>
              <a:gd name="T5" fmla="*/ 210 h 253"/>
              <a:gd name="T6" fmla="*/ 280 w 291"/>
              <a:gd name="T7" fmla="*/ 224 h 253"/>
              <a:gd name="T8" fmla="*/ 273 w 291"/>
              <a:gd name="T9" fmla="*/ 236 h 253"/>
              <a:gd name="T10" fmla="*/ 263 w 291"/>
              <a:gd name="T11" fmla="*/ 244 h 253"/>
              <a:gd name="T12" fmla="*/ 252 w 291"/>
              <a:gd name="T13" fmla="*/ 250 h 253"/>
              <a:gd name="T14" fmla="*/ 240 w 291"/>
              <a:gd name="T15" fmla="*/ 253 h 253"/>
              <a:gd name="T16" fmla="*/ 225 w 291"/>
              <a:gd name="T17" fmla="*/ 253 h 253"/>
              <a:gd name="T18" fmla="*/ 209 w 291"/>
              <a:gd name="T19" fmla="*/ 250 h 253"/>
              <a:gd name="T20" fmla="*/ 193 w 291"/>
              <a:gd name="T21" fmla="*/ 244 h 253"/>
              <a:gd name="T22" fmla="*/ 176 w 291"/>
              <a:gd name="T23" fmla="*/ 237 h 253"/>
              <a:gd name="T24" fmla="*/ 157 w 291"/>
              <a:gd name="T25" fmla="*/ 226 h 253"/>
              <a:gd name="T26" fmla="*/ 139 w 291"/>
              <a:gd name="T27" fmla="*/ 213 h 253"/>
              <a:gd name="T28" fmla="*/ 119 w 291"/>
              <a:gd name="T29" fmla="*/ 195 h 253"/>
              <a:gd name="T30" fmla="*/ 97 w 291"/>
              <a:gd name="T31" fmla="*/ 177 h 253"/>
              <a:gd name="T32" fmla="*/ 77 w 291"/>
              <a:gd name="T33" fmla="*/ 156 h 253"/>
              <a:gd name="T34" fmla="*/ 58 w 291"/>
              <a:gd name="T35" fmla="*/ 135 h 253"/>
              <a:gd name="T36" fmla="*/ 41 w 291"/>
              <a:gd name="T37" fmla="*/ 113 h 253"/>
              <a:gd name="T38" fmla="*/ 28 w 291"/>
              <a:gd name="T39" fmla="*/ 92 h 253"/>
              <a:gd name="T40" fmla="*/ 18 w 291"/>
              <a:gd name="T41" fmla="*/ 71 h 253"/>
              <a:gd name="T42" fmla="*/ 9 w 291"/>
              <a:gd name="T43" fmla="*/ 50 h 253"/>
              <a:gd name="T44" fmla="*/ 3 w 291"/>
              <a:gd name="T45" fmla="*/ 30 h 253"/>
              <a:gd name="T46" fmla="*/ 0 w 291"/>
              <a:gd name="T47" fmla="*/ 10 h 253"/>
              <a:gd name="T48" fmla="*/ 16 w 291"/>
              <a:gd name="T49" fmla="*/ 0 h 253"/>
              <a:gd name="T50" fmla="*/ 49 w 291"/>
              <a:gd name="T51" fmla="*/ 1 h 253"/>
              <a:gd name="T52" fmla="*/ 78 w 291"/>
              <a:gd name="T53" fmla="*/ 2 h 253"/>
              <a:gd name="T54" fmla="*/ 107 w 291"/>
              <a:gd name="T55" fmla="*/ 7 h 253"/>
              <a:gd name="T56" fmla="*/ 133 w 291"/>
              <a:gd name="T57" fmla="*/ 11 h 253"/>
              <a:gd name="T58" fmla="*/ 157 w 291"/>
              <a:gd name="T59" fmla="*/ 17 h 253"/>
              <a:gd name="T60" fmla="*/ 180 w 291"/>
              <a:gd name="T61" fmla="*/ 23 h 253"/>
              <a:gd name="T62" fmla="*/ 202 w 291"/>
              <a:gd name="T63" fmla="*/ 31 h 253"/>
              <a:gd name="T64" fmla="*/ 222 w 291"/>
              <a:gd name="T65" fmla="*/ 40 h 253"/>
              <a:gd name="T66" fmla="*/ 240 w 291"/>
              <a:gd name="T67" fmla="*/ 50 h 253"/>
              <a:gd name="T68" fmla="*/ 254 w 291"/>
              <a:gd name="T69" fmla="*/ 63 h 253"/>
              <a:gd name="T70" fmla="*/ 267 w 291"/>
              <a:gd name="T71" fmla="*/ 77 h 253"/>
              <a:gd name="T72" fmla="*/ 277 w 291"/>
              <a:gd name="T73" fmla="*/ 93 h 253"/>
              <a:gd name="T74" fmla="*/ 284 w 291"/>
              <a:gd name="T75" fmla="*/ 110 h 253"/>
              <a:gd name="T76" fmla="*/ 288 w 291"/>
              <a:gd name="T77" fmla="*/ 131 h 253"/>
              <a:gd name="T78" fmla="*/ 291 w 291"/>
              <a:gd name="T79" fmla="*/ 151 h 253"/>
              <a:gd name="T80" fmla="*/ 291 w 291"/>
              <a:gd name="T81" fmla="*/ 162 h 2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291" h="253">
                <a:moveTo>
                  <a:pt x="291" y="162"/>
                </a:moveTo>
                <a:lnTo>
                  <a:pt x="291" y="174"/>
                </a:lnTo>
                <a:lnTo>
                  <a:pt x="290" y="184"/>
                </a:lnTo>
                <a:lnTo>
                  <a:pt x="290" y="192"/>
                </a:lnTo>
                <a:lnTo>
                  <a:pt x="287" y="203"/>
                </a:lnTo>
                <a:lnTo>
                  <a:pt x="286" y="210"/>
                </a:lnTo>
                <a:lnTo>
                  <a:pt x="283" y="217"/>
                </a:lnTo>
                <a:lnTo>
                  <a:pt x="280" y="224"/>
                </a:lnTo>
                <a:lnTo>
                  <a:pt x="277" y="230"/>
                </a:lnTo>
                <a:lnTo>
                  <a:pt x="273" y="236"/>
                </a:lnTo>
                <a:lnTo>
                  <a:pt x="268" y="240"/>
                </a:lnTo>
                <a:lnTo>
                  <a:pt x="263" y="244"/>
                </a:lnTo>
                <a:lnTo>
                  <a:pt x="258" y="247"/>
                </a:lnTo>
                <a:lnTo>
                  <a:pt x="252" y="250"/>
                </a:lnTo>
                <a:lnTo>
                  <a:pt x="247" y="251"/>
                </a:lnTo>
                <a:lnTo>
                  <a:pt x="240" y="253"/>
                </a:lnTo>
                <a:lnTo>
                  <a:pt x="232" y="253"/>
                </a:lnTo>
                <a:lnTo>
                  <a:pt x="225" y="253"/>
                </a:lnTo>
                <a:lnTo>
                  <a:pt x="218" y="251"/>
                </a:lnTo>
                <a:lnTo>
                  <a:pt x="209" y="250"/>
                </a:lnTo>
                <a:lnTo>
                  <a:pt x="201" y="247"/>
                </a:lnTo>
                <a:lnTo>
                  <a:pt x="193" y="244"/>
                </a:lnTo>
                <a:lnTo>
                  <a:pt x="185" y="241"/>
                </a:lnTo>
                <a:lnTo>
                  <a:pt x="176" y="237"/>
                </a:lnTo>
                <a:lnTo>
                  <a:pt x="166" y="231"/>
                </a:lnTo>
                <a:lnTo>
                  <a:pt x="157" y="226"/>
                </a:lnTo>
                <a:lnTo>
                  <a:pt x="147" y="220"/>
                </a:lnTo>
                <a:lnTo>
                  <a:pt x="139" y="213"/>
                </a:lnTo>
                <a:lnTo>
                  <a:pt x="129" y="204"/>
                </a:lnTo>
                <a:lnTo>
                  <a:pt x="119" y="195"/>
                </a:lnTo>
                <a:lnTo>
                  <a:pt x="108" y="187"/>
                </a:lnTo>
                <a:lnTo>
                  <a:pt x="97" y="177"/>
                </a:lnTo>
                <a:lnTo>
                  <a:pt x="87" y="167"/>
                </a:lnTo>
                <a:lnTo>
                  <a:pt x="77" y="156"/>
                </a:lnTo>
                <a:lnTo>
                  <a:pt x="67" y="145"/>
                </a:lnTo>
                <a:lnTo>
                  <a:pt x="58" y="135"/>
                </a:lnTo>
                <a:lnTo>
                  <a:pt x="49" y="123"/>
                </a:lnTo>
                <a:lnTo>
                  <a:pt x="41" y="113"/>
                </a:lnTo>
                <a:lnTo>
                  <a:pt x="34" y="102"/>
                </a:lnTo>
                <a:lnTo>
                  <a:pt x="28" y="92"/>
                </a:lnTo>
                <a:lnTo>
                  <a:pt x="22" y="82"/>
                </a:lnTo>
                <a:lnTo>
                  <a:pt x="18" y="71"/>
                </a:lnTo>
                <a:lnTo>
                  <a:pt x="12" y="60"/>
                </a:lnTo>
                <a:lnTo>
                  <a:pt x="9" y="50"/>
                </a:lnTo>
                <a:lnTo>
                  <a:pt x="6" y="40"/>
                </a:lnTo>
                <a:lnTo>
                  <a:pt x="3" y="30"/>
                </a:lnTo>
                <a:lnTo>
                  <a:pt x="2" y="20"/>
                </a:lnTo>
                <a:lnTo>
                  <a:pt x="0" y="10"/>
                </a:lnTo>
                <a:lnTo>
                  <a:pt x="0" y="0"/>
                </a:lnTo>
                <a:lnTo>
                  <a:pt x="16" y="0"/>
                </a:lnTo>
                <a:lnTo>
                  <a:pt x="34" y="0"/>
                </a:lnTo>
                <a:lnTo>
                  <a:pt x="49" y="1"/>
                </a:lnTo>
                <a:lnTo>
                  <a:pt x="64" y="2"/>
                </a:lnTo>
                <a:lnTo>
                  <a:pt x="78" y="2"/>
                </a:lnTo>
                <a:lnTo>
                  <a:pt x="93" y="4"/>
                </a:lnTo>
                <a:lnTo>
                  <a:pt x="107" y="7"/>
                </a:lnTo>
                <a:lnTo>
                  <a:pt x="120" y="8"/>
                </a:lnTo>
                <a:lnTo>
                  <a:pt x="133" y="11"/>
                </a:lnTo>
                <a:lnTo>
                  <a:pt x="146" y="14"/>
                </a:lnTo>
                <a:lnTo>
                  <a:pt x="157" y="17"/>
                </a:lnTo>
                <a:lnTo>
                  <a:pt x="170" y="20"/>
                </a:lnTo>
                <a:lnTo>
                  <a:pt x="180" y="23"/>
                </a:lnTo>
                <a:lnTo>
                  <a:pt x="192" y="27"/>
                </a:lnTo>
                <a:lnTo>
                  <a:pt x="202" y="31"/>
                </a:lnTo>
                <a:lnTo>
                  <a:pt x="212" y="35"/>
                </a:lnTo>
                <a:lnTo>
                  <a:pt x="222" y="40"/>
                </a:lnTo>
                <a:lnTo>
                  <a:pt x="231" y="46"/>
                </a:lnTo>
                <a:lnTo>
                  <a:pt x="240" y="50"/>
                </a:lnTo>
                <a:lnTo>
                  <a:pt x="247" y="57"/>
                </a:lnTo>
                <a:lnTo>
                  <a:pt x="254" y="63"/>
                </a:lnTo>
                <a:lnTo>
                  <a:pt x="261" y="70"/>
                </a:lnTo>
                <a:lnTo>
                  <a:pt x="267" y="77"/>
                </a:lnTo>
                <a:lnTo>
                  <a:pt x="271" y="84"/>
                </a:lnTo>
                <a:lnTo>
                  <a:pt x="277" y="93"/>
                </a:lnTo>
                <a:lnTo>
                  <a:pt x="280" y="102"/>
                </a:lnTo>
                <a:lnTo>
                  <a:pt x="284" y="110"/>
                </a:lnTo>
                <a:lnTo>
                  <a:pt x="287" y="120"/>
                </a:lnTo>
                <a:lnTo>
                  <a:pt x="288" y="131"/>
                </a:lnTo>
                <a:lnTo>
                  <a:pt x="290" y="141"/>
                </a:lnTo>
                <a:lnTo>
                  <a:pt x="291" y="151"/>
                </a:lnTo>
                <a:lnTo>
                  <a:pt x="291" y="162"/>
                </a:lnTo>
                <a:lnTo>
                  <a:pt x="291" y="162"/>
                </a:lnTo>
                <a:lnTo>
                  <a:pt x="291" y="162"/>
                </a:lnTo>
              </a:path>
            </a:pathLst>
          </a:custGeom>
          <a:solidFill>
            <a:srgbClr val="FF00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" name="Freeform 17"/>
          <p:cNvSpPr>
            <a:spLocks/>
          </p:cNvSpPr>
          <p:nvPr/>
        </p:nvSpPr>
        <p:spPr bwMode="auto">
          <a:xfrm>
            <a:off x="5363645" y="1975950"/>
            <a:ext cx="261555" cy="177296"/>
          </a:xfrm>
          <a:custGeom>
            <a:avLst/>
            <a:gdLst>
              <a:gd name="T0" fmla="*/ 289 w 446"/>
              <a:gd name="T1" fmla="*/ 35 h 302"/>
              <a:gd name="T2" fmla="*/ 322 w 446"/>
              <a:gd name="T3" fmla="*/ 22 h 302"/>
              <a:gd name="T4" fmla="*/ 353 w 446"/>
              <a:gd name="T5" fmla="*/ 12 h 302"/>
              <a:gd name="T6" fmla="*/ 379 w 446"/>
              <a:gd name="T7" fmla="*/ 4 h 302"/>
              <a:gd name="T8" fmla="*/ 400 w 446"/>
              <a:gd name="T9" fmla="*/ 2 h 302"/>
              <a:gd name="T10" fmla="*/ 417 w 446"/>
              <a:gd name="T11" fmla="*/ 0 h 302"/>
              <a:gd name="T12" fmla="*/ 430 w 446"/>
              <a:gd name="T13" fmla="*/ 4 h 302"/>
              <a:gd name="T14" fmla="*/ 440 w 446"/>
              <a:gd name="T15" fmla="*/ 10 h 302"/>
              <a:gd name="T16" fmla="*/ 445 w 446"/>
              <a:gd name="T17" fmla="*/ 19 h 302"/>
              <a:gd name="T18" fmla="*/ 446 w 446"/>
              <a:gd name="T19" fmla="*/ 32 h 302"/>
              <a:gd name="T20" fmla="*/ 440 w 446"/>
              <a:gd name="T21" fmla="*/ 46 h 302"/>
              <a:gd name="T22" fmla="*/ 430 w 446"/>
              <a:gd name="T23" fmla="*/ 63 h 302"/>
              <a:gd name="T24" fmla="*/ 415 w 446"/>
              <a:gd name="T25" fmla="*/ 84 h 302"/>
              <a:gd name="T26" fmla="*/ 393 w 446"/>
              <a:gd name="T27" fmla="*/ 107 h 302"/>
              <a:gd name="T28" fmla="*/ 367 w 446"/>
              <a:gd name="T29" fmla="*/ 133 h 302"/>
              <a:gd name="T30" fmla="*/ 335 w 446"/>
              <a:gd name="T31" fmla="*/ 161 h 302"/>
              <a:gd name="T32" fmla="*/ 301 w 446"/>
              <a:gd name="T33" fmla="*/ 193 h 302"/>
              <a:gd name="T34" fmla="*/ 266 w 446"/>
              <a:gd name="T35" fmla="*/ 220 h 302"/>
              <a:gd name="T36" fmla="*/ 237 w 446"/>
              <a:gd name="T37" fmla="*/ 243 h 302"/>
              <a:gd name="T38" fmla="*/ 210 w 446"/>
              <a:gd name="T39" fmla="*/ 262 h 302"/>
              <a:gd name="T40" fmla="*/ 187 w 446"/>
              <a:gd name="T41" fmla="*/ 278 h 302"/>
              <a:gd name="T42" fmla="*/ 168 w 446"/>
              <a:gd name="T43" fmla="*/ 291 h 302"/>
              <a:gd name="T44" fmla="*/ 151 w 446"/>
              <a:gd name="T45" fmla="*/ 298 h 302"/>
              <a:gd name="T46" fmla="*/ 139 w 446"/>
              <a:gd name="T47" fmla="*/ 302 h 302"/>
              <a:gd name="T48" fmla="*/ 129 w 446"/>
              <a:gd name="T49" fmla="*/ 302 h 302"/>
              <a:gd name="T50" fmla="*/ 119 w 446"/>
              <a:gd name="T51" fmla="*/ 300 h 302"/>
              <a:gd name="T52" fmla="*/ 109 w 446"/>
              <a:gd name="T53" fmla="*/ 295 h 302"/>
              <a:gd name="T54" fmla="*/ 98 w 446"/>
              <a:gd name="T55" fmla="*/ 288 h 302"/>
              <a:gd name="T56" fmla="*/ 86 w 446"/>
              <a:gd name="T57" fmla="*/ 279 h 302"/>
              <a:gd name="T58" fmla="*/ 73 w 446"/>
              <a:gd name="T59" fmla="*/ 268 h 302"/>
              <a:gd name="T60" fmla="*/ 60 w 446"/>
              <a:gd name="T61" fmla="*/ 253 h 302"/>
              <a:gd name="T62" fmla="*/ 47 w 446"/>
              <a:gd name="T63" fmla="*/ 236 h 302"/>
              <a:gd name="T64" fmla="*/ 33 w 446"/>
              <a:gd name="T65" fmla="*/ 219 h 302"/>
              <a:gd name="T66" fmla="*/ 21 w 446"/>
              <a:gd name="T67" fmla="*/ 202 h 302"/>
              <a:gd name="T68" fmla="*/ 13 w 446"/>
              <a:gd name="T69" fmla="*/ 186 h 302"/>
              <a:gd name="T70" fmla="*/ 6 w 446"/>
              <a:gd name="T71" fmla="*/ 171 h 302"/>
              <a:gd name="T72" fmla="*/ 1 w 446"/>
              <a:gd name="T73" fmla="*/ 157 h 302"/>
              <a:gd name="T74" fmla="*/ 0 w 446"/>
              <a:gd name="T75" fmla="*/ 145 h 302"/>
              <a:gd name="T76" fmla="*/ 0 w 446"/>
              <a:gd name="T77" fmla="*/ 134 h 302"/>
              <a:gd name="T78" fmla="*/ 3 w 446"/>
              <a:gd name="T79" fmla="*/ 124 h 302"/>
              <a:gd name="T80" fmla="*/ 11 w 446"/>
              <a:gd name="T81" fmla="*/ 111 h 302"/>
              <a:gd name="T82" fmla="*/ 20 w 446"/>
              <a:gd name="T83" fmla="*/ 102 h 302"/>
              <a:gd name="T84" fmla="*/ 29 w 446"/>
              <a:gd name="T85" fmla="*/ 98 h 302"/>
              <a:gd name="T86" fmla="*/ 37 w 446"/>
              <a:gd name="T87" fmla="*/ 95 h 302"/>
              <a:gd name="T88" fmla="*/ 46 w 446"/>
              <a:gd name="T89" fmla="*/ 94 h 302"/>
              <a:gd name="T90" fmla="*/ 56 w 446"/>
              <a:gd name="T91" fmla="*/ 94 h 302"/>
              <a:gd name="T92" fmla="*/ 67 w 446"/>
              <a:gd name="T93" fmla="*/ 95 h 302"/>
              <a:gd name="T94" fmla="*/ 79 w 446"/>
              <a:gd name="T95" fmla="*/ 98 h 302"/>
              <a:gd name="T96" fmla="*/ 95 w 446"/>
              <a:gd name="T97" fmla="*/ 98 h 302"/>
              <a:gd name="T98" fmla="*/ 114 w 446"/>
              <a:gd name="T99" fmla="*/ 97 h 302"/>
              <a:gd name="T100" fmla="*/ 135 w 446"/>
              <a:gd name="T101" fmla="*/ 92 h 302"/>
              <a:gd name="T102" fmla="*/ 160 w 446"/>
              <a:gd name="T103" fmla="*/ 85 h 302"/>
              <a:gd name="T104" fmla="*/ 187 w 446"/>
              <a:gd name="T105" fmla="*/ 76 h 302"/>
              <a:gd name="T106" fmla="*/ 219 w 446"/>
              <a:gd name="T107" fmla="*/ 63 h 302"/>
              <a:gd name="T108" fmla="*/ 252 w 446"/>
              <a:gd name="T109" fmla="*/ 50 h 302"/>
              <a:gd name="T110" fmla="*/ 271 w 446"/>
              <a:gd name="T111" fmla="*/ 42 h 3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446" h="302">
                <a:moveTo>
                  <a:pt x="271" y="42"/>
                </a:moveTo>
                <a:lnTo>
                  <a:pt x="289" y="35"/>
                </a:lnTo>
                <a:lnTo>
                  <a:pt x="307" y="27"/>
                </a:lnTo>
                <a:lnTo>
                  <a:pt x="322" y="22"/>
                </a:lnTo>
                <a:lnTo>
                  <a:pt x="338" y="16"/>
                </a:lnTo>
                <a:lnTo>
                  <a:pt x="353" y="12"/>
                </a:lnTo>
                <a:lnTo>
                  <a:pt x="366" y="7"/>
                </a:lnTo>
                <a:lnTo>
                  <a:pt x="379" y="4"/>
                </a:lnTo>
                <a:lnTo>
                  <a:pt x="390" y="3"/>
                </a:lnTo>
                <a:lnTo>
                  <a:pt x="400" y="2"/>
                </a:lnTo>
                <a:lnTo>
                  <a:pt x="409" y="0"/>
                </a:lnTo>
                <a:lnTo>
                  <a:pt x="417" y="0"/>
                </a:lnTo>
                <a:lnTo>
                  <a:pt x="425" y="2"/>
                </a:lnTo>
                <a:lnTo>
                  <a:pt x="430" y="4"/>
                </a:lnTo>
                <a:lnTo>
                  <a:pt x="436" y="6"/>
                </a:lnTo>
                <a:lnTo>
                  <a:pt x="440" y="10"/>
                </a:lnTo>
                <a:lnTo>
                  <a:pt x="443" y="14"/>
                </a:lnTo>
                <a:lnTo>
                  <a:pt x="445" y="19"/>
                </a:lnTo>
                <a:lnTo>
                  <a:pt x="446" y="25"/>
                </a:lnTo>
                <a:lnTo>
                  <a:pt x="446" y="32"/>
                </a:lnTo>
                <a:lnTo>
                  <a:pt x="443" y="39"/>
                </a:lnTo>
                <a:lnTo>
                  <a:pt x="440" y="46"/>
                </a:lnTo>
                <a:lnTo>
                  <a:pt x="436" y="55"/>
                </a:lnTo>
                <a:lnTo>
                  <a:pt x="430" y="63"/>
                </a:lnTo>
                <a:lnTo>
                  <a:pt x="423" y="74"/>
                </a:lnTo>
                <a:lnTo>
                  <a:pt x="415" y="84"/>
                </a:lnTo>
                <a:lnTo>
                  <a:pt x="404" y="95"/>
                </a:lnTo>
                <a:lnTo>
                  <a:pt x="393" y="107"/>
                </a:lnTo>
                <a:lnTo>
                  <a:pt x="381" y="120"/>
                </a:lnTo>
                <a:lnTo>
                  <a:pt x="367" y="133"/>
                </a:lnTo>
                <a:lnTo>
                  <a:pt x="353" y="147"/>
                </a:lnTo>
                <a:lnTo>
                  <a:pt x="335" y="161"/>
                </a:lnTo>
                <a:lnTo>
                  <a:pt x="318" y="177"/>
                </a:lnTo>
                <a:lnTo>
                  <a:pt x="301" y="193"/>
                </a:lnTo>
                <a:lnTo>
                  <a:pt x="283" y="206"/>
                </a:lnTo>
                <a:lnTo>
                  <a:pt x="266" y="220"/>
                </a:lnTo>
                <a:lnTo>
                  <a:pt x="252" y="232"/>
                </a:lnTo>
                <a:lnTo>
                  <a:pt x="237" y="243"/>
                </a:lnTo>
                <a:lnTo>
                  <a:pt x="223" y="253"/>
                </a:lnTo>
                <a:lnTo>
                  <a:pt x="210" y="262"/>
                </a:lnTo>
                <a:lnTo>
                  <a:pt x="199" y="271"/>
                </a:lnTo>
                <a:lnTo>
                  <a:pt x="187" y="278"/>
                </a:lnTo>
                <a:lnTo>
                  <a:pt x="177" y="285"/>
                </a:lnTo>
                <a:lnTo>
                  <a:pt x="168" y="291"/>
                </a:lnTo>
                <a:lnTo>
                  <a:pt x="160" y="295"/>
                </a:lnTo>
                <a:lnTo>
                  <a:pt x="151" y="298"/>
                </a:lnTo>
                <a:lnTo>
                  <a:pt x="145" y="301"/>
                </a:lnTo>
                <a:lnTo>
                  <a:pt x="139" y="302"/>
                </a:lnTo>
                <a:lnTo>
                  <a:pt x="134" y="302"/>
                </a:lnTo>
                <a:lnTo>
                  <a:pt x="129" y="302"/>
                </a:lnTo>
                <a:lnTo>
                  <a:pt x="124" y="301"/>
                </a:lnTo>
                <a:lnTo>
                  <a:pt x="119" y="300"/>
                </a:lnTo>
                <a:lnTo>
                  <a:pt x="114" y="298"/>
                </a:lnTo>
                <a:lnTo>
                  <a:pt x="109" y="295"/>
                </a:lnTo>
                <a:lnTo>
                  <a:pt x="103" y="292"/>
                </a:lnTo>
                <a:lnTo>
                  <a:pt x="98" y="288"/>
                </a:lnTo>
                <a:lnTo>
                  <a:pt x="92" y="284"/>
                </a:lnTo>
                <a:lnTo>
                  <a:pt x="86" y="279"/>
                </a:lnTo>
                <a:lnTo>
                  <a:pt x="80" y="274"/>
                </a:lnTo>
                <a:lnTo>
                  <a:pt x="73" y="268"/>
                </a:lnTo>
                <a:lnTo>
                  <a:pt x="67" y="261"/>
                </a:lnTo>
                <a:lnTo>
                  <a:pt x="60" y="253"/>
                </a:lnTo>
                <a:lnTo>
                  <a:pt x="54" y="245"/>
                </a:lnTo>
                <a:lnTo>
                  <a:pt x="47" y="236"/>
                </a:lnTo>
                <a:lnTo>
                  <a:pt x="40" y="228"/>
                </a:lnTo>
                <a:lnTo>
                  <a:pt x="33" y="219"/>
                </a:lnTo>
                <a:lnTo>
                  <a:pt x="27" y="210"/>
                </a:lnTo>
                <a:lnTo>
                  <a:pt x="21" y="202"/>
                </a:lnTo>
                <a:lnTo>
                  <a:pt x="17" y="193"/>
                </a:lnTo>
                <a:lnTo>
                  <a:pt x="13" y="186"/>
                </a:lnTo>
                <a:lnTo>
                  <a:pt x="8" y="179"/>
                </a:lnTo>
                <a:lnTo>
                  <a:pt x="6" y="171"/>
                </a:lnTo>
                <a:lnTo>
                  <a:pt x="4" y="164"/>
                </a:lnTo>
                <a:lnTo>
                  <a:pt x="1" y="157"/>
                </a:lnTo>
                <a:lnTo>
                  <a:pt x="0" y="151"/>
                </a:lnTo>
                <a:lnTo>
                  <a:pt x="0" y="145"/>
                </a:lnTo>
                <a:lnTo>
                  <a:pt x="0" y="140"/>
                </a:lnTo>
                <a:lnTo>
                  <a:pt x="0" y="134"/>
                </a:lnTo>
                <a:lnTo>
                  <a:pt x="1" y="128"/>
                </a:lnTo>
                <a:lnTo>
                  <a:pt x="3" y="124"/>
                </a:lnTo>
                <a:lnTo>
                  <a:pt x="6" y="120"/>
                </a:lnTo>
                <a:lnTo>
                  <a:pt x="11" y="111"/>
                </a:lnTo>
                <a:lnTo>
                  <a:pt x="17" y="105"/>
                </a:lnTo>
                <a:lnTo>
                  <a:pt x="20" y="102"/>
                </a:lnTo>
                <a:lnTo>
                  <a:pt x="24" y="99"/>
                </a:lnTo>
                <a:lnTo>
                  <a:pt x="29" y="98"/>
                </a:lnTo>
                <a:lnTo>
                  <a:pt x="33" y="97"/>
                </a:lnTo>
                <a:lnTo>
                  <a:pt x="37" y="95"/>
                </a:lnTo>
                <a:lnTo>
                  <a:pt x="42" y="94"/>
                </a:lnTo>
                <a:lnTo>
                  <a:pt x="46" y="94"/>
                </a:lnTo>
                <a:lnTo>
                  <a:pt x="52" y="94"/>
                </a:lnTo>
                <a:lnTo>
                  <a:pt x="56" y="94"/>
                </a:lnTo>
                <a:lnTo>
                  <a:pt x="62" y="94"/>
                </a:lnTo>
                <a:lnTo>
                  <a:pt x="67" y="95"/>
                </a:lnTo>
                <a:lnTo>
                  <a:pt x="73" y="97"/>
                </a:lnTo>
                <a:lnTo>
                  <a:pt x="79" y="98"/>
                </a:lnTo>
                <a:lnTo>
                  <a:pt x="86" y="98"/>
                </a:lnTo>
                <a:lnTo>
                  <a:pt x="95" y="98"/>
                </a:lnTo>
                <a:lnTo>
                  <a:pt x="103" y="98"/>
                </a:lnTo>
                <a:lnTo>
                  <a:pt x="114" y="97"/>
                </a:lnTo>
                <a:lnTo>
                  <a:pt x="124" y="94"/>
                </a:lnTo>
                <a:lnTo>
                  <a:pt x="135" y="92"/>
                </a:lnTo>
                <a:lnTo>
                  <a:pt x="147" y="89"/>
                </a:lnTo>
                <a:lnTo>
                  <a:pt x="160" y="85"/>
                </a:lnTo>
                <a:lnTo>
                  <a:pt x="173" y="81"/>
                </a:lnTo>
                <a:lnTo>
                  <a:pt x="187" y="76"/>
                </a:lnTo>
                <a:lnTo>
                  <a:pt x="203" y="71"/>
                </a:lnTo>
                <a:lnTo>
                  <a:pt x="219" y="63"/>
                </a:lnTo>
                <a:lnTo>
                  <a:pt x="235" y="58"/>
                </a:lnTo>
                <a:lnTo>
                  <a:pt x="252" y="50"/>
                </a:lnTo>
                <a:lnTo>
                  <a:pt x="271" y="42"/>
                </a:lnTo>
                <a:lnTo>
                  <a:pt x="271" y="42"/>
                </a:lnTo>
                <a:lnTo>
                  <a:pt x="271" y="42"/>
                </a:lnTo>
              </a:path>
            </a:pathLst>
          </a:custGeom>
          <a:solidFill>
            <a:srgbClr val="FF00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" name="Freeform 18"/>
          <p:cNvSpPr>
            <a:spLocks/>
          </p:cNvSpPr>
          <p:nvPr/>
        </p:nvSpPr>
        <p:spPr bwMode="auto">
          <a:xfrm>
            <a:off x="5837604" y="1745993"/>
            <a:ext cx="156231" cy="129900"/>
          </a:xfrm>
          <a:custGeom>
            <a:avLst/>
            <a:gdLst>
              <a:gd name="T0" fmla="*/ 65 w 268"/>
              <a:gd name="T1" fmla="*/ 139 h 222"/>
              <a:gd name="T2" fmla="*/ 49 w 268"/>
              <a:gd name="T3" fmla="*/ 121 h 222"/>
              <a:gd name="T4" fmla="*/ 35 w 268"/>
              <a:gd name="T5" fmla="*/ 104 h 222"/>
              <a:gd name="T6" fmla="*/ 23 w 268"/>
              <a:gd name="T7" fmla="*/ 87 h 222"/>
              <a:gd name="T8" fmla="*/ 15 w 268"/>
              <a:gd name="T9" fmla="*/ 68 h 222"/>
              <a:gd name="T10" fmla="*/ 7 w 268"/>
              <a:gd name="T11" fmla="*/ 49 h 222"/>
              <a:gd name="T12" fmla="*/ 3 w 268"/>
              <a:gd name="T13" fmla="*/ 31 h 222"/>
              <a:gd name="T14" fmla="*/ 0 w 268"/>
              <a:gd name="T15" fmla="*/ 11 h 222"/>
              <a:gd name="T16" fmla="*/ 16 w 268"/>
              <a:gd name="T17" fmla="*/ 0 h 222"/>
              <a:gd name="T18" fmla="*/ 49 w 268"/>
              <a:gd name="T19" fmla="*/ 2 h 222"/>
              <a:gd name="T20" fmla="*/ 78 w 268"/>
              <a:gd name="T21" fmla="*/ 3 h 222"/>
              <a:gd name="T22" fmla="*/ 107 w 268"/>
              <a:gd name="T23" fmla="*/ 8 h 222"/>
              <a:gd name="T24" fmla="*/ 133 w 268"/>
              <a:gd name="T25" fmla="*/ 12 h 222"/>
              <a:gd name="T26" fmla="*/ 157 w 268"/>
              <a:gd name="T27" fmla="*/ 18 h 222"/>
              <a:gd name="T28" fmla="*/ 180 w 268"/>
              <a:gd name="T29" fmla="*/ 25 h 222"/>
              <a:gd name="T30" fmla="*/ 202 w 268"/>
              <a:gd name="T31" fmla="*/ 34 h 222"/>
              <a:gd name="T32" fmla="*/ 220 w 268"/>
              <a:gd name="T33" fmla="*/ 42 h 222"/>
              <a:gd name="T34" fmla="*/ 238 w 268"/>
              <a:gd name="T35" fmla="*/ 54 h 222"/>
              <a:gd name="T36" fmla="*/ 249 w 268"/>
              <a:gd name="T37" fmla="*/ 65 h 222"/>
              <a:gd name="T38" fmla="*/ 259 w 268"/>
              <a:gd name="T39" fmla="*/ 78 h 222"/>
              <a:gd name="T40" fmla="*/ 265 w 268"/>
              <a:gd name="T41" fmla="*/ 93 h 222"/>
              <a:gd name="T42" fmla="*/ 268 w 268"/>
              <a:gd name="T43" fmla="*/ 108 h 222"/>
              <a:gd name="T44" fmla="*/ 267 w 268"/>
              <a:gd name="T45" fmla="*/ 124 h 222"/>
              <a:gd name="T46" fmla="*/ 262 w 268"/>
              <a:gd name="T47" fmla="*/ 143 h 222"/>
              <a:gd name="T48" fmla="*/ 255 w 268"/>
              <a:gd name="T49" fmla="*/ 162 h 222"/>
              <a:gd name="T50" fmla="*/ 248 w 268"/>
              <a:gd name="T51" fmla="*/ 178 h 222"/>
              <a:gd name="T52" fmla="*/ 239 w 268"/>
              <a:gd name="T53" fmla="*/ 192 h 222"/>
              <a:gd name="T54" fmla="*/ 231 w 268"/>
              <a:gd name="T55" fmla="*/ 203 h 222"/>
              <a:gd name="T56" fmla="*/ 222 w 268"/>
              <a:gd name="T57" fmla="*/ 212 h 222"/>
              <a:gd name="T58" fmla="*/ 212 w 268"/>
              <a:gd name="T59" fmla="*/ 218 h 222"/>
              <a:gd name="T60" fmla="*/ 202 w 268"/>
              <a:gd name="T61" fmla="*/ 222 h 222"/>
              <a:gd name="T62" fmla="*/ 193 w 268"/>
              <a:gd name="T63" fmla="*/ 222 h 222"/>
              <a:gd name="T64" fmla="*/ 182 w 268"/>
              <a:gd name="T65" fmla="*/ 221 h 222"/>
              <a:gd name="T66" fmla="*/ 172 w 268"/>
              <a:gd name="T67" fmla="*/ 216 h 222"/>
              <a:gd name="T68" fmla="*/ 159 w 268"/>
              <a:gd name="T69" fmla="*/ 211 h 222"/>
              <a:gd name="T70" fmla="*/ 146 w 268"/>
              <a:gd name="T71" fmla="*/ 203 h 222"/>
              <a:gd name="T72" fmla="*/ 131 w 268"/>
              <a:gd name="T73" fmla="*/ 195 h 222"/>
              <a:gd name="T74" fmla="*/ 117 w 268"/>
              <a:gd name="T75" fmla="*/ 183 h 222"/>
              <a:gd name="T76" fmla="*/ 100 w 268"/>
              <a:gd name="T77" fmla="*/ 170 h 222"/>
              <a:gd name="T78" fmla="*/ 82 w 268"/>
              <a:gd name="T79" fmla="*/ 156 h 222"/>
              <a:gd name="T80" fmla="*/ 74 w 268"/>
              <a:gd name="T81" fmla="*/ 147 h 2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268" h="222">
                <a:moveTo>
                  <a:pt x="74" y="147"/>
                </a:moveTo>
                <a:lnTo>
                  <a:pt x="65" y="139"/>
                </a:lnTo>
                <a:lnTo>
                  <a:pt x="56" y="130"/>
                </a:lnTo>
                <a:lnTo>
                  <a:pt x="49" y="121"/>
                </a:lnTo>
                <a:lnTo>
                  <a:pt x="42" y="113"/>
                </a:lnTo>
                <a:lnTo>
                  <a:pt x="35" y="104"/>
                </a:lnTo>
                <a:lnTo>
                  <a:pt x="29" y="95"/>
                </a:lnTo>
                <a:lnTo>
                  <a:pt x="23" y="87"/>
                </a:lnTo>
                <a:lnTo>
                  <a:pt x="19" y="77"/>
                </a:lnTo>
                <a:lnTo>
                  <a:pt x="15" y="68"/>
                </a:lnTo>
                <a:lnTo>
                  <a:pt x="10" y="58"/>
                </a:lnTo>
                <a:lnTo>
                  <a:pt x="7" y="49"/>
                </a:lnTo>
                <a:lnTo>
                  <a:pt x="4" y="39"/>
                </a:lnTo>
                <a:lnTo>
                  <a:pt x="3" y="31"/>
                </a:lnTo>
                <a:lnTo>
                  <a:pt x="2" y="21"/>
                </a:lnTo>
                <a:lnTo>
                  <a:pt x="0" y="11"/>
                </a:lnTo>
                <a:lnTo>
                  <a:pt x="0" y="0"/>
                </a:lnTo>
                <a:lnTo>
                  <a:pt x="16" y="0"/>
                </a:lnTo>
                <a:lnTo>
                  <a:pt x="33" y="0"/>
                </a:lnTo>
                <a:lnTo>
                  <a:pt x="49" y="2"/>
                </a:lnTo>
                <a:lnTo>
                  <a:pt x="64" y="3"/>
                </a:lnTo>
                <a:lnTo>
                  <a:pt x="78" y="3"/>
                </a:lnTo>
                <a:lnTo>
                  <a:pt x="92" y="6"/>
                </a:lnTo>
                <a:lnTo>
                  <a:pt x="107" y="8"/>
                </a:lnTo>
                <a:lnTo>
                  <a:pt x="120" y="9"/>
                </a:lnTo>
                <a:lnTo>
                  <a:pt x="133" y="12"/>
                </a:lnTo>
                <a:lnTo>
                  <a:pt x="146" y="15"/>
                </a:lnTo>
                <a:lnTo>
                  <a:pt x="157" y="18"/>
                </a:lnTo>
                <a:lnTo>
                  <a:pt x="170" y="21"/>
                </a:lnTo>
                <a:lnTo>
                  <a:pt x="180" y="25"/>
                </a:lnTo>
                <a:lnTo>
                  <a:pt x="192" y="29"/>
                </a:lnTo>
                <a:lnTo>
                  <a:pt x="202" y="34"/>
                </a:lnTo>
                <a:lnTo>
                  <a:pt x="212" y="38"/>
                </a:lnTo>
                <a:lnTo>
                  <a:pt x="220" y="42"/>
                </a:lnTo>
                <a:lnTo>
                  <a:pt x="229" y="48"/>
                </a:lnTo>
                <a:lnTo>
                  <a:pt x="238" y="54"/>
                </a:lnTo>
                <a:lnTo>
                  <a:pt x="244" y="60"/>
                </a:lnTo>
                <a:lnTo>
                  <a:pt x="249" y="65"/>
                </a:lnTo>
                <a:lnTo>
                  <a:pt x="255" y="71"/>
                </a:lnTo>
                <a:lnTo>
                  <a:pt x="259" y="78"/>
                </a:lnTo>
                <a:lnTo>
                  <a:pt x="262" y="85"/>
                </a:lnTo>
                <a:lnTo>
                  <a:pt x="265" y="93"/>
                </a:lnTo>
                <a:lnTo>
                  <a:pt x="267" y="100"/>
                </a:lnTo>
                <a:lnTo>
                  <a:pt x="268" y="108"/>
                </a:lnTo>
                <a:lnTo>
                  <a:pt x="268" y="116"/>
                </a:lnTo>
                <a:lnTo>
                  <a:pt x="267" y="124"/>
                </a:lnTo>
                <a:lnTo>
                  <a:pt x="265" y="133"/>
                </a:lnTo>
                <a:lnTo>
                  <a:pt x="262" y="143"/>
                </a:lnTo>
                <a:lnTo>
                  <a:pt x="259" y="152"/>
                </a:lnTo>
                <a:lnTo>
                  <a:pt x="255" y="162"/>
                </a:lnTo>
                <a:lnTo>
                  <a:pt x="252" y="170"/>
                </a:lnTo>
                <a:lnTo>
                  <a:pt x="248" y="178"/>
                </a:lnTo>
                <a:lnTo>
                  <a:pt x="244" y="185"/>
                </a:lnTo>
                <a:lnTo>
                  <a:pt x="239" y="192"/>
                </a:lnTo>
                <a:lnTo>
                  <a:pt x="235" y="198"/>
                </a:lnTo>
                <a:lnTo>
                  <a:pt x="231" y="203"/>
                </a:lnTo>
                <a:lnTo>
                  <a:pt x="226" y="208"/>
                </a:lnTo>
                <a:lnTo>
                  <a:pt x="222" y="212"/>
                </a:lnTo>
                <a:lnTo>
                  <a:pt x="216" y="215"/>
                </a:lnTo>
                <a:lnTo>
                  <a:pt x="212" y="218"/>
                </a:lnTo>
                <a:lnTo>
                  <a:pt x="208" y="221"/>
                </a:lnTo>
                <a:lnTo>
                  <a:pt x="202" y="222"/>
                </a:lnTo>
                <a:lnTo>
                  <a:pt x="197" y="222"/>
                </a:lnTo>
                <a:lnTo>
                  <a:pt x="193" y="222"/>
                </a:lnTo>
                <a:lnTo>
                  <a:pt x="187" y="222"/>
                </a:lnTo>
                <a:lnTo>
                  <a:pt x="182" y="221"/>
                </a:lnTo>
                <a:lnTo>
                  <a:pt x="177" y="219"/>
                </a:lnTo>
                <a:lnTo>
                  <a:pt x="172" y="216"/>
                </a:lnTo>
                <a:lnTo>
                  <a:pt x="164" y="215"/>
                </a:lnTo>
                <a:lnTo>
                  <a:pt x="159" y="211"/>
                </a:lnTo>
                <a:lnTo>
                  <a:pt x="153" y="208"/>
                </a:lnTo>
                <a:lnTo>
                  <a:pt x="146" y="203"/>
                </a:lnTo>
                <a:lnTo>
                  <a:pt x="138" y="199"/>
                </a:lnTo>
                <a:lnTo>
                  <a:pt x="131" y="195"/>
                </a:lnTo>
                <a:lnTo>
                  <a:pt x="124" y="189"/>
                </a:lnTo>
                <a:lnTo>
                  <a:pt x="117" y="183"/>
                </a:lnTo>
                <a:lnTo>
                  <a:pt x="108" y="178"/>
                </a:lnTo>
                <a:lnTo>
                  <a:pt x="100" y="170"/>
                </a:lnTo>
                <a:lnTo>
                  <a:pt x="91" y="163"/>
                </a:lnTo>
                <a:lnTo>
                  <a:pt x="82" y="156"/>
                </a:lnTo>
                <a:lnTo>
                  <a:pt x="74" y="147"/>
                </a:lnTo>
                <a:lnTo>
                  <a:pt x="74" y="147"/>
                </a:lnTo>
                <a:lnTo>
                  <a:pt x="74" y="147"/>
                </a:lnTo>
              </a:path>
            </a:pathLst>
          </a:custGeom>
          <a:solidFill>
            <a:srgbClr val="FF00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" name="Freeform 19"/>
          <p:cNvSpPr>
            <a:spLocks/>
          </p:cNvSpPr>
          <p:nvPr/>
        </p:nvSpPr>
        <p:spPr bwMode="auto">
          <a:xfrm>
            <a:off x="5802496" y="1538855"/>
            <a:ext cx="428318" cy="593326"/>
          </a:xfrm>
          <a:custGeom>
            <a:avLst/>
            <a:gdLst>
              <a:gd name="T0" fmla="*/ 593 w 733"/>
              <a:gd name="T1" fmla="*/ 788 h 1012"/>
              <a:gd name="T2" fmla="*/ 583 w 733"/>
              <a:gd name="T3" fmla="*/ 861 h 1012"/>
              <a:gd name="T4" fmla="*/ 573 w 733"/>
              <a:gd name="T5" fmla="*/ 919 h 1012"/>
              <a:gd name="T6" fmla="*/ 561 w 733"/>
              <a:gd name="T7" fmla="*/ 963 h 1012"/>
              <a:gd name="T8" fmla="*/ 550 w 733"/>
              <a:gd name="T9" fmla="*/ 994 h 1012"/>
              <a:gd name="T10" fmla="*/ 537 w 733"/>
              <a:gd name="T11" fmla="*/ 1010 h 1012"/>
              <a:gd name="T12" fmla="*/ 517 w 733"/>
              <a:gd name="T13" fmla="*/ 1012 h 1012"/>
              <a:gd name="T14" fmla="*/ 488 w 733"/>
              <a:gd name="T15" fmla="*/ 1004 h 1012"/>
              <a:gd name="T16" fmla="*/ 458 w 733"/>
              <a:gd name="T17" fmla="*/ 985 h 1012"/>
              <a:gd name="T18" fmla="*/ 427 w 733"/>
              <a:gd name="T19" fmla="*/ 956 h 1012"/>
              <a:gd name="T20" fmla="*/ 401 w 733"/>
              <a:gd name="T21" fmla="*/ 927 h 1012"/>
              <a:gd name="T22" fmla="*/ 387 w 733"/>
              <a:gd name="T23" fmla="*/ 900 h 1012"/>
              <a:gd name="T24" fmla="*/ 383 w 733"/>
              <a:gd name="T25" fmla="*/ 879 h 1012"/>
              <a:gd name="T26" fmla="*/ 386 w 733"/>
              <a:gd name="T27" fmla="*/ 843 h 1012"/>
              <a:gd name="T28" fmla="*/ 394 w 733"/>
              <a:gd name="T29" fmla="*/ 776 h 1012"/>
              <a:gd name="T30" fmla="*/ 409 w 733"/>
              <a:gd name="T31" fmla="*/ 677 h 1012"/>
              <a:gd name="T32" fmla="*/ 425 w 733"/>
              <a:gd name="T33" fmla="*/ 562 h 1012"/>
              <a:gd name="T34" fmla="*/ 436 w 733"/>
              <a:gd name="T35" fmla="*/ 458 h 1012"/>
              <a:gd name="T36" fmla="*/ 442 w 733"/>
              <a:gd name="T37" fmla="*/ 363 h 1012"/>
              <a:gd name="T38" fmla="*/ 442 w 733"/>
              <a:gd name="T39" fmla="*/ 282 h 1012"/>
              <a:gd name="T40" fmla="*/ 442 w 733"/>
              <a:gd name="T41" fmla="*/ 228 h 1012"/>
              <a:gd name="T42" fmla="*/ 442 w 733"/>
              <a:gd name="T43" fmla="*/ 198 h 1012"/>
              <a:gd name="T44" fmla="*/ 439 w 733"/>
              <a:gd name="T45" fmla="*/ 192 h 1012"/>
              <a:gd name="T46" fmla="*/ 414 w 733"/>
              <a:gd name="T47" fmla="*/ 198 h 1012"/>
              <a:gd name="T48" fmla="*/ 363 w 733"/>
              <a:gd name="T49" fmla="*/ 213 h 1012"/>
              <a:gd name="T50" fmla="*/ 285 w 733"/>
              <a:gd name="T51" fmla="*/ 235 h 1012"/>
              <a:gd name="T52" fmla="*/ 213 w 733"/>
              <a:gd name="T53" fmla="*/ 255 h 1012"/>
              <a:gd name="T54" fmla="*/ 160 w 733"/>
              <a:gd name="T55" fmla="*/ 265 h 1012"/>
              <a:gd name="T56" fmla="*/ 126 w 733"/>
              <a:gd name="T57" fmla="*/ 265 h 1012"/>
              <a:gd name="T58" fmla="*/ 98 w 733"/>
              <a:gd name="T59" fmla="*/ 249 h 1012"/>
              <a:gd name="T60" fmla="*/ 59 w 733"/>
              <a:gd name="T61" fmla="*/ 211 h 1012"/>
              <a:gd name="T62" fmla="*/ 10 w 733"/>
              <a:gd name="T63" fmla="*/ 149 h 1012"/>
              <a:gd name="T64" fmla="*/ 148 w 733"/>
              <a:gd name="T65" fmla="*/ 111 h 1012"/>
              <a:gd name="T66" fmla="*/ 292 w 733"/>
              <a:gd name="T67" fmla="*/ 77 h 1012"/>
              <a:gd name="T68" fmla="*/ 357 w 733"/>
              <a:gd name="T69" fmla="*/ 56 h 1012"/>
              <a:gd name="T70" fmla="*/ 403 w 733"/>
              <a:gd name="T71" fmla="*/ 38 h 1012"/>
              <a:gd name="T72" fmla="*/ 433 w 733"/>
              <a:gd name="T73" fmla="*/ 20 h 1012"/>
              <a:gd name="T74" fmla="*/ 475 w 733"/>
              <a:gd name="T75" fmla="*/ 0 h 1012"/>
              <a:gd name="T76" fmla="*/ 511 w 733"/>
              <a:gd name="T77" fmla="*/ 5 h 1012"/>
              <a:gd name="T78" fmla="*/ 543 w 733"/>
              <a:gd name="T79" fmla="*/ 20 h 1012"/>
              <a:gd name="T80" fmla="*/ 587 w 733"/>
              <a:gd name="T81" fmla="*/ 46 h 1012"/>
              <a:gd name="T82" fmla="*/ 645 w 733"/>
              <a:gd name="T83" fmla="*/ 84 h 1012"/>
              <a:gd name="T84" fmla="*/ 694 w 733"/>
              <a:gd name="T85" fmla="*/ 121 h 1012"/>
              <a:gd name="T86" fmla="*/ 723 w 733"/>
              <a:gd name="T87" fmla="*/ 154 h 1012"/>
              <a:gd name="T88" fmla="*/ 733 w 733"/>
              <a:gd name="T89" fmla="*/ 182 h 1012"/>
              <a:gd name="T90" fmla="*/ 718 w 733"/>
              <a:gd name="T91" fmla="*/ 226 h 1012"/>
              <a:gd name="T92" fmla="*/ 687 w 733"/>
              <a:gd name="T93" fmla="*/ 254 h 1012"/>
              <a:gd name="T94" fmla="*/ 666 w 733"/>
              <a:gd name="T95" fmla="*/ 280 h 1012"/>
              <a:gd name="T96" fmla="*/ 651 w 733"/>
              <a:gd name="T97" fmla="*/ 314 h 1012"/>
              <a:gd name="T98" fmla="*/ 639 w 733"/>
              <a:gd name="T99" fmla="*/ 354 h 1012"/>
              <a:gd name="T100" fmla="*/ 633 w 733"/>
              <a:gd name="T101" fmla="*/ 385 h 1012"/>
              <a:gd name="T102" fmla="*/ 628 w 733"/>
              <a:gd name="T103" fmla="*/ 428 h 1012"/>
              <a:gd name="T104" fmla="*/ 622 w 733"/>
              <a:gd name="T105" fmla="*/ 480 h 1012"/>
              <a:gd name="T106" fmla="*/ 615 w 733"/>
              <a:gd name="T107" fmla="*/ 543 h 1012"/>
              <a:gd name="T108" fmla="*/ 607 w 733"/>
              <a:gd name="T109" fmla="*/ 617 h 1012"/>
              <a:gd name="T110" fmla="*/ 600 w 733"/>
              <a:gd name="T111" fmla="*/ 700 h 10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733" h="1012">
                <a:moveTo>
                  <a:pt x="599" y="719"/>
                </a:moveTo>
                <a:lnTo>
                  <a:pt x="597" y="737"/>
                </a:lnTo>
                <a:lnTo>
                  <a:pt x="596" y="755"/>
                </a:lnTo>
                <a:lnTo>
                  <a:pt x="594" y="771"/>
                </a:lnTo>
                <a:lnTo>
                  <a:pt x="593" y="788"/>
                </a:lnTo>
                <a:lnTo>
                  <a:pt x="590" y="804"/>
                </a:lnTo>
                <a:lnTo>
                  <a:pt x="589" y="818"/>
                </a:lnTo>
                <a:lnTo>
                  <a:pt x="587" y="834"/>
                </a:lnTo>
                <a:lnTo>
                  <a:pt x="586" y="847"/>
                </a:lnTo>
                <a:lnTo>
                  <a:pt x="583" y="861"/>
                </a:lnTo>
                <a:lnTo>
                  <a:pt x="581" y="874"/>
                </a:lnTo>
                <a:lnTo>
                  <a:pt x="580" y="886"/>
                </a:lnTo>
                <a:lnTo>
                  <a:pt x="577" y="897"/>
                </a:lnTo>
                <a:lnTo>
                  <a:pt x="576" y="909"/>
                </a:lnTo>
                <a:lnTo>
                  <a:pt x="573" y="919"/>
                </a:lnTo>
                <a:lnTo>
                  <a:pt x="571" y="929"/>
                </a:lnTo>
                <a:lnTo>
                  <a:pt x="569" y="939"/>
                </a:lnTo>
                <a:lnTo>
                  <a:pt x="567" y="948"/>
                </a:lnTo>
                <a:lnTo>
                  <a:pt x="564" y="956"/>
                </a:lnTo>
                <a:lnTo>
                  <a:pt x="561" y="963"/>
                </a:lnTo>
                <a:lnTo>
                  <a:pt x="560" y="971"/>
                </a:lnTo>
                <a:lnTo>
                  <a:pt x="557" y="978"/>
                </a:lnTo>
                <a:lnTo>
                  <a:pt x="554" y="984"/>
                </a:lnTo>
                <a:lnTo>
                  <a:pt x="553" y="989"/>
                </a:lnTo>
                <a:lnTo>
                  <a:pt x="550" y="994"/>
                </a:lnTo>
                <a:lnTo>
                  <a:pt x="547" y="998"/>
                </a:lnTo>
                <a:lnTo>
                  <a:pt x="544" y="1002"/>
                </a:lnTo>
                <a:lnTo>
                  <a:pt x="543" y="1005"/>
                </a:lnTo>
                <a:lnTo>
                  <a:pt x="540" y="1008"/>
                </a:lnTo>
                <a:lnTo>
                  <a:pt x="537" y="1010"/>
                </a:lnTo>
                <a:lnTo>
                  <a:pt x="534" y="1011"/>
                </a:lnTo>
                <a:lnTo>
                  <a:pt x="531" y="1012"/>
                </a:lnTo>
                <a:lnTo>
                  <a:pt x="528" y="1012"/>
                </a:lnTo>
                <a:lnTo>
                  <a:pt x="522" y="1012"/>
                </a:lnTo>
                <a:lnTo>
                  <a:pt x="517" y="1012"/>
                </a:lnTo>
                <a:lnTo>
                  <a:pt x="511" y="1011"/>
                </a:lnTo>
                <a:lnTo>
                  <a:pt x="507" y="1010"/>
                </a:lnTo>
                <a:lnTo>
                  <a:pt x="499" y="1008"/>
                </a:lnTo>
                <a:lnTo>
                  <a:pt x="494" y="1005"/>
                </a:lnTo>
                <a:lnTo>
                  <a:pt x="488" y="1004"/>
                </a:lnTo>
                <a:lnTo>
                  <a:pt x="482" y="1001"/>
                </a:lnTo>
                <a:lnTo>
                  <a:pt x="476" y="997"/>
                </a:lnTo>
                <a:lnTo>
                  <a:pt x="471" y="994"/>
                </a:lnTo>
                <a:lnTo>
                  <a:pt x="463" y="989"/>
                </a:lnTo>
                <a:lnTo>
                  <a:pt x="458" y="985"/>
                </a:lnTo>
                <a:lnTo>
                  <a:pt x="452" y="979"/>
                </a:lnTo>
                <a:lnTo>
                  <a:pt x="446" y="974"/>
                </a:lnTo>
                <a:lnTo>
                  <a:pt x="439" y="968"/>
                </a:lnTo>
                <a:lnTo>
                  <a:pt x="433" y="962"/>
                </a:lnTo>
                <a:lnTo>
                  <a:pt x="427" y="956"/>
                </a:lnTo>
                <a:lnTo>
                  <a:pt x="422" y="951"/>
                </a:lnTo>
                <a:lnTo>
                  <a:pt x="416" y="943"/>
                </a:lnTo>
                <a:lnTo>
                  <a:pt x="410" y="938"/>
                </a:lnTo>
                <a:lnTo>
                  <a:pt x="406" y="932"/>
                </a:lnTo>
                <a:lnTo>
                  <a:pt x="401" y="927"/>
                </a:lnTo>
                <a:lnTo>
                  <a:pt x="399" y="922"/>
                </a:lnTo>
                <a:lnTo>
                  <a:pt x="396" y="916"/>
                </a:lnTo>
                <a:lnTo>
                  <a:pt x="393" y="910"/>
                </a:lnTo>
                <a:lnTo>
                  <a:pt x="390" y="906"/>
                </a:lnTo>
                <a:lnTo>
                  <a:pt x="387" y="900"/>
                </a:lnTo>
                <a:lnTo>
                  <a:pt x="386" y="896"/>
                </a:lnTo>
                <a:lnTo>
                  <a:pt x="384" y="891"/>
                </a:lnTo>
                <a:lnTo>
                  <a:pt x="384" y="887"/>
                </a:lnTo>
                <a:lnTo>
                  <a:pt x="383" y="883"/>
                </a:lnTo>
                <a:lnTo>
                  <a:pt x="383" y="879"/>
                </a:lnTo>
                <a:lnTo>
                  <a:pt x="383" y="874"/>
                </a:lnTo>
                <a:lnTo>
                  <a:pt x="383" y="868"/>
                </a:lnTo>
                <a:lnTo>
                  <a:pt x="384" y="861"/>
                </a:lnTo>
                <a:lnTo>
                  <a:pt x="384" y="853"/>
                </a:lnTo>
                <a:lnTo>
                  <a:pt x="386" y="843"/>
                </a:lnTo>
                <a:lnTo>
                  <a:pt x="387" y="832"/>
                </a:lnTo>
                <a:lnTo>
                  <a:pt x="389" y="820"/>
                </a:lnTo>
                <a:lnTo>
                  <a:pt x="390" y="807"/>
                </a:lnTo>
                <a:lnTo>
                  <a:pt x="391" y="792"/>
                </a:lnTo>
                <a:lnTo>
                  <a:pt x="394" y="776"/>
                </a:lnTo>
                <a:lnTo>
                  <a:pt x="397" y="759"/>
                </a:lnTo>
                <a:lnTo>
                  <a:pt x="399" y="740"/>
                </a:lnTo>
                <a:lnTo>
                  <a:pt x="401" y="720"/>
                </a:lnTo>
                <a:lnTo>
                  <a:pt x="404" y="700"/>
                </a:lnTo>
                <a:lnTo>
                  <a:pt x="409" y="677"/>
                </a:lnTo>
                <a:lnTo>
                  <a:pt x="412" y="654"/>
                </a:lnTo>
                <a:lnTo>
                  <a:pt x="416" y="631"/>
                </a:lnTo>
                <a:lnTo>
                  <a:pt x="419" y="608"/>
                </a:lnTo>
                <a:lnTo>
                  <a:pt x="422" y="585"/>
                </a:lnTo>
                <a:lnTo>
                  <a:pt x="425" y="562"/>
                </a:lnTo>
                <a:lnTo>
                  <a:pt x="427" y="540"/>
                </a:lnTo>
                <a:lnTo>
                  <a:pt x="430" y="519"/>
                </a:lnTo>
                <a:lnTo>
                  <a:pt x="432" y="498"/>
                </a:lnTo>
                <a:lnTo>
                  <a:pt x="435" y="478"/>
                </a:lnTo>
                <a:lnTo>
                  <a:pt x="436" y="458"/>
                </a:lnTo>
                <a:lnTo>
                  <a:pt x="437" y="438"/>
                </a:lnTo>
                <a:lnTo>
                  <a:pt x="439" y="419"/>
                </a:lnTo>
                <a:lnTo>
                  <a:pt x="440" y="401"/>
                </a:lnTo>
                <a:lnTo>
                  <a:pt x="440" y="382"/>
                </a:lnTo>
                <a:lnTo>
                  <a:pt x="442" y="363"/>
                </a:lnTo>
                <a:lnTo>
                  <a:pt x="442" y="346"/>
                </a:lnTo>
                <a:lnTo>
                  <a:pt x="442" y="329"/>
                </a:lnTo>
                <a:lnTo>
                  <a:pt x="442" y="313"/>
                </a:lnTo>
                <a:lnTo>
                  <a:pt x="442" y="297"/>
                </a:lnTo>
                <a:lnTo>
                  <a:pt x="442" y="282"/>
                </a:lnTo>
                <a:lnTo>
                  <a:pt x="442" y="270"/>
                </a:lnTo>
                <a:lnTo>
                  <a:pt x="442" y="258"/>
                </a:lnTo>
                <a:lnTo>
                  <a:pt x="442" y="246"/>
                </a:lnTo>
                <a:lnTo>
                  <a:pt x="442" y="236"/>
                </a:lnTo>
                <a:lnTo>
                  <a:pt x="442" y="228"/>
                </a:lnTo>
                <a:lnTo>
                  <a:pt x="442" y="219"/>
                </a:lnTo>
                <a:lnTo>
                  <a:pt x="442" y="212"/>
                </a:lnTo>
                <a:lnTo>
                  <a:pt x="442" y="206"/>
                </a:lnTo>
                <a:lnTo>
                  <a:pt x="442" y="202"/>
                </a:lnTo>
                <a:lnTo>
                  <a:pt x="442" y="198"/>
                </a:lnTo>
                <a:lnTo>
                  <a:pt x="442" y="195"/>
                </a:lnTo>
                <a:lnTo>
                  <a:pt x="442" y="193"/>
                </a:lnTo>
                <a:lnTo>
                  <a:pt x="442" y="192"/>
                </a:lnTo>
                <a:lnTo>
                  <a:pt x="440" y="192"/>
                </a:lnTo>
                <a:lnTo>
                  <a:pt x="439" y="192"/>
                </a:lnTo>
                <a:lnTo>
                  <a:pt x="436" y="193"/>
                </a:lnTo>
                <a:lnTo>
                  <a:pt x="432" y="193"/>
                </a:lnTo>
                <a:lnTo>
                  <a:pt x="427" y="195"/>
                </a:lnTo>
                <a:lnTo>
                  <a:pt x="422" y="196"/>
                </a:lnTo>
                <a:lnTo>
                  <a:pt x="414" y="198"/>
                </a:lnTo>
                <a:lnTo>
                  <a:pt x="406" y="200"/>
                </a:lnTo>
                <a:lnTo>
                  <a:pt x="397" y="203"/>
                </a:lnTo>
                <a:lnTo>
                  <a:pt x="387" y="206"/>
                </a:lnTo>
                <a:lnTo>
                  <a:pt x="376" y="209"/>
                </a:lnTo>
                <a:lnTo>
                  <a:pt x="363" y="213"/>
                </a:lnTo>
                <a:lnTo>
                  <a:pt x="350" y="216"/>
                </a:lnTo>
                <a:lnTo>
                  <a:pt x="335" y="221"/>
                </a:lnTo>
                <a:lnTo>
                  <a:pt x="319" y="226"/>
                </a:lnTo>
                <a:lnTo>
                  <a:pt x="302" y="231"/>
                </a:lnTo>
                <a:lnTo>
                  <a:pt x="285" y="235"/>
                </a:lnTo>
                <a:lnTo>
                  <a:pt x="269" y="241"/>
                </a:lnTo>
                <a:lnTo>
                  <a:pt x="253" y="245"/>
                </a:lnTo>
                <a:lnTo>
                  <a:pt x="239" y="248"/>
                </a:lnTo>
                <a:lnTo>
                  <a:pt x="226" y="252"/>
                </a:lnTo>
                <a:lnTo>
                  <a:pt x="213" y="255"/>
                </a:lnTo>
                <a:lnTo>
                  <a:pt x="200" y="258"/>
                </a:lnTo>
                <a:lnTo>
                  <a:pt x="188" y="259"/>
                </a:lnTo>
                <a:lnTo>
                  <a:pt x="178" y="262"/>
                </a:lnTo>
                <a:lnTo>
                  <a:pt x="168" y="264"/>
                </a:lnTo>
                <a:lnTo>
                  <a:pt x="160" y="265"/>
                </a:lnTo>
                <a:lnTo>
                  <a:pt x="151" y="265"/>
                </a:lnTo>
                <a:lnTo>
                  <a:pt x="144" y="267"/>
                </a:lnTo>
                <a:lnTo>
                  <a:pt x="138" y="267"/>
                </a:lnTo>
                <a:lnTo>
                  <a:pt x="131" y="265"/>
                </a:lnTo>
                <a:lnTo>
                  <a:pt x="126" y="265"/>
                </a:lnTo>
                <a:lnTo>
                  <a:pt x="122" y="264"/>
                </a:lnTo>
                <a:lnTo>
                  <a:pt x="116" y="262"/>
                </a:lnTo>
                <a:lnTo>
                  <a:pt x="111" y="258"/>
                </a:lnTo>
                <a:lnTo>
                  <a:pt x="103" y="255"/>
                </a:lnTo>
                <a:lnTo>
                  <a:pt x="98" y="249"/>
                </a:lnTo>
                <a:lnTo>
                  <a:pt x="90" y="244"/>
                </a:lnTo>
                <a:lnTo>
                  <a:pt x="83" y="236"/>
                </a:lnTo>
                <a:lnTo>
                  <a:pt x="75" y="229"/>
                </a:lnTo>
                <a:lnTo>
                  <a:pt x="67" y="221"/>
                </a:lnTo>
                <a:lnTo>
                  <a:pt x="59" y="211"/>
                </a:lnTo>
                <a:lnTo>
                  <a:pt x="50" y="199"/>
                </a:lnTo>
                <a:lnTo>
                  <a:pt x="40" y="187"/>
                </a:lnTo>
                <a:lnTo>
                  <a:pt x="30" y="176"/>
                </a:lnTo>
                <a:lnTo>
                  <a:pt x="21" y="163"/>
                </a:lnTo>
                <a:lnTo>
                  <a:pt x="10" y="149"/>
                </a:lnTo>
                <a:lnTo>
                  <a:pt x="0" y="133"/>
                </a:lnTo>
                <a:lnTo>
                  <a:pt x="39" y="128"/>
                </a:lnTo>
                <a:lnTo>
                  <a:pt x="76" y="123"/>
                </a:lnTo>
                <a:lnTo>
                  <a:pt x="112" y="117"/>
                </a:lnTo>
                <a:lnTo>
                  <a:pt x="148" y="111"/>
                </a:lnTo>
                <a:lnTo>
                  <a:pt x="183" y="104"/>
                </a:lnTo>
                <a:lnTo>
                  <a:pt x="216" y="97"/>
                </a:lnTo>
                <a:lnTo>
                  <a:pt x="247" y="90"/>
                </a:lnTo>
                <a:lnTo>
                  <a:pt x="278" y="81"/>
                </a:lnTo>
                <a:lnTo>
                  <a:pt x="292" y="77"/>
                </a:lnTo>
                <a:lnTo>
                  <a:pt x="306" y="72"/>
                </a:lnTo>
                <a:lnTo>
                  <a:pt x="319" y="68"/>
                </a:lnTo>
                <a:lnTo>
                  <a:pt x="332" y="64"/>
                </a:lnTo>
                <a:lnTo>
                  <a:pt x="345" y="61"/>
                </a:lnTo>
                <a:lnTo>
                  <a:pt x="357" y="56"/>
                </a:lnTo>
                <a:lnTo>
                  <a:pt x="367" y="52"/>
                </a:lnTo>
                <a:lnTo>
                  <a:pt x="377" y="49"/>
                </a:lnTo>
                <a:lnTo>
                  <a:pt x="387" y="45"/>
                </a:lnTo>
                <a:lnTo>
                  <a:pt x="396" y="41"/>
                </a:lnTo>
                <a:lnTo>
                  <a:pt x="403" y="38"/>
                </a:lnTo>
                <a:lnTo>
                  <a:pt x="410" y="33"/>
                </a:lnTo>
                <a:lnTo>
                  <a:pt x="417" y="31"/>
                </a:lnTo>
                <a:lnTo>
                  <a:pt x="423" y="28"/>
                </a:lnTo>
                <a:lnTo>
                  <a:pt x="429" y="23"/>
                </a:lnTo>
                <a:lnTo>
                  <a:pt x="433" y="20"/>
                </a:lnTo>
                <a:lnTo>
                  <a:pt x="442" y="15"/>
                </a:lnTo>
                <a:lnTo>
                  <a:pt x="449" y="9"/>
                </a:lnTo>
                <a:lnTo>
                  <a:pt x="458" y="6"/>
                </a:lnTo>
                <a:lnTo>
                  <a:pt x="466" y="3"/>
                </a:lnTo>
                <a:lnTo>
                  <a:pt x="475" y="0"/>
                </a:lnTo>
                <a:lnTo>
                  <a:pt x="484" y="0"/>
                </a:lnTo>
                <a:lnTo>
                  <a:pt x="492" y="0"/>
                </a:lnTo>
                <a:lnTo>
                  <a:pt x="501" y="2"/>
                </a:lnTo>
                <a:lnTo>
                  <a:pt x="505" y="3"/>
                </a:lnTo>
                <a:lnTo>
                  <a:pt x="511" y="5"/>
                </a:lnTo>
                <a:lnTo>
                  <a:pt x="517" y="8"/>
                </a:lnTo>
                <a:lnTo>
                  <a:pt x="522" y="9"/>
                </a:lnTo>
                <a:lnTo>
                  <a:pt x="528" y="13"/>
                </a:lnTo>
                <a:lnTo>
                  <a:pt x="535" y="16"/>
                </a:lnTo>
                <a:lnTo>
                  <a:pt x="543" y="20"/>
                </a:lnTo>
                <a:lnTo>
                  <a:pt x="551" y="25"/>
                </a:lnTo>
                <a:lnTo>
                  <a:pt x="560" y="29"/>
                </a:lnTo>
                <a:lnTo>
                  <a:pt x="569" y="35"/>
                </a:lnTo>
                <a:lnTo>
                  <a:pt x="579" y="41"/>
                </a:lnTo>
                <a:lnTo>
                  <a:pt x="587" y="46"/>
                </a:lnTo>
                <a:lnTo>
                  <a:pt x="599" y="54"/>
                </a:lnTo>
                <a:lnTo>
                  <a:pt x="610" y="59"/>
                </a:lnTo>
                <a:lnTo>
                  <a:pt x="622" y="68"/>
                </a:lnTo>
                <a:lnTo>
                  <a:pt x="633" y="75"/>
                </a:lnTo>
                <a:lnTo>
                  <a:pt x="645" y="84"/>
                </a:lnTo>
                <a:lnTo>
                  <a:pt x="656" y="91"/>
                </a:lnTo>
                <a:lnTo>
                  <a:pt x="666" y="100"/>
                </a:lnTo>
                <a:lnTo>
                  <a:pt x="677" y="107"/>
                </a:lnTo>
                <a:lnTo>
                  <a:pt x="685" y="114"/>
                </a:lnTo>
                <a:lnTo>
                  <a:pt x="694" y="121"/>
                </a:lnTo>
                <a:lnTo>
                  <a:pt x="701" y="128"/>
                </a:lnTo>
                <a:lnTo>
                  <a:pt x="708" y="136"/>
                </a:lnTo>
                <a:lnTo>
                  <a:pt x="714" y="141"/>
                </a:lnTo>
                <a:lnTo>
                  <a:pt x="718" y="147"/>
                </a:lnTo>
                <a:lnTo>
                  <a:pt x="723" y="154"/>
                </a:lnTo>
                <a:lnTo>
                  <a:pt x="727" y="160"/>
                </a:lnTo>
                <a:lnTo>
                  <a:pt x="730" y="166"/>
                </a:lnTo>
                <a:lnTo>
                  <a:pt x="731" y="172"/>
                </a:lnTo>
                <a:lnTo>
                  <a:pt x="733" y="176"/>
                </a:lnTo>
                <a:lnTo>
                  <a:pt x="733" y="182"/>
                </a:lnTo>
                <a:lnTo>
                  <a:pt x="733" y="192"/>
                </a:lnTo>
                <a:lnTo>
                  <a:pt x="730" y="202"/>
                </a:lnTo>
                <a:lnTo>
                  <a:pt x="727" y="211"/>
                </a:lnTo>
                <a:lnTo>
                  <a:pt x="723" y="219"/>
                </a:lnTo>
                <a:lnTo>
                  <a:pt x="718" y="226"/>
                </a:lnTo>
                <a:lnTo>
                  <a:pt x="711" y="234"/>
                </a:lnTo>
                <a:lnTo>
                  <a:pt x="704" y="241"/>
                </a:lnTo>
                <a:lnTo>
                  <a:pt x="695" y="246"/>
                </a:lnTo>
                <a:lnTo>
                  <a:pt x="691" y="249"/>
                </a:lnTo>
                <a:lnTo>
                  <a:pt x="687" y="254"/>
                </a:lnTo>
                <a:lnTo>
                  <a:pt x="682" y="258"/>
                </a:lnTo>
                <a:lnTo>
                  <a:pt x="678" y="262"/>
                </a:lnTo>
                <a:lnTo>
                  <a:pt x="674" y="268"/>
                </a:lnTo>
                <a:lnTo>
                  <a:pt x="669" y="274"/>
                </a:lnTo>
                <a:lnTo>
                  <a:pt x="666" y="280"/>
                </a:lnTo>
                <a:lnTo>
                  <a:pt x="662" y="285"/>
                </a:lnTo>
                <a:lnTo>
                  <a:pt x="659" y="291"/>
                </a:lnTo>
                <a:lnTo>
                  <a:pt x="656" y="298"/>
                </a:lnTo>
                <a:lnTo>
                  <a:pt x="653" y="306"/>
                </a:lnTo>
                <a:lnTo>
                  <a:pt x="651" y="314"/>
                </a:lnTo>
                <a:lnTo>
                  <a:pt x="648" y="323"/>
                </a:lnTo>
                <a:lnTo>
                  <a:pt x="645" y="330"/>
                </a:lnTo>
                <a:lnTo>
                  <a:pt x="643" y="340"/>
                </a:lnTo>
                <a:lnTo>
                  <a:pt x="641" y="349"/>
                </a:lnTo>
                <a:lnTo>
                  <a:pt x="639" y="354"/>
                </a:lnTo>
                <a:lnTo>
                  <a:pt x="639" y="359"/>
                </a:lnTo>
                <a:lnTo>
                  <a:pt x="638" y="365"/>
                </a:lnTo>
                <a:lnTo>
                  <a:pt x="636" y="372"/>
                </a:lnTo>
                <a:lnTo>
                  <a:pt x="635" y="378"/>
                </a:lnTo>
                <a:lnTo>
                  <a:pt x="633" y="385"/>
                </a:lnTo>
                <a:lnTo>
                  <a:pt x="633" y="393"/>
                </a:lnTo>
                <a:lnTo>
                  <a:pt x="632" y="401"/>
                </a:lnTo>
                <a:lnTo>
                  <a:pt x="630" y="409"/>
                </a:lnTo>
                <a:lnTo>
                  <a:pt x="629" y="418"/>
                </a:lnTo>
                <a:lnTo>
                  <a:pt x="628" y="428"/>
                </a:lnTo>
                <a:lnTo>
                  <a:pt x="626" y="437"/>
                </a:lnTo>
                <a:lnTo>
                  <a:pt x="626" y="447"/>
                </a:lnTo>
                <a:lnTo>
                  <a:pt x="625" y="458"/>
                </a:lnTo>
                <a:lnTo>
                  <a:pt x="623" y="468"/>
                </a:lnTo>
                <a:lnTo>
                  <a:pt x="622" y="480"/>
                </a:lnTo>
                <a:lnTo>
                  <a:pt x="620" y="491"/>
                </a:lnTo>
                <a:lnTo>
                  <a:pt x="619" y="504"/>
                </a:lnTo>
                <a:lnTo>
                  <a:pt x="617" y="516"/>
                </a:lnTo>
                <a:lnTo>
                  <a:pt x="616" y="529"/>
                </a:lnTo>
                <a:lnTo>
                  <a:pt x="615" y="543"/>
                </a:lnTo>
                <a:lnTo>
                  <a:pt x="613" y="556"/>
                </a:lnTo>
                <a:lnTo>
                  <a:pt x="612" y="570"/>
                </a:lnTo>
                <a:lnTo>
                  <a:pt x="610" y="586"/>
                </a:lnTo>
                <a:lnTo>
                  <a:pt x="609" y="601"/>
                </a:lnTo>
                <a:lnTo>
                  <a:pt x="607" y="617"/>
                </a:lnTo>
                <a:lnTo>
                  <a:pt x="606" y="632"/>
                </a:lnTo>
                <a:lnTo>
                  <a:pt x="605" y="648"/>
                </a:lnTo>
                <a:lnTo>
                  <a:pt x="603" y="665"/>
                </a:lnTo>
                <a:lnTo>
                  <a:pt x="602" y="683"/>
                </a:lnTo>
                <a:lnTo>
                  <a:pt x="600" y="700"/>
                </a:lnTo>
                <a:lnTo>
                  <a:pt x="599" y="719"/>
                </a:lnTo>
                <a:lnTo>
                  <a:pt x="599" y="719"/>
                </a:lnTo>
                <a:lnTo>
                  <a:pt x="599" y="719"/>
                </a:lnTo>
              </a:path>
            </a:pathLst>
          </a:custGeom>
          <a:solidFill>
            <a:srgbClr val="FF00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9" name="Freeform 20"/>
          <p:cNvSpPr>
            <a:spLocks/>
          </p:cNvSpPr>
          <p:nvPr/>
        </p:nvSpPr>
        <p:spPr bwMode="auto">
          <a:xfrm>
            <a:off x="5788453" y="1893446"/>
            <a:ext cx="251023" cy="168519"/>
          </a:xfrm>
          <a:custGeom>
            <a:avLst/>
            <a:gdLst>
              <a:gd name="T0" fmla="*/ 299 w 427"/>
              <a:gd name="T1" fmla="*/ 189 h 288"/>
              <a:gd name="T2" fmla="*/ 269 w 427"/>
              <a:gd name="T3" fmla="*/ 215 h 288"/>
              <a:gd name="T4" fmla="*/ 243 w 427"/>
              <a:gd name="T5" fmla="*/ 235 h 288"/>
              <a:gd name="T6" fmla="*/ 219 w 427"/>
              <a:gd name="T7" fmla="*/ 252 h 288"/>
              <a:gd name="T8" fmla="*/ 197 w 427"/>
              <a:gd name="T9" fmla="*/ 266 h 288"/>
              <a:gd name="T10" fmla="*/ 178 w 427"/>
              <a:gd name="T11" fmla="*/ 276 h 288"/>
              <a:gd name="T12" fmla="*/ 161 w 427"/>
              <a:gd name="T13" fmla="*/ 284 h 288"/>
              <a:gd name="T14" fmla="*/ 148 w 427"/>
              <a:gd name="T15" fmla="*/ 288 h 288"/>
              <a:gd name="T16" fmla="*/ 136 w 427"/>
              <a:gd name="T17" fmla="*/ 288 h 288"/>
              <a:gd name="T18" fmla="*/ 126 w 427"/>
              <a:gd name="T19" fmla="*/ 285 h 288"/>
              <a:gd name="T20" fmla="*/ 115 w 427"/>
              <a:gd name="T21" fmla="*/ 281 h 288"/>
              <a:gd name="T22" fmla="*/ 102 w 427"/>
              <a:gd name="T23" fmla="*/ 274 h 288"/>
              <a:gd name="T24" fmla="*/ 89 w 427"/>
              <a:gd name="T25" fmla="*/ 265 h 288"/>
              <a:gd name="T26" fmla="*/ 75 w 427"/>
              <a:gd name="T27" fmla="*/ 253 h 288"/>
              <a:gd name="T28" fmla="*/ 60 w 427"/>
              <a:gd name="T29" fmla="*/ 239 h 288"/>
              <a:gd name="T30" fmla="*/ 44 w 427"/>
              <a:gd name="T31" fmla="*/ 222 h 288"/>
              <a:gd name="T32" fmla="*/ 30 w 427"/>
              <a:gd name="T33" fmla="*/ 204 h 288"/>
              <a:gd name="T34" fmla="*/ 17 w 427"/>
              <a:gd name="T35" fmla="*/ 186 h 288"/>
              <a:gd name="T36" fmla="*/ 8 w 427"/>
              <a:gd name="T37" fmla="*/ 170 h 288"/>
              <a:gd name="T38" fmla="*/ 2 w 427"/>
              <a:gd name="T39" fmla="*/ 154 h 288"/>
              <a:gd name="T40" fmla="*/ 0 w 427"/>
              <a:gd name="T41" fmla="*/ 140 h 288"/>
              <a:gd name="T42" fmla="*/ 0 w 427"/>
              <a:gd name="T43" fmla="*/ 127 h 288"/>
              <a:gd name="T44" fmla="*/ 2 w 427"/>
              <a:gd name="T45" fmla="*/ 114 h 288"/>
              <a:gd name="T46" fmla="*/ 10 w 427"/>
              <a:gd name="T47" fmla="*/ 104 h 288"/>
              <a:gd name="T48" fmla="*/ 18 w 427"/>
              <a:gd name="T49" fmla="*/ 94 h 288"/>
              <a:gd name="T50" fmla="*/ 28 w 427"/>
              <a:gd name="T51" fmla="*/ 85 h 288"/>
              <a:gd name="T52" fmla="*/ 37 w 427"/>
              <a:gd name="T53" fmla="*/ 79 h 288"/>
              <a:gd name="T54" fmla="*/ 46 w 427"/>
              <a:gd name="T55" fmla="*/ 75 h 288"/>
              <a:gd name="T56" fmla="*/ 56 w 427"/>
              <a:gd name="T57" fmla="*/ 73 h 288"/>
              <a:gd name="T58" fmla="*/ 64 w 427"/>
              <a:gd name="T59" fmla="*/ 73 h 288"/>
              <a:gd name="T60" fmla="*/ 73 w 427"/>
              <a:gd name="T61" fmla="*/ 75 h 288"/>
              <a:gd name="T62" fmla="*/ 82 w 427"/>
              <a:gd name="T63" fmla="*/ 79 h 288"/>
              <a:gd name="T64" fmla="*/ 95 w 427"/>
              <a:gd name="T65" fmla="*/ 88 h 288"/>
              <a:gd name="T66" fmla="*/ 108 w 427"/>
              <a:gd name="T67" fmla="*/ 96 h 288"/>
              <a:gd name="T68" fmla="*/ 119 w 427"/>
              <a:gd name="T69" fmla="*/ 101 h 288"/>
              <a:gd name="T70" fmla="*/ 126 w 427"/>
              <a:gd name="T71" fmla="*/ 102 h 288"/>
              <a:gd name="T72" fmla="*/ 129 w 427"/>
              <a:gd name="T73" fmla="*/ 101 h 288"/>
              <a:gd name="T74" fmla="*/ 135 w 427"/>
              <a:gd name="T75" fmla="*/ 99 h 288"/>
              <a:gd name="T76" fmla="*/ 145 w 427"/>
              <a:gd name="T77" fmla="*/ 94 h 288"/>
              <a:gd name="T78" fmla="*/ 159 w 427"/>
              <a:gd name="T79" fmla="*/ 88 h 288"/>
              <a:gd name="T80" fmla="*/ 177 w 427"/>
              <a:gd name="T81" fmla="*/ 79 h 288"/>
              <a:gd name="T82" fmla="*/ 198 w 427"/>
              <a:gd name="T83" fmla="*/ 69 h 288"/>
              <a:gd name="T84" fmla="*/ 224 w 427"/>
              <a:gd name="T85" fmla="*/ 58 h 288"/>
              <a:gd name="T86" fmla="*/ 255 w 427"/>
              <a:gd name="T87" fmla="*/ 43 h 288"/>
              <a:gd name="T88" fmla="*/ 286 w 427"/>
              <a:gd name="T89" fmla="*/ 29 h 288"/>
              <a:gd name="T90" fmla="*/ 316 w 427"/>
              <a:gd name="T91" fmla="*/ 17 h 288"/>
              <a:gd name="T92" fmla="*/ 342 w 427"/>
              <a:gd name="T93" fmla="*/ 9 h 288"/>
              <a:gd name="T94" fmla="*/ 365 w 427"/>
              <a:gd name="T95" fmla="*/ 3 h 288"/>
              <a:gd name="T96" fmla="*/ 384 w 427"/>
              <a:gd name="T97" fmla="*/ 0 h 288"/>
              <a:gd name="T98" fmla="*/ 400 w 427"/>
              <a:gd name="T99" fmla="*/ 1 h 288"/>
              <a:gd name="T100" fmla="*/ 413 w 427"/>
              <a:gd name="T101" fmla="*/ 6 h 288"/>
              <a:gd name="T102" fmla="*/ 422 w 427"/>
              <a:gd name="T103" fmla="*/ 13 h 288"/>
              <a:gd name="T104" fmla="*/ 426 w 427"/>
              <a:gd name="T105" fmla="*/ 24 h 288"/>
              <a:gd name="T106" fmla="*/ 426 w 427"/>
              <a:gd name="T107" fmla="*/ 37 h 288"/>
              <a:gd name="T108" fmla="*/ 422 w 427"/>
              <a:gd name="T109" fmla="*/ 52 h 288"/>
              <a:gd name="T110" fmla="*/ 413 w 427"/>
              <a:gd name="T111" fmla="*/ 71 h 288"/>
              <a:gd name="T112" fmla="*/ 400 w 427"/>
              <a:gd name="T113" fmla="*/ 89 h 288"/>
              <a:gd name="T114" fmla="*/ 381 w 427"/>
              <a:gd name="T115" fmla="*/ 111 h 288"/>
              <a:gd name="T116" fmla="*/ 358 w 427"/>
              <a:gd name="T117" fmla="*/ 135 h 288"/>
              <a:gd name="T118" fmla="*/ 331 w 427"/>
              <a:gd name="T119" fmla="*/ 161 h 288"/>
              <a:gd name="T120" fmla="*/ 315 w 427"/>
              <a:gd name="T121" fmla="*/ 176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427" h="288">
                <a:moveTo>
                  <a:pt x="315" y="176"/>
                </a:moveTo>
                <a:lnTo>
                  <a:pt x="299" y="189"/>
                </a:lnTo>
                <a:lnTo>
                  <a:pt x="283" y="202"/>
                </a:lnTo>
                <a:lnTo>
                  <a:pt x="269" y="215"/>
                </a:lnTo>
                <a:lnTo>
                  <a:pt x="256" y="225"/>
                </a:lnTo>
                <a:lnTo>
                  <a:pt x="243" y="235"/>
                </a:lnTo>
                <a:lnTo>
                  <a:pt x="230" y="245"/>
                </a:lnTo>
                <a:lnTo>
                  <a:pt x="219" y="252"/>
                </a:lnTo>
                <a:lnTo>
                  <a:pt x="207" y="261"/>
                </a:lnTo>
                <a:lnTo>
                  <a:pt x="197" y="266"/>
                </a:lnTo>
                <a:lnTo>
                  <a:pt x="187" y="272"/>
                </a:lnTo>
                <a:lnTo>
                  <a:pt x="178" y="276"/>
                </a:lnTo>
                <a:lnTo>
                  <a:pt x="170" y="281"/>
                </a:lnTo>
                <a:lnTo>
                  <a:pt x="161" y="284"/>
                </a:lnTo>
                <a:lnTo>
                  <a:pt x="154" y="286"/>
                </a:lnTo>
                <a:lnTo>
                  <a:pt x="148" y="288"/>
                </a:lnTo>
                <a:lnTo>
                  <a:pt x="142" y="288"/>
                </a:lnTo>
                <a:lnTo>
                  <a:pt x="136" y="288"/>
                </a:lnTo>
                <a:lnTo>
                  <a:pt x="132" y="286"/>
                </a:lnTo>
                <a:lnTo>
                  <a:pt x="126" y="285"/>
                </a:lnTo>
                <a:lnTo>
                  <a:pt x="121" y="284"/>
                </a:lnTo>
                <a:lnTo>
                  <a:pt x="115" y="281"/>
                </a:lnTo>
                <a:lnTo>
                  <a:pt x="108" y="278"/>
                </a:lnTo>
                <a:lnTo>
                  <a:pt x="102" y="274"/>
                </a:lnTo>
                <a:lnTo>
                  <a:pt x="95" y="269"/>
                </a:lnTo>
                <a:lnTo>
                  <a:pt x="89" y="265"/>
                </a:lnTo>
                <a:lnTo>
                  <a:pt x="82" y="259"/>
                </a:lnTo>
                <a:lnTo>
                  <a:pt x="75" y="253"/>
                </a:lnTo>
                <a:lnTo>
                  <a:pt x="67" y="246"/>
                </a:lnTo>
                <a:lnTo>
                  <a:pt x="60" y="239"/>
                </a:lnTo>
                <a:lnTo>
                  <a:pt x="53" y="230"/>
                </a:lnTo>
                <a:lnTo>
                  <a:pt x="44" y="222"/>
                </a:lnTo>
                <a:lnTo>
                  <a:pt x="37" y="213"/>
                </a:lnTo>
                <a:lnTo>
                  <a:pt x="30" y="204"/>
                </a:lnTo>
                <a:lnTo>
                  <a:pt x="23" y="194"/>
                </a:lnTo>
                <a:lnTo>
                  <a:pt x="17" y="186"/>
                </a:lnTo>
                <a:lnTo>
                  <a:pt x="13" y="177"/>
                </a:lnTo>
                <a:lnTo>
                  <a:pt x="8" y="170"/>
                </a:lnTo>
                <a:lnTo>
                  <a:pt x="4" y="161"/>
                </a:lnTo>
                <a:lnTo>
                  <a:pt x="2" y="154"/>
                </a:lnTo>
                <a:lnTo>
                  <a:pt x="0" y="147"/>
                </a:lnTo>
                <a:lnTo>
                  <a:pt x="0" y="140"/>
                </a:lnTo>
                <a:lnTo>
                  <a:pt x="0" y="132"/>
                </a:lnTo>
                <a:lnTo>
                  <a:pt x="0" y="127"/>
                </a:lnTo>
                <a:lnTo>
                  <a:pt x="1" y="119"/>
                </a:lnTo>
                <a:lnTo>
                  <a:pt x="2" y="114"/>
                </a:lnTo>
                <a:lnTo>
                  <a:pt x="5" y="108"/>
                </a:lnTo>
                <a:lnTo>
                  <a:pt x="10" y="104"/>
                </a:lnTo>
                <a:lnTo>
                  <a:pt x="14" y="98"/>
                </a:lnTo>
                <a:lnTo>
                  <a:pt x="18" y="94"/>
                </a:lnTo>
                <a:lnTo>
                  <a:pt x="23" y="89"/>
                </a:lnTo>
                <a:lnTo>
                  <a:pt x="28" y="85"/>
                </a:lnTo>
                <a:lnTo>
                  <a:pt x="33" y="82"/>
                </a:lnTo>
                <a:lnTo>
                  <a:pt x="37" y="79"/>
                </a:lnTo>
                <a:lnTo>
                  <a:pt x="41" y="76"/>
                </a:lnTo>
                <a:lnTo>
                  <a:pt x="46" y="75"/>
                </a:lnTo>
                <a:lnTo>
                  <a:pt x="50" y="73"/>
                </a:lnTo>
                <a:lnTo>
                  <a:pt x="56" y="73"/>
                </a:lnTo>
                <a:lnTo>
                  <a:pt x="60" y="73"/>
                </a:lnTo>
                <a:lnTo>
                  <a:pt x="64" y="73"/>
                </a:lnTo>
                <a:lnTo>
                  <a:pt x="69" y="73"/>
                </a:lnTo>
                <a:lnTo>
                  <a:pt x="73" y="75"/>
                </a:lnTo>
                <a:lnTo>
                  <a:pt x="77" y="78"/>
                </a:lnTo>
                <a:lnTo>
                  <a:pt x="82" y="79"/>
                </a:lnTo>
                <a:lnTo>
                  <a:pt x="86" y="82"/>
                </a:lnTo>
                <a:lnTo>
                  <a:pt x="95" y="88"/>
                </a:lnTo>
                <a:lnTo>
                  <a:pt x="102" y="92"/>
                </a:lnTo>
                <a:lnTo>
                  <a:pt x="108" y="96"/>
                </a:lnTo>
                <a:lnTo>
                  <a:pt x="113" y="99"/>
                </a:lnTo>
                <a:lnTo>
                  <a:pt x="119" y="101"/>
                </a:lnTo>
                <a:lnTo>
                  <a:pt x="122" y="102"/>
                </a:lnTo>
                <a:lnTo>
                  <a:pt x="126" y="102"/>
                </a:lnTo>
                <a:lnTo>
                  <a:pt x="128" y="102"/>
                </a:lnTo>
                <a:lnTo>
                  <a:pt x="129" y="101"/>
                </a:lnTo>
                <a:lnTo>
                  <a:pt x="132" y="101"/>
                </a:lnTo>
                <a:lnTo>
                  <a:pt x="135" y="99"/>
                </a:lnTo>
                <a:lnTo>
                  <a:pt x="139" y="96"/>
                </a:lnTo>
                <a:lnTo>
                  <a:pt x="145" y="94"/>
                </a:lnTo>
                <a:lnTo>
                  <a:pt x="152" y="91"/>
                </a:lnTo>
                <a:lnTo>
                  <a:pt x="159" y="88"/>
                </a:lnTo>
                <a:lnTo>
                  <a:pt x="168" y="83"/>
                </a:lnTo>
                <a:lnTo>
                  <a:pt x="177" y="79"/>
                </a:lnTo>
                <a:lnTo>
                  <a:pt x="188" y="75"/>
                </a:lnTo>
                <a:lnTo>
                  <a:pt x="198" y="69"/>
                </a:lnTo>
                <a:lnTo>
                  <a:pt x="211" y="63"/>
                </a:lnTo>
                <a:lnTo>
                  <a:pt x="224" y="58"/>
                </a:lnTo>
                <a:lnTo>
                  <a:pt x="239" y="50"/>
                </a:lnTo>
                <a:lnTo>
                  <a:pt x="255" y="43"/>
                </a:lnTo>
                <a:lnTo>
                  <a:pt x="270" y="36"/>
                </a:lnTo>
                <a:lnTo>
                  <a:pt x="286" y="29"/>
                </a:lnTo>
                <a:lnTo>
                  <a:pt x="302" y="23"/>
                </a:lnTo>
                <a:lnTo>
                  <a:pt x="316" y="17"/>
                </a:lnTo>
                <a:lnTo>
                  <a:pt x="329" y="12"/>
                </a:lnTo>
                <a:lnTo>
                  <a:pt x="342" y="9"/>
                </a:lnTo>
                <a:lnTo>
                  <a:pt x="354" y="4"/>
                </a:lnTo>
                <a:lnTo>
                  <a:pt x="365" y="3"/>
                </a:lnTo>
                <a:lnTo>
                  <a:pt x="376" y="1"/>
                </a:lnTo>
                <a:lnTo>
                  <a:pt x="384" y="0"/>
                </a:lnTo>
                <a:lnTo>
                  <a:pt x="393" y="0"/>
                </a:lnTo>
                <a:lnTo>
                  <a:pt x="400" y="1"/>
                </a:lnTo>
                <a:lnTo>
                  <a:pt x="407" y="3"/>
                </a:lnTo>
                <a:lnTo>
                  <a:pt x="413" y="6"/>
                </a:lnTo>
                <a:lnTo>
                  <a:pt x="417" y="9"/>
                </a:lnTo>
                <a:lnTo>
                  <a:pt x="422" y="13"/>
                </a:lnTo>
                <a:lnTo>
                  <a:pt x="424" y="19"/>
                </a:lnTo>
                <a:lnTo>
                  <a:pt x="426" y="24"/>
                </a:lnTo>
                <a:lnTo>
                  <a:pt x="427" y="30"/>
                </a:lnTo>
                <a:lnTo>
                  <a:pt x="426" y="37"/>
                </a:lnTo>
                <a:lnTo>
                  <a:pt x="424" y="45"/>
                </a:lnTo>
                <a:lnTo>
                  <a:pt x="422" y="52"/>
                </a:lnTo>
                <a:lnTo>
                  <a:pt x="419" y="60"/>
                </a:lnTo>
                <a:lnTo>
                  <a:pt x="413" y="71"/>
                </a:lnTo>
                <a:lnTo>
                  <a:pt x="407" y="79"/>
                </a:lnTo>
                <a:lnTo>
                  <a:pt x="400" y="89"/>
                </a:lnTo>
                <a:lnTo>
                  <a:pt x="391" y="101"/>
                </a:lnTo>
                <a:lnTo>
                  <a:pt x="381" y="111"/>
                </a:lnTo>
                <a:lnTo>
                  <a:pt x="370" y="122"/>
                </a:lnTo>
                <a:lnTo>
                  <a:pt x="358" y="135"/>
                </a:lnTo>
                <a:lnTo>
                  <a:pt x="345" y="148"/>
                </a:lnTo>
                <a:lnTo>
                  <a:pt x="331" y="161"/>
                </a:lnTo>
                <a:lnTo>
                  <a:pt x="315" y="176"/>
                </a:lnTo>
                <a:lnTo>
                  <a:pt x="315" y="176"/>
                </a:lnTo>
                <a:lnTo>
                  <a:pt x="315" y="176"/>
                </a:lnTo>
              </a:path>
            </a:pathLst>
          </a:custGeom>
          <a:solidFill>
            <a:srgbClr val="FF00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1" name="Freeform 21"/>
          <p:cNvSpPr>
            <a:spLocks/>
          </p:cNvSpPr>
          <p:nvPr/>
        </p:nvSpPr>
        <p:spPr bwMode="auto">
          <a:xfrm>
            <a:off x="4656218" y="2137447"/>
            <a:ext cx="739025" cy="221181"/>
          </a:xfrm>
          <a:custGeom>
            <a:avLst/>
            <a:gdLst>
              <a:gd name="T0" fmla="*/ 14 w 1263"/>
              <a:gd name="T1" fmla="*/ 265 h 379"/>
              <a:gd name="T2" fmla="*/ 2 w 1263"/>
              <a:gd name="T3" fmla="*/ 234 h 379"/>
              <a:gd name="T4" fmla="*/ 1 w 1263"/>
              <a:gd name="T5" fmla="*/ 208 h 379"/>
              <a:gd name="T6" fmla="*/ 14 w 1263"/>
              <a:gd name="T7" fmla="*/ 189 h 379"/>
              <a:gd name="T8" fmla="*/ 37 w 1263"/>
              <a:gd name="T9" fmla="*/ 175 h 379"/>
              <a:gd name="T10" fmla="*/ 69 w 1263"/>
              <a:gd name="T11" fmla="*/ 165 h 379"/>
              <a:gd name="T12" fmla="*/ 110 w 1263"/>
              <a:gd name="T13" fmla="*/ 159 h 379"/>
              <a:gd name="T14" fmla="*/ 161 w 1263"/>
              <a:gd name="T15" fmla="*/ 156 h 379"/>
              <a:gd name="T16" fmla="*/ 200 w 1263"/>
              <a:gd name="T17" fmla="*/ 156 h 379"/>
              <a:gd name="T18" fmla="*/ 239 w 1263"/>
              <a:gd name="T19" fmla="*/ 152 h 379"/>
              <a:gd name="T20" fmla="*/ 285 w 1263"/>
              <a:gd name="T21" fmla="*/ 147 h 379"/>
              <a:gd name="T22" fmla="*/ 339 w 1263"/>
              <a:gd name="T23" fmla="*/ 139 h 379"/>
              <a:gd name="T24" fmla="*/ 401 w 1263"/>
              <a:gd name="T25" fmla="*/ 129 h 379"/>
              <a:gd name="T26" fmla="*/ 472 w 1263"/>
              <a:gd name="T27" fmla="*/ 116 h 379"/>
              <a:gd name="T28" fmla="*/ 548 w 1263"/>
              <a:gd name="T29" fmla="*/ 101 h 379"/>
              <a:gd name="T30" fmla="*/ 633 w 1263"/>
              <a:gd name="T31" fmla="*/ 83 h 379"/>
              <a:gd name="T32" fmla="*/ 723 w 1263"/>
              <a:gd name="T33" fmla="*/ 64 h 379"/>
              <a:gd name="T34" fmla="*/ 803 w 1263"/>
              <a:gd name="T35" fmla="*/ 48 h 379"/>
              <a:gd name="T36" fmla="*/ 875 w 1263"/>
              <a:gd name="T37" fmla="*/ 34 h 379"/>
              <a:gd name="T38" fmla="*/ 939 w 1263"/>
              <a:gd name="T39" fmla="*/ 22 h 379"/>
              <a:gd name="T40" fmla="*/ 993 w 1263"/>
              <a:gd name="T41" fmla="*/ 13 h 379"/>
              <a:gd name="T42" fmla="*/ 1041 w 1263"/>
              <a:gd name="T43" fmla="*/ 6 h 379"/>
              <a:gd name="T44" fmla="*/ 1078 w 1263"/>
              <a:gd name="T45" fmla="*/ 2 h 379"/>
              <a:gd name="T46" fmla="*/ 1109 w 1263"/>
              <a:gd name="T47" fmla="*/ 0 h 379"/>
              <a:gd name="T48" fmla="*/ 1147 w 1263"/>
              <a:gd name="T49" fmla="*/ 3 h 379"/>
              <a:gd name="T50" fmla="*/ 1186 w 1263"/>
              <a:gd name="T51" fmla="*/ 15 h 379"/>
              <a:gd name="T52" fmla="*/ 1217 w 1263"/>
              <a:gd name="T53" fmla="*/ 38 h 379"/>
              <a:gd name="T54" fmla="*/ 1241 w 1263"/>
              <a:gd name="T55" fmla="*/ 70 h 379"/>
              <a:gd name="T56" fmla="*/ 1257 w 1263"/>
              <a:gd name="T57" fmla="*/ 106 h 379"/>
              <a:gd name="T58" fmla="*/ 1263 w 1263"/>
              <a:gd name="T59" fmla="*/ 133 h 379"/>
              <a:gd name="T60" fmla="*/ 1257 w 1263"/>
              <a:gd name="T61" fmla="*/ 152 h 379"/>
              <a:gd name="T62" fmla="*/ 1244 w 1263"/>
              <a:gd name="T63" fmla="*/ 159 h 379"/>
              <a:gd name="T64" fmla="*/ 1227 w 1263"/>
              <a:gd name="T65" fmla="*/ 159 h 379"/>
              <a:gd name="T66" fmla="*/ 1204 w 1263"/>
              <a:gd name="T67" fmla="*/ 162 h 379"/>
              <a:gd name="T68" fmla="*/ 1172 w 1263"/>
              <a:gd name="T69" fmla="*/ 166 h 379"/>
              <a:gd name="T70" fmla="*/ 1130 w 1263"/>
              <a:gd name="T71" fmla="*/ 173 h 379"/>
              <a:gd name="T72" fmla="*/ 1078 w 1263"/>
              <a:gd name="T73" fmla="*/ 182 h 379"/>
              <a:gd name="T74" fmla="*/ 1018 w 1263"/>
              <a:gd name="T75" fmla="*/ 192 h 379"/>
              <a:gd name="T76" fmla="*/ 947 w 1263"/>
              <a:gd name="T77" fmla="*/ 205 h 379"/>
              <a:gd name="T78" fmla="*/ 867 w 1263"/>
              <a:gd name="T79" fmla="*/ 219 h 379"/>
              <a:gd name="T80" fmla="*/ 721 w 1263"/>
              <a:gd name="T81" fmla="*/ 247 h 379"/>
              <a:gd name="T82" fmla="*/ 576 w 1263"/>
              <a:gd name="T83" fmla="*/ 277 h 379"/>
              <a:gd name="T84" fmla="*/ 453 w 1263"/>
              <a:gd name="T85" fmla="*/ 306 h 379"/>
              <a:gd name="T86" fmla="*/ 352 w 1263"/>
              <a:gd name="T87" fmla="*/ 332 h 379"/>
              <a:gd name="T88" fmla="*/ 273 w 1263"/>
              <a:gd name="T89" fmla="*/ 353 h 379"/>
              <a:gd name="T90" fmla="*/ 210 w 1263"/>
              <a:gd name="T91" fmla="*/ 369 h 379"/>
              <a:gd name="T92" fmla="*/ 162 w 1263"/>
              <a:gd name="T93" fmla="*/ 378 h 379"/>
              <a:gd name="T94" fmla="*/ 132 w 1263"/>
              <a:gd name="T95" fmla="*/ 379 h 379"/>
              <a:gd name="T96" fmla="*/ 110 w 1263"/>
              <a:gd name="T97" fmla="*/ 373 h 379"/>
              <a:gd name="T98" fmla="*/ 87 w 1263"/>
              <a:gd name="T99" fmla="*/ 358 h 379"/>
              <a:gd name="T100" fmla="*/ 64 w 1263"/>
              <a:gd name="T101" fmla="*/ 335 h 379"/>
              <a:gd name="T102" fmla="*/ 38 w 1263"/>
              <a:gd name="T103" fmla="*/ 303 h 3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263" h="379">
                <a:moveTo>
                  <a:pt x="31" y="293"/>
                </a:moveTo>
                <a:lnTo>
                  <a:pt x="26" y="283"/>
                </a:lnTo>
                <a:lnTo>
                  <a:pt x="20" y="274"/>
                </a:lnTo>
                <a:lnTo>
                  <a:pt x="14" y="265"/>
                </a:lnTo>
                <a:lnTo>
                  <a:pt x="10" y="257"/>
                </a:lnTo>
                <a:lnTo>
                  <a:pt x="7" y="248"/>
                </a:lnTo>
                <a:lnTo>
                  <a:pt x="4" y="241"/>
                </a:lnTo>
                <a:lnTo>
                  <a:pt x="2" y="234"/>
                </a:lnTo>
                <a:lnTo>
                  <a:pt x="1" y="227"/>
                </a:lnTo>
                <a:lnTo>
                  <a:pt x="0" y="221"/>
                </a:lnTo>
                <a:lnTo>
                  <a:pt x="0" y="214"/>
                </a:lnTo>
                <a:lnTo>
                  <a:pt x="1" y="208"/>
                </a:lnTo>
                <a:lnTo>
                  <a:pt x="2" y="203"/>
                </a:lnTo>
                <a:lnTo>
                  <a:pt x="5" y="198"/>
                </a:lnTo>
                <a:lnTo>
                  <a:pt x="10" y="193"/>
                </a:lnTo>
                <a:lnTo>
                  <a:pt x="14" y="189"/>
                </a:lnTo>
                <a:lnTo>
                  <a:pt x="18" y="185"/>
                </a:lnTo>
                <a:lnTo>
                  <a:pt x="24" y="182"/>
                </a:lnTo>
                <a:lnTo>
                  <a:pt x="30" y="178"/>
                </a:lnTo>
                <a:lnTo>
                  <a:pt x="37" y="175"/>
                </a:lnTo>
                <a:lnTo>
                  <a:pt x="43" y="172"/>
                </a:lnTo>
                <a:lnTo>
                  <a:pt x="51" y="170"/>
                </a:lnTo>
                <a:lnTo>
                  <a:pt x="60" y="168"/>
                </a:lnTo>
                <a:lnTo>
                  <a:pt x="69" y="165"/>
                </a:lnTo>
                <a:lnTo>
                  <a:pt x="77" y="163"/>
                </a:lnTo>
                <a:lnTo>
                  <a:pt x="87" y="162"/>
                </a:lnTo>
                <a:lnTo>
                  <a:pt x="99" y="160"/>
                </a:lnTo>
                <a:lnTo>
                  <a:pt x="110" y="159"/>
                </a:lnTo>
                <a:lnTo>
                  <a:pt x="122" y="157"/>
                </a:lnTo>
                <a:lnTo>
                  <a:pt x="135" y="157"/>
                </a:lnTo>
                <a:lnTo>
                  <a:pt x="148" y="156"/>
                </a:lnTo>
                <a:lnTo>
                  <a:pt x="161" y="156"/>
                </a:lnTo>
                <a:lnTo>
                  <a:pt x="175" y="156"/>
                </a:lnTo>
                <a:lnTo>
                  <a:pt x="182" y="156"/>
                </a:lnTo>
                <a:lnTo>
                  <a:pt x="191" y="156"/>
                </a:lnTo>
                <a:lnTo>
                  <a:pt x="200" y="156"/>
                </a:lnTo>
                <a:lnTo>
                  <a:pt x="208" y="155"/>
                </a:lnTo>
                <a:lnTo>
                  <a:pt x="218" y="155"/>
                </a:lnTo>
                <a:lnTo>
                  <a:pt x="227" y="153"/>
                </a:lnTo>
                <a:lnTo>
                  <a:pt x="239" y="152"/>
                </a:lnTo>
                <a:lnTo>
                  <a:pt x="249" y="152"/>
                </a:lnTo>
                <a:lnTo>
                  <a:pt x="260" y="150"/>
                </a:lnTo>
                <a:lnTo>
                  <a:pt x="273" y="149"/>
                </a:lnTo>
                <a:lnTo>
                  <a:pt x="285" y="147"/>
                </a:lnTo>
                <a:lnTo>
                  <a:pt x="298" y="144"/>
                </a:lnTo>
                <a:lnTo>
                  <a:pt x="311" y="143"/>
                </a:lnTo>
                <a:lnTo>
                  <a:pt x="325" y="142"/>
                </a:lnTo>
                <a:lnTo>
                  <a:pt x="339" y="139"/>
                </a:lnTo>
                <a:lnTo>
                  <a:pt x="354" y="137"/>
                </a:lnTo>
                <a:lnTo>
                  <a:pt x="370" y="134"/>
                </a:lnTo>
                <a:lnTo>
                  <a:pt x="386" y="132"/>
                </a:lnTo>
                <a:lnTo>
                  <a:pt x="401" y="129"/>
                </a:lnTo>
                <a:lnTo>
                  <a:pt x="419" y="126"/>
                </a:lnTo>
                <a:lnTo>
                  <a:pt x="436" y="123"/>
                </a:lnTo>
                <a:lnTo>
                  <a:pt x="453" y="119"/>
                </a:lnTo>
                <a:lnTo>
                  <a:pt x="472" y="116"/>
                </a:lnTo>
                <a:lnTo>
                  <a:pt x="491" y="113"/>
                </a:lnTo>
                <a:lnTo>
                  <a:pt x="509" y="108"/>
                </a:lnTo>
                <a:lnTo>
                  <a:pt x="528" y="104"/>
                </a:lnTo>
                <a:lnTo>
                  <a:pt x="548" y="101"/>
                </a:lnTo>
                <a:lnTo>
                  <a:pt x="570" y="97"/>
                </a:lnTo>
                <a:lnTo>
                  <a:pt x="590" y="93"/>
                </a:lnTo>
                <a:lnTo>
                  <a:pt x="612" y="88"/>
                </a:lnTo>
                <a:lnTo>
                  <a:pt x="633" y="83"/>
                </a:lnTo>
                <a:lnTo>
                  <a:pt x="656" y="78"/>
                </a:lnTo>
                <a:lnTo>
                  <a:pt x="679" y="74"/>
                </a:lnTo>
                <a:lnTo>
                  <a:pt x="701" y="68"/>
                </a:lnTo>
                <a:lnTo>
                  <a:pt x="723" y="64"/>
                </a:lnTo>
                <a:lnTo>
                  <a:pt x="743" y="60"/>
                </a:lnTo>
                <a:lnTo>
                  <a:pt x="764" y="55"/>
                </a:lnTo>
                <a:lnTo>
                  <a:pt x="783" y="52"/>
                </a:lnTo>
                <a:lnTo>
                  <a:pt x="803" y="48"/>
                </a:lnTo>
                <a:lnTo>
                  <a:pt x="822" y="44"/>
                </a:lnTo>
                <a:lnTo>
                  <a:pt x="841" y="41"/>
                </a:lnTo>
                <a:lnTo>
                  <a:pt x="858" y="38"/>
                </a:lnTo>
                <a:lnTo>
                  <a:pt x="875" y="34"/>
                </a:lnTo>
                <a:lnTo>
                  <a:pt x="892" y="31"/>
                </a:lnTo>
                <a:lnTo>
                  <a:pt x="908" y="28"/>
                </a:lnTo>
                <a:lnTo>
                  <a:pt x="924" y="25"/>
                </a:lnTo>
                <a:lnTo>
                  <a:pt x="939" y="22"/>
                </a:lnTo>
                <a:lnTo>
                  <a:pt x="953" y="21"/>
                </a:lnTo>
                <a:lnTo>
                  <a:pt x="967" y="18"/>
                </a:lnTo>
                <a:lnTo>
                  <a:pt x="980" y="15"/>
                </a:lnTo>
                <a:lnTo>
                  <a:pt x="993" y="13"/>
                </a:lnTo>
                <a:lnTo>
                  <a:pt x="1006" y="12"/>
                </a:lnTo>
                <a:lnTo>
                  <a:pt x="1018" y="9"/>
                </a:lnTo>
                <a:lnTo>
                  <a:pt x="1029" y="8"/>
                </a:lnTo>
                <a:lnTo>
                  <a:pt x="1041" y="6"/>
                </a:lnTo>
                <a:lnTo>
                  <a:pt x="1051" y="5"/>
                </a:lnTo>
                <a:lnTo>
                  <a:pt x="1061" y="5"/>
                </a:lnTo>
                <a:lnTo>
                  <a:pt x="1070" y="3"/>
                </a:lnTo>
                <a:lnTo>
                  <a:pt x="1078" y="2"/>
                </a:lnTo>
                <a:lnTo>
                  <a:pt x="1087" y="2"/>
                </a:lnTo>
                <a:lnTo>
                  <a:pt x="1094" y="0"/>
                </a:lnTo>
                <a:lnTo>
                  <a:pt x="1101" y="0"/>
                </a:lnTo>
                <a:lnTo>
                  <a:pt x="1109" y="0"/>
                </a:lnTo>
                <a:lnTo>
                  <a:pt x="1114" y="0"/>
                </a:lnTo>
                <a:lnTo>
                  <a:pt x="1126" y="0"/>
                </a:lnTo>
                <a:lnTo>
                  <a:pt x="1137" y="2"/>
                </a:lnTo>
                <a:lnTo>
                  <a:pt x="1147" y="3"/>
                </a:lnTo>
                <a:lnTo>
                  <a:pt x="1157" y="5"/>
                </a:lnTo>
                <a:lnTo>
                  <a:pt x="1168" y="8"/>
                </a:lnTo>
                <a:lnTo>
                  <a:pt x="1178" y="12"/>
                </a:lnTo>
                <a:lnTo>
                  <a:pt x="1186" y="15"/>
                </a:lnTo>
                <a:lnTo>
                  <a:pt x="1195" y="21"/>
                </a:lnTo>
                <a:lnTo>
                  <a:pt x="1202" y="25"/>
                </a:lnTo>
                <a:lnTo>
                  <a:pt x="1209" y="31"/>
                </a:lnTo>
                <a:lnTo>
                  <a:pt x="1217" y="38"/>
                </a:lnTo>
                <a:lnTo>
                  <a:pt x="1224" y="45"/>
                </a:lnTo>
                <a:lnTo>
                  <a:pt x="1229" y="52"/>
                </a:lnTo>
                <a:lnTo>
                  <a:pt x="1235" y="61"/>
                </a:lnTo>
                <a:lnTo>
                  <a:pt x="1241" y="70"/>
                </a:lnTo>
                <a:lnTo>
                  <a:pt x="1245" y="80"/>
                </a:lnTo>
                <a:lnTo>
                  <a:pt x="1250" y="90"/>
                </a:lnTo>
                <a:lnTo>
                  <a:pt x="1254" y="98"/>
                </a:lnTo>
                <a:lnTo>
                  <a:pt x="1257" y="106"/>
                </a:lnTo>
                <a:lnTo>
                  <a:pt x="1258" y="114"/>
                </a:lnTo>
                <a:lnTo>
                  <a:pt x="1260" y="121"/>
                </a:lnTo>
                <a:lnTo>
                  <a:pt x="1261" y="127"/>
                </a:lnTo>
                <a:lnTo>
                  <a:pt x="1263" y="133"/>
                </a:lnTo>
                <a:lnTo>
                  <a:pt x="1261" y="139"/>
                </a:lnTo>
                <a:lnTo>
                  <a:pt x="1261" y="143"/>
                </a:lnTo>
                <a:lnTo>
                  <a:pt x="1260" y="147"/>
                </a:lnTo>
                <a:lnTo>
                  <a:pt x="1257" y="152"/>
                </a:lnTo>
                <a:lnTo>
                  <a:pt x="1255" y="153"/>
                </a:lnTo>
                <a:lnTo>
                  <a:pt x="1251" y="156"/>
                </a:lnTo>
                <a:lnTo>
                  <a:pt x="1248" y="157"/>
                </a:lnTo>
                <a:lnTo>
                  <a:pt x="1244" y="159"/>
                </a:lnTo>
                <a:lnTo>
                  <a:pt x="1238" y="159"/>
                </a:lnTo>
                <a:lnTo>
                  <a:pt x="1235" y="159"/>
                </a:lnTo>
                <a:lnTo>
                  <a:pt x="1231" y="159"/>
                </a:lnTo>
                <a:lnTo>
                  <a:pt x="1227" y="159"/>
                </a:lnTo>
                <a:lnTo>
                  <a:pt x="1222" y="160"/>
                </a:lnTo>
                <a:lnTo>
                  <a:pt x="1217" y="160"/>
                </a:lnTo>
                <a:lnTo>
                  <a:pt x="1211" y="162"/>
                </a:lnTo>
                <a:lnTo>
                  <a:pt x="1204" y="162"/>
                </a:lnTo>
                <a:lnTo>
                  <a:pt x="1196" y="163"/>
                </a:lnTo>
                <a:lnTo>
                  <a:pt x="1189" y="165"/>
                </a:lnTo>
                <a:lnTo>
                  <a:pt x="1181" y="165"/>
                </a:lnTo>
                <a:lnTo>
                  <a:pt x="1172" y="166"/>
                </a:lnTo>
                <a:lnTo>
                  <a:pt x="1162" y="168"/>
                </a:lnTo>
                <a:lnTo>
                  <a:pt x="1152" y="169"/>
                </a:lnTo>
                <a:lnTo>
                  <a:pt x="1142" y="172"/>
                </a:lnTo>
                <a:lnTo>
                  <a:pt x="1130" y="173"/>
                </a:lnTo>
                <a:lnTo>
                  <a:pt x="1117" y="175"/>
                </a:lnTo>
                <a:lnTo>
                  <a:pt x="1106" y="178"/>
                </a:lnTo>
                <a:lnTo>
                  <a:pt x="1093" y="179"/>
                </a:lnTo>
                <a:lnTo>
                  <a:pt x="1078" y="182"/>
                </a:lnTo>
                <a:lnTo>
                  <a:pt x="1064" y="185"/>
                </a:lnTo>
                <a:lnTo>
                  <a:pt x="1049" y="186"/>
                </a:lnTo>
                <a:lnTo>
                  <a:pt x="1034" y="189"/>
                </a:lnTo>
                <a:lnTo>
                  <a:pt x="1018" y="192"/>
                </a:lnTo>
                <a:lnTo>
                  <a:pt x="1001" y="195"/>
                </a:lnTo>
                <a:lnTo>
                  <a:pt x="983" y="198"/>
                </a:lnTo>
                <a:lnTo>
                  <a:pt x="966" y="202"/>
                </a:lnTo>
                <a:lnTo>
                  <a:pt x="947" y="205"/>
                </a:lnTo>
                <a:lnTo>
                  <a:pt x="927" y="208"/>
                </a:lnTo>
                <a:lnTo>
                  <a:pt x="908" y="212"/>
                </a:lnTo>
                <a:lnTo>
                  <a:pt x="888" y="216"/>
                </a:lnTo>
                <a:lnTo>
                  <a:pt x="867" y="219"/>
                </a:lnTo>
                <a:lnTo>
                  <a:pt x="845" y="224"/>
                </a:lnTo>
                <a:lnTo>
                  <a:pt x="802" y="232"/>
                </a:lnTo>
                <a:lnTo>
                  <a:pt x="761" y="239"/>
                </a:lnTo>
                <a:lnTo>
                  <a:pt x="721" y="247"/>
                </a:lnTo>
                <a:lnTo>
                  <a:pt x="682" y="255"/>
                </a:lnTo>
                <a:lnTo>
                  <a:pt x="645" y="263"/>
                </a:lnTo>
                <a:lnTo>
                  <a:pt x="610" y="270"/>
                </a:lnTo>
                <a:lnTo>
                  <a:pt x="576" y="277"/>
                </a:lnTo>
                <a:lnTo>
                  <a:pt x="543" y="284"/>
                </a:lnTo>
                <a:lnTo>
                  <a:pt x="511" y="291"/>
                </a:lnTo>
                <a:lnTo>
                  <a:pt x="481" y="299"/>
                </a:lnTo>
                <a:lnTo>
                  <a:pt x="453" y="306"/>
                </a:lnTo>
                <a:lnTo>
                  <a:pt x="426" y="311"/>
                </a:lnTo>
                <a:lnTo>
                  <a:pt x="400" y="319"/>
                </a:lnTo>
                <a:lnTo>
                  <a:pt x="375" y="324"/>
                </a:lnTo>
                <a:lnTo>
                  <a:pt x="352" y="332"/>
                </a:lnTo>
                <a:lnTo>
                  <a:pt x="331" y="337"/>
                </a:lnTo>
                <a:lnTo>
                  <a:pt x="311" y="343"/>
                </a:lnTo>
                <a:lnTo>
                  <a:pt x="292" y="349"/>
                </a:lnTo>
                <a:lnTo>
                  <a:pt x="273" y="353"/>
                </a:lnTo>
                <a:lnTo>
                  <a:pt x="256" y="358"/>
                </a:lnTo>
                <a:lnTo>
                  <a:pt x="240" y="362"/>
                </a:lnTo>
                <a:lnTo>
                  <a:pt x="224" y="366"/>
                </a:lnTo>
                <a:lnTo>
                  <a:pt x="210" y="369"/>
                </a:lnTo>
                <a:lnTo>
                  <a:pt x="197" y="372"/>
                </a:lnTo>
                <a:lnTo>
                  <a:pt x="184" y="373"/>
                </a:lnTo>
                <a:lnTo>
                  <a:pt x="174" y="376"/>
                </a:lnTo>
                <a:lnTo>
                  <a:pt x="162" y="378"/>
                </a:lnTo>
                <a:lnTo>
                  <a:pt x="154" y="378"/>
                </a:lnTo>
                <a:lnTo>
                  <a:pt x="145" y="379"/>
                </a:lnTo>
                <a:lnTo>
                  <a:pt x="138" y="379"/>
                </a:lnTo>
                <a:lnTo>
                  <a:pt x="132" y="379"/>
                </a:lnTo>
                <a:lnTo>
                  <a:pt x="126" y="378"/>
                </a:lnTo>
                <a:lnTo>
                  <a:pt x="121" y="376"/>
                </a:lnTo>
                <a:lnTo>
                  <a:pt x="116" y="375"/>
                </a:lnTo>
                <a:lnTo>
                  <a:pt x="110" y="373"/>
                </a:lnTo>
                <a:lnTo>
                  <a:pt x="105" y="371"/>
                </a:lnTo>
                <a:lnTo>
                  <a:pt x="99" y="366"/>
                </a:lnTo>
                <a:lnTo>
                  <a:pt x="93" y="363"/>
                </a:lnTo>
                <a:lnTo>
                  <a:pt x="87" y="358"/>
                </a:lnTo>
                <a:lnTo>
                  <a:pt x="82" y="353"/>
                </a:lnTo>
                <a:lnTo>
                  <a:pt x="76" y="347"/>
                </a:lnTo>
                <a:lnTo>
                  <a:pt x="70" y="342"/>
                </a:lnTo>
                <a:lnTo>
                  <a:pt x="64" y="335"/>
                </a:lnTo>
                <a:lnTo>
                  <a:pt x="57" y="327"/>
                </a:lnTo>
                <a:lnTo>
                  <a:pt x="51" y="320"/>
                </a:lnTo>
                <a:lnTo>
                  <a:pt x="44" y="311"/>
                </a:lnTo>
                <a:lnTo>
                  <a:pt x="38" y="303"/>
                </a:lnTo>
                <a:lnTo>
                  <a:pt x="31" y="293"/>
                </a:lnTo>
                <a:lnTo>
                  <a:pt x="31" y="293"/>
                </a:lnTo>
                <a:lnTo>
                  <a:pt x="31" y="293"/>
                </a:lnTo>
              </a:path>
            </a:pathLst>
          </a:custGeom>
          <a:solidFill>
            <a:srgbClr val="FF00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2" name="Freeform 22"/>
          <p:cNvSpPr>
            <a:spLocks/>
          </p:cNvSpPr>
          <p:nvPr/>
        </p:nvSpPr>
        <p:spPr bwMode="auto">
          <a:xfrm>
            <a:off x="5181083" y="1807432"/>
            <a:ext cx="207138" cy="286131"/>
          </a:xfrm>
          <a:custGeom>
            <a:avLst/>
            <a:gdLst>
              <a:gd name="T0" fmla="*/ 19 w 354"/>
              <a:gd name="T1" fmla="*/ 443 h 491"/>
              <a:gd name="T2" fmla="*/ 44 w 354"/>
              <a:gd name="T3" fmla="*/ 381 h 491"/>
              <a:gd name="T4" fmla="*/ 66 w 354"/>
              <a:gd name="T5" fmla="*/ 327 h 491"/>
              <a:gd name="T6" fmla="*/ 85 w 354"/>
              <a:gd name="T7" fmla="*/ 276 h 491"/>
              <a:gd name="T8" fmla="*/ 101 w 354"/>
              <a:gd name="T9" fmla="*/ 233 h 491"/>
              <a:gd name="T10" fmla="*/ 114 w 354"/>
              <a:gd name="T11" fmla="*/ 194 h 491"/>
              <a:gd name="T12" fmla="*/ 124 w 354"/>
              <a:gd name="T13" fmla="*/ 162 h 491"/>
              <a:gd name="T14" fmla="*/ 131 w 354"/>
              <a:gd name="T15" fmla="*/ 135 h 491"/>
              <a:gd name="T16" fmla="*/ 134 w 354"/>
              <a:gd name="T17" fmla="*/ 115 h 491"/>
              <a:gd name="T18" fmla="*/ 134 w 354"/>
              <a:gd name="T19" fmla="*/ 100 h 491"/>
              <a:gd name="T20" fmla="*/ 131 w 354"/>
              <a:gd name="T21" fmla="*/ 92 h 491"/>
              <a:gd name="T22" fmla="*/ 124 w 354"/>
              <a:gd name="T23" fmla="*/ 79 h 491"/>
              <a:gd name="T24" fmla="*/ 121 w 354"/>
              <a:gd name="T25" fmla="*/ 66 h 491"/>
              <a:gd name="T26" fmla="*/ 121 w 354"/>
              <a:gd name="T27" fmla="*/ 53 h 491"/>
              <a:gd name="T28" fmla="*/ 125 w 354"/>
              <a:gd name="T29" fmla="*/ 39 h 491"/>
              <a:gd name="T30" fmla="*/ 132 w 354"/>
              <a:gd name="T31" fmla="*/ 24 h 491"/>
              <a:gd name="T32" fmla="*/ 144 w 354"/>
              <a:gd name="T33" fmla="*/ 11 h 491"/>
              <a:gd name="T34" fmla="*/ 160 w 354"/>
              <a:gd name="T35" fmla="*/ 3 h 491"/>
              <a:gd name="T36" fmla="*/ 180 w 354"/>
              <a:gd name="T37" fmla="*/ 0 h 491"/>
              <a:gd name="T38" fmla="*/ 204 w 354"/>
              <a:gd name="T39" fmla="*/ 3 h 491"/>
              <a:gd name="T40" fmla="*/ 235 w 354"/>
              <a:gd name="T41" fmla="*/ 11 h 491"/>
              <a:gd name="T42" fmla="*/ 268 w 354"/>
              <a:gd name="T43" fmla="*/ 27 h 491"/>
              <a:gd name="T44" fmla="*/ 296 w 354"/>
              <a:gd name="T45" fmla="*/ 43 h 491"/>
              <a:gd name="T46" fmla="*/ 320 w 354"/>
              <a:gd name="T47" fmla="*/ 59 h 491"/>
              <a:gd name="T48" fmla="*/ 337 w 354"/>
              <a:gd name="T49" fmla="*/ 76 h 491"/>
              <a:gd name="T50" fmla="*/ 348 w 354"/>
              <a:gd name="T51" fmla="*/ 93 h 491"/>
              <a:gd name="T52" fmla="*/ 354 w 354"/>
              <a:gd name="T53" fmla="*/ 112 h 491"/>
              <a:gd name="T54" fmla="*/ 351 w 354"/>
              <a:gd name="T55" fmla="*/ 135 h 491"/>
              <a:gd name="T56" fmla="*/ 340 w 354"/>
              <a:gd name="T57" fmla="*/ 168 h 491"/>
              <a:gd name="T58" fmla="*/ 320 w 354"/>
              <a:gd name="T59" fmla="*/ 208 h 491"/>
              <a:gd name="T60" fmla="*/ 288 w 354"/>
              <a:gd name="T61" fmla="*/ 256 h 491"/>
              <a:gd name="T62" fmla="*/ 249 w 354"/>
              <a:gd name="T63" fmla="*/ 314 h 491"/>
              <a:gd name="T64" fmla="*/ 217 w 354"/>
              <a:gd name="T65" fmla="*/ 357 h 491"/>
              <a:gd name="T66" fmla="*/ 193 w 354"/>
              <a:gd name="T67" fmla="*/ 384 h 491"/>
              <a:gd name="T68" fmla="*/ 170 w 354"/>
              <a:gd name="T69" fmla="*/ 410 h 491"/>
              <a:gd name="T70" fmla="*/ 147 w 354"/>
              <a:gd name="T71" fmla="*/ 432 h 491"/>
              <a:gd name="T72" fmla="*/ 125 w 354"/>
              <a:gd name="T73" fmla="*/ 450 h 491"/>
              <a:gd name="T74" fmla="*/ 102 w 354"/>
              <a:gd name="T75" fmla="*/ 465 h 491"/>
              <a:gd name="T76" fmla="*/ 82 w 354"/>
              <a:gd name="T77" fmla="*/ 476 h 491"/>
              <a:gd name="T78" fmla="*/ 60 w 354"/>
              <a:gd name="T79" fmla="*/ 485 h 491"/>
              <a:gd name="T80" fmla="*/ 40 w 354"/>
              <a:gd name="T81" fmla="*/ 489 h 491"/>
              <a:gd name="T82" fmla="*/ 20 w 354"/>
              <a:gd name="T83" fmla="*/ 491 h 491"/>
              <a:gd name="T84" fmla="*/ 0 w 354"/>
              <a:gd name="T85" fmla="*/ 488 h 4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354" h="491">
                <a:moveTo>
                  <a:pt x="0" y="488"/>
                </a:moveTo>
                <a:lnTo>
                  <a:pt x="10" y="465"/>
                </a:lnTo>
                <a:lnTo>
                  <a:pt x="19" y="443"/>
                </a:lnTo>
                <a:lnTo>
                  <a:pt x="27" y="423"/>
                </a:lnTo>
                <a:lnTo>
                  <a:pt x="36" y="401"/>
                </a:lnTo>
                <a:lnTo>
                  <a:pt x="44" y="381"/>
                </a:lnTo>
                <a:lnTo>
                  <a:pt x="52" y="363"/>
                </a:lnTo>
                <a:lnTo>
                  <a:pt x="59" y="344"/>
                </a:lnTo>
                <a:lnTo>
                  <a:pt x="66" y="327"/>
                </a:lnTo>
                <a:lnTo>
                  <a:pt x="73" y="309"/>
                </a:lnTo>
                <a:lnTo>
                  <a:pt x="79" y="292"/>
                </a:lnTo>
                <a:lnTo>
                  <a:pt x="85" y="276"/>
                </a:lnTo>
                <a:lnTo>
                  <a:pt x="91" y="260"/>
                </a:lnTo>
                <a:lnTo>
                  <a:pt x="96" y="246"/>
                </a:lnTo>
                <a:lnTo>
                  <a:pt x="101" y="233"/>
                </a:lnTo>
                <a:lnTo>
                  <a:pt x="106" y="219"/>
                </a:lnTo>
                <a:lnTo>
                  <a:pt x="111" y="206"/>
                </a:lnTo>
                <a:lnTo>
                  <a:pt x="114" y="194"/>
                </a:lnTo>
                <a:lnTo>
                  <a:pt x="118" y="183"/>
                </a:lnTo>
                <a:lnTo>
                  <a:pt x="121" y="172"/>
                </a:lnTo>
                <a:lnTo>
                  <a:pt x="124" y="162"/>
                </a:lnTo>
                <a:lnTo>
                  <a:pt x="127" y="152"/>
                </a:lnTo>
                <a:lnTo>
                  <a:pt x="128" y="144"/>
                </a:lnTo>
                <a:lnTo>
                  <a:pt x="131" y="135"/>
                </a:lnTo>
                <a:lnTo>
                  <a:pt x="132" y="128"/>
                </a:lnTo>
                <a:lnTo>
                  <a:pt x="132" y="121"/>
                </a:lnTo>
                <a:lnTo>
                  <a:pt x="134" y="115"/>
                </a:lnTo>
                <a:lnTo>
                  <a:pt x="134" y="109"/>
                </a:lnTo>
                <a:lnTo>
                  <a:pt x="134" y="105"/>
                </a:lnTo>
                <a:lnTo>
                  <a:pt x="134" y="100"/>
                </a:lnTo>
                <a:lnTo>
                  <a:pt x="134" y="98"/>
                </a:lnTo>
                <a:lnTo>
                  <a:pt x="132" y="95"/>
                </a:lnTo>
                <a:lnTo>
                  <a:pt x="131" y="92"/>
                </a:lnTo>
                <a:lnTo>
                  <a:pt x="128" y="88"/>
                </a:lnTo>
                <a:lnTo>
                  <a:pt x="125" y="83"/>
                </a:lnTo>
                <a:lnTo>
                  <a:pt x="124" y="79"/>
                </a:lnTo>
                <a:lnTo>
                  <a:pt x="122" y="75"/>
                </a:lnTo>
                <a:lnTo>
                  <a:pt x="121" y="70"/>
                </a:lnTo>
                <a:lnTo>
                  <a:pt x="121" y="66"/>
                </a:lnTo>
                <a:lnTo>
                  <a:pt x="119" y="62"/>
                </a:lnTo>
                <a:lnTo>
                  <a:pt x="121" y="57"/>
                </a:lnTo>
                <a:lnTo>
                  <a:pt x="121" y="53"/>
                </a:lnTo>
                <a:lnTo>
                  <a:pt x="121" y="49"/>
                </a:lnTo>
                <a:lnTo>
                  <a:pt x="122" y="44"/>
                </a:lnTo>
                <a:lnTo>
                  <a:pt x="125" y="39"/>
                </a:lnTo>
                <a:lnTo>
                  <a:pt x="127" y="34"/>
                </a:lnTo>
                <a:lnTo>
                  <a:pt x="129" y="30"/>
                </a:lnTo>
                <a:lnTo>
                  <a:pt x="132" y="24"/>
                </a:lnTo>
                <a:lnTo>
                  <a:pt x="135" y="20"/>
                </a:lnTo>
                <a:lnTo>
                  <a:pt x="140" y="16"/>
                </a:lnTo>
                <a:lnTo>
                  <a:pt x="144" y="11"/>
                </a:lnTo>
                <a:lnTo>
                  <a:pt x="148" y="7"/>
                </a:lnTo>
                <a:lnTo>
                  <a:pt x="154" y="4"/>
                </a:lnTo>
                <a:lnTo>
                  <a:pt x="160" y="3"/>
                </a:lnTo>
                <a:lnTo>
                  <a:pt x="165" y="1"/>
                </a:lnTo>
                <a:lnTo>
                  <a:pt x="173" y="0"/>
                </a:lnTo>
                <a:lnTo>
                  <a:pt x="180" y="0"/>
                </a:lnTo>
                <a:lnTo>
                  <a:pt x="188" y="0"/>
                </a:lnTo>
                <a:lnTo>
                  <a:pt x="196" y="1"/>
                </a:lnTo>
                <a:lnTo>
                  <a:pt x="204" y="3"/>
                </a:lnTo>
                <a:lnTo>
                  <a:pt x="214" y="5"/>
                </a:lnTo>
                <a:lnTo>
                  <a:pt x="224" y="8"/>
                </a:lnTo>
                <a:lnTo>
                  <a:pt x="235" y="11"/>
                </a:lnTo>
                <a:lnTo>
                  <a:pt x="245" y="17"/>
                </a:lnTo>
                <a:lnTo>
                  <a:pt x="256" y="21"/>
                </a:lnTo>
                <a:lnTo>
                  <a:pt x="268" y="27"/>
                </a:lnTo>
                <a:lnTo>
                  <a:pt x="278" y="31"/>
                </a:lnTo>
                <a:lnTo>
                  <a:pt x="288" y="37"/>
                </a:lnTo>
                <a:lnTo>
                  <a:pt x="296" y="43"/>
                </a:lnTo>
                <a:lnTo>
                  <a:pt x="305" y="47"/>
                </a:lnTo>
                <a:lnTo>
                  <a:pt x="312" y="53"/>
                </a:lnTo>
                <a:lnTo>
                  <a:pt x="320" y="59"/>
                </a:lnTo>
                <a:lnTo>
                  <a:pt x="327" y="64"/>
                </a:lnTo>
                <a:lnTo>
                  <a:pt x="332" y="70"/>
                </a:lnTo>
                <a:lnTo>
                  <a:pt x="337" y="76"/>
                </a:lnTo>
                <a:lnTo>
                  <a:pt x="341" y="82"/>
                </a:lnTo>
                <a:lnTo>
                  <a:pt x="345" y="88"/>
                </a:lnTo>
                <a:lnTo>
                  <a:pt x="348" y="93"/>
                </a:lnTo>
                <a:lnTo>
                  <a:pt x="351" y="99"/>
                </a:lnTo>
                <a:lnTo>
                  <a:pt x="353" y="106"/>
                </a:lnTo>
                <a:lnTo>
                  <a:pt x="354" y="112"/>
                </a:lnTo>
                <a:lnTo>
                  <a:pt x="354" y="119"/>
                </a:lnTo>
                <a:lnTo>
                  <a:pt x="354" y="126"/>
                </a:lnTo>
                <a:lnTo>
                  <a:pt x="351" y="135"/>
                </a:lnTo>
                <a:lnTo>
                  <a:pt x="348" y="145"/>
                </a:lnTo>
                <a:lnTo>
                  <a:pt x="345" y="155"/>
                </a:lnTo>
                <a:lnTo>
                  <a:pt x="340" y="168"/>
                </a:lnTo>
                <a:lnTo>
                  <a:pt x="334" y="180"/>
                </a:lnTo>
                <a:lnTo>
                  <a:pt x="327" y="194"/>
                </a:lnTo>
                <a:lnTo>
                  <a:pt x="320" y="208"/>
                </a:lnTo>
                <a:lnTo>
                  <a:pt x="309" y="223"/>
                </a:lnTo>
                <a:lnTo>
                  <a:pt x="299" y="239"/>
                </a:lnTo>
                <a:lnTo>
                  <a:pt x="288" y="256"/>
                </a:lnTo>
                <a:lnTo>
                  <a:pt x="276" y="275"/>
                </a:lnTo>
                <a:lnTo>
                  <a:pt x="263" y="293"/>
                </a:lnTo>
                <a:lnTo>
                  <a:pt x="249" y="314"/>
                </a:lnTo>
                <a:lnTo>
                  <a:pt x="233" y="335"/>
                </a:lnTo>
                <a:lnTo>
                  <a:pt x="224" y="345"/>
                </a:lnTo>
                <a:lnTo>
                  <a:pt x="217" y="357"/>
                </a:lnTo>
                <a:lnTo>
                  <a:pt x="209" y="365"/>
                </a:lnTo>
                <a:lnTo>
                  <a:pt x="201" y="375"/>
                </a:lnTo>
                <a:lnTo>
                  <a:pt x="193" y="384"/>
                </a:lnTo>
                <a:lnTo>
                  <a:pt x="186" y="393"/>
                </a:lnTo>
                <a:lnTo>
                  <a:pt x="178" y="401"/>
                </a:lnTo>
                <a:lnTo>
                  <a:pt x="170" y="410"/>
                </a:lnTo>
                <a:lnTo>
                  <a:pt x="163" y="417"/>
                </a:lnTo>
                <a:lnTo>
                  <a:pt x="155" y="424"/>
                </a:lnTo>
                <a:lnTo>
                  <a:pt x="147" y="432"/>
                </a:lnTo>
                <a:lnTo>
                  <a:pt x="140" y="437"/>
                </a:lnTo>
                <a:lnTo>
                  <a:pt x="132" y="445"/>
                </a:lnTo>
                <a:lnTo>
                  <a:pt x="125" y="450"/>
                </a:lnTo>
                <a:lnTo>
                  <a:pt x="118" y="455"/>
                </a:lnTo>
                <a:lnTo>
                  <a:pt x="111" y="460"/>
                </a:lnTo>
                <a:lnTo>
                  <a:pt x="102" y="465"/>
                </a:lnTo>
                <a:lnTo>
                  <a:pt x="95" y="469"/>
                </a:lnTo>
                <a:lnTo>
                  <a:pt x="88" y="473"/>
                </a:lnTo>
                <a:lnTo>
                  <a:pt x="82" y="476"/>
                </a:lnTo>
                <a:lnTo>
                  <a:pt x="75" y="479"/>
                </a:lnTo>
                <a:lnTo>
                  <a:pt x="67" y="482"/>
                </a:lnTo>
                <a:lnTo>
                  <a:pt x="60" y="485"/>
                </a:lnTo>
                <a:lnTo>
                  <a:pt x="53" y="486"/>
                </a:lnTo>
                <a:lnTo>
                  <a:pt x="46" y="488"/>
                </a:lnTo>
                <a:lnTo>
                  <a:pt x="40" y="489"/>
                </a:lnTo>
                <a:lnTo>
                  <a:pt x="33" y="489"/>
                </a:lnTo>
                <a:lnTo>
                  <a:pt x="26" y="491"/>
                </a:lnTo>
                <a:lnTo>
                  <a:pt x="20" y="491"/>
                </a:lnTo>
                <a:lnTo>
                  <a:pt x="13" y="489"/>
                </a:lnTo>
                <a:lnTo>
                  <a:pt x="7" y="489"/>
                </a:lnTo>
                <a:lnTo>
                  <a:pt x="0" y="488"/>
                </a:lnTo>
                <a:lnTo>
                  <a:pt x="0" y="488"/>
                </a:lnTo>
                <a:lnTo>
                  <a:pt x="0" y="488"/>
                </a:lnTo>
              </a:path>
            </a:pathLst>
          </a:custGeom>
          <a:solidFill>
            <a:srgbClr val="FF00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3" name="Freeform 23"/>
          <p:cNvSpPr>
            <a:spLocks/>
          </p:cNvSpPr>
          <p:nvPr/>
        </p:nvSpPr>
        <p:spPr bwMode="auto">
          <a:xfrm>
            <a:off x="4810693" y="1886425"/>
            <a:ext cx="182562" cy="224692"/>
          </a:xfrm>
          <a:custGeom>
            <a:avLst/>
            <a:gdLst>
              <a:gd name="T0" fmla="*/ 157 w 311"/>
              <a:gd name="T1" fmla="*/ 19 h 386"/>
              <a:gd name="T2" fmla="*/ 180 w 311"/>
              <a:gd name="T3" fmla="*/ 27 h 386"/>
              <a:gd name="T4" fmla="*/ 202 w 311"/>
              <a:gd name="T5" fmla="*/ 40 h 386"/>
              <a:gd name="T6" fmla="*/ 220 w 311"/>
              <a:gd name="T7" fmla="*/ 55 h 386"/>
              <a:gd name="T8" fmla="*/ 239 w 311"/>
              <a:gd name="T9" fmla="*/ 72 h 386"/>
              <a:gd name="T10" fmla="*/ 255 w 311"/>
              <a:gd name="T11" fmla="*/ 92 h 386"/>
              <a:gd name="T12" fmla="*/ 269 w 311"/>
              <a:gd name="T13" fmla="*/ 114 h 386"/>
              <a:gd name="T14" fmla="*/ 284 w 311"/>
              <a:gd name="T15" fmla="*/ 140 h 386"/>
              <a:gd name="T16" fmla="*/ 295 w 311"/>
              <a:gd name="T17" fmla="*/ 167 h 386"/>
              <a:gd name="T18" fmla="*/ 304 w 311"/>
              <a:gd name="T19" fmla="*/ 193 h 386"/>
              <a:gd name="T20" fmla="*/ 308 w 311"/>
              <a:gd name="T21" fmla="*/ 217 h 386"/>
              <a:gd name="T22" fmla="*/ 311 w 311"/>
              <a:gd name="T23" fmla="*/ 240 h 386"/>
              <a:gd name="T24" fmla="*/ 311 w 311"/>
              <a:gd name="T25" fmla="*/ 262 h 386"/>
              <a:gd name="T26" fmla="*/ 307 w 311"/>
              <a:gd name="T27" fmla="*/ 282 h 386"/>
              <a:gd name="T28" fmla="*/ 301 w 311"/>
              <a:gd name="T29" fmla="*/ 301 h 386"/>
              <a:gd name="T30" fmla="*/ 291 w 311"/>
              <a:gd name="T31" fmla="*/ 318 h 386"/>
              <a:gd name="T32" fmla="*/ 279 w 311"/>
              <a:gd name="T33" fmla="*/ 333 h 386"/>
              <a:gd name="T34" fmla="*/ 266 w 311"/>
              <a:gd name="T35" fmla="*/ 346 h 386"/>
              <a:gd name="T36" fmla="*/ 255 w 311"/>
              <a:gd name="T37" fmla="*/ 357 h 386"/>
              <a:gd name="T38" fmla="*/ 245 w 311"/>
              <a:gd name="T39" fmla="*/ 367 h 386"/>
              <a:gd name="T40" fmla="*/ 233 w 311"/>
              <a:gd name="T41" fmla="*/ 374 h 386"/>
              <a:gd name="T42" fmla="*/ 223 w 311"/>
              <a:gd name="T43" fmla="*/ 380 h 386"/>
              <a:gd name="T44" fmla="*/ 213 w 311"/>
              <a:gd name="T45" fmla="*/ 384 h 386"/>
              <a:gd name="T46" fmla="*/ 205 w 311"/>
              <a:gd name="T47" fmla="*/ 386 h 386"/>
              <a:gd name="T48" fmla="*/ 196 w 311"/>
              <a:gd name="T49" fmla="*/ 386 h 386"/>
              <a:gd name="T50" fmla="*/ 187 w 311"/>
              <a:gd name="T51" fmla="*/ 383 h 386"/>
              <a:gd name="T52" fmla="*/ 177 w 311"/>
              <a:gd name="T53" fmla="*/ 377 h 386"/>
              <a:gd name="T54" fmla="*/ 166 w 311"/>
              <a:gd name="T55" fmla="*/ 369 h 386"/>
              <a:gd name="T56" fmla="*/ 153 w 311"/>
              <a:gd name="T57" fmla="*/ 356 h 386"/>
              <a:gd name="T58" fmla="*/ 140 w 311"/>
              <a:gd name="T59" fmla="*/ 341 h 386"/>
              <a:gd name="T60" fmla="*/ 125 w 311"/>
              <a:gd name="T61" fmla="*/ 325 h 386"/>
              <a:gd name="T62" fmla="*/ 111 w 311"/>
              <a:gd name="T63" fmla="*/ 305 h 386"/>
              <a:gd name="T64" fmla="*/ 86 w 311"/>
              <a:gd name="T65" fmla="*/ 271 h 386"/>
              <a:gd name="T66" fmla="*/ 58 w 311"/>
              <a:gd name="T67" fmla="*/ 226 h 386"/>
              <a:gd name="T68" fmla="*/ 35 w 311"/>
              <a:gd name="T69" fmla="*/ 181 h 386"/>
              <a:gd name="T70" fmla="*/ 17 w 311"/>
              <a:gd name="T71" fmla="*/ 138 h 386"/>
              <a:gd name="T72" fmla="*/ 7 w 311"/>
              <a:gd name="T73" fmla="*/ 107 h 386"/>
              <a:gd name="T74" fmla="*/ 3 w 311"/>
              <a:gd name="T75" fmla="*/ 86 h 386"/>
              <a:gd name="T76" fmla="*/ 0 w 311"/>
              <a:gd name="T77" fmla="*/ 69 h 386"/>
              <a:gd name="T78" fmla="*/ 0 w 311"/>
              <a:gd name="T79" fmla="*/ 53 h 386"/>
              <a:gd name="T80" fmla="*/ 0 w 311"/>
              <a:gd name="T81" fmla="*/ 40 h 386"/>
              <a:gd name="T82" fmla="*/ 3 w 311"/>
              <a:gd name="T83" fmla="*/ 29 h 386"/>
              <a:gd name="T84" fmla="*/ 7 w 311"/>
              <a:gd name="T85" fmla="*/ 20 h 386"/>
              <a:gd name="T86" fmla="*/ 13 w 311"/>
              <a:gd name="T87" fmla="*/ 12 h 386"/>
              <a:gd name="T88" fmla="*/ 20 w 311"/>
              <a:gd name="T89" fmla="*/ 6 h 386"/>
              <a:gd name="T90" fmla="*/ 30 w 311"/>
              <a:gd name="T91" fmla="*/ 3 h 386"/>
              <a:gd name="T92" fmla="*/ 42 w 311"/>
              <a:gd name="T93" fmla="*/ 0 h 386"/>
              <a:gd name="T94" fmla="*/ 56 w 311"/>
              <a:gd name="T95" fmla="*/ 0 h 386"/>
              <a:gd name="T96" fmla="*/ 72 w 311"/>
              <a:gd name="T97" fmla="*/ 0 h 386"/>
              <a:gd name="T98" fmla="*/ 91 w 311"/>
              <a:gd name="T99" fmla="*/ 3 h 386"/>
              <a:gd name="T100" fmla="*/ 111 w 311"/>
              <a:gd name="T101" fmla="*/ 6 h 386"/>
              <a:gd name="T102" fmla="*/ 134 w 311"/>
              <a:gd name="T103" fmla="*/ 12 h 386"/>
              <a:gd name="T104" fmla="*/ 145 w 311"/>
              <a:gd name="T105" fmla="*/ 14 h 3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311" h="386">
                <a:moveTo>
                  <a:pt x="145" y="14"/>
                </a:moveTo>
                <a:lnTo>
                  <a:pt x="157" y="19"/>
                </a:lnTo>
                <a:lnTo>
                  <a:pt x="169" y="23"/>
                </a:lnTo>
                <a:lnTo>
                  <a:pt x="180" y="27"/>
                </a:lnTo>
                <a:lnTo>
                  <a:pt x="192" y="33"/>
                </a:lnTo>
                <a:lnTo>
                  <a:pt x="202" y="40"/>
                </a:lnTo>
                <a:lnTo>
                  <a:pt x="212" y="48"/>
                </a:lnTo>
                <a:lnTo>
                  <a:pt x="220" y="55"/>
                </a:lnTo>
                <a:lnTo>
                  <a:pt x="230" y="63"/>
                </a:lnTo>
                <a:lnTo>
                  <a:pt x="239" y="72"/>
                </a:lnTo>
                <a:lnTo>
                  <a:pt x="248" y="82"/>
                </a:lnTo>
                <a:lnTo>
                  <a:pt x="255" y="92"/>
                </a:lnTo>
                <a:lnTo>
                  <a:pt x="262" y="102"/>
                </a:lnTo>
                <a:lnTo>
                  <a:pt x="269" y="114"/>
                </a:lnTo>
                <a:lnTo>
                  <a:pt x="277" y="127"/>
                </a:lnTo>
                <a:lnTo>
                  <a:pt x="284" y="140"/>
                </a:lnTo>
                <a:lnTo>
                  <a:pt x="289" y="153"/>
                </a:lnTo>
                <a:lnTo>
                  <a:pt x="295" y="167"/>
                </a:lnTo>
                <a:lnTo>
                  <a:pt x="300" y="180"/>
                </a:lnTo>
                <a:lnTo>
                  <a:pt x="304" y="193"/>
                </a:lnTo>
                <a:lnTo>
                  <a:pt x="307" y="206"/>
                </a:lnTo>
                <a:lnTo>
                  <a:pt x="308" y="217"/>
                </a:lnTo>
                <a:lnTo>
                  <a:pt x="310" y="229"/>
                </a:lnTo>
                <a:lnTo>
                  <a:pt x="311" y="240"/>
                </a:lnTo>
                <a:lnTo>
                  <a:pt x="311" y="252"/>
                </a:lnTo>
                <a:lnTo>
                  <a:pt x="311" y="262"/>
                </a:lnTo>
                <a:lnTo>
                  <a:pt x="310" y="272"/>
                </a:lnTo>
                <a:lnTo>
                  <a:pt x="307" y="282"/>
                </a:lnTo>
                <a:lnTo>
                  <a:pt x="304" y="292"/>
                </a:lnTo>
                <a:lnTo>
                  <a:pt x="301" y="301"/>
                </a:lnTo>
                <a:lnTo>
                  <a:pt x="297" y="310"/>
                </a:lnTo>
                <a:lnTo>
                  <a:pt x="291" y="318"/>
                </a:lnTo>
                <a:lnTo>
                  <a:pt x="285" y="325"/>
                </a:lnTo>
                <a:lnTo>
                  <a:pt x="279" y="333"/>
                </a:lnTo>
                <a:lnTo>
                  <a:pt x="274" y="340"/>
                </a:lnTo>
                <a:lnTo>
                  <a:pt x="266" y="346"/>
                </a:lnTo>
                <a:lnTo>
                  <a:pt x="261" y="351"/>
                </a:lnTo>
                <a:lnTo>
                  <a:pt x="255" y="357"/>
                </a:lnTo>
                <a:lnTo>
                  <a:pt x="249" y="363"/>
                </a:lnTo>
                <a:lnTo>
                  <a:pt x="245" y="367"/>
                </a:lnTo>
                <a:lnTo>
                  <a:pt x="239" y="371"/>
                </a:lnTo>
                <a:lnTo>
                  <a:pt x="233" y="374"/>
                </a:lnTo>
                <a:lnTo>
                  <a:pt x="229" y="377"/>
                </a:lnTo>
                <a:lnTo>
                  <a:pt x="223" y="380"/>
                </a:lnTo>
                <a:lnTo>
                  <a:pt x="219" y="382"/>
                </a:lnTo>
                <a:lnTo>
                  <a:pt x="213" y="384"/>
                </a:lnTo>
                <a:lnTo>
                  <a:pt x="209" y="384"/>
                </a:lnTo>
                <a:lnTo>
                  <a:pt x="205" y="386"/>
                </a:lnTo>
                <a:lnTo>
                  <a:pt x="200" y="386"/>
                </a:lnTo>
                <a:lnTo>
                  <a:pt x="196" y="386"/>
                </a:lnTo>
                <a:lnTo>
                  <a:pt x="192" y="384"/>
                </a:lnTo>
                <a:lnTo>
                  <a:pt x="187" y="383"/>
                </a:lnTo>
                <a:lnTo>
                  <a:pt x="181" y="380"/>
                </a:lnTo>
                <a:lnTo>
                  <a:pt x="177" y="377"/>
                </a:lnTo>
                <a:lnTo>
                  <a:pt x="171" y="373"/>
                </a:lnTo>
                <a:lnTo>
                  <a:pt x="166" y="369"/>
                </a:lnTo>
                <a:lnTo>
                  <a:pt x="160" y="363"/>
                </a:lnTo>
                <a:lnTo>
                  <a:pt x="153" y="356"/>
                </a:lnTo>
                <a:lnTo>
                  <a:pt x="147" y="350"/>
                </a:lnTo>
                <a:lnTo>
                  <a:pt x="140" y="341"/>
                </a:lnTo>
                <a:lnTo>
                  <a:pt x="133" y="334"/>
                </a:lnTo>
                <a:lnTo>
                  <a:pt x="125" y="325"/>
                </a:lnTo>
                <a:lnTo>
                  <a:pt x="118" y="315"/>
                </a:lnTo>
                <a:lnTo>
                  <a:pt x="111" y="305"/>
                </a:lnTo>
                <a:lnTo>
                  <a:pt x="102" y="294"/>
                </a:lnTo>
                <a:lnTo>
                  <a:pt x="86" y="271"/>
                </a:lnTo>
                <a:lnTo>
                  <a:pt x="72" y="249"/>
                </a:lnTo>
                <a:lnTo>
                  <a:pt x="58" y="226"/>
                </a:lnTo>
                <a:lnTo>
                  <a:pt x="46" y="204"/>
                </a:lnTo>
                <a:lnTo>
                  <a:pt x="35" y="181"/>
                </a:lnTo>
                <a:lnTo>
                  <a:pt x="26" y="160"/>
                </a:lnTo>
                <a:lnTo>
                  <a:pt x="17" y="138"/>
                </a:lnTo>
                <a:lnTo>
                  <a:pt x="10" y="117"/>
                </a:lnTo>
                <a:lnTo>
                  <a:pt x="7" y="107"/>
                </a:lnTo>
                <a:lnTo>
                  <a:pt x="4" y="96"/>
                </a:lnTo>
                <a:lnTo>
                  <a:pt x="3" y="86"/>
                </a:lnTo>
                <a:lnTo>
                  <a:pt x="1" y="78"/>
                </a:lnTo>
                <a:lnTo>
                  <a:pt x="0" y="69"/>
                </a:lnTo>
                <a:lnTo>
                  <a:pt x="0" y="62"/>
                </a:lnTo>
                <a:lnTo>
                  <a:pt x="0" y="53"/>
                </a:lnTo>
                <a:lnTo>
                  <a:pt x="0" y="48"/>
                </a:lnTo>
                <a:lnTo>
                  <a:pt x="0" y="40"/>
                </a:lnTo>
                <a:lnTo>
                  <a:pt x="1" y="35"/>
                </a:lnTo>
                <a:lnTo>
                  <a:pt x="3" y="29"/>
                </a:lnTo>
                <a:lnTo>
                  <a:pt x="4" y="25"/>
                </a:lnTo>
                <a:lnTo>
                  <a:pt x="7" y="20"/>
                </a:lnTo>
                <a:lnTo>
                  <a:pt x="9" y="16"/>
                </a:lnTo>
                <a:lnTo>
                  <a:pt x="13" y="12"/>
                </a:lnTo>
                <a:lnTo>
                  <a:pt x="16" y="9"/>
                </a:lnTo>
                <a:lnTo>
                  <a:pt x="20" y="6"/>
                </a:lnTo>
                <a:lnTo>
                  <a:pt x="24" y="4"/>
                </a:lnTo>
                <a:lnTo>
                  <a:pt x="30" y="3"/>
                </a:lnTo>
                <a:lnTo>
                  <a:pt x="36" y="1"/>
                </a:lnTo>
                <a:lnTo>
                  <a:pt x="42" y="0"/>
                </a:lnTo>
                <a:lnTo>
                  <a:pt x="49" y="0"/>
                </a:lnTo>
                <a:lnTo>
                  <a:pt x="56" y="0"/>
                </a:lnTo>
                <a:lnTo>
                  <a:pt x="63" y="0"/>
                </a:lnTo>
                <a:lnTo>
                  <a:pt x="72" y="0"/>
                </a:lnTo>
                <a:lnTo>
                  <a:pt x="81" y="1"/>
                </a:lnTo>
                <a:lnTo>
                  <a:pt x="91" y="3"/>
                </a:lnTo>
                <a:lnTo>
                  <a:pt x="101" y="4"/>
                </a:lnTo>
                <a:lnTo>
                  <a:pt x="111" y="6"/>
                </a:lnTo>
                <a:lnTo>
                  <a:pt x="122" y="9"/>
                </a:lnTo>
                <a:lnTo>
                  <a:pt x="134" y="12"/>
                </a:lnTo>
                <a:lnTo>
                  <a:pt x="145" y="14"/>
                </a:lnTo>
                <a:lnTo>
                  <a:pt x="145" y="14"/>
                </a:lnTo>
                <a:lnTo>
                  <a:pt x="145" y="14"/>
                </a:lnTo>
              </a:path>
            </a:pathLst>
          </a:custGeom>
          <a:solidFill>
            <a:srgbClr val="FF00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4" name="Freeform 24"/>
          <p:cNvSpPr>
            <a:spLocks/>
          </p:cNvSpPr>
          <p:nvPr/>
        </p:nvSpPr>
        <p:spPr bwMode="auto">
          <a:xfrm>
            <a:off x="4643930" y="2207664"/>
            <a:ext cx="524866" cy="653010"/>
          </a:xfrm>
          <a:custGeom>
            <a:avLst/>
            <a:gdLst>
              <a:gd name="T0" fmla="*/ 0 w 896"/>
              <a:gd name="T1" fmla="*/ 1104 h 1118"/>
              <a:gd name="T2" fmla="*/ 0 w 896"/>
              <a:gd name="T3" fmla="*/ 1091 h 1118"/>
              <a:gd name="T4" fmla="*/ 6 w 896"/>
              <a:gd name="T5" fmla="*/ 1074 h 1118"/>
              <a:gd name="T6" fmla="*/ 16 w 896"/>
              <a:gd name="T7" fmla="*/ 1053 h 1118"/>
              <a:gd name="T8" fmla="*/ 30 w 896"/>
              <a:gd name="T9" fmla="*/ 1028 h 1118"/>
              <a:gd name="T10" fmla="*/ 52 w 896"/>
              <a:gd name="T11" fmla="*/ 999 h 1118"/>
              <a:gd name="T12" fmla="*/ 76 w 896"/>
              <a:gd name="T13" fmla="*/ 964 h 1118"/>
              <a:gd name="T14" fmla="*/ 108 w 896"/>
              <a:gd name="T15" fmla="*/ 927 h 1118"/>
              <a:gd name="T16" fmla="*/ 144 w 896"/>
              <a:gd name="T17" fmla="*/ 885 h 1118"/>
              <a:gd name="T18" fmla="*/ 184 w 896"/>
              <a:gd name="T19" fmla="*/ 837 h 1118"/>
              <a:gd name="T20" fmla="*/ 230 w 896"/>
              <a:gd name="T21" fmla="*/ 787 h 1118"/>
              <a:gd name="T22" fmla="*/ 279 w 896"/>
              <a:gd name="T23" fmla="*/ 732 h 1118"/>
              <a:gd name="T24" fmla="*/ 327 w 896"/>
              <a:gd name="T25" fmla="*/ 673 h 1118"/>
              <a:gd name="T26" fmla="*/ 374 w 896"/>
              <a:gd name="T27" fmla="*/ 611 h 1118"/>
              <a:gd name="T28" fmla="*/ 420 w 896"/>
              <a:gd name="T29" fmla="*/ 545 h 1118"/>
              <a:gd name="T30" fmla="*/ 466 w 896"/>
              <a:gd name="T31" fmla="*/ 473 h 1118"/>
              <a:gd name="T32" fmla="*/ 513 w 896"/>
              <a:gd name="T33" fmla="*/ 400 h 1118"/>
              <a:gd name="T34" fmla="*/ 559 w 896"/>
              <a:gd name="T35" fmla="*/ 321 h 1118"/>
              <a:gd name="T36" fmla="*/ 603 w 896"/>
              <a:gd name="T37" fmla="*/ 239 h 1118"/>
              <a:gd name="T38" fmla="*/ 646 w 896"/>
              <a:gd name="T39" fmla="*/ 152 h 1118"/>
              <a:gd name="T40" fmla="*/ 691 w 896"/>
              <a:gd name="T41" fmla="*/ 61 h 1118"/>
              <a:gd name="T42" fmla="*/ 742 w 896"/>
              <a:gd name="T43" fmla="*/ 15 h 1118"/>
              <a:gd name="T44" fmla="*/ 796 w 896"/>
              <a:gd name="T45" fmla="*/ 56 h 1118"/>
              <a:gd name="T46" fmla="*/ 839 w 896"/>
              <a:gd name="T47" fmla="*/ 90 h 1118"/>
              <a:gd name="T48" fmla="*/ 871 w 896"/>
              <a:gd name="T49" fmla="*/ 119 h 1118"/>
              <a:gd name="T50" fmla="*/ 890 w 896"/>
              <a:gd name="T51" fmla="*/ 139 h 1118"/>
              <a:gd name="T52" fmla="*/ 896 w 896"/>
              <a:gd name="T53" fmla="*/ 154 h 1118"/>
              <a:gd name="T54" fmla="*/ 894 w 896"/>
              <a:gd name="T55" fmla="*/ 167 h 1118"/>
              <a:gd name="T56" fmla="*/ 888 w 896"/>
              <a:gd name="T57" fmla="*/ 185 h 1118"/>
              <a:gd name="T58" fmla="*/ 880 w 896"/>
              <a:gd name="T59" fmla="*/ 207 h 1118"/>
              <a:gd name="T60" fmla="*/ 867 w 896"/>
              <a:gd name="T61" fmla="*/ 234 h 1118"/>
              <a:gd name="T62" fmla="*/ 851 w 896"/>
              <a:gd name="T63" fmla="*/ 266 h 1118"/>
              <a:gd name="T64" fmla="*/ 831 w 896"/>
              <a:gd name="T65" fmla="*/ 303 h 1118"/>
              <a:gd name="T66" fmla="*/ 801 w 896"/>
              <a:gd name="T67" fmla="*/ 351 h 1118"/>
              <a:gd name="T68" fmla="*/ 763 w 896"/>
              <a:gd name="T69" fmla="*/ 407 h 1118"/>
              <a:gd name="T70" fmla="*/ 716 w 896"/>
              <a:gd name="T71" fmla="*/ 473 h 1118"/>
              <a:gd name="T72" fmla="*/ 661 w 896"/>
              <a:gd name="T73" fmla="*/ 551 h 1118"/>
              <a:gd name="T74" fmla="*/ 598 w 896"/>
              <a:gd name="T75" fmla="*/ 636 h 1118"/>
              <a:gd name="T76" fmla="*/ 530 w 896"/>
              <a:gd name="T77" fmla="*/ 719 h 1118"/>
              <a:gd name="T78" fmla="*/ 461 w 896"/>
              <a:gd name="T79" fmla="*/ 797 h 1118"/>
              <a:gd name="T80" fmla="*/ 389 w 896"/>
              <a:gd name="T81" fmla="*/ 869 h 1118"/>
              <a:gd name="T82" fmla="*/ 315 w 896"/>
              <a:gd name="T83" fmla="*/ 935 h 1118"/>
              <a:gd name="T84" fmla="*/ 239 w 896"/>
              <a:gd name="T85" fmla="*/ 996 h 1118"/>
              <a:gd name="T86" fmla="*/ 201 w 896"/>
              <a:gd name="T87" fmla="*/ 1023 h 1118"/>
              <a:gd name="T88" fmla="*/ 167 w 896"/>
              <a:gd name="T89" fmla="*/ 1048 h 1118"/>
              <a:gd name="T90" fmla="*/ 137 w 896"/>
              <a:gd name="T91" fmla="*/ 1068 h 1118"/>
              <a:gd name="T92" fmla="*/ 109 w 896"/>
              <a:gd name="T93" fmla="*/ 1085 h 1118"/>
              <a:gd name="T94" fmla="*/ 85 w 896"/>
              <a:gd name="T95" fmla="*/ 1098 h 1118"/>
              <a:gd name="T96" fmla="*/ 63 w 896"/>
              <a:gd name="T97" fmla="*/ 1108 h 1118"/>
              <a:gd name="T98" fmla="*/ 45 w 896"/>
              <a:gd name="T99" fmla="*/ 1115 h 1118"/>
              <a:gd name="T100" fmla="*/ 29 w 896"/>
              <a:gd name="T101" fmla="*/ 1118 h 1118"/>
              <a:gd name="T102" fmla="*/ 17 w 896"/>
              <a:gd name="T103" fmla="*/ 1118 h 1118"/>
              <a:gd name="T104" fmla="*/ 7 w 896"/>
              <a:gd name="T105" fmla="*/ 1114 h 1118"/>
              <a:gd name="T106" fmla="*/ 3 w 896"/>
              <a:gd name="T107" fmla="*/ 1110 h 11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896" h="1118">
                <a:moveTo>
                  <a:pt x="3" y="1110"/>
                </a:moveTo>
                <a:lnTo>
                  <a:pt x="1" y="1107"/>
                </a:lnTo>
                <a:lnTo>
                  <a:pt x="0" y="1104"/>
                </a:lnTo>
                <a:lnTo>
                  <a:pt x="0" y="1099"/>
                </a:lnTo>
                <a:lnTo>
                  <a:pt x="0" y="1095"/>
                </a:lnTo>
                <a:lnTo>
                  <a:pt x="0" y="1091"/>
                </a:lnTo>
                <a:lnTo>
                  <a:pt x="1" y="1087"/>
                </a:lnTo>
                <a:lnTo>
                  <a:pt x="3" y="1081"/>
                </a:lnTo>
                <a:lnTo>
                  <a:pt x="6" y="1074"/>
                </a:lnTo>
                <a:lnTo>
                  <a:pt x="7" y="1068"/>
                </a:lnTo>
                <a:lnTo>
                  <a:pt x="11" y="1061"/>
                </a:lnTo>
                <a:lnTo>
                  <a:pt x="16" y="1053"/>
                </a:lnTo>
                <a:lnTo>
                  <a:pt x="20" y="1045"/>
                </a:lnTo>
                <a:lnTo>
                  <a:pt x="24" y="1036"/>
                </a:lnTo>
                <a:lnTo>
                  <a:pt x="30" y="1028"/>
                </a:lnTo>
                <a:lnTo>
                  <a:pt x="37" y="1019"/>
                </a:lnTo>
                <a:lnTo>
                  <a:pt x="43" y="1009"/>
                </a:lnTo>
                <a:lnTo>
                  <a:pt x="52" y="999"/>
                </a:lnTo>
                <a:lnTo>
                  <a:pt x="59" y="987"/>
                </a:lnTo>
                <a:lnTo>
                  <a:pt x="68" y="977"/>
                </a:lnTo>
                <a:lnTo>
                  <a:pt x="76" y="964"/>
                </a:lnTo>
                <a:lnTo>
                  <a:pt x="86" y="953"/>
                </a:lnTo>
                <a:lnTo>
                  <a:pt x="96" y="940"/>
                </a:lnTo>
                <a:lnTo>
                  <a:pt x="108" y="927"/>
                </a:lnTo>
                <a:lnTo>
                  <a:pt x="119" y="914"/>
                </a:lnTo>
                <a:lnTo>
                  <a:pt x="131" y="899"/>
                </a:lnTo>
                <a:lnTo>
                  <a:pt x="144" y="885"/>
                </a:lnTo>
                <a:lnTo>
                  <a:pt x="157" y="869"/>
                </a:lnTo>
                <a:lnTo>
                  <a:pt x="170" y="853"/>
                </a:lnTo>
                <a:lnTo>
                  <a:pt x="184" y="837"/>
                </a:lnTo>
                <a:lnTo>
                  <a:pt x="199" y="822"/>
                </a:lnTo>
                <a:lnTo>
                  <a:pt x="214" y="804"/>
                </a:lnTo>
                <a:lnTo>
                  <a:pt x="230" y="787"/>
                </a:lnTo>
                <a:lnTo>
                  <a:pt x="246" y="770"/>
                </a:lnTo>
                <a:lnTo>
                  <a:pt x="262" y="751"/>
                </a:lnTo>
                <a:lnTo>
                  <a:pt x="279" y="732"/>
                </a:lnTo>
                <a:lnTo>
                  <a:pt x="295" y="714"/>
                </a:lnTo>
                <a:lnTo>
                  <a:pt x="311" y="693"/>
                </a:lnTo>
                <a:lnTo>
                  <a:pt x="327" y="673"/>
                </a:lnTo>
                <a:lnTo>
                  <a:pt x="343" y="653"/>
                </a:lnTo>
                <a:lnTo>
                  <a:pt x="358" y="633"/>
                </a:lnTo>
                <a:lnTo>
                  <a:pt x="374" y="611"/>
                </a:lnTo>
                <a:lnTo>
                  <a:pt x="390" y="590"/>
                </a:lnTo>
                <a:lnTo>
                  <a:pt x="405" y="567"/>
                </a:lnTo>
                <a:lnTo>
                  <a:pt x="420" y="545"/>
                </a:lnTo>
                <a:lnTo>
                  <a:pt x="436" y="521"/>
                </a:lnTo>
                <a:lnTo>
                  <a:pt x="452" y="498"/>
                </a:lnTo>
                <a:lnTo>
                  <a:pt x="466" y="473"/>
                </a:lnTo>
                <a:lnTo>
                  <a:pt x="482" y="450"/>
                </a:lnTo>
                <a:lnTo>
                  <a:pt x="497" y="424"/>
                </a:lnTo>
                <a:lnTo>
                  <a:pt x="513" y="400"/>
                </a:lnTo>
                <a:lnTo>
                  <a:pt x="528" y="374"/>
                </a:lnTo>
                <a:lnTo>
                  <a:pt x="543" y="348"/>
                </a:lnTo>
                <a:lnTo>
                  <a:pt x="559" y="321"/>
                </a:lnTo>
                <a:lnTo>
                  <a:pt x="573" y="293"/>
                </a:lnTo>
                <a:lnTo>
                  <a:pt x="587" y="266"/>
                </a:lnTo>
                <a:lnTo>
                  <a:pt x="603" y="239"/>
                </a:lnTo>
                <a:lnTo>
                  <a:pt x="618" y="210"/>
                </a:lnTo>
                <a:lnTo>
                  <a:pt x="632" y="181"/>
                </a:lnTo>
                <a:lnTo>
                  <a:pt x="646" y="152"/>
                </a:lnTo>
                <a:lnTo>
                  <a:pt x="662" y="122"/>
                </a:lnTo>
                <a:lnTo>
                  <a:pt x="677" y="92"/>
                </a:lnTo>
                <a:lnTo>
                  <a:pt x="691" y="61"/>
                </a:lnTo>
                <a:lnTo>
                  <a:pt x="706" y="31"/>
                </a:lnTo>
                <a:lnTo>
                  <a:pt x="720" y="0"/>
                </a:lnTo>
                <a:lnTo>
                  <a:pt x="742" y="15"/>
                </a:lnTo>
                <a:lnTo>
                  <a:pt x="762" y="30"/>
                </a:lnTo>
                <a:lnTo>
                  <a:pt x="779" y="43"/>
                </a:lnTo>
                <a:lnTo>
                  <a:pt x="796" y="56"/>
                </a:lnTo>
                <a:lnTo>
                  <a:pt x="812" y="69"/>
                </a:lnTo>
                <a:lnTo>
                  <a:pt x="827" y="80"/>
                </a:lnTo>
                <a:lnTo>
                  <a:pt x="839" y="90"/>
                </a:lnTo>
                <a:lnTo>
                  <a:pt x="851" y="100"/>
                </a:lnTo>
                <a:lnTo>
                  <a:pt x="863" y="110"/>
                </a:lnTo>
                <a:lnTo>
                  <a:pt x="871" y="119"/>
                </a:lnTo>
                <a:lnTo>
                  <a:pt x="878" y="126"/>
                </a:lnTo>
                <a:lnTo>
                  <a:pt x="884" y="133"/>
                </a:lnTo>
                <a:lnTo>
                  <a:pt x="890" y="139"/>
                </a:lnTo>
                <a:lnTo>
                  <a:pt x="893" y="145"/>
                </a:lnTo>
                <a:lnTo>
                  <a:pt x="896" y="149"/>
                </a:lnTo>
                <a:lnTo>
                  <a:pt x="896" y="154"/>
                </a:lnTo>
                <a:lnTo>
                  <a:pt x="896" y="158"/>
                </a:lnTo>
                <a:lnTo>
                  <a:pt x="894" y="162"/>
                </a:lnTo>
                <a:lnTo>
                  <a:pt x="894" y="167"/>
                </a:lnTo>
                <a:lnTo>
                  <a:pt x="893" y="172"/>
                </a:lnTo>
                <a:lnTo>
                  <a:pt x="891" y="178"/>
                </a:lnTo>
                <a:lnTo>
                  <a:pt x="888" y="185"/>
                </a:lnTo>
                <a:lnTo>
                  <a:pt x="886" y="192"/>
                </a:lnTo>
                <a:lnTo>
                  <a:pt x="883" y="200"/>
                </a:lnTo>
                <a:lnTo>
                  <a:pt x="880" y="207"/>
                </a:lnTo>
                <a:lnTo>
                  <a:pt x="875" y="216"/>
                </a:lnTo>
                <a:lnTo>
                  <a:pt x="871" y="224"/>
                </a:lnTo>
                <a:lnTo>
                  <a:pt x="867" y="234"/>
                </a:lnTo>
                <a:lnTo>
                  <a:pt x="863" y="244"/>
                </a:lnTo>
                <a:lnTo>
                  <a:pt x="857" y="254"/>
                </a:lnTo>
                <a:lnTo>
                  <a:pt x="851" y="266"/>
                </a:lnTo>
                <a:lnTo>
                  <a:pt x="845" y="277"/>
                </a:lnTo>
                <a:lnTo>
                  <a:pt x="838" y="290"/>
                </a:lnTo>
                <a:lnTo>
                  <a:pt x="831" y="303"/>
                </a:lnTo>
                <a:lnTo>
                  <a:pt x="822" y="318"/>
                </a:lnTo>
                <a:lnTo>
                  <a:pt x="812" y="334"/>
                </a:lnTo>
                <a:lnTo>
                  <a:pt x="801" y="351"/>
                </a:lnTo>
                <a:lnTo>
                  <a:pt x="789" y="368"/>
                </a:lnTo>
                <a:lnTo>
                  <a:pt x="776" y="387"/>
                </a:lnTo>
                <a:lnTo>
                  <a:pt x="763" y="407"/>
                </a:lnTo>
                <a:lnTo>
                  <a:pt x="749" y="429"/>
                </a:lnTo>
                <a:lnTo>
                  <a:pt x="733" y="450"/>
                </a:lnTo>
                <a:lnTo>
                  <a:pt x="716" y="473"/>
                </a:lnTo>
                <a:lnTo>
                  <a:pt x="698" y="498"/>
                </a:lnTo>
                <a:lnTo>
                  <a:pt x="681" y="524"/>
                </a:lnTo>
                <a:lnTo>
                  <a:pt x="661" y="551"/>
                </a:lnTo>
                <a:lnTo>
                  <a:pt x="641" y="578"/>
                </a:lnTo>
                <a:lnTo>
                  <a:pt x="619" y="607"/>
                </a:lnTo>
                <a:lnTo>
                  <a:pt x="598" y="636"/>
                </a:lnTo>
                <a:lnTo>
                  <a:pt x="574" y="665"/>
                </a:lnTo>
                <a:lnTo>
                  <a:pt x="553" y="692"/>
                </a:lnTo>
                <a:lnTo>
                  <a:pt x="530" y="719"/>
                </a:lnTo>
                <a:lnTo>
                  <a:pt x="507" y="747"/>
                </a:lnTo>
                <a:lnTo>
                  <a:pt x="484" y="773"/>
                </a:lnTo>
                <a:lnTo>
                  <a:pt x="461" y="797"/>
                </a:lnTo>
                <a:lnTo>
                  <a:pt x="436" y="822"/>
                </a:lnTo>
                <a:lnTo>
                  <a:pt x="413" y="846"/>
                </a:lnTo>
                <a:lnTo>
                  <a:pt x="389" y="869"/>
                </a:lnTo>
                <a:lnTo>
                  <a:pt x="364" y="892"/>
                </a:lnTo>
                <a:lnTo>
                  <a:pt x="340" y="914"/>
                </a:lnTo>
                <a:lnTo>
                  <a:pt x="315" y="935"/>
                </a:lnTo>
                <a:lnTo>
                  <a:pt x="289" y="957"/>
                </a:lnTo>
                <a:lnTo>
                  <a:pt x="265" y="976"/>
                </a:lnTo>
                <a:lnTo>
                  <a:pt x="239" y="996"/>
                </a:lnTo>
                <a:lnTo>
                  <a:pt x="226" y="1006"/>
                </a:lnTo>
                <a:lnTo>
                  <a:pt x="214" y="1015"/>
                </a:lnTo>
                <a:lnTo>
                  <a:pt x="201" y="1023"/>
                </a:lnTo>
                <a:lnTo>
                  <a:pt x="190" y="1032"/>
                </a:lnTo>
                <a:lnTo>
                  <a:pt x="178" y="1039"/>
                </a:lnTo>
                <a:lnTo>
                  <a:pt x="167" y="1048"/>
                </a:lnTo>
                <a:lnTo>
                  <a:pt x="157" y="1055"/>
                </a:lnTo>
                <a:lnTo>
                  <a:pt x="147" y="1061"/>
                </a:lnTo>
                <a:lnTo>
                  <a:pt x="137" y="1068"/>
                </a:lnTo>
                <a:lnTo>
                  <a:pt x="127" y="1074"/>
                </a:lnTo>
                <a:lnTo>
                  <a:pt x="118" y="1079"/>
                </a:lnTo>
                <a:lnTo>
                  <a:pt x="109" y="1085"/>
                </a:lnTo>
                <a:lnTo>
                  <a:pt x="101" y="1089"/>
                </a:lnTo>
                <a:lnTo>
                  <a:pt x="92" y="1094"/>
                </a:lnTo>
                <a:lnTo>
                  <a:pt x="85" y="1098"/>
                </a:lnTo>
                <a:lnTo>
                  <a:pt x="76" y="1102"/>
                </a:lnTo>
                <a:lnTo>
                  <a:pt x="69" y="1105"/>
                </a:lnTo>
                <a:lnTo>
                  <a:pt x="63" y="1108"/>
                </a:lnTo>
                <a:lnTo>
                  <a:pt x="56" y="1111"/>
                </a:lnTo>
                <a:lnTo>
                  <a:pt x="50" y="1112"/>
                </a:lnTo>
                <a:lnTo>
                  <a:pt x="45" y="1115"/>
                </a:lnTo>
                <a:lnTo>
                  <a:pt x="39" y="1117"/>
                </a:lnTo>
                <a:lnTo>
                  <a:pt x="33" y="1117"/>
                </a:lnTo>
                <a:lnTo>
                  <a:pt x="29" y="1118"/>
                </a:lnTo>
                <a:lnTo>
                  <a:pt x="24" y="1118"/>
                </a:lnTo>
                <a:lnTo>
                  <a:pt x="20" y="1118"/>
                </a:lnTo>
                <a:lnTo>
                  <a:pt x="17" y="1118"/>
                </a:lnTo>
                <a:lnTo>
                  <a:pt x="13" y="1117"/>
                </a:lnTo>
                <a:lnTo>
                  <a:pt x="10" y="1115"/>
                </a:lnTo>
                <a:lnTo>
                  <a:pt x="7" y="1114"/>
                </a:lnTo>
                <a:lnTo>
                  <a:pt x="4" y="1112"/>
                </a:lnTo>
                <a:lnTo>
                  <a:pt x="3" y="1110"/>
                </a:lnTo>
                <a:lnTo>
                  <a:pt x="3" y="1110"/>
                </a:lnTo>
                <a:lnTo>
                  <a:pt x="3" y="1110"/>
                </a:lnTo>
              </a:path>
            </a:pathLst>
          </a:custGeom>
          <a:solidFill>
            <a:srgbClr val="FF00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5" name="Freeform 25"/>
          <p:cNvSpPr>
            <a:spLocks/>
          </p:cNvSpPr>
          <p:nvPr/>
        </p:nvSpPr>
        <p:spPr bwMode="auto">
          <a:xfrm>
            <a:off x="5040651" y="2341074"/>
            <a:ext cx="308951" cy="616147"/>
          </a:xfrm>
          <a:custGeom>
            <a:avLst/>
            <a:gdLst>
              <a:gd name="T0" fmla="*/ 211 w 528"/>
              <a:gd name="T1" fmla="*/ 987 h 1053"/>
              <a:gd name="T2" fmla="*/ 171 w 528"/>
              <a:gd name="T3" fmla="*/ 1030 h 1053"/>
              <a:gd name="T4" fmla="*/ 142 w 528"/>
              <a:gd name="T5" fmla="*/ 1051 h 1053"/>
              <a:gd name="T6" fmla="*/ 119 w 528"/>
              <a:gd name="T7" fmla="*/ 1050 h 1053"/>
              <a:gd name="T8" fmla="*/ 95 w 528"/>
              <a:gd name="T9" fmla="*/ 1036 h 1053"/>
              <a:gd name="T10" fmla="*/ 67 w 528"/>
              <a:gd name="T11" fmla="*/ 1007 h 1053"/>
              <a:gd name="T12" fmla="*/ 37 w 528"/>
              <a:gd name="T13" fmla="*/ 967 h 1053"/>
              <a:gd name="T14" fmla="*/ 16 w 528"/>
              <a:gd name="T15" fmla="*/ 931 h 1053"/>
              <a:gd name="T16" fmla="*/ 3 w 528"/>
              <a:gd name="T17" fmla="*/ 903 h 1053"/>
              <a:gd name="T18" fmla="*/ 0 w 528"/>
              <a:gd name="T19" fmla="*/ 883 h 1053"/>
              <a:gd name="T20" fmla="*/ 4 w 528"/>
              <a:gd name="T21" fmla="*/ 859 h 1053"/>
              <a:gd name="T22" fmla="*/ 17 w 528"/>
              <a:gd name="T23" fmla="*/ 824 h 1053"/>
              <a:gd name="T24" fmla="*/ 36 w 528"/>
              <a:gd name="T25" fmla="*/ 776 h 1053"/>
              <a:gd name="T26" fmla="*/ 47 w 528"/>
              <a:gd name="T27" fmla="*/ 745 h 1053"/>
              <a:gd name="T28" fmla="*/ 57 w 528"/>
              <a:gd name="T29" fmla="*/ 704 h 1053"/>
              <a:gd name="T30" fmla="*/ 66 w 528"/>
              <a:gd name="T31" fmla="*/ 654 h 1053"/>
              <a:gd name="T32" fmla="*/ 76 w 528"/>
              <a:gd name="T33" fmla="*/ 595 h 1053"/>
              <a:gd name="T34" fmla="*/ 83 w 528"/>
              <a:gd name="T35" fmla="*/ 525 h 1053"/>
              <a:gd name="T36" fmla="*/ 92 w 528"/>
              <a:gd name="T37" fmla="*/ 445 h 1053"/>
              <a:gd name="T38" fmla="*/ 102 w 528"/>
              <a:gd name="T39" fmla="*/ 311 h 1053"/>
              <a:gd name="T40" fmla="*/ 103 w 528"/>
              <a:gd name="T41" fmla="*/ 167 h 1053"/>
              <a:gd name="T42" fmla="*/ 95 w 528"/>
              <a:gd name="T43" fmla="*/ 54 h 1053"/>
              <a:gd name="T44" fmla="*/ 111 w 528"/>
              <a:gd name="T45" fmla="*/ 2 h 1053"/>
              <a:gd name="T46" fmla="*/ 173 w 528"/>
              <a:gd name="T47" fmla="*/ 9 h 1053"/>
              <a:gd name="T48" fmla="*/ 223 w 528"/>
              <a:gd name="T49" fmla="*/ 28 h 1053"/>
              <a:gd name="T50" fmla="*/ 262 w 528"/>
              <a:gd name="T51" fmla="*/ 55 h 1053"/>
              <a:gd name="T52" fmla="*/ 291 w 528"/>
              <a:gd name="T53" fmla="*/ 85 h 1053"/>
              <a:gd name="T54" fmla="*/ 309 w 528"/>
              <a:gd name="T55" fmla="*/ 111 h 1053"/>
              <a:gd name="T56" fmla="*/ 318 w 528"/>
              <a:gd name="T57" fmla="*/ 136 h 1053"/>
              <a:gd name="T58" fmla="*/ 319 w 528"/>
              <a:gd name="T59" fmla="*/ 153 h 1053"/>
              <a:gd name="T60" fmla="*/ 318 w 528"/>
              <a:gd name="T61" fmla="*/ 179 h 1053"/>
              <a:gd name="T62" fmla="*/ 315 w 528"/>
              <a:gd name="T63" fmla="*/ 216 h 1053"/>
              <a:gd name="T64" fmla="*/ 308 w 528"/>
              <a:gd name="T65" fmla="*/ 262 h 1053"/>
              <a:gd name="T66" fmla="*/ 299 w 528"/>
              <a:gd name="T67" fmla="*/ 319 h 1053"/>
              <a:gd name="T68" fmla="*/ 289 w 528"/>
              <a:gd name="T69" fmla="*/ 385 h 1053"/>
              <a:gd name="T70" fmla="*/ 276 w 528"/>
              <a:gd name="T71" fmla="*/ 457 h 1053"/>
              <a:gd name="T72" fmla="*/ 265 w 528"/>
              <a:gd name="T73" fmla="*/ 519 h 1053"/>
              <a:gd name="T74" fmla="*/ 256 w 528"/>
              <a:gd name="T75" fmla="*/ 569 h 1053"/>
              <a:gd name="T76" fmla="*/ 249 w 528"/>
              <a:gd name="T77" fmla="*/ 608 h 1053"/>
              <a:gd name="T78" fmla="*/ 243 w 528"/>
              <a:gd name="T79" fmla="*/ 635 h 1053"/>
              <a:gd name="T80" fmla="*/ 240 w 528"/>
              <a:gd name="T81" fmla="*/ 650 h 1053"/>
              <a:gd name="T82" fmla="*/ 239 w 528"/>
              <a:gd name="T83" fmla="*/ 654 h 1053"/>
              <a:gd name="T84" fmla="*/ 258 w 528"/>
              <a:gd name="T85" fmla="*/ 638 h 1053"/>
              <a:gd name="T86" fmla="*/ 305 w 528"/>
              <a:gd name="T87" fmla="*/ 597 h 1053"/>
              <a:gd name="T88" fmla="*/ 381 w 528"/>
              <a:gd name="T89" fmla="*/ 530 h 1053"/>
              <a:gd name="T90" fmla="*/ 459 w 528"/>
              <a:gd name="T91" fmla="*/ 470 h 1053"/>
              <a:gd name="T92" fmla="*/ 508 w 528"/>
              <a:gd name="T93" fmla="*/ 442 h 1053"/>
              <a:gd name="T94" fmla="*/ 528 w 528"/>
              <a:gd name="T95" fmla="*/ 450 h 1053"/>
              <a:gd name="T96" fmla="*/ 523 w 528"/>
              <a:gd name="T97" fmla="*/ 487 h 1053"/>
              <a:gd name="T98" fmla="*/ 497 w 528"/>
              <a:gd name="T99" fmla="*/ 545 h 1053"/>
              <a:gd name="T100" fmla="*/ 452 w 528"/>
              <a:gd name="T101" fmla="*/ 624 h 1053"/>
              <a:gd name="T102" fmla="*/ 357 w 528"/>
              <a:gd name="T103" fmla="*/ 772 h 1053"/>
              <a:gd name="T104" fmla="*/ 249 w 528"/>
              <a:gd name="T105" fmla="*/ 935 h 10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528" h="1053">
                <a:moveTo>
                  <a:pt x="249" y="935"/>
                </a:moveTo>
                <a:lnTo>
                  <a:pt x="239" y="949"/>
                </a:lnTo>
                <a:lnTo>
                  <a:pt x="229" y="962"/>
                </a:lnTo>
                <a:lnTo>
                  <a:pt x="220" y="975"/>
                </a:lnTo>
                <a:lnTo>
                  <a:pt x="211" y="987"/>
                </a:lnTo>
                <a:lnTo>
                  <a:pt x="203" y="997"/>
                </a:lnTo>
                <a:lnTo>
                  <a:pt x="194" y="1007"/>
                </a:lnTo>
                <a:lnTo>
                  <a:pt x="186" y="1015"/>
                </a:lnTo>
                <a:lnTo>
                  <a:pt x="178" y="1024"/>
                </a:lnTo>
                <a:lnTo>
                  <a:pt x="171" y="1030"/>
                </a:lnTo>
                <a:lnTo>
                  <a:pt x="165" y="1037"/>
                </a:lnTo>
                <a:lnTo>
                  <a:pt x="158" y="1041"/>
                </a:lnTo>
                <a:lnTo>
                  <a:pt x="152" y="1046"/>
                </a:lnTo>
                <a:lnTo>
                  <a:pt x="147" y="1049"/>
                </a:lnTo>
                <a:lnTo>
                  <a:pt x="142" y="1051"/>
                </a:lnTo>
                <a:lnTo>
                  <a:pt x="137" y="1053"/>
                </a:lnTo>
                <a:lnTo>
                  <a:pt x="132" y="1053"/>
                </a:lnTo>
                <a:lnTo>
                  <a:pt x="128" y="1053"/>
                </a:lnTo>
                <a:lnTo>
                  <a:pt x="124" y="1051"/>
                </a:lnTo>
                <a:lnTo>
                  <a:pt x="119" y="1050"/>
                </a:lnTo>
                <a:lnTo>
                  <a:pt x="114" y="1049"/>
                </a:lnTo>
                <a:lnTo>
                  <a:pt x="109" y="1046"/>
                </a:lnTo>
                <a:lnTo>
                  <a:pt x="105" y="1043"/>
                </a:lnTo>
                <a:lnTo>
                  <a:pt x="99" y="1040"/>
                </a:lnTo>
                <a:lnTo>
                  <a:pt x="95" y="1036"/>
                </a:lnTo>
                <a:lnTo>
                  <a:pt x="89" y="1031"/>
                </a:lnTo>
                <a:lnTo>
                  <a:pt x="83" y="1026"/>
                </a:lnTo>
                <a:lnTo>
                  <a:pt x="78" y="1020"/>
                </a:lnTo>
                <a:lnTo>
                  <a:pt x="73" y="1014"/>
                </a:lnTo>
                <a:lnTo>
                  <a:pt x="67" y="1007"/>
                </a:lnTo>
                <a:lnTo>
                  <a:pt x="60" y="1000"/>
                </a:lnTo>
                <a:lnTo>
                  <a:pt x="54" y="992"/>
                </a:lnTo>
                <a:lnTo>
                  <a:pt x="49" y="984"/>
                </a:lnTo>
                <a:lnTo>
                  <a:pt x="43" y="975"/>
                </a:lnTo>
                <a:lnTo>
                  <a:pt x="37" y="967"/>
                </a:lnTo>
                <a:lnTo>
                  <a:pt x="31" y="959"/>
                </a:lnTo>
                <a:lnTo>
                  <a:pt x="27" y="951"/>
                </a:lnTo>
                <a:lnTo>
                  <a:pt x="23" y="943"/>
                </a:lnTo>
                <a:lnTo>
                  <a:pt x="18" y="936"/>
                </a:lnTo>
                <a:lnTo>
                  <a:pt x="16" y="931"/>
                </a:lnTo>
                <a:lnTo>
                  <a:pt x="11" y="925"/>
                </a:lnTo>
                <a:lnTo>
                  <a:pt x="8" y="919"/>
                </a:lnTo>
                <a:lnTo>
                  <a:pt x="7" y="913"/>
                </a:lnTo>
                <a:lnTo>
                  <a:pt x="4" y="907"/>
                </a:lnTo>
                <a:lnTo>
                  <a:pt x="3" y="903"/>
                </a:lnTo>
                <a:lnTo>
                  <a:pt x="1" y="899"/>
                </a:lnTo>
                <a:lnTo>
                  <a:pt x="1" y="895"/>
                </a:lnTo>
                <a:lnTo>
                  <a:pt x="0" y="890"/>
                </a:lnTo>
                <a:lnTo>
                  <a:pt x="0" y="887"/>
                </a:lnTo>
                <a:lnTo>
                  <a:pt x="0" y="883"/>
                </a:lnTo>
                <a:lnTo>
                  <a:pt x="0" y="880"/>
                </a:lnTo>
                <a:lnTo>
                  <a:pt x="1" y="874"/>
                </a:lnTo>
                <a:lnTo>
                  <a:pt x="3" y="870"/>
                </a:lnTo>
                <a:lnTo>
                  <a:pt x="3" y="864"/>
                </a:lnTo>
                <a:lnTo>
                  <a:pt x="4" y="859"/>
                </a:lnTo>
                <a:lnTo>
                  <a:pt x="7" y="853"/>
                </a:lnTo>
                <a:lnTo>
                  <a:pt x="8" y="846"/>
                </a:lnTo>
                <a:lnTo>
                  <a:pt x="11" y="838"/>
                </a:lnTo>
                <a:lnTo>
                  <a:pt x="14" y="831"/>
                </a:lnTo>
                <a:lnTo>
                  <a:pt x="17" y="824"/>
                </a:lnTo>
                <a:lnTo>
                  <a:pt x="20" y="815"/>
                </a:lnTo>
                <a:lnTo>
                  <a:pt x="23" y="805"/>
                </a:lnTo>
                <a:lnTo>
                  <a:pt x="27" y="797"/>
                </a:lnTo>
                <a:lnTo>
                  <a:pt x="31" y="787"/>
                </a:lnTo>
                <a:lnTo>
                  <a:pt x="36" y="776"/>
                </a:lnTo>
                <a:lnTo>
                  <a:pt x="39" y="771"/>
                </a:lnTo>
                <a:lnTo>
                  <a:pt x="40" y="765"/>
                </a:lnTo>
                <a:lnTo>
                  <a:pt x="43" y="759"/>
                </a:lnTo>
                <a:lnTo>
                  <a:pt x="44" y="752"/>
                </a:lnTo>
                <a:lnTo>
                  <a:pt x="47" y="745"/>
                </a:lnTo>
                <a:lnTo>
                  <a:pt x="49" y="738"/>
                </a:lnTo>
                <a:lnTo>
                  <a:pt x="52" y="730"/>
                </a:lnTo>
                <a:lnTo>
                  <a:pt x="53" y="722"/>
                </a:lnTo>
                <a:lnTo>
                  <a:pt x="54" y="713"/>
                </a:lnTo>
                <a:lnTo>
                  <a:pt x="57" y="704"/>
                </a:lnTo>
                <a:lnTo>
                  <a:pt x="59" y="696"/>
                </a:lnTo>
                <a:lnTo>
                  <a:pt x="62" y="686"/>
                </a:lnTo>
                <a:lnTo>
                  <a:pt x="63" y="676"/>
                </a:lnTo>
                <a:lnTo>
                  <a:pt x="65" y="666"/>
                </a:lnTo>
                <a:lnTo>
                  <a:pt x="66" y="654"/>
                </a:lnTo>
                <a:lnTo>
                  <a:pt x="69" y="644"/>
                </a:lnTo>
                <a:lnTo>
                  <a:pt x="70" y="631"/>
                </a:lnTo>
                <a:lnTo>
                  <a:pt x="72" y="620"/>
                </a:lnTo>
                <a:lnTo>
                  <a:pt x="73" y="608"/>
                </a:lnTo>
                <a:lnTo>
                  <a:pt x="76" y="595"/>
                </a:lnTo>
                <a:lnTo>
                  <a:pt x="78" y="582"/>
                </a:lnTo>
                <a:lnTo>
                  <a:pt x="79" y="568"/>
                </a:lnTo>
                <a:lnTo>
                  <a:pt x="80" y="553"/>
                </a:lnTo>
                <a:lnTo>
                  <a:pt x="82" y="539"/>
                </a:lnTo>
                <a:lnTo>
                  <a:pt x="83" y="525"/>
                </a:lnTo>
                <a:lnTo>
                  <a:pt x="86" y="510"/>
                </a:lnTo>
                <a:lnTo>
                  <a:pt x="88" y="494"/>
                </a:lnTo>
                <a:lnTo>
                  <a:pt x="89" y="478"/>
                </a:lnTo>
                <a:lnTo>
                  <a:pt x="90" y="463"/>
                </a:lnTo>
                <a:lnTo>
                  <a:pt x="92" y="445"/>
                </a:lnTo>
                <a:lnTo>
                  <a:pt x="93" y="428"/>
                </a:lnTo>
                <a:lnTo>
                  <a:pt x="95" y="411"/>
                </a:lnTo>
                <a:lnTo>
                  <a:pt x="98" y="376"/>
                </a:lnTo>
                <a:lnTo>
                  <a:pt x="99" y="343"/>
                </a:lnTo>
                <a:lnTo>
                  <a:pt x="102" y="311"/>
                </a:lnTo>
                <a:lnTo>
                  <a:pt x="103" y="280"/>
                </a:lnTo>
                <a:lnTo>
                  <a:pt x="103" y="250"/>
                </a:lnTo>
                <a:lnTo>
                  <a:pt x="105" y="222"/>
                </a:lnTo>
                <a:lnTo>
                  <a:pt x="105" y="193"/>
                </a:lnTo>
                <a:lnTo>
                  <a:pt x="103" y="167"/>
                </a:lnTo>
                <a:lnTo>
                  <a:pt x="102" y="143"/>
                </a:lnTo>
                <a:lnTo>
                  <a:pt x="101" y="119"/>
                </a:lnTo>
                <a:lnTo>
                  <a:pt x="99" y="97"/>
                </a:lnTo>
                <a:lnTo>
                  <a:pt x="98" y="75"/>
                </a:lnTo>
                <a:lnTo>
                  <a:pt x="95" y="54"/>
                </a:lnTo>
                <a:lnTo>
                  <a:pt x="90" y="35"/>
                </a:lnTo>
                <a:lnTo>
                  <a:pt x="88" y="18"/>
                </a:lnTo>
                <a:lnTo>
                  <a:pt x="83" y="0"/>
                </a:lnTo>
                <a:lnTo>
                  <a:pt x="98" y="0"/>
                </a:lnTo>
                <a:lnTo>
                  <a:pt x="111" y="2"/>
                </a:lnTo>
                <a:lnTo>
                  <a:pt x="124" y="2"/>
                </a:lnTo>
                <a:lnTo>
                  <a:pt x="137" y="3"/>
                </a:lnTo>
                <a:lnTo>
                  <a:pt x="150" y="5"/>
                </a:lnTo>
                <a:lnTo>
                  <a:pt x="161" y="8"/>
                </a:lnTo>
                <a:lnTo>
                  <a:pt x="173" y="9"/>
                </a:lnTo>
                <a:lnTo>
                  <a:pt x="184" y="12"/>
                </a:lnTo>
                <a:lnTo>
                  <a:pt x="194" y="16"/>
                </a:lnTo>
                <a:lnTo>
                  <a:pt x="204" y="19"/>
                </a:lnTo>
                <a:lnTo>
                  <a:pt x="214" y="24"/>
                </a:lnTo>
                <a:lnTo>
                  <a:pt x="223" y="28"/>
                </a:lnTo>
                <a:lnTo>
                  <a:pt x="232" y="32"/>
                </a:lnTo>
                <a:lnTo>
                  <a:pt x="240" y="38"/>
                </a:lnTo>
                <a:lnTo>
                  <a:pt x="247" y="44"/>
                </a:lnTo>
                <a:lnTo>
                  <a:pt x="255" y="49"/>
                </a:lnTo>
                <a:lnTo>
                  <a:pt x="262" y="55"/>
                </a:lnTo>
                <a:lnTo>
                  <a:pt x="268" y="62"/>
                </a:lnTo>
                <a:lnTo>
                  <a:pt x="273" y="68"/>
                </a:lnTo>
                <a:lnTo>
                  <a:pt x="279" y="74"/>
                </a:lnTo>
                <a:lnTo>
                  <a:pt x="285" y="80"/>
                </a:lnTo>
                <a:lnTo>
                  <a:pt x="291" y="85"/>
                </a:lnTo>
                <a:lnTo>
                  <a:pt x="295" y="90"/>
                </a:lnTo>
                <a:lnTo>
                  <a:pt x="299" y="95"/>
                </a:lnTo>
                <a:lnTo>
                  <a:pt x="302" y="101"/>
                </a:lnTo>
                <a:lnTo>
                  <a:pt x="306" y="107"/>
                </a:lnTo>
                <a:lnTo>
                  <a:pt x="309" y="111"/>
                </a:lnTo>
                <a:lnTo>
                  <a:pt x="312" y="117"/>
                </a:lnTo>
                <a:lnTo>
                  <a:pt x="314" y="121"/>
                </a:lnTo>
                <a:lnTo>
                  <a:pt x="315" y="127"/>
                </a:lnTo>
                <a:lnTo>
                  <a:pt x="317" y="131"/>
                </a:lnTo>
                <a:lnTo>
                  <a:pt x="318" y="136"/>
                </a:lnTo>
                <a:lnTo>
                  <a:pt x="318" y="139"/>
                </a:lnTo>
                <a:lnTo>
                  <a:pt x="319" y="142"/>
                </a:lnTo>
                <a:lnTo>
                  <a:pt x="319" y="144"/>
                </a:lnTo>
                <a:lnTo>
                  <a:pt x="319" y="149"/>
                </a:lnTo>
                <a:lnTo>
                  <a:pt x="319" y="153"/>
                </a:lnTo>
                <a:lnTo>
                  <a:pt x="319" y="157"/>
                </a:lnTo>
                <a:lnTo>
                  <a:pt x="319" y="162"/>
                </a:lnTo>
                <a:lnTo>
                  <a:pt x="319" y="167"/>
                </a:lnTo>
                <a:lnTo>
                  <a:pt x="319" y="173"/>
                </a:lnTo>
                <a:lnTo>
                  <a:pt x="318" y="179"/>
                </a:lnTo>
                <a:lnTo>
                  <a:pt x="318" y="186"/>
                </a:lnTo>
                <a:lnTo>
                  <a:pt x="317" y="193"/>
                </a:lnTo>
                <a:lnTo>
                  <a:pt x="317" y="201"/>
                </a:lnTo>
                <a:lnTo>
                  <a:pt x="315" y="208"/>
                </a:lnTo>
                <a:lnTo>
                  <a:pt x="315" y="216"/>
                </a:lnTo>
                <a:lnTo>
                  <a:pt x="314" y="225"/>
                </a:lnTo>
                <a:lnTo>
                  <a:pt x="312" y="234"/>
                </a:lnTo>
                <a:lnTo>
                  <a:pt x="311" y="242"/>
                </a:lnTo>
                <a:lnTo>
                  <a:pt x="309" y="252"/>
                </a:lnTo>
                <a:lnTo>
                  <a:pt x="308" y="262"/>
                </a:lnTo>
                <a:lnTo>
                  <a:pt x="306" y="273"/>
                </a:lnTo>
                <a:lnTo>
                  <a:pt x="305" y="284"/>
                </a:lnTo>
                <a:lnTo>
                  <a:pt x="304" y="294"/>
                </a:lnTo>
                <a:lnTo>
                  <a:pt x="302" y="307"/>
                </a:lnTo>
                <a:lnTo>
                  <a:pt x="299" y="319"/>
                </a:lnTo>
                <a:lnTo>
                  <a:pt x="298" y="332"/>
                </a:lnTo>
                <a:lnTo>
                  <a:pt x="296" y="343"/>
                </a:lnTo>
                <a:lnTo>
                  <a:pt x="294" y="358"/>
                </a:lnTo>
                <a:lnTo>
                  <a:pt x="291" y="370"/>
                </a:lnTo>
                <a:lnTo>
                  <a:pt x="289" y="385"/>
                </a:lnTo>
                <a:lnTo>
                  <a:pt x="286" y="399"/>
                </a:lnTo>
                <a:lnTo>
                  <a:pt x="283" y="414"/>
                </a:lnTo>
                <a:lnTo>
                  <a:pt x="281" y="428"/>
                </a:lnTo>
                <a:lnTo>
                  <a:pt x="279" y="442"/>
                </a:lnTo>
                <a:lnTo>
                  <a:pt x="276" y="457"/>
                </a:lnTo>
                <a:lnTo>
                  <a:pt x="273" y="470"/>
                </a:lnTo>
                <a:lnTo>
                  <a:pt x="272" y="483"/>
                </a:lnTo>
                <a:lnTo>
                  <a:pt x="269" y="496"/>
                </a:lnTo>
                <a:lnTo>
                  <a:pt x="268" y="507"/>
                </a:lnTo>
                <a:lnTo>
                  <a:pt x="265" y="519"/>
                </a:lnTo>
                <a:lnTo>
                  <a:pt x="263" y="530"/>
                </a:lnTo>
                <a:lnTo>
                  <a:pt x="262" y="540"/>
                </a:lnTo>
                <a:lnTo>
                  <a:pt x="259" y="550"/>
                </a:lnTo>
                <a:lnTo>
                  <a:pt x="258" y="561"/>
                </a:lnTo>
                <a:lnTo>
                  <a:pt x="256" y="569"/>
                </a:lnTo>
                <a:lnTo>
                  <a:pt x="255" y="578"/>
                </a:lnTo>
                <a:lnTo>
                  <a:pt x="253" y="586"/>
                </a:lnTo>
                <a:lnTo>
                  <a:pt x="252" y="594"/>
                </a:lnTo>
                <a:lnTo>
                  <a:pt x="250" y="601"/>
                </a:lnTo>
                <a:lnTo>
                  <a:pt x="249" y="608"/>
                </a:lnTo>
                <a:lnTo>
                  <a:pt x="247" y="614"/>
                </a:lnTo>
                <a:lnTo>
                  <a:pt x="246" y="620"/>
                </a:lnTo>
                <a:lnTo>
                  <a:pt x="246" y="625"/>
                </a:lnTo>
                <a:lnTo>
                  <a:pt x="245" y="631"/>
                </a:lnTo>
                <a:lnTo>
                  <a:pt x="243" y="635"/>
                </a:lnTo>
                <a:lnTo>
                  <a:pt x="243" y="640"/>
                </a:lnTo>
                <a:lnTo>
                  <a:pt x="242" y="643"/>
                </a:lnTo>
                <a:lnTo>
                  <a:pt x="242" y="645"/>
                </a:lnTo>
                <a:lnTo>
                  <a:pt x="240" y="648"/>
                </a:lnTo>
                <a:lnTo>
                  <a:pt x="240" y="650"/>
                </a:lnTo>
                <a:lnTo>
                  <a:pt x="240" y="653"/>
                </a:lnTo>
                <a:lnTo>
                  <a:pt x="239" y="653"/>
                </a:lnTo>
                <a:lnTo>
                  <a:pt x="239" y="654"/>
                </a:lnTo>
                <a:lnTo>
                  <a:pt x="239" y="654"/>
                </a:lnTo>
                <a:lnTo>
                  <a:pt x="239" y="654"/>
                </a:lnTo>
                <a:lnTo>
                  <a:pt x="240" y="653"/>
                </a:lnTo>
                <a:lnTo>
                  <a:pt x="243" y="650"/>
                </a:lnTo>
                <a:lnTo>
                  <a:pt x="246" y="647"/>
                </a:lnTo>
                <a:lnTo>
                  <a:pt x="250" y="643"/>
                </a:lnTo>
                <a:lnTo>
                  <a:pt x="258" y="638"/>
                </a:lnTo>
                <a:lnTo>
                  <a:pt x="263" y="631"/>
                </a:lnTo>
                <a:lnTo>
                  <a:pt x="272" y="624"/>
                </a:lnTo>
                <a:lnTo>
                  <a:pt x="282" y="615"/>
                </a:lnTo>
                <a:lnTo>
                  <a:pt x="292" y="607"/>
                </a:lnTo>
                <a:lnTo>
                  <a:pt x="305" y="597"/>
                </a:lnTo>
                <a:lnTo>
                  <a:pt x="318" y="585"/>
                </a:lnTo>
                <a:lnTo>
                  <a:pt x="331" y="573"/>
                </a:lnTo>
                <a:lnTo>
                  <a:pt x="347" y="559"/>
                </a:lnTo>
                <a:lnTo>
                  <a:pt x="364" y="546"/>
                </a:lnTo>
                <a:lnTo>
                  <a:pt x="381" y="530"/>
                </a:lnTo>
                <a:lnTo>
                  <a:pt x="399" y="516"/>
                </a:lnTo>
                <a:lnTo>
                  <a:pt x="416" y="501"/>
                </a:lnTo>
                <a:lnTo>
                  <a:pt x="432" y="490"/>
                </a:lnTo>
                <a:lnTo>
                  <a:pt x="446" y="478"/>
                </a:lnTo>
                <a:lnTo>
                  <a:pt x="459" y="470"/>
                </a:lnTo>
                <a:lnTo>
                  <a:pt x="471" y="461"/>
                </a:lnTo>
                <a:lnTo>
                  <a:pt x="482" y="454"/>
                </a:lnTo>
                <a:lnTo>
                  <a:pt x="492" y="450"/>
                </a:lnTo>
                <a:lnTo>
                  <a:pt x="499" y="445"/>
                </a:lnTo>
                <a:lnTo>
                  <a:pt x="508" y="442"/>
                </a:lnTo>
                <a:lnTo>
                  <a:pt x="514" y="441"/>
                </a:lnTo>
                <a:lnTo>
                  <a:pt x="520" y="441"/>
                </a:lnTo>
                <a:lnTo>
                  <a:pt x="523" y="442"/>
                </a:lnTo>
                <a:lnTo>
                  <a:pt x="525" y="445"/>
                </a:lnTo>
                <a:lnTo>
                  <a:pt x="528" y="450"/>
                </a:lnTo>
                <a:lnTo>
                  <a:pt x="528" y="455"/>
                </a:lnTo>
                <a:lnTo>
                  <a:pt x="528" y="463"/>
                </a:lnTo>
                <a:lnTo>
                  <a:pt x="527" y="470"/>
                </a:lnTo>
                <a:lnTo>
                  <a:pt x="525" y="478"/>
                </a:lnTo>
                <a:lnTo>
                  <a:pt x="523" y="487"/>
                </a:lnTo>
                <a:lnTo>
                  <a:pt x="518" y="497"/>
                </a:lnTo>
                <a:lnTo>
                  <a:pt x="514" y="507"/>
                </a:lnTo>
                <a:lnTo>
                  <a:pt x="510" y="519"/>
                </a:lnTo>
                <a:lnTo>
                  <a:pt x="504" y="532"/>
                </a:lnTo>
                <a:lnTo>
                  <a:pt x="497" y="545"/>
                </a:lnTo>
                <a:lnTo>
                  <a:pt x="489" y="559"/>
                </a:lnTo>
                <a:lnTo>
                  <a:pt x="481" y="575"/>
                </a:lnTo>
                <a:lnTo>
                  <a:pt x="472" y="591"/>
                </a:lnTo>
                <a:lnTo>
                  <a:pt x="462" y="607"/>
                </a:lnTo>
                <a:lnTo>
                  <a:pt x="452" y="624"/>
                </a:lnTo>
                <a:lnTo>
                  <a:pt x="440" y="643"/>
                </a:lnTo>
                <a:lnTo>
                  <a:pt x="429" y="661"/>
                </a:lnTo>
                <a:lnTo>
                  <a:pt x="404" y="700"/>
                </a:lnTo>
                <a:lnTo>
                  <a:pt x="380" y="736"/>
                </a:lnTo>
                <a:lnTo>
                  <a:pt x="357" y="772"/>
                </a:lnTo>
                <a:lnTo>
                  <a:pt x="334" y="807"/>
                </a:lnTo>
                <a:lnTo>
                  <a:pt x="312" y="841"/>
                </a:lnTo>
                <a:lnTo>
                  <a:pt x="291" y="873"/>
                </a:lnTo>
                <a:lnTo>
                  <a:pt x="269" y="905"/>
                </a:lnTo>
                <a:lnTo>
                  <a:pt x="249" y="935"/>
                </a:lnTo>
                <a:lnTo>
                  <a:pt x="249" y="935"/>
                </a:lnTo>
                <a:lnTo>
                  <a:pt x="249" y="935"/>
                </a:lnTo>
              </a:path>
            </a:pathLst>
          </a:custGeom>
          <a:solidFill>
            <a:srgbClr val="FF00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9457114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9" grpId="0" animBg="1"/>
      <p:bldP spid="10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7" grpId="0" animBg="1"/>
      <p:bldP spid="29" grpId="0" animBg="1"/>
      <p:bldP spid="31" grpId="0" animBg="1"/>
      <p:bldP spid="32" grpId="0" animBg="1"/>
      <p:bldP spid="33" grpId="0" animBg="1"/>
      <p:bldP spid="34" grpId="0" animBg="1"/>
      <p:bldP spid="3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Group 47"/>
          <p:cNvGraphicFramePr>
            <a:graphicFrameLocks noGrp="1"/>
          </p:cNvGraphicFramePr>
          <p:nvPr/>
        </p:nvGraphicFramePr>
        <p:xfrm>
          <a:off x="4019868" y="1212850"/>
          <a:ext cx="2590800" cy="2279650"/>
        </p:xfrm>
        <a:graphic>
          <a:graphicData uri="http://schemas.openxmlformats.org/drawingml/2006/table">
            <a:tbl>
              <a:tblPr/>
              <a:tblGrid>
                <a:gridCol w="1284387"/>
                <a:gridCol w="1306413"/>
              </a:tblGrid>
              <a:tr h="113446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4518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7661" name="Rectangle 24"/>
          <p:cNvSpPr/>
          <p:nvPr/>
        </p:nvSpPr>
        <p:spPr>
          <a:xfrm>
            <a:off x="4454843" y="1512888"/>
            <a:ext cx="31750" cy="15240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/>
          <a:p>
            <a:pPr algn="just"/>
            <a:r>
              <a:rPr lang="zh-CN" altLang="en-US" sz="10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endParaRPr lang="zh-CN" altLang="en-US" dirty="0">
              <a:latin typeface="Calibri" panose="020F0502020204030204" pitchFamily="34" charset="0"/>
            </a:endParaRPr>
          </a:p>
        </p:txBody>
      </p:sp>
      <p:sp>
        <p:nvSpPr>
          <p:cNvPr id="68637" name="Freeform 29"/>
          <p:cNvSpPr/>
          <p:nvPr/>
        </p:nvSpPr>
        <p:spPr>
          <a:xfrm>
            <a:off x="4559618" y="2044700"/>
            <a:ext cx="590550" cy="152400"/>
          </a:xfrm>
          <a:custGeom>
            <a:avLst/>
            <a:gdLst>
              <a:gd name="txL" fmla="*/ 0 w 928"/>
              <a:gd name="txT" fmla="*/ 0 h 240"/>
              <a:gd name="txR" fmla="*/ 928 w 928"/>
              <a:gd name="txB" fmla="*/ 240 h 240"/>
            </a:gdLst>
            <a:ahLst/>
            <a:cxnLst>
              <a:cxn ang="0">
                <a:pos x="0" y="66128900"/>
              </a:cxn>
              <a:cxn ang="0">
                <a:pos x="40901315" y="56048275"/>
              </a:cxn>
              <a:cxn ang="0">
                <a:pos x="77348050" y="50806350"/>
              </a:cxn>
              <a:cxn ang="0">
                <a:pos x="113390055" y="40725725"/>
              </a:cxn>
              <a:cxn ang="0">
                <a:pos x="149432059" y="30645100"/>
              </a:cxn>
              <a:cxn ang="0">
                <a:pos x="174944710" y="25403175"/>
              </a:cxn>
              <a:cxn ang="0">
                <a:pos x="206127405" y="20161250"/>
              </a:cxn>
              <a:cxn ang="0">
                <a:pos x="231640056" y="15322550"/>
              </a:cxn>
              <a:cxn ang="0">
                <a:pos x="252293396" y="10080625"/>
              </a:cxn>
              <a:cxn ang="0">
                <a:pos x="272946101" y="4838700"/>
              </a:cxn>
              <a:cxn ang="0">
                <a:pos x="293599442" y="4838700"/>
              </a:cxn>
              <a:cxn ang="0">
                <a:pos x="308988106" y="0"/>
              </a:cxn>
              <a:cxn ang="0">
                <a:pos x="324376769" y="0"/>
              </a:cxn>
              <a:cxn ang="0">
                <a:pos x="334906123" y="0"/>
              </a:cxn>
              <a:cxn ang="0">
                <a:pos x="339765433" y="0"/>
              </a:cxn>
              <a:cxn ang="0">
                <a:pos x="350294787" y="0"/>
              </a:cxn>
              <a:cxn ang="0">
                <a:pos x="360418774" y="4838700"/>
              </a:cxn>
              <a:cxn ang="0">
                <a:pos x="365683451" y="15322550"/>
              </a:cxn>
              <a:cxn ang="0">
                <a:pos x="370948128" y="20161250"/>
              </a:cxn>
              <a:cxn ang="0">
                <a:pos x="375807438" y="25403175"/>
              </a:cxn>
              <a:cxn ang="0">
                <a:pos x="370948128" y="25403175"/>
              </a:cxn>
              <a:cxn ang="0">
                <a:pos x="365683451" y="30645100"/>
              </a:cxn>
              <a:cxn ang="0">
                <a:pos x="360418774" y="30645100"/>
              </a:cxn>
              <a:cxn ang="0">
                <a:pos x="355559464" y="30645100"/>
              </a:cxn>
              <a:cxn ang="0">
                <a:pos x="350294787" y="35483800"/>
              </a:cxn>
              <a:cxn ang="0">
                <a:pos x="339765433" y="35483800"/>
              </a:cxn>
              <a:cxn ang="0">
                <a:pos x="334906123" y="40725725"/>
              </a:cxn>
              <a:cxn ang="0">
                <a:pos x="324376769" y="40725725"/>
              </a:cxn>
              <a:cxn ang="0">
                <a:pos x="314252782" y="45967650"/>
              </a:cxn>
              <a:cxn ang="0">
                <a:pos x="303723429" y="50806350"/>
              </a:cxn>
              <a:cxn ang="0">
                <a:pos x="288334765" y="50806350"/>
              </a:cxn>
              <a:cxn ang="0">
                <a:pos x="278210778" y="56048275"/>
              </a:cxn>
              <a:cxn ang="0">
                <a:pos x="262822114" y="61290200"/>
              </a:cxn>
              <a:cxn ang="0">
                <a:pos x="247028720" y="61290200"/>
              </a:cxn>
              <a:cxn ang="0">
                <a:pos x="216251392" y="71370825"/>
              </a:cxn>
              <a:cxn ang="0">
                <a:pos x="190333374" y="76612750"/>
              </a:cxn>
              <a:cxn ang="0">
                <a:pos x="164820723" y="81451450"/>
              </a:cxn>
              <a:cxn ang="0">
                <a:pos x="138902705" y="86693375"/>
              </a:cxn>
              <a:cxn ang="0">
                <a:pos x="118250001" y="91935300"/>
              </a:cxn>
              <a:cxn ang="0">
                <a:pos x="102861337" y="96774000"/>
              </a:cxn>
              <a:cxn ang="0">
                <a:pos x="82207996" y="96774000"/>
              </a:cxn>
              <a:cxn ang="0">
                <a:pos x="72084009" y="96774000"/>
              </a:cxn>
              <a:cxn ang="0">
                <a:pos x="51430669" y="96774000"/>
              </a:cxn>
              <a:cxn ang="0">
                <a:pos x="30777328" y="86693375"/>
              </a:cxn>
              <a:cxn ang="0">
                <a:pos x="20653341" y="86693375"/>
              </a:cxn>
              <a:cxn ang="0">
                <a:pos x="15388664" y="81451450"/>
              </a:cxn>
              <a:cxn ang="0">
                <a:pos x="4859310" y="76612750"/>
              </a:cxn>
              <a:cxn ang="0">
                <a:pos x="0" y="66128900"/>
              </a:cxn>
            </a:cxnLst>
            <a:rect l="txL" t="txT" r="txR" b="txB"/>
            <a:pathLst>
              <a:path w="928" h="240">
                <a:moveTo>
                  <a:pt x="0" y="164"/>
                </a:moveTo>
                <a:lnTo>
                  <a:pt x="101" y="139"/>
                </a:lnTo>
                <a:lnTo>
                  <a:pt x="191" y="126"/>
                </a:lnTo>
                <a:lnTo>
                  <a:pt x="280" y="101"/>
                </a:lnTo>
                <a:lnTo>
                  <a:pt x="369" y="76"/>
                </a:lnTo>
                <a:lnTo>
                  <a:pt x="432" y="63"/>
                </a:lnTo>
                <a:lnTo>
                  <a:pt x="509" y="50"/>
                </a:lnTo>
                <a:lnTo>
                  <a:pt x="572" y="38"/>
                </a:lnTo>
                <a:lnTo>
                  <a:pt x="623" y="25"/>
                </a:lnTo>
                <a:lnTo>
                  <a:pt x="674" y="12"/>
                </a:lnTo>
                <a:lnTo>
                  <a:pt x="725" y="12"/>
                </a:lnTo>
                <a:lnTo>
                  <a:pt x="763" y="0"/>
                </a:lnTo>
                <a:lnTo>
                  <a:pt x="801" y="0"/>
                </a:lnTo>
                <a:lnTo>
                  <a:pt x="827" y="0"/>
                </a:lnTo>
                <a:lnTo>
                  <a:pt x="839" y="0"/>
                </a:lnTo>
                <a:lnTo>
                  <a:pt x="865" y="0"/>
                </a:lnTo>
                <a:lnTo>
                  <a:pt x="890" y="12"/>
                </a:lnTo>
                <a:lnTo>
                  <a:pt x="903" y="38"/>
                </a:lnTo>
                <a:lnTo>
                  <a:pt x="916" y="50"/>
                </a:lnTo>
                <a:lnTo>
                  <a:pt x="928" y="63"/>
                </a:lnTo>
                <a:lnTo>
                  <a:pt x="916" y="63"/>
                </a:lnTo>
                <a:lnTo>
                  <a:pt x="903" y="76"/>
                </a:lnTo>
                <a:lnTo>
                  <a:pt x="890" y="76"/>
                </a:lnTo>
                <a:lnTo>
                  <a:pt x="878" y="76"/>
                </a:lnTo>
                <a:lnTo>
                  <a:pt x="865" y="88"/>
                </a:lnTo>
                <a:lnTo>
                  <a:pt x="839" y="88"/>
                </a:lnTo>
                <a:lnTo>
                  <a:pt x="827" y="101"/>
                </a:lnTo>
                <a:lnTo>
                  <a:pt x="801" y="101"/>
                </a:lnTo>
                <a:lnTo>
                  <a:pt x="776" y="114"/>
                </a:lnTo>
                <a:lnTo>
                  <a:pt x="750" y="126"/>
                </a:lnTo>
                <a:lnTo>
                  <a:pt x="712" y="126"/>
                </a:lnTo>
                <a:lnTo>
                  <a:pt x="687" y="139"/>
                </a:lnTo>
                <a:lnTo>
                  <a:pt x="649" y="152"/>
                </a:lnTo>
                <a:lnTo>
                  <a:pt x="610" y="152"/>
                </a:lnTo>
                <a:lnTo>
                  <a:pt x="534" y="177"/>
                </a:lnTo>
                <a:lnTo>
                  <a:pt x="470" y="190"/>
                </a:lnTo>
                <a:lnTo>
                  <a:pt x="407" y="202"/>
                </a:lnTo>
                <a:lnTo>
                  <a:pt x="343" y="215"/>
                </a:lnTo>
                <a:lnTo>
                  <a:pt x="292" y="228"/>
                </a:lnTo>
                <a:lnTo>
                  <a:pt x="254" y="240"/>
                </a:lnTo>
                <a:lnTo>
                  <a:pt x="203" y="240"/>
                </a:lnTo>
                <a:lnTo>
                  <a:pt x="178" y="240"/>
                </a:lnTo>
                <a:lnTo>
                  <a:pt x="127" y="240"/>
                </a:lnTo>
                <a:lnTo>
                  <a:pt x="76" y="215"/>
                </a:lnTo>
                <a:lnTo>
                  <a:pt x="51" y="215"/>
                </a:lnTo>
                <a:lnTo>
                  <a:pt x="38" y="202"/>
                </a:lnTo>
                <a:lnTo>
                  <a:pt x="12" y="190"/>
                </a:lnTo>
                <a:lnTo>
                  <a:pt x="0" y="164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8641" name="Freeform 33"/>
          <p:cNvSpPr/>
          <p:nvPr/>
        </p:nvSpPr>
        <p:spPr>
          <a:xfrm>
            <a:off x="5294630" y="1858963"/>
            <a:ext cx="695325" cy="168275"/>
          </a:xfrm>
          <a:custGeom>
            <a:avLst/>
            <a:gdLst>
              <a:gd name="txL" fmla="*/ 0 w 1095"/>
              <a:gd name="txT" fmla="*/ 0 h 266"/>
              <a:gd name="txR" fmla="*/ 1095 w 1095"/>
              <a:gd name="txB" fmla="*/ 266 h 266"/>
            </a:gdLst>
            <a:ahLst/>
            <a:cxnLst>
              <a:cxn ang="0">
                <a:pos x="164515800" y="50825376"/>
              </a:cxn>
              <a:cxn ang="0">
                <a:pos x="195160900" y="45622769"/>
              </a:cxn>
              <a:cxn ang="0">
                <a:pos x="225806000" y="40820605"/>
              </a:cxn>
              <a:cxn ang="0">
                <a:pos x="256854325" y="30415390"/>
              </a:cxn>
              <a:cxn ang="0">
                <a:pos x="287499425" y="20409986"/>
              </a:cxn>
              <a:cxn ang="0">
                <a:pos x="302821975" y="15207379"/>
              </a:cxn>
              <a:cxn ang="0">
                <a:pos x="318144525" y="10405215"/>
              </a:cxn>
              <a:cxn ang="0">
                <a:pos x="343950925" y="5202608"/>
              </a:cxn>
              <a:cxn ang="0">
                <a:pos x="364515400" y="0"/>
              </a:cxn>
              <a:cxn ang="0">
                <a:pos x="379837950" y="0"/>
              </a:cxn>
              <a:cxn ang="0">
                <a:pos x="395160500" y="0"/>
              </a:cxn>
              <a:cxn ang="0">
                <a:pos x="405241125" y="5202608"/>
              </a:cxn>
              <a:cxn ang="0">
                <a:pos x="425805600" y="10405215"/>
              </a:cxn>
              <a:cxn ang="0">
                <a:pos x="431047525" y="15207379"/>
              </a:cxn>
              <a:cxn ang="0">
                <a:pos x="436289450" y="20409986"/>
              </a:cxn>
              <a:cxn ang="0">
                <a:pos x="441531375" y="25612594"/>
              </a:cxn>
              <a:cxn ang="0">
                <a:pos x="441531375" y="30415390"/>
              </a:cxn>
              <a:cxn ang="0">
                <a:pos x="441531375" y="35617997"/>
              </a:cxn>
              <a:cxn ang="0">
                <a:pos x="436289450" y="35617997"/>
              </a:cxn>
              <a:cxn ang="0">
                <a:pos x="431047525" y="35617997"/>
              </a:cxn>
              <a:cxn ang="0">
                <a:pos x="425805600" y="40820605"/>
              </a:cxn>
              <a:cxn ang="0">
                <a:pos x="415724975" y="40820605"/>
              </a:cxn>
              <a:cxn ang="0">
                <a:pos x="410483050" y="45622769"/>
              </a:cxn>
              <a:cxn ang="0">
                <a:pos x="400402425" y="45622769"/>
              </a:cxn>
              <a:cxn ang="0">
                <a:pos x="385079875" y="50825376"/>
              </a:cxn>
              <a:cxn ang="0">
                <a:pos x="374596025" y="50825376"/>
              </a:cxn>
              <a:cxn ang="0">
                <a:pos x="359273475" y="56027984"/>
              </a:cxn>
              <a:cxn ang="0">
                <a:pos x="343950925" y="60830147"/>
              </a:cxn>
              <a:cxn ang="0">
                <a:pos x="328628375" y="60830147"/>
              </a:cxn>
              <a:cxn ang="0">
                <a:pos x="308063900" y="66032755"/>
              </a:cxn>
              <a:cxn ang="0">
                <a:pos x="287499425" y="71235362"/>
              </a:cxn>
              <a:cxn ang="0">
                <a:pos x="266934950" y="71235362"/>
              </a:cxn>
              <a:cxn ang="0">
                <a:pos x="225806000" y="81240133"/>
              </a:cxn>
              <a:cxn ang="0">
                <a:pos x="184677050" y="86442741"/>
              </a:cxn>
              <a:cxn ang="0">
                <a:pos x="148790025" y="96448145"/>
              </a:cxn>
              <a:cxn ang="0">
                <a:pos x="112903000" y="101650752"/>
              </a:cxn>
              <a:cxn ang="0">
                <a:pos x="82257900" y="101650752"/>
              </a:cxn>
              <a:cxn ang="0">
                <a:pos x="51612800" y="106452916"/>
              </a:cxn>
              <a:cxn ang="0">
                <a:pos x="25806400" y="106452916"/>
              </a:cxn>
              <a:cxn ang="0">
                <a:pos x="0" y="106452916"/>
              </a:cxn>
              <a:cxn ang="0">
                <a:pos x="0" y="60830147"/>
              </a:cxn>
              <a:cxn ang="0">
                <a:pos x="25806400" y="60830147"/>
              </a:cxn>
              <a:cxn ang="0">
                <a:pos x="51612800" y="60830147"/>
              </a:cxn>
              <a:cxn ang="0">
                <a:pos x="72177275" y="56027984"/>
              </a:cxn>
              <a:cxn ang="0">
                <a:pos x="92338525" y="56027984"/>
              </a:cxn>
              <a:cxn ang="0">
                <a:pos x="112903000" y="56027984"/>
              </a:cxn>
              <a:cxn ang="0">
                <a:pos x="128225550" y="50825376"/>
              </a:cxn>
              <a:cxn ang="0">
                <a:pos x="148790025" y="50825376"/>
              </a:cxn>
              <a:cxn ang="0">
                <a:pos x="164515800" y="50825376"/>
              </a:cxn>
            </a:cxnLst>
            <a:rect l="txL" t="txT" r="txR" b="txB"/>
            <a:pathLst>
              <a:path w="1095" h="266">
                <a:moveTo>
                  <a:pt x="408" y="127"/>
                </a:moveTo>
                <a:lnTo>
                  <a:pt x="484" y="114"/>
                </a:lnTo>
                <a:lnTo>
                  <a:pt x="560" y="102"/>
                </a:lnTo>
                <a:lnTo>
                  <a:pt x="637" y="76"/>
                </a:lnTo>
                <a:lnTo>
                  <a:pt x="713" y="51"/>
                </a:lnTo>
                <a:lnTo>
                  <a:pt x="751" y="38"/>
                </a:lnTo>
                <a:lnTo>
                  <a:pt x="789" y="26"/>
                </a:lnTo>
                <a:lnTo>
                  <a:pt x="853" y="13"/>
                </a:lnTo>
                <a:lnTo>
                  <a:pt x="904" y="0"/>
                </a:lnTo>
                <a:lnTo>
                  <a:pt x="942" y="0"/>
                </a:lnTo>
                <a:lnTo>
                  <a:pt x="980" y="0"/>
                </a:lnTo>
                <a:lnTo>
                  <a:pt x="1005" y="13"/>
                </a:lnTo>
                <a:lnTo>
                  <a:pt x="1056" y="26"/>
                </a:lnTo>
                <a:lnTo>
                  <a:pt x="1069" y="38"/>
                </a:lnTo>
                <a:lnTo>
                  <a:pt x="1082" y="51"/>
                </a:lnTo>
                <a:lnTo>
                  <a:pt x="1095" y="64"/>
                </a:lnTo>
                <a:lnTo>
                  <a:pt x="1095" y="76"/>
                </a:lnTo>
                <a:lnTo>
                  <a:pt x="1095" y="89"/>
                </a:lnTo>
                <a:lnTo>
                  <a:pt x="1082" y="89"/>
                </a:lnTo>
                <a:lnTo>
                  <a:pt x="1069" y="89"/>
                </a:lnTo>
                <a:lnTo>
                  <a:pt x="1056" y="102"/>
                </a:lnTo>
                <a:lnTo>
                  <a:pt x="1031" y="102"/>
                </a:lnTo>
                <a:lnTo>
                  <a:pt x="1018" y="114"/>
                </a:lnTo>
                <a:lnTo>
                  <a:pt x="993" y="114"/>
                </a:lnTo>
                <a:lnTo>
                  <a:pt x="955" y="127"/>
                </a:lnTo>
                <a:lnTo>
                  <a:pt x="929" y="127"/>
                </a:lnTo>
                <a:lnTo>
                  <a:pt x="891" y="140"/>
                </a:lnTo>
                <a:lnTo>
                  <a:pt x="853" y="152"/>
                </a:lnTo>
                <a:lnTo>
                  <a:pt x="815" y="152"/>
                </a:lnTo>
                <a:lnTo>
                  <a:pt x="764" y="165"/>
                </a:lnTo>
                <a:lnTo>
                  <a:pt x="713" y="178"/>
                </a:lnTo>
                <a:lnTo>
                  <a:pt x="662" y="178"/>
                </a:lnTo>
                <a:lnTo>
                  <a:pt x="560" y="203"/>
                </a:lnTo>
                <a:lnTo>
                  <a:pt x="458" y="216"/>
                </a:lnTo>
                <a:lnTo>
                  <a:pt x="369" y="241"/>
                </a:lnTo>
                <a:lnTo>
                  <a:pt x="280" y="254"/>
                </a:lnTo>
                <a:lnTo>
                  <a:pt x="204" y="254"/>
                </a:lnTo>
                <a:lnTo>
                  <a:pt x="128" y="266"/>
                </a:lnTo>
                <a:lnTo>
                  <a:pt x="64" y="266"/>
                </a:lnTo>
                <a:lnTo>
                  <a:pt x="0" y="266"/>
                </a:lnTo>
                <a:lnTo>
                  <a:pt x="0" y="152"/>
                </a:lnTo>
                <a:lnTo>
                  <a:pt x="64" y="152"/>
                </a:lnTo>
                <a:lnTo>
                  <a:pt x="128" y="152"/>
                </a:lnTo>
                <a:lnTo>
                  <a:pt x="179" y="140"/>
                </a:lnTo>
                <a:lnTo>
                  <a:pt x="229" y="140"/>
                </a:lnTo>
                <a:lnTo>
                  <a:pt x="280" y="140"/>
                </a:lnTo>
                <a:lnTo>
                  <a:pt x="318" y="127"/>
                </a:lnTo>
                <a:lnTo>
                  <a:pt x="369" y="127"/>
                </a:lnTo>
                <a:lnTo>
                  <a:pt x="408" y="127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8643" name="Freeform 35"/>
          <p:cNvSpPr/>
          <p:nvPr/>
        </p:nvSpPr>
        <p:spPr>
          <a:xfrm>
            <a:off x="5367655" y="2373313"/>
            <a:ext cx="582613" cy="169862"/>
          </a:xfrm>
          <a:custGeom>
            <a:avLst/>
            <a:gdLst>
              <a:gd name="txL" fmla="*/ 0 w 916"/>
              <a:gd name="txT" fmla="*/ 0 h 266"/>
              <a:gd name="txR" fmla="*/ 916 w 916"/>
              <a:gd name="txB" fmla="*/ 266 h 266"/>
            </a:gdLst>
            <a:ahLst/>
            <a:cxnLst>
              <a:cxn ang="0">
                <a:pos x="0" y="77478784"/>
              </a:cxn>
              <a:cxn ang="0">
                <a:pos x="36004975" y="67284509"/>
              </a:cxn>
              <a:cxn ang="0">
                <a:pos x="66750531" y="57089596"/>
              </a:cxn>
              <a:cxn ang="0">
                <a:pos x="97900609" y="51788753"/>
              </a:cxn>
              <a:cxn ang="0">
                <a:pos x="128646166" y="41593840"/>
              </a:cxn>
              <a:cxn ang="0">
                <a:pos x="154536826" y="36292996"/>
              </a:cxn>
              <a:cxn ang="0">
                <a:pos x="180023601" y="26098083"/>
              </a:cxn>
              <a:cxn ang="0">
                <a:pos x="200655479" y="20797239"/>
              </a:cxn>
              <a:cxn ang="0">
                <a:pos x="221287357" y="15495757"/>
              </a:cxn>
              <a:cxn ang="0">
                <a:pos x="241919236" y="10602326"/>
              </a:cxn>
              <a:cxn ang="0">
                <a:pos x="257292332" y="10602326"/>
              </a:cxn>
              <a:cxn ang="0">
                <a:pos x="272664792" y="5301482"/>
              </a:cxn>
              <a:cxn ang="0">
                <a:pos x="283182992" y="5301482"/>
              </a:cxn>
              <a:cxn ang="0">
                <a:pos x="293296670" y="0"/>
              </a:cxn>
              <a:cxn ang="0">
                <a:pos x="298556088" y="0"/>
              </a:cxn>
              <a:cxn ang="0">
                <a:pos x="303814870" y="0"/>
              </a:cxn>
              <a:cxn ang="0">
                <a:pos x="308669767" y="0"/>
              </a:cxn>
              <a:cxn ang="0">
                <a:pos x="319187967" y="0"/>
              </a:cxn>
              <a:cxn ang="0">
                <a:pos x="329301645" y="0"/>
              </a:cxn>
              <a:cxn ang="0">
                <a:pos x="349933523" y="10602326"/>
              </a:cxn>
              <a:cxn ang="0">
                <a:pos x="355192305" y="15495757"/>
              </a:cxn>
              <a:cxn ang="0">
                <a:pos x="365305983" y="20797239"/>
              </a:cxn>
              <a:cxn ang="0">
                <a:pos x="370565401" y="26098083"/>
              </a:cxn>
              <a:cxn ang="0">
                <a:pos x="370565401" y="30991513"/>
              </a:cxn>
              <a:cxn ang="0">
                <a:pos x="370565401" y="36292996"/>
              </a:cxn>
              <a:cxn ang="0">
                <a:pos x="365305983" y="36292996"/>
              </a:cxn>
              <a:cxn ang="0">
                <a:pos x="355192305" y="41593840"/>
              </a:cxn>
              <a:cxn ang="0">
                <a:pos x="349933523" y="41593840"/>
              </a:cxn>
              <a:cxn ang="0">
                <a:pos x="334560427" y="46487270"/>
              </a:cxn>
              <a:cxn ang="0">
                <a:pos x="319187967" y="51788753"/>
              </a:cxn>
              <a:cxn ang="0">
                <a:pos x="298556088" y="57089596"/>
              </a:cxn>
              <a:cxn ang="0">
                <a:pos x="277924210" y="61983027"/>
              </a:cxn>
              <a:cxn ang="0">
                <a:pos x="257292332" y="67284509"/>
              </a:cxn>
              <a:cxn ang="0">
                <a:pos x="236660454" y="72585353"/>
              </a:cxn>
              <a:cxn ang="0">
                <a:pos x="216028575" y="77478784"/>
              </a:cxn>
              <a:cxn ang="0">
                <a:pos x="195396697" y="82780266"/>
              </a:cxn>
              <a:cxn ang="0">
                <a:pos x="180023601" y="82780266"/>
              </a:cxn>
              <a:cxn ang="0">
                <a:pos x="164650504" y="88081110"/>
              </a:cxn>
              <a:cxn ang="0">
                <a:pos x="149278044" y="88081110"/>
              </a:cxn>
              <a:cxn ang="0">
                <a:pos x="133904948" y="92974540"/>
              </a:cxn>
              <a:cxn ang="0">
                <a:pos x="123386748" y="92974540"/>
              </a:cxn>
              <a:cxn ang="0">
                <a:pos x="108014288" y="98276023"/>
              </a:cxn>
              <a:cxn ang="0">
                <a:pos x="102754870" y="98276023"/>
              </a:cxn>
              <a:cxn ang="0">
                <a:pos x="92641191" y="103576867"/>
              </a:cxn>
              <a:cxn ang="0">
                <a:pos x="82122991" y="103576867"/>
              </a:cxn>
              <a:cxn ang="0">
                <a:pos x="77268731" y="103576867"/>
              </a:cxn>
              <a:cxn ang="0">
                <a:pos x="72009313" y="103576867"/>
              </a:cxn>
              <a:cxn ang="0">
                <a:pos x="66750531" y="108470297"/>
              </a:cxn>
              <a:cxn ang="0">
                <a:pos x="56636853" y="103576867"/>
              </a:cxn>
              <a:cxn ang="0">
                <a:pos x="51377435" y="103576867"/>
              </a:cxn>
              <a:cxn ang="0">
                <a:pos x="41263757" y="98276023"/>
              </a:cxn>
              <a:cxn ang="0">
                <a:pos x="30745557" y="92974540"/>
              </a:cxn>
              <a:cxn ang="0">
                <a:pos x="20631878" y="88081110"/>
              </a:cxn>
              <a:cxn ang="0">
                <a:pos x="10113678" y="82780266"/>
              </a:cxn>
              <a:cxn ang="0">
                <a:pos x="0" y="77478784"/>
              </a:cxn>
            </a:cxnLst>
            <a:rect l="txL" t="txT" r="txR" b="txB"/>
            <a:pathLst>
              <a:path w="916" h="266">
                <a:moveTo>
                  <a:pt x="0" y="190"/>
                </a:moveTo>
                <a:lnTo>
                  <a:pt x="89" y="165"/>
                </a:lnTo>
                <a:lnTo>
                  <a:pt x="165" y="140"/>
                </a:lnTo>
                <a:lnTo>
                  <a:pt x="242" y="127"/>
                </a:lnTo>
                <a:lnTo>
                  <a:pt x="318" y="102"/>
                </a:lnTo>
                <a:lnTo>
                  <a:pt x="382" y="89"/>
                </a:lnTo>
                <a:lnTo>
                  <a:pt x="445" y="64"/>
                </a:lnTo>
                <a:lnTo>
                  <a:pt x="496" y="51"/>
                </a:lnTo>
                <a:lnTo>
                  <a:pt x="547" y="38"/>
                </a:lnTo>
                <a:lnTo>
                  <a:pt x="598" y="26"/>
                </a:lnTo>
                <a:lnTo>
                  <a:pt x="636" y="26"/>
                </a:lnTo>
                <a:lnTo>
                  <a:pt x="674" y="13"/>
                </a:lnTo>
                <a:lnTo>
                  <a:pt x="700" y="13"/>
                </a:lnTo>
                <a:lnTo>
                  <a:pt x="725" y="0"/>
                </a:lnTo>
                <a:lnTo>
                  <a:pt x="738" y="0"/>
                </a:lnTo>
                <a:lnTo>
                  <a:pt x="751" y="0"/>
                </a:lnTo>
                <a:lnTo>
                  <a:pt x="763" y="0"/>
                </a:lnTo>
                <a:lnTo>
                  <a:pt x="789" y="0"/>
                </a:lnTo>
                <a:lnTo>
                  <a:pt x="814" y="0"/>
                </a:lnTo>
                <a:lnTo>
                  <a:pt x="865" y="26"/>
                </a:lnTo>
                <a:lnTo>
                  <a:pt x="878" y="38"/>
                </a:lnTo>
                <a:lnTo>
                  <a:pt x="903" y="51"/>
                </a:lnTo>
                <a:lnTo>
                  <a:pt x="916" y="64"/>
                </a:lnTo>
                <a:lnTo>
                  <a:pt x="916" y="76"/>
                </a:lnTo>
                <a:lnTo>
                  <a:pt x="916" y="89"/>
                </a:lnTo>
                <a:lnTo>
                  <a:pt x="903" y="89"/>
                </a:lnTo>
                <a:lnTo>
                  <a:pt x="878" y="102"/>
                </a:lnTo>
                <a:lnTo>
                  <a:pt x="865" y="102"/>
                </a:lnTo>
                <a:lnTo>
                  <a:pt x="827" y="114"/>
                </a:lnTo>
                <a:lnTo>
                  <a:pt x="789" y="127"/>
                </a:lnTo>
                <a:lnTo>
                  <a:pt x="738" y="140"/>
                </a:lnTo>
                <a:lnTo>
                  <a:pt x="687" y="152"/>
                </a:lnTo>
                <a:lnTo>
                  <a:pt x="636" y="165"/>
                </a:lnTo>
                <a:lnTo>
                  <a:pt x="585" y="178"/>
                </a:lnTo>
                <a:lnTo>
                  <a:pt x="534" y="190"/>
                </a:lnTo>
                <a:lnTo>
                  <a:pt x="483" y="203"/>
                </a:lnTo>
                <a:lnTo>
                  <a:pt x="445" y="203"/>
                </a:lnTo>
                <a:lnTo>
                  <a:pt x="407" y="216"/>
                </a:lnTo>
                <a:lnTo>
                  <a:pt x="369" y="216"/>
                </a:lnTo>
                <a:lnTo>
                  <a:pt x="331" y="228"/>
                </a:lnTo>
                <a:lnTo>
                  <a:pt x="305" y="228"/>
                </a:lnTo>
                <a:lnTo>
                  <a:pt x="267" y="241"/>
                </a:lnTo>
                <a:lnTo>
                  <a:pt x="254" y="241"/>
                </a:lnTo>
                <a:lnTo>
                  <a:pt x="229" y="254"/>
                </a:lnTo>
                <a:lnTo>
                  <a:pt x="203" y="254"/>
                </a:lnTo>
                <a:lnTo>
                  <a:pt x="191" y="254"/>
                </a:lnTo>
                <a:lnTo>
                  <a:pt x="178" y="254"/>
                </a:lnTo>
                <a:lnTo>
                  <a:pt x="165" y="266"/>
                </a:lnTo>
                <a:lnTo>
                  <a:pt x="140" y="254"/>
                </a:lnTo>
                <a:lnTo>
                  <a:pt x="127" y="254"/>
                </a:lnTo>
                <a:lnTo>
                  <a:pt x="102" y="241"/>
                </a:lnTo>
                <a:lnTo>
                  <a:pt x="76" y="228"/>
                </a:lnTo>
                <a:lnTo>
                  <a:pt x="51" y="216"/>
                </a:lnTo>
                <a:lnTo>
                  <a:pt x="25" y="203"/>
                </a:lnTo>
                <a:lnTo>
                  <a:pt x="0" y="19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8645" name="Freeform 37"/>
          <p:cNvSpPr/>
          <p:nvPr/>
        </p:nvSpPr>
        <p:spPr>
          <a:xfrm>
            <a:off x="5489893" y="1577975"/>
            <a:ext cx="225425" cy="217488"/>
          </a:xfrm>
          <a:custGeom>
            <a:avLst/>
            <a:gdLst>
              <a:gd name="txL" fmla="*/ 0 w 356"/>
              <a:gd name="txT" fmla="*/ 0 h 342"/>
              <a:gd name="txR" fmla="*/ 356 w 356"/>
              <a:gd name="txB" fmla="*/ 342 h 342"/>
            </a:gdLst>
            <a:ahLst/>
            <a:cxnLst>
              <a:cxn ang="0">
                <a:pos x="0" y="10110012"/>
              </a:cxn>
              <a:cxn ang="0">
                <a:pos x="4811811" y="4852780"/>
              </a:cxn>
              <a:cxn ang="0">
                <a:pos x="10023814" y="4852780"/>
              </a:cxn>
              <a:cxn ang="0">
                <a:pos x="15236450" y="0"/>
              </a:cxn>
              <a:cxn ang="0">
                <a:pos x="20449087" y="0"/>
              </a:cxn>
              <a:cxn ang="0">
                <a:pos x="25260898" y="0"/>
              </a:cxn>
              <a:cxn ang="0">
                <a:pos x="35685537" y="0"/>
              </a:cxn>
              <a:cxn ang="0">
                <a:pos x="50921988" y="0"/>
              </a:cxn>
              <a:cxn ang="0">
                <a:pos x="66159071" y="4852780"/>
              </a:cxn>
              <a:cxn ang="0">
                <a:pos x="81395522" y="15367244"/>
              </a:cxn>
              <a:cxn ang="0">
                <a:pos x="101844609" y="25477892"/>
              </a:cxn>
              <a:cxn ang="0">
                <a:pos x="112269882" y="30735124"/>
              </a:cxn>
              <a:cxn ang="0">
                <a:pos x="122293696" y="40845137"/>
              </a:cxn>
              <a:cxn ang="0">
                <a:pos x="127506332" y="46102369"/>
              </a:cxn>
              <a:cxn ang="0">
                <a:pos x="132718969" y="56212381"/>
              </a:cxn>
              <a:cxn ang="0">
                <a:pos x="137530146" y="66322393"/>
              </a:cxn>
              <a:cxn ang="0">
                <a:pos x="142742783" y="76837493"/>
              </a:cxn>
              <a:cxn ang="0">
                <a:pos x="142742783" y="81690273"/>
              </a:cxn>
              <a:cxn ang="0">
                <a:pos x="142742783" y="92204737"/>
              </a:cxn>
              <a:cxn ang="0">
                <a:pos x="142742783" y="107571981"/>
              </a:cxn>
              <a:cxn ang="0">
                <a:pos x="142742783" y="122939861"/>
              </a:cxn>
              <a:cxn ang="0">
                <a:pos x="137530146" y="133049874"/>
              </a:cxn>
              <a:cxn ang="0">
                <a:pos x="132718969" y="138307106"/>
              </a:cxn>
              <a:cxn ang="0">
                <a:pos x="127506332" y="138307106"/>
              </a:cxn>
              <a:cxn ang="0">
                <a:pos x="122293696" y="138307106"/>
              </a:cxn>
              <a:cxn ang="0">
                <a:pos x="117081059" y="133049874"/>
              </a:cxn>
              <a:cxn ang="0">
                <a:pos x="107057245" y="127792642"/>
              </a:cxn>
              <a:cxn ang="0">
                <a:pos x="101844609" y="122939861"/>
              </a:cxn>
              <a:cxn ang="0">
                <a:pos x="96631972" y="117682630"/>
              </a:cxn>
              <a:cxn ang="0">
                <a:pos x="86608158" y="107571981"/>
              </a:cxn>
              <a:cxn ang="0">
                <a:pos x="56134624" y="76837493"/>
              </a:cxn>
              <a:cxn ang="0">
                <a:pos x="40898174" y="61469613"/>
              </a:cxn>
              <a:cxn ang="0">
                <a:pos x="25260898" y="50955149"/>
              </a:cxn>
              <a:cxn ang="0">
                <a:pos x="15236450" y="35587905"/>
              </a:cxn>
              <a:cxn ang="0">
                <a:pos x="4811811" y="25477892"/>
              </a:cxn>
              <a:cxn ang="0">
                <a:pos x="0" y="15367244"/>
              </a:cxn>
              <a:cxn ang="0">
                <a:pos x="0" y="10110012"/>
              </a:cxn>
            </a:cxnLst>
            <a:rect l="txL" t="txT" r="txR" b="txB"/>
            <a:pathLst>
              <a:path w="356" h="342">
                <a:moveTo>
                  <a:pt x="0" y="25"/>
                </a:moveTo>
                <a:lnTo>
                  <a:pt x="12" y="12"/>
                </a:lnTo>
                <a:lnTo>
                  <a:pt x="25" y="12"/>
                </a:lnTo>
                <a:lnTo>
                  <a:pt x="38" y="0"/>
                </a:lnTo>
                <a:lnTo>
                  <a:pt x="51" y="0"/>
                </a:lnTo>
                <a:lnTo>
                  <a:pt x="63" y="0"/>
                </a:lnTo>
                <a:lnTo>
                  <a:pt x="89" y="0"/>
                </a:lnTo>
                <a:lnTo>
                  <a:pt x="127" y="0"/>
                </a:lnTo>
                <a:lnTo>
                  <a:pt x="165" y="12"/>
                </a:lnTo>
                <a:lnTo>
                  <a:pt x="203" y="38"/>
                </a:lnTo>
                <a:lnTo>
                  <a:pt x="254" y="63"/>
                </a:lnTo>
                <a:lnTo>
                  <a:pt x="280" y="76"/>
                </a:lnTo>
                <a:lnTo>
                  <a:pt x="305" y="101"/>
                </a:lnTo>
                <a:lnTo>
                  <a:pt x="318" y="114"/>
                </a:lnTo>
                <a:lnTo>
                  <a:pt x="331" y="139"/>
                </a:lnTo>
                <a:lnTo>
                  <a:pt x="343" y="164"/>
                </a:lnTo>
                <a:lnTo>
                  <a:pt x="356" y="190"/>
                </a:lnTo>
                <a:lnTo>
                  <a:pt x="356" y="202"/>
                </a:lnTo>
                <a:lnTo>
                  <a:pt x="356" y="228"/>
                </a:lnTo>
                <a:lnTo>
                  <a:pt x="356" y="266"/>
                </a:lnTo>
                <a:lnTo>
                  <a:pt x="356" y="304"/>
                </a:lnTo>
                <a:lnTo>
                  <a:pt x="343" y="329"/>
                </a:lnTo>
                <a:lnTo>
                  <a:pt x="331" y="342"/>
                </a:lnTo>
                <a:lnTo>
                  <a:pt x="318" y="342"/>
                </a:lnTo>
                <a:lnTo>
                  <a:pt x="305" y="342"/>
                </a:lnTo>
                <a:lnTo>
                  <a:pt x="292" y="329"/>
                </a:lnTo>
                <a:lnTo>
                  <a:pt x="267" y="316"/>
                </a:lnTo>
                <a:lnTo>
                  <a:pt x="254" y="304"/>
                </a:lnTo>
                <a:lnTo>
                  <a:pt x="241" y="291"/>
                </a:lnTo>
                <a:lnTo>
                  <a:pt x="216" y="266"/>
                </a:lnTo>
                <a:lnTo>
                  <a:pt x="140" y="190"/>
                </a:lnTo>
                <a:lnTo>
                  <a:pt x="102" y="152"/>
                </a:lnTo>
                <a:lnTo>
                  <a:pt x="63" y="126"/>
                </a:lnTo>
                <a:lnTo>
                  <a:pt x="38" y="88"/>
                </a:lnTo>
                <a:lnTo>
                  <a:pt x="12" y="63"/>
                </a:lnTo>
                <a:lnTo>
                  <a:pt x="0" y="38"/>
                </a:lnTo>
                <a:lnTo>
                  <a:pt x="0" y="25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8636" name="Freeform 28"/>
          <p:cNvSpPr/>
          <p:nvPr/>
        </p:nvSpPr>
        <p:spPr>
          <a:xfrm>
            <a:off x="4818380" y="1570038"/>
            <a:ext cx="177800" cy="1592262"/>
          </a:xfrm>
          <a:custGeom>
            <a:avLst/>
            <a:gdLst>
              <a:gd name="txL" fmla="*/ 0 w 280"/>
              <a:gd name="txT" fmla="*/ 0 h 2509"/>
              <a:gd name="txR" fmla="*/ 280 w 280"/>
              <a:gd name="txB" fmla="*/ 2509 h 2509"/>
            </a:gdLst>
            <a:ahLst/>
            <a:cxnLst>
              <a:cxn ang="0">
                <a:pos x="15322550" y="20540116"/>
              </a:cxn>
              <a:cxn ang="0">
                <a:pos x="10080625" y="10068884"/>
              </a:cxn>
              <a:cxn ang="0">
                <a:pos x="25403175" y="0"/>
              </a:cxn>
              <a:cxn ang="0">
                <a:pos x="45967650" y="5235616"/>
              </a:cxn>
              <a:cxn ang="0">
                <a:pos x="92338525" y="15304500"/>
              </a:cxn>
              <a:cxn ang="0">
                <a:pos x="107661075" y="25372749"/>
              </a:cxn>
              <a:cxn ang="0">
                <a:pos x="112903000" y="45912865"/>
              </a:cxn>
              <a:cxn ang="0">
                <a:pos x="107661075" y="66452347"/>
              </a:cxn>
              <a:cxn ang="0">
                <a:pos x="107661075" y="81756847"/>
              </a:cxn>
              <a:cxn ang="0">
                <a:pos x="102419150" y="107129596"/>
              </a:cxn>
              <a:cxn ang="0">
                <a:pos x="97580450" y="148209194"/>
              </a:cxn>
              <a:cxn ang="0">
                <a:pos x="92338525" y="204190308"/>
              </a:cxn>
              <a:cxn ang="0">
                <a:pos x="92338525" y="275475922"/>
              </a:cxn>
              <a:cxn ang="0">
                <a:pos x="87096600" y="351997153"/>
              </a:cxn>
              <a:cxn ang="0">
                <a:pos x="87096600" y="418449500"/>
              </a:cxn>
              <a:cxn ang="0">
                <a:pos x="81854675" y="474431249"/>
              </a:cxn>
              <a:cxn ang="0">
                <a:pos x="81854675" y="515510847"/>
              </a:cxn>
              <a:cxn ang="0">
                <a:pos x="81854675" y="546119212"/>
              </a:cxn>
              <a:cxn ang="0">
                <a:pos x="81854675" y="576727577"/>
              </a:cxn>
              <a:cxn ang="0">
                <a:pos x="81854675" y="637944308"/>
              </a:cxn>
              <a:cxn ang="0">
                <a:pos x="77015975" y="729770038"/>
              </a:cxn>
              <a:cxn ang="0">
                <a:pos x="77015975" y="811526885"/>
              </a:cxn>
              <a:cxn ang="0">
                <a:pos x="71774050" y="862272383"/>
              </a:cxn>
              <a:cxn ang="0">
                <a:pos x="66532125" y="903351981"/>
              </a:cxn>
              <a:cxn ang="0">
                <a:pos x="61290200" y="939195963"/>
              </a:cxn>
              <a:cxn ang="0">
                <a:pos x="56451500" y="964568712"/>
              </a:cxn>
              <a:cxn ang="0">
                <a:pos x="45967650" y="979873212"/>
              </a:cxn>
              <a:cxn ang="0">
                <a:pos x="35887025" y="1000412693"/>
              </a:cxn>
              <a:cxn ang="0">
                <a:pos x="25403175" y="1010481577"/>
              </a:cxn>
              <a:cxn ang="0">
                <a:pos x="10080625" y="989941461"/>
              </a:cxn>
              <a:cxn ang="0">
                <a:pos x="0" y="954500463"/>
              </a:cxn>
              <a:cxn ang="0">
                <a:pos x="0" y="898116365"/>
              </a:cxn>
              <a:cxn ang="0">
                <a:pos x="10080625" y="857439116"/>
              </a:cxn>
              <a:cxn ang="0">
                <a:pos x="15322550" y="821595134"/>
              </a:cxn>
              <a:cxn ang="0">
                <a:pos x="15322550" y="790986769"/>
              </a:cxn>
              <a:cxn ang="0">
                <a:pos x="20564475" y="745073904"/>
              </a:cxn>
              <a:cxn ang="0">
                <a:pos x="25403175" y="689092789"/>
              </a:cxn>
              <a:cxn ang="0">
                <a:pos x="30645100" y="622640442"/>
              </a:cxn>
              <a:cxn ang="0">
                <a:pos x="35887025" y="546119212"/>
              </a:cxn>
              <a:cxn ang="0">
                <a:pos x="41128950" y="474431249"/>
              </a:cxn>
              <a:cxn ang="0">
                <a:pos x="41128950" y="413213883"/>
              </a:cxn>
              <a:cxn ang="0">
                <a:pos x="45967650" y="362468386"/>
              </a:cxn>
              <a:cxn ang="0">
                <a:pos x="45967650" y="321388788"/>
              </a:cxn>
              <a:cxn ang="0">
                <a:pos x="45967650" y="290780422"/>
              </a:cxn>
              <a:cxn ang="0">
                <a:pos x="45967650" y="178817559"/>
              </a:cxn>
              <a:cxn ang="0">
                <a:pos x="41128950" y="91825096"/>
              </a:cxn>
              <a:cxn ang="0">
                <a:pos x="30645100" y="45912865"/>
              </a:cxn>
              <a:cxn ang="0">
                <a:pos x="20564475" y="30608365"/>
              </a:cxn>
            </a:cxnLst>
            <a:rect l="txL" t="txT" r="txR" b="txB"/>
            <a:pathLst>
              <a:path w="280" h="2509">
                <a:moveTo>
                  <a:pt x="51" y="76"/>
                </a:moveTo>
                <a:lnTo>
                  <a:pt x="38" y="63"/>
                </a:lnTo>
                <a:lnTo>
                  <a:pt x="38" y="51"/>
                </a:lnTo>
                <a:lnTo>
                  <a:pt x="25" y="51"/>
                </a:lnTo>
                <a:lnTo>
                  <a:pt x="25" y="38"/>
                </a:lnTo>
                <a:lnTo>
                  <a:pt x="25" y="25"/>
                </a:lnTo>
                <a:lnTo>
                  <a:pt x="38" y="13"/>
                </a:lnTo>
                <a:lnTo>
                  <a:pt x="51" y="13"/>
                </a:lnTo>
                <a:lnTo>
                  <a:pt x="63" y="0"/>
                </a:lnTo>
                <a:lnTo>
                  <a:pt x="76" y="0"/>
                </a:lnTo>
                <a:lnTo>
                  <a:pt x="102" y="0"/>
                </a:lnTo>
                <a:lnTo>
                  <a:pt x="114" y="13"/>
                </a:lnTo>
                <a:lnTo>
                  <a:pt x="165" y="13"/>
                </a:lnTo>
                <a:lnTo>
                  <a:pt x="203" y="38"/>
                </a:lnTo>
                <a:lnTo>
                  <a:pt x="229" y="38"/>
                </a:lnTo>
                <a:lnTo>
                  <a:pt x="242" y="51"/>
                </a:lnTo>
                <a:lnTo>
                  <a:pt x="254" y="63"/>
                </a:lnTo>
                <a:lnTo>
                  <a:pt x="267" y="63"/>
                </a:lnTo>
                <a:lnTo>
                  <a:pt x="267" y="76"/>
                </a:lnTo>
                <a:lnTo>
                  <a:pt x="280" y="89"/>
                </a:lnTo>
                <a:lnTo>
                  <a:pt x="280" y="114"/>
                </a:lnTo>
                <a:lnTo>
                  <a:pt x="280" y="127"/>
                </a:lnTo>
                <a:lnTo>
                  <a:pt x="280" y="152"/>
                </a:lnTo>
                <a:lnTo>
                  <a:pt x="267" y="165"/>
                </a:lnTo>
                <a:lnTo>
                  <a:pt x="267" y="177"/>
                </a:lnTo>
                <a:lnTo>
                  <a:pt x="267" y="190"/>
                </a:lnTo>
                <a:lnTo>
                  <a:pt x="267" y="203"/>
                </a:lnTo>
                <a:lnTo>
                  <a:pt x="254" y="215"/>
                </a:lnTo>
                <a:lnTo>
                  <a:pt x="254" y="241"/>
                </a:lnTo>
                <a:lnTo>
                  <a:pt x="254" y="266"/>
                </a:lnTo>
                <a:lnTo>
                  <a:pt x="254" y="304"/>
                </a:lnTo>
                <a:lnTo>
                  <a:pt x="242" y="329"/>
                </a:lnTo>
                <a:lnTo>
                  <a:pt x="242" y="368"/>
                </a:lnTo>
                <a:lnTo>
                  <a:pt x="242" y="418"/>
                </a:lnTo>
                <a:lnTo>
                  <a:pt x="242" y="456"/>
                </a:lnTo>
                <a:lnTo>
                  <a:pt x="229" y="507"/>
                </a:lnTo>
                <a:lnTo>
                  <a:pt x="229" y="558"/>
                </a:lnTo>
                <a:lnTo>
                  <a:pt x="229" y="621"/>
                </a:lnTo>
                <a:lnTo>
                  <a:pt x="229" y="684"/>
                </a:lnTo>
                <a:lnTo>
                  <a:pt x="229" y="748"/>
                </a:lnTo>
                <a:lnTo>
                  <a:pt x="229" y="811"/>
                </a:lnTo>
                <a:lnTo>
                  <a:pt x="216" y="874"/>
                </a:lnTo>
                <a:lnTo>
                  <a:pt x="216" y="938"/>
                </a:lnTo>
                <a:lnTo>
                  <a:pt x="216" y="988"/>
                </a:lnTo>
                <a:lnTo>
                  <a:pt x="216" y="1039"/>
                </a:lnTo>
                <a:lnTo>
                  <a:pt x="216" y="1090"/>
                </a:lnTo>
                <a:lnTo>
                  <a:pt x="216" y="1140"/>
                </a:lnTo>
                <a:lnTo>
                  <a:pt x="203" y="1178"/>
                </a:lnTo>
                <a:lnTo>
                  <a:pt x="203" y="1216"/>
                </a:lnTo>
                <a:lnTo>
                  <a:pt x="203" y="1254"/>
                </a:lnTo>
                <a:lnTo>
                  <a:pt x="203" y="1280"/>
                </a:lnTo>
                <a:lnTo>
                  <a:pt x="203" y="1318"/>
                </a:lnTo>
                <a:lnTo>
                  <a:pt x="203" y="1343"/>
                </a:lnTo>
                <a:lnTo>
                  <a:pt x="203" y="1356"/>
                </a:lnTo>
                <a:lnTo>
                  <a:pt x="203" y="1381"/>
                </a:lnTo>
                <a:lnTo>
                  <a:pt x="203" y="1394"/>
                </a:lnTo>
                <a:lnTo>
                  <a:pt x="203" y="1432"/>
                </a:lnTo>
                <a:lnTo>
                  <a:pt x="203" y="1470"/>
                </a:lnTo>
                <a:lnTo>
                  <a:pt x="203" y="1521"/>
                </a:lnTo>
                <a:lnTo>
                  <a:pt x="203" y="1584"/>
                </a:lnTo>
                <a:lnTo>
                  <a:pt x="203" y="1660"/>
                </a:lnTo>
                <a:lnTo>
                  <a:pt x="203" y="1736"/>
                </a:lnTo>
                <a:lnTo>
                  <a:pt x="191" y="1812"/>
                </a:lnTo>
                <a:lnTo>
                  <a:pt x="191" y="1913"/>
                </a:lnTo>
                <a:lnTo>
                  <a:pt x="191" y="1964"/>
                </a:lnTo>
                <a:lnTo>
                  <a:pt x="191" y="2015"/>
                </a:lnTo>
                <a:lnTo>
                  <a:pt x="191" y="2053"/>
                </a:lnTo>
                <a:lnTo>
                  <a:pt x="178" y="2103"/>
                </a:lnTo>
                <a:lnTo>
                  <a:pt x="178" y="2141"/>
                </a:lnTo>
                <a:lnTo>
                  <a:pt x="178" y="2179"/>
                </a:lnTo>
                <a:lnTo>
                  <a:pt x="165" y="2218"/>
                </a:lnTo>
                <a:lnTo>
                  <a:pt x="165" y="2243"/>
                </a:lnTo>
                <a:lnTo>
                  <a:pt x="165" y="2281"/>
                </a:lnTo>
                <a:lnTo>
                  <a:pt x="165" y="2306"/>
                </a:lnTo>
                <a:lnTo>
                  <a:pt x="152" y="2332"/>
                </a:lnTo>
                <a:lnTo>
                  <a:pt x="152" y="2357"/>
                </a:lnTo>
                <a:lnTo>
                  <a:pt x="140" y="2370"/>
                </a:lnTo>
                <a:lnTo>
                  <a:pt x="140" y="2395"/>
                </a:lnTo>
                <a:lnTo>
                  <a:pt x="127" y="2408"/>
                </a:lnTo>
                <a:lnTo>
                  <a:pt x="127" y="2420"/>
                </a:lnTo>
                <a:lnTo>
                  <a:pt x="114" y="2433"/>
                </a:lnTo>
                <a:lnTo>
                  <a:pt x="102" y="2458"/>
                </a:lnTo>
                <a:lnTo>
                  <a:pt x="102" y="2471"/>
                </a:lnTo>
                <a:lnTo>
                  <a:pt x="89" y="2484"/>
                </a:lnTo>
                <a:lnTo>
                  <a:pt x="89" y="2496"/>
                </a:lnTo>
                <a:lnTo>
                  <a:pt x="76" y="2509"/>
                </a:lnTo>
                <a:lnTo>
                  <a:pt x="63" y="2509"/>
                </a:lnTo>
                <a:lnTo>
                  <a:pt x="51" y="2496"/>
                </a:lnTo>
                <a:lnTo>
                  <a:pt x="38" y="2484"/>
                </a:lnTo>
                <a:lnTo>
                  <a:pt x="25" y="2458"/>
                </a:lnTo>
                <a:lnTo>
                  <a:pt x="13" y="2433"/>
                </a:lnTo>
                <a:lnTo>
                  <a:pt x="0" y="2408"/>
                </a:lnTo>
                <a:lnTo>
                  <a:pt x="0" y="2370"/>
                </a:lnTo>
                <a:lnTo>
                  <a:pt x="0" y="2332"/>
                </a:lnTo>
                <a:lnTo>
                  <a:pt x="0" y="2281"/>
                </a:lnTo>
                <a:lnTo>
                  <a:pt x="0" y="2230"/>
                </a:lnTo>
                <a:lnTo>
                  <a:pt x="13" y="2205"/>
                </a:lnTo>
                <a:lnTo>
                  <a:pt x="13" y="2167"/>
                </a:lnTo>
                <a:lnTo>
                  <a:pt x="25" y="2129"/>
                </a:lnTo>
                <a:lnTo>
                  <a:pt x="25" y="2091"/>
                </a:lnTo>
                <a:lnTo>
                  <a:pt x="38" y="2065"/>
                </a:lnTo>
                <a:lnTo>
                  <a:pt x="38" y="2040"/>
                </a:lnTo>
                <a:lnTo>
                  <a:pt x="38" y="2015"/>
                </a:lnTo>
                <a:lnTo>
                  <a:pt x="38" y="1989"/>
                </a:lnTo>
                <a:lnTo>
                  <a:pt x="38" y="1964"/>
                </a:lnTo>
                <a:lnTo>
                  <a:pt x="51" y="1926"/>
                </a:lnTo>
                <a:lnTo>
                  <a:pt x="51" y="1888"/>
                </a:lnTo>
                <a:lnTo>
                  <a:pt x="51" y="1850"/>
                </a:lnTo>
                <a:lnTo>
                  <a:pt x="51" y="1799"/>
                </a:lnTo>
                <a:lnTo>
                  <a:pt x="63" y="1761"/>
                </a:lnTo>
                <a:lnTo>
                  <a:pt x="63" y="1711"/>
                </a:lnTo>
                <a:lnTo>
                  <a:pt x="63" y="1660"/>
                </a:lnTo>
                <a:lnTo>
                  <a:pt x="76" y="1597"/>
                </a:lnTo>
                <a:lnTo>
                  <a:pt x="76" y="1546"/>
                </a:lnTo>
                <a:lnTo>
                  <a:pt x="76" y="1483"/>
                </a:lnTo>
                <a:lnTo>
                  <a:pt x="89" y="1419"/>
                </a:lnTo>
                <a:lnTo>
                  <a:pt x="89" y="1356"/>
                </a:lnTo>
                <a:lnTo>
                  <a:pt x="89" y="1293"/>
                </a:lnTo>
                <a:lnTo>
                  <a:pt x="89" y="1242"/>
                </a:lnTo>
                <a:lnTo>
                  <a:pt x="102" y="1178"/>
                </a:lnTo>
                <a:lnTo>
                  <a:pt x="102" y="1128"/>
                </a:lnTo>
                <a:lnTo>
                  <a:pt x="102" y="1077"/>
                </a:lnTo>
                <a:lnTo>
                  <a:pt x="102" y="1026"/>
                </a:lnTo>
                <a:lnTo>
                  <a:pt x="114" y="988"/>
                </a:lnTo>
                <a:lnTo>
                  <a:pt x="114" y="938"/>
                </a:lnTo>
                <a:lnTo>
                  <a:pt x="114" y="900"/>
                </a:lnTo>
                <a:lnTo>
                  <a:pt x="114" y="862"/>
                </a:lnTo>
                <a:lnTo>
                  <a:pt x="114" y="836"/>
                </a:lnTo>
                <a:lnTo>
                  <a:pt x="114" y="798"/>
                </a:lnTo>
                <a:lnTo>
                  <a:pt x="114" y="773"/>
                </a:lnTo>
                <a:lnTo>
                  <a:pt x="114" y="748"/>
                </a:lnTo>
                <a:lnTo>
                  <a:pt x="114" y="722"/>
                </a:lnTo>
                <a:lnTo>
                  <a:pt x="114" y="634"/>
                </a:lnTo>
                <a:lnTo>
                  <a:pt x="114" y="545"/>
                </a:lnTo>
                <a:lnTo>
                  <a:pt x="114" y="444"/>
                </a:lnTo>
                <a:lnTo>
                  <a:pt x="102" y="329"/>
                </a:lnTo>
                <a:lnTo>
                  <a:pt x="102" y="266"/>
                </a:lnTo>
                <a:lnTo>
                  <a:pt x="102" y="228"/>
                </a:lnTo>
                <a:lnTo>
                  <a:pt x="89" y="177"/>
                </a:lnTo>
                <a:lnTo>
                  <a:pt x="89" y="152"/>
                </a:lnTo>
                <a:lnTo>
                  <a:pt x="76" y="114"/>
                </a:lnTo>
                <a:lnTo>
                  <a:pt x="76" y="101"/>
                </a:lnTo>
                <a:lnTo>
                  <a:pt x="63" y="76"/>
                </a:lnTo>
                <a:lnTo>
                  <a:pt x="51" y="76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8638" name="Freeform 30"/>
          <p:cNvSpPr/>
          <p:nvPr/>
        </p:nvSpPr>
        <p:spPr>
          <a:xfrm>
            <a:off x="4462780" y="2092325"/>
            <a:ext cx="460375" cy="700088"/>
          </a:xfrm>
          <a:custGeom>
            <a:avLst/>
            <a:gdLst>
              <a:gd name="txL" fmla="*/ 0 w 725"/>
              <a:gd name="txT" fmla="*/ 0 h 1102"/>
              <a:gd name="txR" fmla="*/ 725 w 725"/>
              <a:gd name="txB" fmla="*/ 1102 h 1102"/>
            </a:gdLst>
            <a:ahLst/>
            <a:cxnLst>
              <a:cxn ang="0">
                <a:pos x="0" y="444757902"/>
              </a:cxn>
              <a:cxn ang="0">
                <a:pos x="5241925" y="439511053"/>
              </a:cxn>
              <a:cxn ang="0">
                <a:pos x="5241925" y="434668249"/>
              </a:cxn>
              <a:cxn ang="0">
                <a:pos x="15322550" y="424174552"/>
              </a:cxn>
              <a:cxn ang="0">
                <a:pos x="20564475" y="414084899"/>
              </a:cxn>
              <a:cxn ang="0">
                <a:pos x="30645100" y="403995246"/>
              </a:cxn>
              <a:cxn ang="0">
                <a:pos x="46370875" y="388658745"/>
              </a:cxn>
              <a:cxn ang="0">
                <a:pos x="61693425" y="373322244"/>
              </a:cxn>
              <a:cxn ang="0">
                <a:pos x="77015975" y="352738894"/>
              </a:cxn>
              <a:cxn ang="0">
                <a:pos x="87096600" y="342649241"/>
              </a:cxn>
              <a:cxn ang="0">
                <a:pos x="97580450" y="327312740"/>
              </a:cxn>
              <a:cxn ang="0">
                <a:pos x="107661075" y="316819679"/>
              </a:cxn>
              <a:cxn ang="0">
                <a:pos x="118144925" y="301483177"/>
              </a:cxn>
              <a:cxn ang="0">
                <a:pos x="128225550" y="281303236"/>
              </a:cxn>
              <a:cxn ang="0">
                <a:pos x="138709400" y="265966735"/>
              </a:cxn>
              <a:cxn ang="0">
                <a:pos x="148790025" y="245383385"/>
              </a:cxn>
              <a:cxn ang="0">
                <a:pos x="164112575" y="219957231"/>
              </a:cxn>
              <a:cxn ang="0">
                <a:pos x="174596425" y="199374517"/>
              </a:cxn>
              <a:cxn ang="0">
                <a:pos x="189918975" y="173544319"/>
              </a:cxn>
              <a:cxn ang="0">
                <a:pos x="199999600" y="148118165"/>
              </a:cxn>
              <a:cxn ang="0">
                <a:pos x="215322150" y="122692010"/>
              </a:cxn>
              <a:cxn ang="0">
                <a:pos x="231047925" y="92019008"/>
              </a:cxn>
              <a:cxn ang="0">
                <a:pos x="241128550" y="61346005"/>
              </a:cxn>
              <a:cxn ang="0">
                <a:pos x="256451100" y="30673003"/>
              </a:cxn>
              <a:cxn ang="0">
                <a:pos x="271773650" y="0"/>
              </a:cxn>
              <a:cxn ang="0">
                <a:pos x="271773650" y="10089653"/>
              </a:cxn>
              <a:cxn ang="0">
                <a:pos x="277015575" y="15336501"/>
              </a:cxn>
              <a:cxn ang="0">
                <a:pos x="277015575" y="25426154"/>
              </a:cxn>
              <a:cxn ang="0">
                <a:pos x="282257500" y="35515807"/>
              </a:cxn>
              <a:cxn ang="0">
                <a:pos x="287096200" y="50852309"/>
              </a:cxn>
              <a:cxn ang="0">
                <a:pos x="292338125" y="66188810"/>
              </a:cxn>
              <a:cxn ang="0">
                <a:pos x="292338125" y="81525311"/>
              </a:cxn>
              <a:cxn ang="0">
                <a:pos x="287096200" y="102108661"/>
              </a:cxn>
              <a:cxn ang="0">
                <a:pos x="277015575" y="122692010"/>
              </a:cxn>
              <a:cxn ang="0">
                <a:pos x="266934950" y="142871316"/>
              </a:cxn>
              <a:cxn ang="0">
                <a:pos x="256451100" y="163454666"/>
              </a:cxn>
              <a:cxn ang="0">
                <a:pos x="246370475" y="184038015"/>
              </a:cxn>
              <a:cxn ang="0">
                <a:pos x="241128550" y="199374517"/>
              </a:cxn>
              <a:cxn ang="0">
                <a:pos x="231047925" y="214711018"/>
              </a:cxn>
              <a:cxn ang="0">
                <a:pos x="220564075" y="230046884"/>
              </a:cxn>
              <a:cxn ang="0">
                <a:pos x="205241525" y="260719886"/>
              </a:cxn>
              <a:cxn ang="0">
                <a:pos x="189918975" y="281303236"/>
              </a:cxn>
              <a:cxn ang="0">
                <a:pos x="174596425" y="306729390"/>
              </a:cxn>
              <a:cxn ang="0">
                <a:pos x="158870650" y="322065892"/>
              </a:cxn>
              <a:cxn ang="0">
                <a:pos x="143548100" y="337402393"/>
              </a:cxn>
              <a:cxn ang="0">
                <a:pos x="133467475" y="352738894"/>
              </a:cxn>
              <a:cxn ang="0">
                <a:pos x="118144925" y="368075395"/>
              </a:cxn>
              <a:cxn ang="0">
                <a:pos x="102419150" y="378165048"/>
              </a:cxn>
              <a:cxn ang="0">
                <a:pos x="77015975" y="398748398"/>
              </a:cxn>
              <a:cxn ang="0">
                <a:pos x="56451500" y="419331747"/>
              </a:cxn>
              <a:cxn ang="0">
                <a:pos x="46370875" y="429421400"/>
              </a:cxn>
              <a:cxn ang="0">
                <a:pos x="35887025" y="434668249"/>
              </a:cxn>
              <a:cxn ang="0">
                <a:pos x="25806400" y="439511053"/>
              </a:cxn>
              <a:cxn ang="0">
                <a:pos x="20564475" y="444757902"/>
              </a:cxn>
              <a:cxn ang="0">
                <a:pos x="15322550" y="444757902"/>
              </a:cxn>
              <a:cxn ang="0">
                <a:pos x="10080625" y="444757902"/>
              </a:cxn>
              <a:cxn ang="0">
                <a:pos x="5241925" y="444757902"/>
              </a:cxn>
              <a:cxn ang="0">
                <a:pos x="0" y="444757902"/>
              </a:cxn>
            </a:cxnLst>
            <a:rect l="txL" t="txT" r="txR" b="txB"/>
            <a:pathLst>
              <a:path w="725" h="1102">
                <a:moveTo>
                  <a:pt x="0" y="1102"/>
                </a:moveTo>
                <a:lnTo>
                  <a:pt x="13" y="1089"/>
                </a:lnTo>
                <a:lnTo>
                  <a:pt x="13" y="1077"/>
                </a:lnTo>
                <a:lnTo>
                  <a:pt x="38" y="1051"/>
                </a:lnTo>
                <a:lnTo>
                  <a:pt x="51" y="1026"/>
                </a:lnTo>
                <a:lnTo>
                  <a:pt x="76" y="1001"/>
                </a:lnTo>
                <a:lnTo>
                  <a:pt x="115" y="963"/>
                </a:lnTo>
                <a:lnTo>
                  <a:pt x="153" y="925"/>
                </a:lnTo>
                <a:lnTo>
                  <a:pt x="191" y="874"/>
                </a:lnTo>
                <a:lnTo>
                  <a:pt x="216" y="849"/>
                </a:lnTo>
                <a:lnTo>
                  <a:pt x="242" y="811"/>
                </a:lnTo>
                <a:lnTo>
                  <a:pt x="267" y="785"/>
                </a:lnTo>
                <a:lnTo>
                  <a:pt x="293" y="747"/>
                </a:lnTo>
                <a:lnTo>
                  <a:pt x="318" y="697"/>
                </a:lnTo>
                <a:lnTo>
                  <a:pt x="344" y="659"/>
                </a:lnTo>
                <a:lnTo>
                  <a:pt x="369" y="608"/>
                </a:lnTo>
                <a:lnTo>
                  <a:pt x="407" y="545"/>
                </a:lnTo>
                <a:lnTo>
                  <a:pt x="433" y="494"/>
                </a:lnTo>
                <a:lnTo>
                  <a:pt x="471" y="430"/>
                </a:lnTo>
                <a:lnTo>
                  <a:pt x="496" y="367"/>
                </a:lnTo>
                <a:lnTo>
                  <a:pt x="534" y="304"/>
                </a:lnTo>
                <a:lnTo>
                  <a:pt x="573" y="228"/>
                </a:lnTo>
                <a:lnTo>
                  <a:pt x="598" y="152"/>
                </a:lnTo>
                <a:lnTo>
                  <a:pt x="636" y="76"/>
                </a:lnTo>
                <a:lnTo>
                  <a:pt x="674" y="0"/>
                </a:lnTo>
                <a:lnTo>
                  <a:pt x="674" y="25"/>
                </a:lnTo>
                <a:lnTo>
                  <a:pt x="687" y="38"/>
                </a:lnTo>
                <a:lnTo>
                  <a:pt x="687" y="63"/>
                </a:lnTo>
                <a:lnTo>
                  <a:pt x="700" y="88"/>
                </a:lnTo>
                <a:lnTo>
                  <a:pt x="712" y="126"/>
                </a:lnTo>
                <a:lnTo>
                  <a:pt x="725" y="164"/>
                </a:lnTo>
                <a:lnTo>
                  <a:pt x="725" y="202"/>
                </a:lnTo>
                <a:lnTo>
                  <a:pt x="712" y="253"/>
                </a:lnTo>
                <a:lnTo>
                  <a:pt x="687" y="304"/>
                </a:lnTo>
                <a:lnTo>
                  <a:pt x="662" y="354"/>
                </a:lnTo>
                <a:lnTo>
                  <a:pt x="636" y="405"/>
                </a:lnTo>
                <a:lnTo>
                  <a:pt x="611" y="456"/>
                </a:lnTo>
                <a:lnTo>
                  <a:pt x="598" y="494"/>
                </a:lnTo>
                <a:lnTo>
                  <a:pt x="573" y="532"/>
                </a:lnTo>
                <a:lnTo>
                  <a:pt x="547" y="570"/>
                </a:lnTo>
                <a:lnTo>
                  <a:pt x="509" y="646"/>
                </a:lnTo>
                <a:lnTo>
                  <a:pt x="471" y="697"/>
                </a:lnTo>
                <a:lnTo>
                  <a:pt x="433" y="760"/>
                </a:lnTo>
                <a:lnTo>
                  <a:pt x="394" y="798"/>
                </a:lnTo>
                <a:lnTo>
                  <a:pt x="356" y="836"/>
                </a:lnTo>
                <a:lnTo>
                  <a:pt x="331" y="874"/>
                </a:lnTo>
                <a:lnTo>
                  <a:pt x="293" y="912"/>
                </a:lnTo>
                <a:lnTo>
                  <a:pt x="254" y="937"/>
                </a:lnTo>
                <a:lnTo>
                  <a:pt x="191" y="988"/>
                </a:lnTo>
                <a:lnTo>
                  <a:pt x="140" y="1039"/>
                </a:lnTo>
                <a:lnTo>
                  <a:pt x="115" y="1064"/>
                </a:lnTo>
                <a:lnTo>
                  <a:pt x="89" y="1077"/>
                </a:lnTo>
                <a:lnTo>
                  <a:pt x="64" y="1089"/>
                </a:lnTo>
                <a:lnTo>
                  <a:pt x="51" y="1102"/>
                </a:lnTo>
                <a:lnTo>
                  <a:pt x="38" y="1102"/>
                </a:lnTo>
                <a:lnTo>
                  <a:pt x="25" y="1102"/>
                </a:lnTo>
                <a:lnTo>
                  <a:pt x="13" y="1102"/>
                </a:lnTo>
                <a:lnTo>
                  <a:pt x="0" y="1102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8639" name="Freeform 31"/>
          <p:cNvSpPr/>
          <p:nvPr/>
        </p:nvSpPr>
        <p:spPr>
          <a:xfrm>
            <a:off x="4915218" y="2349500"/>
            <a:ext cx="203200" cy="161925"/>
          </a:xfrm>
          <a:custGeom>
            <a:avLst/>
            <a:gdLst>
              <a:gd name="txL" fmla="*/ 0 w 319"/>
              <a:gd name="txT" fmla="*/ 0 h 254"/>
              <a:gd name="txR" fmla="*/ 319 w 319"/>
              <a:gd name="txB" fmla="*/ 254 h 254"/>
            </a:gdLst>
            <a:ahLst/>
            <a:cxnLst>
              <a:cxn ang="0">
                <a:pos x="124161570" y="61773750"/>
              </a:cxn>
              <a:cxn ang="0">
                <a:pos x="124161570" y="77217188"/>
              </a:cxn>
              <a:cxn ang="0">
                <a:pos x="124161570" y="87783750"/>
              </a:cxn>
              <a:cxn ang="0">
                <a:pos x="124161570" y="92660625"/>
              </a:cxn>
              <a:cxn ang="0">
                <a:pos x="118886651" y="97944225"/>
              </a:cxn>
              <a:cxn ang="0">
                <a:pos x="113611732" y="103227188"/>
              </a:cxn>
              <a:cxn ang="0">
                <a:pos x="108742576" y="103227188"/>
              </a:cxn>
              <a:cxn ang="0">
                <a:pos x="103468293" y="103227188"/>
              </a:cxn>
              <a:cxn ang="0">
                <a:pos x="98193374" y="97944225"/>
              </a:cxn>
              <a:cxn ang="0">
                <a:pos x="92918455" y="97944225"/>
              </a:cxn>
              <a:cxn ang="0">
                <a:pos x="82774380" y="87783750"/>
              </a:cxn>
              <a:cxn ang="0">
                <a:pos x="72630305" y="77217188"/>
              </a:cxn>
              <a:cxn ang="0">
                <a:pos x="56806184" y="61773750"/>
              </a:cxn>
              <a:cxn ang="0">
                <a:pos x="41387190" y="46330313"/>
              </a:cxn>
              <a:cxn ang="0">
                <a:pos x="20693913" y="26010000"/>
              </a:cxn>
              <a:cxn ang="0">
                <a:pos x="0" y="0"/>
              </a:cxn>
              <a:cxn ang="0">
                <a:pos x="15824757" y="0"/>
              </a:cxn>
              <a:cxn ang="0">
                <a:pos x="31243115" y="0"/>
              </a:cxn>
              <a:cxn ang="0">
                <a:pos x="46662109" y="0"/>
              </a:cxn>
              <a:cxn ang="0">
                <a:pos x="56806184" y="5283600"/>
              </a:cxn>
              <a:cxn ang="0">
                <a:pos x="72630305" y="5283600"/>
              </a:cxn>
              <a:cxn ang="0">
                <a:pos x="82774380" y="5283600"/>
              </a:cxn>
              <a:cxn ang="0">
                <a:pos x="92918455" y="10160475"/>
              </a:cxn>
              <a:cxn ang="0">
                <a:pos x="98193374" y="15443438"/>
              </a:cxn>
              <a:cxn ang="0">
                <a:pos x="108742576" y="15443438"/>
              </a:cxn>
              <a:cxn ang="0">
                <a:pos x="113611732" y="20727038"/>
              </a:cxn>
              <a:cxn ang="0">
                <a:pos x="118886651" y="26010000"/>
              </a:cxn>
              <a:cxn ang="0">
                <a:pos x="124161570" y="30886875"/>
              </a:cxn>
              <a:cxn ang="0">
                <a:pos x="124161570" y="41453438"/>
              </a:cxn>
              <a:cxn ang="0">
                <a:pos x="124161570" y="46330313"/>
              </a:cxn>
              <a:cxn ang="0">
                <a:pos x="129436489" y="51613913"/>
              </a:cxn>
              <a:cxn ang="0">
                <a:pos x="124161570" y="61773750"/>
              </a:cxn>
            </a:cxnLst>
            <a:rect l="txL" t="txT" r="txR" b="txB"/>
            <a:pathLst>
              <a:path w="319" h="254">
                <a:moveTo>
                  <a:pt x="306" y="152"/>
                </a:moveTo>
                <a:lnTo>
                  <a:pt x="306" y="190"/>
                </a:lnTo>
                <a:lnTo>
                  <a:pt x="306" y="216"/>
                </a:lnTo>
                <a:lnTo>
                  <a:pt x="306" y="228"/>
                </a:lnTo>
                <a:lnTo>
                  <a:pt x="293" y="241"/>
                </a:lnTo>
                <a:lnTo>
                  <a:pt x="280" y="254"/>
                </a:lnTo>
                <a:lnTo>
                  <a:pt x="268" y="254"/>
                </a:lnTo>
                <a:lnTo>
                  <a:pt x="255" y="254"/>
                </a:lnTo>
                <a:lnTo>
                  <a:pt x="242" y="241"/>
                </a:lnTo>
                <a:lnTo>
                  <a:pt x="229" y="241"/>
                </a:lnTo>
                <a:lnTo>
                  <a:pt x="204" y="216"/>
                </a:lnTo>
                <a:lnTo>
                  <a:pt x="179" y="190"/>
                </a:lnTo>
                <a:lnTo>
                  <a:pt x="140" y="152"/>
                </a:lnTo>
                <a:lnTo>
                  <a:pt x="102" y="114"/>
                </a:lnTo>
                <a:lnTo>
                  <a:pt x="51" y="64"/>
                </a:lnTo>
                <a:lnTo>
                  <a:pt x="0" y="0"/>
                </a:lnTo>
                <a:lnTo>
                  <a:pt x="39" y="0"/>
                </a:lnTo>
                <a:lnTo>
                  <a:pt x="77" y="0"/>
                </a:lnTo>
                <a:lnTo>
                  <a:pt x="115" y="0"/>
                </a:lnTo>
                <a:lnTo>
                  <a:pt x="140" y="13"/>
                </a:lnTo>
                <a:lnTo>
                  <a:pt x="179" y="13"/>
                </a:lnTo>
                <a:lnTo>
                  <a:pt x="204" y="13"/>
                </a:lnTo>
                <a:lnTo>
                  <a:pt x="229" y="25"/>
                </a:lnTo>
                <a:lnTo>
                  <a:pt x="242" y="38"/>
                </a:lnTo>
                <a:lnTo>
                  <a:pt x="268" y="38"/>
                </a:lnTo>
                <a:lnTo>
                  <a:pt x="280" y="51"/>
                </a:lnTo>
                <a:lnTo>
                  <a:pt x="293" y="64"/>
                </a:lnTo>
                <a:lnTo>
                  <a:pt x="306" y="76"/>
                </a:lnTo>
                <a:lnTo>
                  <a:pt x="306" y="102"/>
                </a:lnTo>
                <a:lnTo>
                  <a:pt x="306" y="114"/>
                </a:lnTo>
                <a:lnTo>
                  <a:pt x="319" y="127"/>
                </a:lnTo>
                <a:lnTo>
                  <a:pt x="306" y="152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8640" name="Freeform 32"/>
          <p:cNvSpPr/>
          <p:nvPr/>
        </p:nvSpPr>
        <p:spPr>
          <a:xfrm>
            <a:off x="4980305" y="1924050"/>
            <a:ext cx="379413" cy="1125538"/>
          </a:xfrm>
          <a:custGeom>
            <a:avLst/>
            <a:gdLst>
              <a:gd name="txL" fmla="*/ 0 w 598"/>
              <a:gd name="txT" fmla="*/ 0 h 1774"/>
              <a:gd name="txR" fmla="*/ 598 w 598"/>
              <a:gd name="txB" fmla="*/ 1774 h 1774"/>
            </a:gdLst>
            <a:ahLst/>
            <a:cxnLst>
              <a:cxn ang="0">
                <a:pos x="159008308" y="15296912"/>
              </a:cxn>
              <a:cxn ang="0">
                <a:pos x="163838528" y="0"/>
              </a:cxn>
              <a:cxn ang="0">
                <a:pos x="174304743" y="0"/>
              </a:cxn>
              <a:cxn ang="0">
                <a:pos x="189601812" y="4830804"/>
              </a:cxn>
              <a:cxn ang="0">
                <a:pos x="215365097" y="15296912"/>
              </a:cxn>
              <a:cxn ang="0">
                <a:pos x="240726128" y="20127081"/>
              </a:cxn>
              <a:cxn ang="0">
                <a:pos x="240726128" y="76483289"/>
              </a:cxn>
              <a:cxn ang="0">
                <a:pos x="235493020" y="127203559"/>
              </a:cxn>
              <a:cxn ang="0">
                <a:pos x="235493020" y="173093659"/>
              </a:cxn>
              <a:cxn ang="0">
                <a:pos x="230662166" y="214153590"/>
              </a:cxn>
              <a:cxn ang="0">
                <a:pos x="230662166" y="249576948"/>
              </a:cxn>
              <a:cxn ang="0">
                <a:pos x="225429059" y="280170137"/>
              </a:cxn>
              <a:cxn ang="0">
                <a:pos x="225429059" y="305933156"/>
              </a:cxn>
              <a:cxn ang="0">
                <a:pos x="220195951" y="331293291"/>
              </a:cxn>
              <a:cxn ang="0">
                <a:pos x="194834920" y="423073492"/>
              </a:cxn>
              <a:cxn ang="0">
                <a:pos x="163838528" y="504789835"/>
              </a:cxn>
              <a:cxn ang="0">
                <a:pos x="148541458" y="545446881"/>
              </a:cxn>
              <a:cxn ang="0">
                <a:pos x="102650885" y="621930170"/>
              </a:cxn>
              <a:cxn ang="0">
                <a:pos x="61590531" y="673053325"/>
              </a:cxn>
              <a:cxn ang="0">
                <a:pos x="35827246" y="693582655"/>
              </a:cxn>
              <a:cxn ang="0">
                <a:pos x="20530177" y="708879567"/>
              </a:cxn>
              <a:cxn ang="0">
                <a:pos x="5233108" y="714112621"/>
              </a:cxn>
              <a:cxn ang="0">
                <a:pos x="5233108" y="703646513"/>
              </a:cxn>
              <a:cxn ang="0">
                <a:pos x="10466215" y="688349602"/>
              </a:cxn>
              <a:cxn ang="0">
                <a:pos x="25763285" y="662989467"/>
              </a:cxn>
              <a:cxn ang="0">
                <a:pos x="56357423" y="621930170"/>
              </a:cxn>
              <a:cxn ang="0">
                <a:pos x="92184670" y="550679935"/>
              </a:cxn>
              <a:cxn ang="0">
                <a:pos x="117947954" y="489492923"/>
              </a:cxn>
              <a:cxn ang="0">
                <a:pos x="133245024" y="443603457"/>
              </a:cxn>
              <a:cxn ang="0">
                <a:pos x="153775201" y="372353222"/>
              </a:cxn>
              <a:cxn ang="0">
                <a:pos x="169071635" y="264873860"/>
              </a:cxn>
              <a:cxn ang="0">
                <a:pos x="179538485" y="173093659"/>
              </a:cxn>
              <a:cxn ang="0">
                <a:pos x="179538485" y="111907282"/>
              </a:cxn>
              <a:cxn ang="0">
                <a:pos x="174304743" y="76483289"/>
              </a:cxn>
              <a:cxn ang="0">
                <a:pos x="169071635" y="50720270"/>
              </a:cxn>
              <a:cxn ang="0">
                <a:pos x="163838528" y="35423993"/>
              </a:cxn>
            </a:cxnLst>
            <a:rect l="txL" t="txT" r="txR" b="txB"/>
            <a:pathLst>
              <a:path w="598" h="1774">
                <a:moveTo>
                  <a:pt x="407" y="63"/>
                </a:moveTo>
                <a:lnTo>
                  <a:pt x="395" y="38"/>
                </a:lnTo>
                <a:lnTo>
                  <a:pt x="395" y="12"/>
                </a:lnTo>
                <a:lnTo>
                  <a:pt x="407" y="0"/>
                </a:lnTo>
                <a:lnTo>
                  <a:pt x="420" y="0"/>
                </a:lnTo>
                <a:lnTo>
                  <a:pt x="433" y="0"/>
                </a:lnTo>
                <a:lnTo>
                  <a:pt x="458" y="0"/>
                </a:lnTo>
                <a:lnTo>
                  <a:pt x="471" y="12"/>
                </a:lnTo>
                <a:lnTo>
                  <a:pt x="496" y="25"/>
                </a:lnTo>
                <a:lnTo>
                  <a:pt x="535" y="38"/>
                </a:lnTo>
                <a:lnTo>
                  <a:pt x="560" y="38"/>
                </a:lnTo>
                <a:lnTo>
                  <a:pt x="598" y="50"/>
                </a:lnTo>
                <a:lnTo>
                  <a:pt x="598" y="126"/>
                </a:lnTo>
                <a:lnTo>
                  <a:pt x="598" y="190"/>
                </a:lnTo>
                <a:lnTo>
                  <a:pt x="585" y="253"/>
                </a:lnTo>
                <a:lnTo>
                  <a:pt x="585" y="316"/>
                </a:lnTo>
                <a:lnTo>
                  <a:pt x="585" y="367"/>
                </a:lnTo>
                <a:lnTo>
                  <a:pt x="585" y="430"/>
                </a:lnTo>
                <a:lnTo>
                  <a:pt x="585" y="481"/>
                </a:lnTo>
                <a:lnTo>
                  <a:pt x="573" y="532"/>
                </a:lnTo>
                <a:lnTo>
                  <a:pt x="573" y="570"/>
                </a:lnTo>
                <a:lnTo>
                  <a:pt x="573" y="620"/>
                </a:lnTo>
                <a:lnTo>
                  <a:pt x="573" y="658"/>
                </a:lnTo>
                <a:lnTo>
                  <a:pt x="560" y="696"/>
                </a:lnTo>
                <a:lnTo>
                  <a:pt x="560" y="735"/>
                </a:lnTo>
                <a:lnTo>
                  <a:pt x="560" y="760"/>
                </a:lnTo>
                <a:lnTo>
                  <a:pt x="547" y="798"/>
                </a:lnTo>
                <a:lnTo>
                  <a:pt x="547" y="823"/>
                </a:lnTo>
                <a:lnTo>
                  <a:pt x="522" y="937"/>
                </a:lnTo>
                <a:lnTo>
                  <a:pt x="484" y="1051"/>
                </a:lnTo>
                <a:lnTo>
                  <a:pt x="446" y="1153"/>
                </a:lnTo>
                <a:lnTo>
                  <a:pt x="407" y="1254"/>
                </a:lnTo>
                <a:lnTo>
                  <a:pt x="395" y="1305"/>
                </a:lnTo>
                <a:lnTo>
                  <a:pt x="369" y="1355"/>
                </a:lnTo>
                <a:lnTo>
                  <a:pt x="318" y="1457"/>
                </a:lnTo>
                <a:lnTo>
                  <a:pt x="255" y="1545"/>
                </a:lnTo>
                <a:lnTo>
                  <a:pt x="191" y="1634"/>
                </a:lnTo>
                <a:lnTo>
                  <a:pt x="153" y="1672"/>
                </a:lnTo>
                <a:lnTo>
                  <a:pt x="115" y="1698"/>
                </a:lnTo>
                <a:lnTo>
                  <a:pt x="89" y="1723"/>
                </a:lnTo>
                <a:lnTo>
                  <a:pt x="64" y="1748"/>
                </a:lnTo>
                <a:lnTo>
                  <a:pt x="51" y="1761"/>
                </a:lnTo>
                <a:lnTo>
                  <a:pt x="26" y="1774"/>
                </a:lnTo>
                <a:lnTo>
                  <a:pt x="13" y="1774"/>
                </a:lnTo>
                <a:lnTo>
                  <a:pt x="0" y="1761"/>
                </a:lnTo>
                <a:lnTo>
                  <a:pt x="13" y="1748"/>
                </a:lnTo>
                <a:lnTo>
                  <a:pt x="13" y="1723"/>
                </a:lnTo>
                <a:lnTo>
                  <a:pt x="26" y="1710"/>
                </a:lnTo>
                <a:lnTo>
                  <a:pt x="38" y="1685"/>
                </a:lnTo>
                <a:lnTo>
                  <a:pt x="64" y="1647"/>
                </a:lnTo>
                <a:lnTo>
                  <a:pt x="89" y="1621"/>
                </a:lnTo>
                <a:lnTo>
                  <a:pt x="140" y="1545"/>
                </a:lnTo>
                <a:lnTo>
                  <a:pt x="191" y="1457"/>
                </a:lnTo>
                <a:lnTo>
                  <a:pt x="229" y="1368"/>
                </a:lnTo>
                <a:lnTo>
                  <a:pt x="267" y="1267"/>
                </a:lnTo>
                <a:lnTo>
                  <a:pt x="293" y="1216"/>
                </a:lnTo>
                <a:lnTo>
                  <a:pt x="306" y="1165"/>
                </a:lnTo>
                <a:lnTo>
                  <a:pt x="331" y="1102"/>
                </a:lnTo>
                <a:lnTo>
                  <a:pt x="344" y="1051"/>
                </a:lnTo>
                <a:lnTo>
                  <a:pt x="382" y="925"/>
                </a:lnTo>
                <a:lnTo>
                  <a:pt x="407" y="785"/>
                </a:lnTo>
                <a:lnTo>
                  <a:pt x="420" y="658"/>
                </a:lnTo>
                <a:lnTo>
                  <a:pt x="433" y="532"/>
                </a:lnTo>
                <a:lnTo>
                  <a:pt x="446" y="430"/>
                </a:lnTo>
                <a:lnTo>
                  <a:pt x="446" y="316"/>
                </a:lnTo>
                <a:lnTo>
                  <a:pt x="446" y="278"/>
                </a:lnTo>
                <a:lnTo>
                  <a:pt x="433" y="228"/>
                </a:lnTo>
                <a:lnTo>
                  <a:pt x="433" y="190"/>
                </a:lnTo>
                <a:lnTo>
                  <a:pt x="433" y="164"/>
                </a:lnTo>
                <a:lnTo>
                  <a:pt x="420" y="126"/>
                </a:lnTo>
                <a:lnTo>
                  <a:pt x="420" y="101"/>
                </a:lnTo>
                <a:lnTo>
                  <a:pt x="407" y="88"/>
                </a:lnTo>
                <a:lnTo>
                  <a:pt x="407" y="63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8642" name="Freeform 34"/>
          <p:cNvSpPr/>
          <p:nvPr/>
        </p:nvSpPr>
        <p:spPr>
          <a:xfrm>
            <a:off x="5545455" y="2068513"/>
            <a:ext cx="161925" cy="828675"/>
          </a:xfrm>
          <a:custGeom>
            <a:avLst/>
            <a:gdLst>
              <a:gd name="txL" fmla="*/ 0 w 254"/>
              <a:gd name="txT" fmla="*/ 0 h 1305"/>
              <a:gd name="txR" fmla="*/ 254 w 254"/>
              <a:gd name="txB" fmla="*/ 1305 h 1305"/>
            </a:gdLst>
            <a:ahLst/>
            <a:cxnLst>
              <a:cxn ang="0">
                <a:pos x="103227188" y="50806350"/>
              </a:cxn>
              <a:cxn ang="0">
                <a:pos x="98350313" y="66128900"/>
              </a:cxn>
              <a:cxn ang="0">
                <a:pos x="93067350" y="76612750"/>
              </a:cxn>
              <a:cxn ang="0">
                <a:pos x="93067350" y="91935300"/>
              </a:cxn>
              <a:cxn ang="0">
                <a:pos x="93067350" y="122580400"/>
              </a:cxn>
              <a:cxn ang="0">
                <a:pos x="93067350" y="168548050"/>
              </a:cxn>
              <a:cxn ang="0">
                <a:pos x="87783750" y="224596325"/>
              </a:cxn>
              <a:cxn ang="0">
                <a:pos x="87783750" y="296370375"/>
              </a:cxn>
              <a:cxn ang="0">
                <a:pos x="87783750" y="377821825"/>
              </a:cxn>
              <a:cxn ang="0">
                <a:pos x="87783750" y="474999050"/>
              </a:cxn>
              <a:cxn ang="0">
                <a:pos x="36170475" y="526208625"/>
              </a:cxn>
              <a:cxn ang="0">
                <a:pos x="30886875" y="469757125"/>
              </a:cxn>
              <a:cxn ang="0">
                <a:pos x="30886875" y="413708850"/>
              </a:cxn>
              <a:cxn ang="0">
                <a:pos x="30886875" y="362499275"/>
              </a:cxn>
              <a:cxn ang="0">
                <a:pos x="30886875" y="311692925"/>
              </a:cxn>
              <a:cxn ang="0">
                <a:pos x="30886875" y="270563975"/>
              </a:cxn>
              <a:cxn ang="0">
                <a:pos x="30886875" y="229838250"/>
              </a:cxn>
              <a:cxn ang="0">
                <a:pos x="25603913" y="193951225"/>
              </a:cxn>
              <a:cxn ang="0">
                <a:pos x="25603913" y="158064200"/>
              </a:cxn>
              <a:cxn ang="0">
                <a:pos x="25603913" y="132661025"/>
              </a:cxn>
              <a:cxn ang="0">
                <a:pos x="25603913" y="107257850"/>
              </a:cxn>
              <a:cxn ang="0">
                <a:pos x="20727038" y="81451450"/>
              </a:cxn>
              <a:cxn ang="0">
                <a:pos x="20727038" y="66128900"/>
              </a:cxn>
              <a:cxn ang="0">
                <a:pos x="20727038" y="50806350"/>
              </a:cxn>
              <a:cxn ang="0">
                <a:pos x="15443438" y="40725725"/>
              </a:cxn>
              <a:cxn ang="0">
                <a:pos x="10160475" y="30645100"/>
              </a:cxn>
              <a:cxn ang="0">
                <a:pos x="0" y="25403175"/>
              </a:cxn>
              <a:cxn ang="0">
                <a:pos x="0" y="15322550"/>
              </a:cxn>
              <a:cxn ang="0">
                <a:pos x="5283600" y="0"/>
              </a:cxn>
              <a:cxn ang="0">
                <a:pos x="25603913" y="0"/>
              </a:cxn>
              <a:cxn ang="0">
                <a:pos x="46330313" y="4838700"/>
              </a:cxn>
              <a:cxn ang="0">
                <a:pos x="87783750" y="15322550"/>
              </a:cxn>
              <a:cxn ang="0">
                <a:pos x="98350313" y="30645100"/>
              </a:cxn>
            </a:cxnLst>
            <a:rect l="txL" t="txT" r="txR" b="txB"/>
            <a:pathLst>
              <a:path w="254" h="1305">
                <a:moveTo>
                  <a:pt x="242" y="101"/>
                </a:moveTo>
                <a:lnTo>
                  <a:pt x="254" y="126"/>
                </a:lnTo>
                <a:lnTo>
                  <a:pt x="254" y="139"/>
                </a:lnTo>
                <a:lnTo>
                  <a:pt x="242" y="164"/>
                </a:lnTo>
                <a:lnTo>
                  <a:pt x="242" y="177"/>
                </a:lnTo>
                <a:lnTo>
                  <a:pt x="229" y="190"/>
                </a:lnTo>
                <a:lnTo>
                  <a:pt x="229" y="202"/>
                </a:lnTo>
                <a:lnTo>
                  <a:pt x="229" y="228"/>
                </a:lnTo>
                <a:lnTo>
                  <a:pt x="229" y="266"/>
                </a:lnTo>
                <a:lnTo>
                  <a:pt x="229" y="304"/>
                </a:lnTo>
                <a:lnTo>
                  <a:pt x="229" y="354"/>
                </a:lnTo>
                <a:lnTo>
                  <a:pt x="229" y="418"/>
                </a:lnTo>
                <a:lnTo>
                  <a:pt x="216" y="481"/>
                </a:lnTo>
                <a:lnTo>
                  <a:pt x="216" y="557"/>
                </a:lnTo>
                <a:lnTo>
                  <a:pt x="216" y="646"/>
                </a:lnTo>
                <a:lnTo>
                  <a:pt x="216" y="735"/>
                </a:lnTo>
                <a:lnTo>
                  <a:pt x="216" y="836"/>
                </a:lnTo>
                <a:lnTo>
                  <a:pt x="216" y="937"/>
                </a:lnTo>
                <a:lnTo>
                  <a:pt x="216" y="1051"/>
                </a:lnTo>
                <a:lnTo>
                  <a:pt x="216" y="1178"/>
                </a:lnTo>
                <a:lnTo>
                  <a:pt x="216" y="1305"/>
                </a:lnTo>
                <a:lnTo>
                  <a:pt x="89" y="1305"/>
                </a:lnTo>
                <a:lnTo>
                  <a:pt x="89" y="1229"/>
                </a:lnTo>
                <a:lnTo>
                  <a:pt x="76" y="1165"/>
                </a:lnTo>
                <a:lnTo>
                  <a:pt x="76" y="1089"/>
                </a:lnTo>
                <a:lnTo>
                  <a:pt x="76" y="1026"/>
                </a:lnTo>
                <a:lnTo>
                  <a:pt x="76" y="963"/>
                </a:lnTo>
                <a:lnTo>
                  <a:pt x="76" y="899"/>
                </a:lnTo>
                <a:lnTo>
                  <a:pt x="76" y="836"/>
                </a:lnTo>
                <a:lnTo>
                  <a:pt x="76" y="773"/>
                </a:lnTo>
                <a:lnTo>
                  <a:pt x="76" y="722"/>
                </a:lnTo>
                <a:lnTo>
                  <a:pt x="76" y="671"/>
                </a:lnTo>
                <a:lnTo>
                  <a:pt x="76" y="621"/>
                </a:lnTo>
                <a:lnTo>
                  <a:pt x="76" y="570"/>
                </a:lnTo>
                <a:lnTo>
                  <a:pt x="76" y="519"/>
                </a:lnTo>
                <a:lnTo>
                  <a:pt x="63" y="481"/>
                </a:lnTo>
                <a:lnTo>
                  <a:pt x="63" y="430"/>
                </a:lnTo>
                <a:lnTo>
                  <a:pt x="63" y="392"/>
                </a:lnTo>
                <a:lnTo>
                  <a:pt x="63" y="354"/>
                </a:lnTo>
                <a:lnTo>
                  <a:pt x="63" y="329"/>
                </a:lnTo>
                <a:lnTo>
                  <a:pt x="63" y="291"/>
                </a:lnTo>
                <a:lnTo>
                  <a:pt x="63" y="266"/>
                </a:lnTo>
                <a:lnTo>
                  <a:pt x="63" y="228"/>
                </a:lnTo>
                <a:lnTo>
                  <a:pt x="51" y="202"/>
                </a:lnTo>
                <a:lnTo>
                  <a:pt x="51" y="190"/>
                </a:lnTo>
                <a:lnTo>
                  <a:pt x="51" y="164"/>
                </a:lnTo>
                <a:lnTo>
                  <a:pt x="51" y="152"/>
                </a:lnTo>
                <a:lnTo>
                  <a:pt x="51" y="126"/>
                </a:lnTo>
                <a:lnTo>
                  <a:pt x="38" y="114"/>
                </a:lnTo>
                <a:lnTo>
                  <a:pt x="38" y="101"/>
                </a:lnTo>
                <a:lnTo>
                  <a:pt x="38" y="88"/>
                </a:lnTo>
                <a:lnTo>
                  <a:pt x="25" y="76"/>
                </a:lnTo>
                <a:lnTo>
                  <a:pt x="13" y="76"/>
                </a:lnTo>
                <a:lnTo>
                  <a:pt x="0" y="63"/>
                </a:lnTo>
                <a:lnTo>
                  <a:pt x="0" y="50"/>
                </a:lnTo>
                <a:lnTo>
                  <a:pt x="0" y="38"/>
                </a:lnTo>
                <a:lnTo>
                  <a:pt x="0" y="12"/>
                </a:lnTo>
                <a:lnTo>
                  <a:pt x="13" y="0"/>
                </a:lnTo>
                <a:lnTo>
                  <a:pt x="38" y="0"/>
                </a:lnTo>
                <a:lnTo>
                  <a:pt x="63" y="0"/>
                </a:lnTo>
                <a:lnTo>
                  <a:pt x="89" y="0"/>
                </a:lnTo>
                <a:lnTo>
                  <a:pt x="114" y="12"/>
                </a:lnTo>
                <a:lnTo>
                  <a:pt x="178" y="38"/>
                </a:lnTo>
                <a:lnTo>
                  <a:pt x="216" y="38"/>
                </a:lnTo>
                <a:lnTo>
                  <a:pt x="229" y="63"/>
                </a:lnTo>
                <a:lnTo>
                  <a:pt x="242" y="76"/>
                </a:lnTo>
                <a:lnTo>
                  <a:pt x="242" y="101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8644" name="Freeform 36"/>
          <p:cNvSpPr/>
          <p:nvPr/>
        </p:nvSpPr>
        <p:spPr>
          <a:xfrm>
            <a:off x="5166043" y="2800350"/>
            <a:ext cx="977900" cy="201613"/>
          </a:xfrm>
          <a:custGeom>
            <a:avLst/>
            <a:gdLst>
              <a:gd name="txL" fmla="*/ 0 w 1539"/>
              <a:gd name="txT" fmla="*/ 0 h 317"/>
              <a:gd name="txR" fmla="*/ 1539 w 1539"/>
              <a:gd name="txB" fmla="*/ 317 h 317"/>
            </a:gdLst>
            <a:ahLst/>
            <a:cxnLst>
              <a:cxn ang="0">
                <a:pos x="71867072" y="128226504"/>
              </a:cxn>
              <a:cxn ang="0">
                <a:pos x="56525035" y="122968030"/>
              </a:cxn>
              <a:cxn ang="0">
                <a:pos x="35933854" y="107597106"/>
              </a:cxn>
              <a:cxn ang="0">
                <a:pos x="15342673" y="86967707"/>
              </a:cxn>
              <a:cxn ang="0">
                <a:pos x="5248508" y="76855257"/>
              </a:cxn>
              <a:cxn ang="0">
                <a:pos x="20591181" y="76855257"/>
              </a:cxn>
              <a:cxn ang="0">
                <a:pos x="41182362" y="71596783"/>
              </a:cxn>
              <a:cxn ang="0">
                <a:pos x="77116215" y="66338309"/>
              </a:cxn>
              <a:cxn ang="0">
                <a:pos x="92458253" y="66338309"/>
              </a:cxn>
              <a:cxn ang="0">
                <a:pos x="107800926" y="61483697"/>
              </a:cxn>
              <a:cxn ang="0">
                <a:pos x="133641250" y="56225223"/>
              </a:cxn>
              <a:cxn ang="0">
                <a:pos x="159077452" y="56225223"/>
              </a:cxn>
              <a:cxn ang="0">
                <a:pos x="190165649" y="50966749"/>
              </a:cxn>
              <a:cxn ang="0">
                <a:pos x="230944524" y="46112773"/>
              </a:cxn>
              <a:cxn ang="0">
                <a:pos x="266878378" y="35595825"/>
              </a:cxn>
              <a:cxn ang="0">
                <a:pos x="313309248" y="25483374"/>
              </a:cxn>
              <a:cxn ang="0">
                <a:pos x="359336630" y="20224900"/>
              </a:cxn>
              <a:cxn ang="0">
                <a:pos x="400518992" y="15370924"/>
              </a:cxn>
              <a:cxn ang="0">
                <a:pos x="431607825" y="10112450"/>
              </a:cxn>
              <a:cxn ang="0">
                <a:pos x="462292535" y="4853976"/>
              </a:cxn>
              <a:cxn ang="0">
                <a:pos x="482883716" y="4853976"/>
              </a:cxn>
              <a:cxn ang="0">
                <a:pos x="498226389" y="0"/>
              </a:cxn>
              <a:cxn ang="0">
                <a:pos x="513569061" y="0"/>
              </a:cxn>
              <a:cxn ang="0">
                <a:pos x="528911734" y="0"/>
              </a:cxn>
              <a:cxn ang="0">
                <a:pos x="554751423" y="4853976"/>
              </a:cxn>
              <a:cxn ang="0">
                <a:pos x="585436133" y="20224900"/>
              </a:cxn>
              <a:cxn ang="0">
                <a:pos x="606027314" y="40854299"/>
              </a:cxn>
              <a:cxn ang="0">
                <a:pos x="616524966" y="56225223"/>
              </a:cxn>
              <a:cxn ang="0">
                <a:pos x="621369987" y="66338309"/>
              </a:cxn>
              <a:cxn ang="0">
                <a:pos x="616524966" y="71596783"/>
              </a:cxn>
              <a:cxn ang="0">
                <a:pos x="606027314" y="81709233"/>
              </a:cxn>
              <a:cxn ang="0">
                <a:pos x="580187625" y="86967707"/>
              </a:cxn>
              <a:cxn ang="0">
                <a:pos x="544253772" y="81709233"/>
              </a:cxn>
              <a:cxn ang="0">
                <a:pos x="528911734" y="76855257"/>
              </a:cxn>
              <a:cxn ang="0">
                <a:pos x="503475532" y="76855257"/>
              </a:cxn>
              <a:cxn ang="0">
                <a:pos x="472386700" y="76855257"/>
              </a:cxn>
              <a:cxn ang="0">
                <a:pos x="441701354" y="76855257"/>
              </a:cxn>
              <a:cxn ang="0">
                <a:pos x="400518992" y="76855257"/>
              </a:cxn>
              <a:cxn ang="0">
                <a:pos x="354491609" y="81709233"/>
              </a:cxn>
              <a:cxn ang="0">
                <a:pos x="297967210" y="92226181"/>
              </a:cxn>
              <a:cxn ang="0">
                <a:pos x="230944524" y="102338632"/>
              </a:cxn>
              <a:cxn ang="0">
                <a:pos x="169574468" y="112855580"/>
              </a:cxn>
              <a:cxn ang="0">
                <a:pos x="123143598" y="117709556"/>
              </a:cxn>
              <a:cxn ang="0">
                <a:pos x="92458253" y="122968030"/>
              </a:cxn>
              <a:cxn ang="0">
                <a:pos x="77116215" y="128226504"/>
              </a:cxn>
            </a:cxnLst>
            <a:rect l="txL" t="txT" r="txR" b="txB"/>
            <a:pathLst>
              <a:path w="1539" h="317">
                <a:moveTo>
                  <a:pt x="191" y="317"/>
                </a:moveTo>
                <a:lnTo>
                  <a:pt x="178" y="317"/>
                </a:lnTo>
                <a:lnTo>
                  <a:pt x="153" y="317"/>
                </a:lnTo>
                <a:lnTo>
                  <a:pt x="140" y="304"/>
                </a:lnTo>
                <a:lnTo>
                  <a:pt x="114" y="291"/>
                </a:lnTo>
                <a:lnTo>
                  <a:pt x="89" y="266"/>
                </a:lnTo>
                <a:lnTo>
                  <a:pt x="63" y="240"/>
                </a:lnTo>
                <a:lnTo>
                  <a:pt x="38" y="215"/>
                </a:lnTo>
                <a:lnTo>
                  <a:pt x="0" y="190"/>
                </a:lnTo>
                <a:lnTo>
                  <a:pt x="13" y="190"/>
                </a:lnTo>
                <a:lnTo>
                  <a:pt x="38" y="190"/>
                </a:lnTo>
                <a:lnTo>
                  <a:pt x="51" y="190"/>
                </a:lnTo>
                <a:lnTo>
                  <a:pt x="76" y="177"/>
                </a:lnTo>
                <a:lnTo>
                  <a:pt x="102" y="177"/>
                </a:lnTo>
                <a:lnTo>
                  <a:pt x="127" y="177"/>
                </a:lnTo>
                <a:lnTo>
                  <a:pt x="191" y="164"/>
                </a:lnTo>
                <a:lnTo>
                  <a:pt x="203" y="164"/>
                </a:lnTo>
                <a:lnTo>
                  <a:pt x="229" y="164"/>
                </a:lnTo>
                <a:lnTo>
                  <a:pt x="242" y="152"/>
                </a:lnTo>
                <a:lnTo>
                  <a:pt x="267" y="152"/>
                </a:lnTo>
                <a:lnTo>
                  <a:pt x="292" y="152"/>
                </a:lnTo>
                <a:lnTo>
                  <a:pt x="331" y="139"/>
                </a:lnTo>
                <a:lnTo>
                  <a:pt x="356" y="139"/>
                </a:lnTo>
                <a:lnTo>
                  <a:pt x="394" y="139"/>
                </a:lnTo>
                <a:lnTo>
                  <a:pt x="432" y="126"/>
                </a:lnTo>
                <a:lnTo>
                  <a:pt x="471" y="126"/>
                </a:lnTo>
                <a:lnTo>
                  <a:pt x="521" y="114"/>
                </a:lnTo>
                <a:lnTo>
                  <a:pt x="572" y="114"/>
                </a:lnTo>
                <a:lnTo>
                  <a:pt x="611" y="101"/>
                </a:lnTo>
                <a:lnTo>
                  <a:pt x="661" y="88"/>
                </a:lnTo>
                <a:lnTo>
                  <a:pt x="725" y="76"/>
                </a:lnTo>
                <a:lnTo>
                  <a:pt x="776" y="63"/>
                </a:lnTo>
                <a:lnTo>
                  <a:pt x="840" y="63"/>
                </a:lnTo>
                <a:lnTo>
                  <a:pt x="890" y="50"/>
                </a:lnTo>
                <a:lnTo>
                  <a:pt x="941" y="38"/>
                </a:lnTo>
                <a:lnTo>
                  <a:pt x="992" y="38"/>
                </a:lnTo>
                <a:lnTo>
                  <a:pt x="1030" y="25"/>
                </a:lnTo>
                <a:lnTo>
                  <a:pt x="1069" y="25"/>
                </a:lnTo>
                <a:lnTo>
                  <a:pt x="1107" y="25"/>
                </a:lnTo>
                <a:lnTo>
                  <a:pt x="1145" y="12"/>
                </a:lnTo>
                <a:lnTo>
                  <a:pt x="1170" y="12"/>
                </a:lnTo>
                <a:lnTo>
                  <a:pt x="1196" y="12"/>
                </a:lnTo>
                <a:lnTo>
                  <a:pt x="1221" y="0"/>
                </a:lnTo>
                <a:lnTo>
                  <a:pt x="1234" y="0"/>
                </a:lnTo>
                <a:lnTo>
                  <a:pt x="1259" y="0"/>
                </a:lnTo>
                <a:lnTo>
                  <a:pt x="1272" y="0"/>
                </a:lnTo>
                <a:lnTo>
                  <a:pt x="1285" y="0"/>
                </a:lnTo>
                <a:lnTo>
                  <a:pt x="1310" y="0"/>
                </a:lnTo>
                <a:lnTo>
                  <a:pt x="1348" y="0"/>
                </a:lnTo>
                <a:lnTo>
                  <a:pt x="1374" y="12"/>
                </a:lnTo>
                <a:lnTo>
                  <a:pt x="1412" y="38"/>
                </a:lnTo>
                <a:lnTo>
                  <a:pt x="1450" y="50"/>
                </a:lnTo>
                <a:lnTo>
                  <a:pt x="1488" y="76"/>
                </a:lnTo>
                <a:lnTo>
                  <a:pt x="1501" y="101"/>
                </a:lnTo>
                <a:lnTo>
                  <a:pt x="1527" y="126"/>
                </a:lnTo>
                <a:lnTo>
                  <a:pt x="1527" y="139"/>
                </a:lnTo>
                <a:lnTo>
                  <a:pt x="1539" y="152"/>
                </a:lnTo>
                <a:lnTo>
                  <a:pt x="1539" y="164"/>
                </a:lnTo>
                <a:lnTo>
                  <a:pt x="1539" y="177"/>
                </a:lnTo>
                <a:lnTo>
                  <a:pt x="1527" y="177"/>
                </a:lnTo>
                <a:lnTo>
                  <a:pt x="1527" y="190"/>
                </a:lnTo>
                <a:lnTo>
                  <a:pt x="1501" y="202"/>
                </a:lnTo>
                <a:lnTo>
                  <a:pt x="1476" y="202"/>
                </a:lnTo>
                <a:lnTo>
                  <a:pt x="1437" y="215"/>
                </a:lnTo>
                <a:lnTo>
                  <a:pt x="1387" y="202"/>
                </a:lnTo>
                <a:lnTo>
                  <a:pt x="1348" y="202"/>
                </a:lnTo>
                <a:lnTo>
                  <a:pt x="1336" y="202"/>
                </a:lnTo>
                <a:lnTo>
                  <a:pt x="1310" y="190"/>
                </a:lnTo>
                <a:lnTo>
                  <a:pt x="1272" y="190"/>
                </a:lnTo>
                <a:lnTo>
                  <a:pt x="1247" y="190"/>
                </a:lnTo>
                <a:lnTo>
                  <a:pt x="1208" y="190"/>
                </a:lnTo>
                <a:lnTo>
                  <a:pt x="1170" y="190"/>
                </a:lnTo>
                <a:lnTo>
                  <a:pt x="1132" y="190"/>
                </a:lnTo>
                <a:lnTo>
                  <a:pt x="1094" y="190"/>
                </a:lnTo>
                <a:lnTo>
                  <a:pt x="1043" y="190"/>
                </a:lnTo>
                <a:lnTo>
                  <a:pt x="992" y="190"/>
                </a:lnTo>
                <a:lnTo>
                  <a:pt x="941" y="202"/>
                </a:lnTo>
                <a:lnTo>
                  <a:pt x="878" y="202"/>
                </a:lnTo>
                <a:lnTo>
                  <a:pt x="801" y="215"/>
                </a:lnTo>
                <a:lnTo>
                  <a:pt x="738" y="228"/>
                </a:lnTo>
                <a:lnTo>
                  <a:pt x="661" y="240"/>
                </a:lnTo>
                <a:lnTo>
                  <a:pt x="572" y="253"/>
                </a:lnTo>
                <a:lnTo>
                  <a:pt x="496" y="266"/>
                </a:lnTo>
                <a:lnTo>
                  <a:pt x="420" y="279"/>
                </a:lnTo>
                <a:lnTo>
                  <a:pt x="356" y="279"/>
                </a:lnTo>
                <a:lnTo>
                  <a:pt x="305" y="291"/>
                </a:lnTo>
                <a:lnTo>
                  <a:pt x="267" y="304"/>
                </a:lnTo>
                <a:lnTo>
                  <a:pt x="229" y="304"/>
                </a:lnTo>
                <a:lnTo>
                  <a:pt x="203" y="317"/>
                </a:lnTo>
                <a:lnTo>
                  <a:pt x="191" y="317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5" name="矩形 4"/>
          <p:cNvSpPr/>
          <p:nvPr/>
        </p:nvSpPr>
        <p:spPr>
          <a:xfrm>
            <a:off x="852170" y="1580392"/>
            <a:ext cx="1204913" cy="1311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8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桩</a:t>
            </a:r>
          </a:p>
        </p:txBody>
      </p:sp>
      <p:sp>
        <p:nvSpPr>
          <p:cNvPr id="26" name="矩形 25"/>
          <p:cNvSpPr/>
          <p:nvPr/>
        </p:nvSpPr>
        <p:spPr>
          <a:xfrm>
            <a:off x="468948" y="816293"/>
            <a:ext cx="2232025" cy="8239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zh-CN" sz="4800" b="1" dirty="0">
                <a:solidFill>
                  <a:srgbClr val="FF0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zhuāng</a:t>
            </a:r>
          </a:p>
        </p:txBody>
      </p:sp>
      <p:pic>
        <p:nvPicPr>
          <p:cNvPr id="27680" name="Picture 37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89813" y="704850"/>
            <a:ext cx="901700" cy="512763"/>
          </a:xfrm>
          <a:prstGeom prst="rect">
            <a:avLst/>
          </a:prstGeom>
          <a:noFill/>
          <a:ln w="9525">
            <a:noFill/>
          </a:ln>
          <a:effectLst>
            <a:outerShdw dist="38100" dir="8100000" algn="tr" rotWithShape="0">
              <a:srgbClr val="000000">
                <a:alpha val="39998"/>
              </a:srgbClr>
            </a:outerShdw>
          </a:effectLst>
        </p:spPr>
      </p:pic>
      <p:grpSp>
        <p:nvGrpSpPr>
          <p:cNvPr id="2" name="组合 1"/>
          <p:cNvGrpSpPr/>
          <p:nvPr/>
        </p:nvGrpSpPr>
        <p:grpSpPr>
          <a:xfrm>
            <a:off x="492670" y="2913128"/>
            <a:ext cx="3518528" cy="1690241"/>
            <a:chOff x="492670" y="2913128"/>
            <a:chExt cx="3518528" cy="1690241"/>
          </a:xfrm>
        </p:grpSpPr>
        <p:sp>
          <p:nvSpPr>
            <p:cNvPr id="27" name="TextBox 26"/>
            <p:cNvSpPr txBox="1"/>
            <p:nvPr/>
          </p:nvSpPr>
          <p:spPr>
            <a:xfrm>
              <a:off x="513936" y="2913128"/>
              <a:ext cx="2339975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24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结构：</a:t>
              </a:r>
              <a:r>
                <a:rPr lang="zh-CN" altLang="en-US" sz="2400" b="1" dirty="0">
                  <a:latin typeface="宋体" panose="02010600030101010101" pitchFamily="2" charset="-122"/>
                </a:rPr>
                <a:t>左右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513936" y="3735932"/>
              <a:ext cx="3497262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24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组词：</a:t>
              </a:r>
              <a:r>
                <a:rPr lang="zh-CN" altLang="en-US" sz="2400" b="1" dirty="0">
                  <a:solidFill>
                    <a:srgbClr val="000000"/>
                  </a:solidFill>
                  <a:latin typeface="宋体" panose="02010600030101010101" pitchFamily="2" charset="-122"/>
                </a:rPr>
                <a:t>打桩   一桩事</a:t>
              </a: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492670" y="3321595"/>
              <a:ext cx="2905125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24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音序：</a:t>
              </a:r>
              <a:r>
                <a:rPr lang="en-US" altLang="zh-CN" sz="2400" b="1" dirty="0">
                  <a:latin typeface="宋体" panose="02010600030101010101" pitchFamily="2" charset="-122"/>
                </a:rPr>
                <a:t>Z  </a:t>
              </a:r>
              <a:r>
                <a:rPr lang="zh-CN" altLang="en-US" sz="24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部首：</a:t>
              </a:r>
              <a:r>
                <a:rPr lang="zh-CN" altLang="en-US" sz="2400" b="1" dirty="0">
                  <a:latin typeface="宋体" panose="02010600030101010101" pitchFamily="2" charset="-122"/>
                </a:rPr>
                <a:t>木</a:t>
              </a:r>
              <a:endParaRPr lang="en-US" altLang="zh-CN" sz="2400" b="1" dirty="0">
                <a:latin typeface="宋体" panose="02010600030101010101" pitchFamily="2" charset="-122"/>
              </a:endParaRPr>
            </a:p>
          </p:txBody>
        </p:sp>
        <p:sp>
          <p:nvSpPr>
            <p:cNvPr id="3" name="TextBox 34"/>
            <p:cNvSpPr txBox="1">
              <a:spLocks noChangeArrowheads="1"/>
            </p:cNvSpPr>
            <p:nvPr/>
          </p:nvSpPr>
          <p:spPr bwMode="auto">
            <a:xfrm>
              <a:off x="513936" y="4141704"/>
              <a:ext cx="2339975" cy="46166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笔画：</a:t>
              </a: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十</a:t>
              </a:r>
            </a:p>
          </p:txBody>
        </p:sp>
      </p:grpSp>
      <p:pic>
        <p:nvPicPr>
          <p:cNvPr id="24602" name="图片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7095" y="374968"/>
            <a:ext cx="1677988" cy="708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线形标注 2 4"/>
          <p:cNvSpPr/>
          <p:nvPr/>
        </p:nvSpPr>
        <p:spPr>
          <a:xfrm>
            <a:off x="2236146" y="1625898"/>
            <a:ext cx="1698625" cy="1064142"/>
          </a:xfrm>
          <a:prstGeom prst="borderCallout2">
            <a:avLst>
              <a:gd name="adj1" fmla="val 14170"/>
              <a:gd name="adj2" fmla="val 105332"/>
              <a:gd name="adj3" fmla="val 12170"/>
              <a:gd name="adj4" fmla="val 103325"/>
              <a:gd name="adj5" fmla="val 55995"/>
              <a:gd name="adj6" fmla="val 143187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2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zh-CN" altLang="en-US" sz="2200" b="1" dirty="0">
                <a:solidFill>
                  <a:srgbClr val="0000FF"/>
                </a:solidFill>
                <a:latin typeface="宋体" panose="02010600030101010101" pitchFamily="2" charset="-122"/>
                <a:sym typeface="+mn-ea"/>
              </a:rPr>
              <a:t>左窄右宽。“木 ”撇长、点小</a:t>
            </a:r>
            <a:r>
              <a:rPr kumimoji="0" lang="zh-CN" alt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ea"/>
              </a:rPr>
              <a:t>。</a:t>
            </a:r>
          </a:p>
        </p:txBody>
      </p:sp>
      <p:sp>
        <p:nvSpPr>
          <p:cNvPr id="11" name="线形标注 2 10"/>
          <p:cNvSpPr/>
          <p:nvPr/>
        </p:nvSpPr>
        <p:spPr>
          <a:xfrm>
            <a:off x="7037705" y="1783080"/>
            <a:ext cx="1837690" cy="938530"/>
          </a:xfrm>
          <a:prstGeom prst="borderCallout2">
            <a:avLst>
              <a:gd name="adj1" fmla="val 53213"/>
              <a:gd name="adj2" fmla="val -15791"/>
              <a:gd name="adj3" fmla="val 55471"/>
              <a:gd name="adj4" fmla="val -9474"/>
              <a:gd name="adj5" fmla="val 44676"/>
              <a:gd name="adj6" fmla="val -47488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  </a:t>
            </a:r>
            <a:r>
              <a:rPr lang="zh-CN" altLang="en-US" sz="2000" b="1" dirty="0">
                <a:solidFill>
                  <a:srgbClr val="0000FF"/>
                </a:solidFill>
                <a:latin typeface="宋体" panose="02010600030101010101" pitchFamily="2" charset="-122"/>
                <a:sym typeface="+mn-ea"/>
              </a:rPr>
              <a:t>“广”横短、撇长，“土”下横要长。</a:t>
            </a:r>
            <a:endParaRPr kumimoji="0" lang="zh-CN" altLang="en-US" sz="2000" b="1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  <a:sym typeface="+mn-ea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7075170" y="2880043"/>
            <a:ext cx="1821490" cy="1241425"/>
            <a:chOff x="6397625" y="2122488"/>
            <a:chExt cx="1821490" cy="1241425"/>
          </a:xfrm>
        </p:grpSpPr>
        <p:sp>
          <p:nvSpPr>
            <p:cNvPr id="60" name="云形标注 59"/>
            <p:cNvSpPr/>
            <p:nvPr/>
          </p:nvSpPr>
          <p:spPr>
            <a:xfrm>
              <a:off x="6397625" y="2122488"/>
              <a:ext cx="1800225" cy="1241425"/>
            </a:xfrm>
            <a:prstGeom prst="cloudCallout">
              <a:avLst>
                <a:gd name="adj1" fmla="val -126290"/>
                <a:gd name="adj2" fmla="val -24151"/>
              </a:avLst>
            </a:prstGeom>
            <a:gradFill>
              <a:gsLst>
                <a:gs pos="0">
                  <a:schemeClr val="bg1"/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592" name="TextBox 3"/>
            <p:cNvSpPr txBox="1"/>
            <p:nvPr/>
          </p:nvSpPr>
          <p:spPr>
            <a:xfrm>
              <a:off x="6481976" y="2291871"/>
              <a:ext cx="1737139" cy="92333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b="1" dirty="0">
                  <a:latin typeface="+mj-ea"/>
                  <a:ea typeface="+mj-ea"/>
                </a:rPr>
                <a:t>易错提示：右边上边不要少写一点哦！</a:t>
              </a: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68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68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68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686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686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686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686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686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686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686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Group 47"/>
          <p:cNvGraphicFramePr>
            <a:graphicFrameLocks noGrp="1"/>
          </p:cNvGraphicFramePr>
          <p:nvPr/>
        </p:nvGraphicFramePr>
        <p:xfrm>
          <a:off x="4213543" y="1217930"/>
          <a:ext cx="2590800" cy="2279650"/>
        </p:xfrm>
        <a:graphic>
          <a:graphicData uri="http://schemas.openxmlformats.org/drawingml/2006/table">
            <a:tbl>
              <a:tblPr/>
              <a:tblGrid>
                <a:gridCol w="1284387"/>
                <a:gridCol w="1306413"/>
              </a:tblGrid>
              <a:tr h="113446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4518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40325" name="任意多边形 140324"/>
          <p:cNvSpPr/>
          <p:nvPr/>
        </p:nvSpPr>
        <p:spPr>
          <a:xfrm>
            <a:off x="5153343" y="1730693"/>
            <a:ext cx="338137" cy="379412"/>
          </a:xfrm>
          <a:custGeom>
            <a:avLst/>
            <a:gdLst>
              <a:gd name="txL" fmla="*/ 0 w 532"/>
              <a:gd name="txT" fmla="*/ 0 h 598"/>
              <a:gd name="txR" fmla="*/ 532 w 532"/>
              <a:gd name="txB" fmla="*/ 598 h 598"/>
            </a:gdLst>
            <a:ahLst/>
            <a:cxnLst>
              <a:cxn ang="0">
                <a:pos x="105439634" y="240724859"/>
              </a:cxn>
              <a:cxn ang="0">
                <a:pos x="109478845" y="205702847"/>
              </a:cxn>
              <a:cxn ang="0">
                <a:pos x="113922932" y="175109424"/>
              </a:cxn>
              <a:cxn ang="0">
                <a:pos x="118367018" y="148943320"/>
              </a:cxn>
              <a:cxn ang="0">
                <a:pos x="122810469" y="122374963"/>
              </a:cxn>
              <a:cxn ang="0">
                <a:pos x="122810469" y="105065401"/>
              </a:cxn>
              <a:cxn ang="0">
                <a:pos x="127254555" y="91781539"/>
              </a:cxn>
              <a:cxn ang="0">
                <a:pos x="127254555" y="82924997"/>
              </a:cxn>
              <a:cxn ang="0">
                <a:pos x="122810469" y="78899931"/>
              </a:cxn>
              <a:cxn ang="0">
                <a:pos x="113922932" y="74471977"/>
              </a:cxn>
              <a:cxn ang="0">
                <a:pos x="105439634" y="78899931"/>
              </a:cxn>
              <a:cxn ang="0">
                <a:pos x="87663924" y="78899931"/>
              </a:cxn>
              <a:cxn ang="0">
                <a:pos x="61405552" y="87353586"/>
              </a:cxn>
              <a:cxn ang="0">
                <a:pos x="43629843" y="87353586"/>
              </a:cxn>
              <a:cxn ang="0">
                <a:pos x="26259008" y="91781539"/>
              </a:cxn>
              <a:cxn ang="0">
                <a:pos x="12927384" y="82924997"/>
              </a:cxn>
              <a:cxn ang="0">
                <a:pos x="4039847" y="74471977"/>
              </a:cxn>
              <a:cxn ang="0">
                <a:pos x="0" y="61187481"/>
              </a:cxn>
              <a:cxn ang="0">
                <a:pos x="52517380" y="47903620"/>
              </a:cxn>
              <a:cxn ang="0">
                <a:pos x="92108010" y="35022012"/>
              </a:cxn>
              <a:cxn ang="0">
                <a:pos x="118367018" y="21737516"/>
              </a:cxn>
              <a:cxn ang="0">
                <a:pos x="131698006" y="12881608"/>
              </a:cxn>
              <a:cxn ang="0">
                <a:pos x="144625390" y="0"/>
              </a:cxn>
              <a:cxn ang="0">
                <a:pos x="157957013" y="0"/>
              </a:cxn>
              <a:cxn ang="0">
                <a:pos x="171288636" y="4427954"/>
              </a:cxn>
              <a:cxn ang="0">
                <a:pos x="193103558" y="17309562"/>
              </a:cxn>
              <a:cxn ang="0">
                <a:pos x="206434545" y="35022012"/>
              </a:cxn>
              <a:cxn ang="0">
                <a:pos x="214918479" y="47903620"/>
              </a:cxn>
              <a:cxn ang="0">
                <a:pos x="210474393" y="61187481"/>
              </a:cxn>
              <a:cxn ang="0">
                <a:pos x="201991095" y="74471977"/>
              </a:cxn>
              <a:cxn ang="0">
                <a:pos x="197547008" y="78899931"/>
              </a:cxn>
              <a:cxn ang="0">
                <a:pos x="188659471" y="91781539"/>
              </a:cxn>
              <a:cxn ang="0">
                <a:pos x="184216021" y="105065401"/>
              </a:cxn>
              <a:cxn ang="0">
                <a:pos x="179771934" y="122374963"/>
              </a:cxn>
              <a:cxn ang="0">
                <a:pos x="171288636" y="148943320"/>
              </a:cxn>
              <a:cxn ang="0">
                <a:pos x="166844550" y="175109424"/>
              </a:cxn>
              <a:cxn ang="0">
                <a:pos x="157957013" y="205702847"/>
              </a:cxn>
              <a:cxn ang="0">
                <a:pos x="153512927" y="240724859"/>
              </a:cxn>
            </a:cxnLst>
            <a:rect l="txL" t="txT" r="txR" b="txB"/>
            <a:pathLst>
              <a:path w="532" h="598">
                <a:moveTo>
                  <a:pt x="380" y="598"/>
                </a:moveTo>
                <a:lnTo>
                  <a:pt x="261" y="598"/>
                </a:lnTo>
                <a:lnTo>
                  <a:pt x="271" y="555"/>
                </a:lnTo>
                <a:lnTo>
                  <a:pt x="271" y="511"/>
                </a:lnTo>
                <a:lnTo>
                  <a:pt x="282" y="468"/>
                </a:lnTo>
                <a:lnTo>
                  <a:pt x="282" y="435"/>
                </a:lnTo>
                <a:lnTo>
                  <a:pt x="293" y="402"/>
                </a:lnTo>
                <a:lnTo>
                  <a:pt x="293" y="370"/>
                </a:lnTo>
                <a:lnTo>
                  <a:pt x="304" y="337"/>
                </a:lnTo>
                <a:lnTo>
                  <a:pt x="304" y="304"/>
                </a:lnTo>
                <a:lnTo>
                  <a:pt x="304" y="283"/>
                </a:lnTo>
                <a:lnTo>
                  <a:pt x="304" y="261"/>
                </a:lnTo>
                <a:lnTo>
                  <a:pt x="315" y="250"/>
                </a:lnTo>
                <a:lnTo>
                  <a:pt x="315" y="228"/>
                </a:lnTo>
                <a:lnTo>
                  <a:pt x="315" y="217"/>
                </a:lnTo>
                <a:lnTo>
                  <a:pt x="315" y="206"/>
                </a:lnTo>
                <a:lnTo>
                  <a:pt x="315" y="196"/>
                </a:lnTo>
                <a:lnTo>
                  <a:pt x="304" y="196"/>
                </a:lnTo>
                <a:lnTo>
                  <a:pt x="293" y="196"/>
                </a:lnTo>
                <a:lnTo>
                  <a:pt x="282" y="185"/>
                </a:lnTo>
                <a:lnTo>
                  <a:pt x="271" y="185"/>
                </a:lnTo>
                <a:lnTo>
                  <a:pt x="261" y="196"/>
                </a:lnTo>
                <a:lnTo>
                  <a:pt x="239" y="196"/>
                </a:lnTo>
                <a:lnTo>
                  <a:pt x="217" y="196"/>
                </a:lnTo>
                <a:lnTo>
                  <a:pt x="184" y="206"/>
                </a:lnTo>
                <a:lnTo>
                  <a:pt x="152" y="217"/>
                </a:lnTo>
                <a:lnTo>
                  <a:pt x="130" y="217"/>
                </a:lnTo>
                <a:lnTo>
                  <a:pt x="108" y="217"/>
                </a:lnTo>
                <a:lnTo>
                  <a:pt x="87" y="228"/>
                </a:lnTo>
                <a:lnTo>
                  <a:pt x="65" y="228"/>
                </a:lnTo>
                <a:lnTo>
                  <a:pt x="54" y="217"/>
                </a:lnTo>
                <a:lnTo>
                  <a:pt x="32" y="206"/>
                </a:lnTo>
                <a:lnTo>
                  <a:pt x="21" y="196"/>
                </a:lnTo>
                <a:lnTo>
                  <a:pt x="10" y="185"/>
                </a:lnTo>
                <a:lnTo>
                  <a:pt x="0" y="163"/>
                </a:lnTo>
                <a:lnTo>
                  <a:pt x="0" y="152"/>
                </a:lnTo>
                <a:lnTo>
                  <a:pt x="76" y="130"/>
                </a:lnTo>
                <a:lnTo>
                  <a:pt x="130" y="119"/>
                </a:lnTo>
                <a:lnTo>
                  <a:pt x="184" y="98"/>
                </a:lnTo>
                <a:lnTo>
                  <a:pt x="228" y="87"/>
                </a:lnTo>
                <a:lnTo>
                  <a:pt x="271" y="76"/>
                </a:lnTo>
                <a:lnTo>
                  <a:pt x="293" y="54"/>
                </a:lnTo>
                <a:lnTo>
                  <a:pt x="315" y="43"/>
                </a:lnTo>
                <a:lnTo>
                  <a:pt x="326" y="32"/>
                </a:lnTo>
                <a:lnTo>
                  <a:pt x="337" y="11"/>
                </a:lnTo>
                <a:lnTo>
                  <a:pt x="358" y="0"/>
                </a:lnTo>
                <a:lnTo>
                  <a:pt x="369" y="0"/>
                </a:lnTo>
                <a:lnTo>
                  <a:pt x="391" y="0"/>
                </a:lnTo>
                <a:lnTo>
                  <a:pt x="402" y="0"/>
                </a:lnTo>
                <a:lnTo>
                  <a:pt x="424" y="11"/>
                </a:lnTo>
                <a:lnTo>
                  <a:pt x="445" y="21"/>
                </a:lnTo>
                <a:lnTo>
                  <a:pt x="478" y="43"/>
                </a:lnTo>
                <a:lnTo>
                  <a:pt x="500" y="65"/>
                </a:lnTo>
                <a:lnTo>
                  <a:pt x="511" y="87"/>
                </a:lnTo>
                <a:lnTo>
                  <a:pt x="521" y="109"/>
                </a:lnTo>
                <a:lnTo>
                  <a:pt x="532" y="119"/>
                </a:lnTo>
                <a:lnTo>
                  <a:pt x="532" y="130"/>
                </a:lnTo>
                <a:lnTo>
                  <a:pt x="521" y="152"/>
                </a:lnTo>
                <a:lnTo>
                  <a:pt x="511" y="163"/>
                </a:lnTo>
                <a:lnTo>
                  <a:pt x="500" y="185"/>
                </a:lnTo>
                <a:lnTo>
                  <a:pt x="489" y="196"/>
                </a:lnTo>
                <a:lnTo>
                  <a:pt x="478" y="206"/>
                </a:lnTo>
                <a:lnTo>
                  <a:pt x="467" y="228"/>
                </a:lnTo>
                <a:lnTo>
                  <a:pt x="467" y="239"/>
                </a:lnTo>
                <a:lnTo>
                  <a:pt x="456" y="261"/>
                </a:lnTo>
                <a:lnTo>
                  <a:pt x="456" y="283"/>
                </a:lnTo>
                <a:lnTo>
                  <a:pt x="445" y="304"/>
                </a:lnTo>
                <a:lnTo>
                  <a:pt x="434" y="337"/>
                </a:lnTo>
                <a:lnTo>
                  <a:pt x="424" y="370"/>
                </a:lnTo>
                <a:lnTo>
                  <a:pt x="424" y="402"/>
                </a:lnTo>
                <a:lnTo>
                  <a:pt x="413" y="435"/>
                </a:lnTo>
                <a:lnTo>
                  <a:pt x="402" y="468"/>
                </a:lnTo>
                <a:lnTo>
                  <a:pt x="391" y="511"/>
                </a:lnTo>
                <a:lnTo>
                  <a:pt x="380" y="555"/>
                </a:lnTo>
                <a:lnTo>
                  <a:pt x="380" y="598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0326" name="任意多边形 140325"/>
          <p:cNvSpPr/>
          <p:nvPr/>
        </p:nvSpPr>
        <p:spPr>
          <a:xfrm>
            <a:off x="5173980" y="2076768"/>
            <a:ext cx="249238" cy="95250"/>
          </a:xfrm>
          <a:custGeom>
            <a:avLst/>
            <a:gdLst>
              <a:gd name="txL" fmla="*/ 0 w 392"/>
              <a:gd name="txT" fmla="*/ 0 h 152"/>
              <a:gd name="txR" fmla="*/ 392 w 392"/>
              <a:gd name="txB" fmla="*/ 152 h 152"/>
            </a:gdLst>
            <a:ahLst/>
            <a:cxnLst>
              <a:cxn ang="0">
                <a:pos x="70340432" y="16885569"/>
              </a:cxn>
              <a:cxn ang="0">
                <a:pos x="79234159" y="12566107"/>
              </a:cxn>
              <a:cxn ang="0">
                <a:pos x="88127886" y="8638924"/>
              </a:cxn>
              <a:cxn ang="0">
                <a:pos x="105510965" y="4319462"/>
              </a:cxn>
              <a:cxn ang="0">
                <a:pos x="118851556" y="0"/>
              </a:cxn>
              <a:cxn ang="0">
                <a:pos x="136233999" y="0"/>
              </a:cxn>
              <a:cxn ang="0">
                <a:pos x="140680863" y="0"/>
              </a:cxn>
              <a:cxn ang="0">
                <a:pos x="145127727" y="0"/>
              </a:cxn>
              <a:cxn ang="0">
                <a:pos x="145127727" y="4319462"/>
              </a:cxn>
              <a:cxn ang="0">
                <a:pos x="149574591" y="8638924"/>
              </a:cxn>
              <a:cxn ang="0">
                <a:pos x="154021454" y="12566107"/>
              </a:cxn>
              <a:cxn ang="0">
                <a:pos x="154021454" y="21205031"/>
              </a:cxn>
              <a:cxn ang="0">
                <a:pos x="158468318" y="25524493"/>
              </a:cxn>
              <a:cxn ang="0">
                <a:pos x="158468318" y="34163418"/>
              </a:cxn>
              <a:cxn ang="0">
                <a:pos x="114404693" y="47121804"/>
              </a:cxn>
              <a:cxn ang="0">
                <a:pos x="74787295" y="51048987"/>
              </a:cxn>
              <a:cxn ang="0">
                <a:pos x="39617397" y="55368449"/>
              </a:cxn>
              <a:cxn ang="0">
                <a:pos x="0" y="59687911"/>
              </a:cxn>
              <a:cxn ang="0">
                <a:pos x="0" y="34163418"/>
              </a:cxn>
              <a:cxn ang="0">
                <a:pos x="17787455" y="34163418"/>
              </a:cxn>
              <a:cxn ang="0">
                <a:pos x="35170534" y="29843956"/>
              </a:cxn>
              <a:cxn ang="0">
                <a:pos x="52957353" y="25524493"/>
              </a:cxn>
              <a:cxn ang="0">
                <a:pos x="61446704" y="21205031"/>
              </a:cxn>
              <a:cxn ang="0">
                <a:pos x="70340432" y="16885569"/>
              </a:cxn>
              <a:cxn ang="0">
                <a:pos x="70340432" y="16885569"/>
              </a:cxn>
            </a:cxnLst>
            <a:rect l="txL" t="txT" r="txR" b="txB"/>
            <a:pathLst>
              <a:path w="392" h="152">
                <a:moveTo>
                  <a:pt x="174" y="43"/>
                </a:moveTo>
                <a:lnTo>
                  <a:pt x="196" y="32"/>
                </a:lnTo>
                <a:lnTo>
                  <a:pt x="218" y="22"/>
                </a:lnTo>
                <a:lnTo>
                  <a:pt x="261" y="11"/>
                </a:lnTo>
                <a:lnTo>
                  <a:pt x="294" y="0"/>
                </a:lnTo>
                <a:lnTo>
                  <a:pt x="337" y="0"/>
                </a:lnTo>
                <a:lnTo>
                  <a:pt x="348" y="0"/>
                </a:lnTo>
                <a:lnTo>
                  <a:pt x="359" y="0"/>
                </a:lnTo>
                <a:lnTo>
                  <a:pt x="359" y="11"/>
                </a:lnTo>
                <a:lnTo>
                  <a:pt x="370" y="22"/>
                </a:lnTo>
                <a:lnTo>
                  <a:pt x="381" y="32"/>
                </a:lnTo>
                <a:lnTo>
                  <a:pt x="381" y="54"/>
                </a:lnTo>
                <a:lnTo>
                  <a:pt x="392" y="65"/>
                </a:lnTo>
                <a:lnTo>
                  <a:pt x="392" y="87"/>
                </a:lnTo>
                <a:lnTo>
                  <a:pt x="283" y="120"/>
                </a:lnTo>
                <a:lnTo>
                  <a:pt x="185" y="130"/>
                </a:lnTo>
                <a:lnTo>
                  <a:pt x="98" y="141"/>
                </a:lnTo>
                <a:lnTo>
                  <a:pt x="0" y="152"/>
                </a:lnTo>
                <a:lnTo>
                  <a:pt x="0" y="87"/>
                </a:lnTo>
                <a:lnTo>
                  <a:pt x="44" y="87"/>
                </a:lnTo>
                <a:lnTo>
                  <a:pt x="87" y="76"/>
                </a:lnTo>
                <a:lnTo>
                  <a:pt x="131" y="65"/>
                </a:lnTo>
                <a:lnTo>
                  <a:pt x="152" y="54"/>
                </a:lnTo>
                <a:lnTo>
                  <a:pt x="174" y="43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0327" name="任意多边形 140326"/>
          <p:cNvSpPr/>
          <p:nvPr/>
        </p:nvSpPr>
        <p:spPr>
          <a:xfrm>
            <a:off x="5118418" y="2124393"/>
            <a:ext cx="331787" cy="968375"/>
          </a:xfrm>
          <a:custGeom>
            <a:avLst/>
            <a:gdLst>
              <a:gd name="txL" fmla="*/ 0 w 522"/>
              <a:gd name="txT" fmla="*/ 0 h 1524"/>
              <a:gd name="txR" fmla="*/ 522 w 522"/>
              <a:gd name="txB" fmla="*/ 1524 h 1524"/>
            </a:gdLst>
            <a:ahLst/>
            <a:cxnLst>
              <a:cxn ang="0">
                <a:pos x="92515182" y="492176594"/>
              </a:cxn>
              <a:cxn ang="0">
                <a:pos x="100999268" y="461491052"/>
              </a:cxn>
              <a:cxn ang="0">
                <a:pos x="114331131" y="408599604"/>
              </a:cxn>
              <a:cxn ang="0">
                <a:pos x="123218827" y="347228521"/>
              </a:cxn>
              <a:cxn ang="0">
                <a:pos x="127662993" y="303219563"/>
              </a:cxn>
              <a:cxn ang="0">
                <a:pos x="127662993" y="259210604"/>
              </a:cxn>
              <a:cxn ang="0">
                <a:pos x="118775297" y="219642573"/>
              </a:cxn>
              <a:cxn ang="0">
                <a:pos x="109886965" y="215201010"/>
              </a:cxn>
              <a:cxn ang="0">
                <a:pos x="83627485" y="215201010"/>
              </a:cxn>
              <a:cxn ang="0">
                <a:pos x="52923840" y="228525063"/>
              </a:cxn>
              <a:cxn ang="0">
                <a:pos x="26259479" y="241849115"/>
              </a:cxn>
              <a:cxn ang="0">
                <a:pos x="13331863" y="241849115"/>
              </a:cxn>
              <a:cxn ang="0">
                <a:pos x="4444166" y="232965990"/>
              </a:cxn>
              <a:cxn ang="0">
                <a:pos x="0" y="206318521"/>
              </a:cxn>
              <a:cxn ang="0">
                <a:pos x="13331863" y="180074542"/>
              </a:cxn>
              <a:cxn ang="0">
                <a:pos x="17776029" y="167154615"/>
              </a:cxn>
              <a:cxn ang="0">
                <a:pos x="22219559" y="140506510"/>
              </a:cxn>
              <a:cxn ang="0">
                <a:pos x="22219559" y="105380042"/>
              </a:cxn>
              <a:cxn ang="0">
                <a:pos x="22219559" y="74694500"/>
              </a:cxn>
              <a:cxn ang="0">
                <a:pos x="13331863" y="39568031"/>
              </a:cxn>
              <a:cxn ang="0">
                <a:pos x="13331863" y="8882490"/>
              </a:cxn>
              <a:cxn ang="0">
                <a:pos x="22219559" y="0"/>
              </a:cxn>
              <a:cxn ang="0">
                <a:pos x="44035508" y="0"/>
              </a:cxn>
              <a:cxn ang="0">
                <a:pos x="70295623" y="56929521"/>
              </a:cxn>
              <a:cxn ang="0">
                <a:pos x="65851457" y="123145021"/>
              </a:cxn>
              <a:cxn ang="0">
                <a:pos x="61407291" y="153830563"/>
              </a:cxn>
              <a:cxn ang="0">
                <a:pos x="65851457" y="171192052"/>
              </a:cxn>
              <a:cxn ang="0">
                <a:pos x="79183319" y="175632979"/>
              </a:cxn>
              <a:cxn ang="0">
                <a:pos x="96555102" y="175632979"/>
              </a:cxn>
              <a:cxn ang="0">
                <a:pos x="127662993" y="167154615"/>
              </a:cxn>
              <a:cxn ang="0">
                <a:pos x="166850725" y="171192052"/>
              </a:cxn>
              <a:cxn ang="0">
                <a:pos x="197554370" y="197839521"/>
              </a:cxn>
              <a:cxn ang="0">
                <a:pos x="210886233" y="210760083"/>
              </a:cxn>
              <a:cxn ang="0">
                <a:pos x="201998536" y="224083500"/>
              </a:cxn>
              <a:cxn ang="0">
                <a:pos x="197554370" y="237407552"/>
              </a:cxn>
              <a:cxn ang="0">
                <a:pos x="193514450" y="259210604"/>
              </a:cxn>
              <a:cxn ang="0">
                <a:pos x="189070284" y="289895510"/>
              </a:cxn>
              <a:cxn ang="0">
                <a:pos x="180182587" y="342787594"/>
              </a:cxn>
              <a:cxn ang="0">
                <a:pos x="175738421" y="399717115"/>
              </a:cxn>
              <a:cxn ang="0">
                <a:pos x="162406558" y="465932615"/>
              </a:cxn>
              <a:cxn ang="0">
                <a:pos x="149478942" y="527303062"/>
              </a:cxn>
              <a:cxn ang="0">
                <a:pos x="131702913" y="566871094"/>
              </a:cxn>
              <a:cxn ang="0">
                <a:pos x="109886965" y="593115073"/>
              </a:cxn>
              <a:cxn ang="0">
                <a:pos x="92515182" y="610880052"/>
              </a:cxn>
              <a:cxn ang="0">
                <a:pos x="79183319" y="615321615"/>
              </a:cxn>
              <a:cxn ang="0">
                <a:pos x="70295623" y="601997563"/>
              </a:cxn>
              <a:cxn ang="0">
                <a:pos x="70295623" y="575753583"/>
              </a:cxn>
              <a:cxn ang="0">
                <a:pos x="57367371" y="553547042"/>
              </a:cxn>
              <a:cxn ang="0">
                <a:pos x="26259479" y="522862135"/>
              </a:cxn>
              <a:cxn ang="0">
                <a:pos x="4444166" y="505096521"/>
              </a:cxn>
              <a:cxn ang="0">
                <a:pos x="0" y="496618156"/>
              </a:cxn>
              <a:cxn ang="0">
                <a:pos x="4444166" y="492176594"/>
              </a:cxn>
              <a:cxn ang="0">
                <a:pos x="17776029" y="492176594"/>
              </a:cxn>
              <a:cxn ang="0">
                <a:pos x="44035508" y="496618156"/>
              </a:cxn>
              <a:cxn ang="0">
                <a:pos x="70295623" y="501059083"/>
              </a:cxn>
              <a:cxn ang="0">
                <a:pos x="83627485" y="505096521"/>
              </a:cxn>
              <a:cxn ang="0">
                <a:pos x="88071016" y="501059083"/>
              </a:cxn>
            </a:cxnLst>
            <a:rect l="txL" t="txT" r="txR" b="txB"/>
            <a:pathLst>
              <a:path w="522" h="1524">
                <a:moveTo>
                  <a:pt x="218" y="1241"/>
                </a:moveTo>
                <a:lnTo>
                  <a:pt x="229" y="1241"/>
                </a:lnTo>
                <a:lnTo>
                  <a:pt x="229" y="1219"/>
                </a:lnTo>
                <a:lnTo>
                  <a:pt x="239" y="1197"/>
                </a:lnTo>
                <a:lnTo>
                  <a:pt x="250" y="1175"/>
                </a:lnTo>
                <a:lnTo>
                  <a:pt x="250" y="1143"/>
                </a:lnTo>
                <a:lnTo>
                  <a:pt x="261" y="1099"/>
                </a:lnTo>
                <a:lnTo>
                  <a:pt x="272" y="1056"/>
                </a:lnTo>
                <a:lnTo>
                  <a:pt x="283" y="1012"/>
                </a:lnTo>
                <a:lnTo>
                  <a:pt x="294" y="958"/>
                </a:lnTo>
                <a:lnTo>
                  <a:pt x="305" y="903"/>
                </a:lnTo>
                <a:lnTo>
                  <a:pt x="305" y="860"/>
                </a:lnTo>
                <a:lnTo>
                  <a:pt x="316" y="816"/>
                </a:lnTo>
                <a:lnTo>
                  <a:pt x="316" y="784"/>
                </a:lnTo>
                <a:lnTo>
                  <a:pt x="316" y="751"/>
                </a:lnTo>
                <a:lnTo>
                  <a:pt x="316" y="718"/>
                </a:lnTo>
                <a:lnTo>
                  <a:pt x="316" y="686"/>
                </a:lnTo>
                <a:lnTo>
                  <a:pt x="316" y="642"/>
                </a:lnTo>
                <a:lnTo>
                  <a:pt x="316" y="599"/>
                </a:lnTo>
                <a:lnTo>
                  <a:pt x="305" y="566"/>
                </a:lnTo>
                <a:lnTo>
                  <a:pt x="294" y="544"/>
                </a:lnTo>
                <a:lnTo>
                  <a:pt x="294" y="533"/>
                </a:lnTo>
                <a:lnTo>
                  <a:pt x="283" y="533"/>
                </a:lnTo>
                <a:lnTo>
                  <a:pt x="272" y="533"/>
                </a:lnTo>
                <a:lnTo>
                  <a:pt x="250" y="533"/>
                </a:lnTo>
                <a:lnTo>
                  <a:pt x="229" y="533"/>
                </a:lnTo>
                <a:lnTo>
                  <a:pt x="207" y="533"/>
                </a:lnTo>
                <a:lnTo>
                  <a:pt x="185" y="544"/>
                </a:lnTo>
                <a:lnTo>
                  <a:pt x="152" y="555"/>
                </a:lnTo>
                <a:lnTo>
                  <a:pt x="131" y="566"/>
                </a:lnTo>
                <a:lnTo>
                  <a:pt x="98" y="577"/>
                </a:lnTo>
                <a:lnTo>
                  <a:pt x="87" y="588"/>
                </a:lnTo>
                <a:lnTo>
                  <a:pt x="65" y="599"/>
                </a:lnTo>
                <a:lnTo>
                  <a:pt x="44" y="599"/>
                </a:lnTo>
                <a:lnTo>
                  <a:pt x="33" y="599"/>
                </a:lnTo>
                <a:lnTo>
                  <a:pt x="22" y="588"/>
                </a:lnTo>
                <a:lnTo>
                  <a:pt x="11" y="588"/>
                </a:lnTo>
                <a:lnTo>
                  <a:pt x="11" y="577"/>
                </a:lnTo>
                <a:lnTo>
                  <a:pt x="0" y="555"/>
                </a:lnTo>
                <a:lnTo>
                  <a:pt x="0" y="533"/>
                </a:lnTo>
                <a:lnTo>
                  <a:pt x="0" y="511"/>
                </a:lnTo>
                <a:lnTo>
                  <a:pt x="11" y="490"/>
                </a:lnTo>
                <a:lnTo>
                  <a:pt x="22" y="468"/>
                </a:lnTo>
                <a:lnTo>
                  <a:pt x="33" y="446"/>
                </a:lnTo>
                <a:lnTo>
                  <a:pt x="44" y="424"/>
                </a:lnTo>
                <a:lnTo>
                  <a:pt x="44" y="414"/>
                </a:lnTo>
                <a:lnTo>
                  <a:pt x="44" y="392"/>
                </a:lnTo>
                <a:lnTo>
                  <a:pt x="55" y="370"/>
                </a:lnTo>
                <a:lnTo>
                  <a:pt x="55" y="348"/>
                </a:lnTo>
                <a:lnTo>
                  <a:pt x="55" y="316"/>
                </a:lnTo>
                <a:lnTo>
                  <a:pt x="55" y="283"/>
                </a:lnTo>
                <a:lnTo>
                  <a:pt x="55" y="261"/>
                </a:lnTo>
                <a:lnTo>
                  <a:pt x="55" y="229"/>
                </a:lnTo>
                <a:lnTo>
                  <a:pt x="55" y="207"/>
                </a:lnTo>
                <a:lnTo>
                  <a:pt x="55" y="185"/>
                </a:lnTo>
                <a:lnTo>
                  <a:pt x="55" y="152"/>
                </a:lnTo>
                <a:lnTo>
                  <a:pt x="44" y="120"/>
                </a:lnTo>
                <a:lnTo>
                  <a:pt x="33" y="98"/>
                </a:lnTo>
                <a:lnTo>
                  <a:pt x="33" y="76"/>
                </a:lnTo>
                <a:lnTo>
                  <a:pt x="33" y="54"/>
                </a:lnTo>
                <a:lnTo>
                  <a:pt x="33" y="22"/>
                </a:lnTo>
                <a:lnTo>
                  <a:pt x="33" y="11"/>
                </a:lnTo>
                <a:lnTo>
                  <a:pt x="44" y="11"/>
                </a:lnTo>
                <a:lnTo>
                  <a:pt x="55" y="0"/>
                </a:lnTo>
                <a:lnTo>
                  <a:pt x="65" y="0"/>
                </a:lnTo>
                <a:lnTo>
                  <a:pt x="87" y="0"/>
                </a:lnTo>
                <a:lnTo>
                  <a:pt x="109" y="0"/>
                </a:lnTo>
                <a:lnTo>
                  <a:pt x="142" y="11"/>
                </a:lnTo>
                <a:lnTo>
                  <a:pt x="174" y="11"/>
                </a:lnTo>
                <a:lnTo>
                  <a:pt x="174" y="141"/>
                </a:lnTo>
                <a:lnTo>
                  <a:pt x="174" y="207"/>
                </a:lnTo>
                <a:lnTo>
                  <a:pt x="163" y="272"/>
                </a:lnTo>
                <a:lnTo>
                  <a:pt x="163" y="305"/>
                </a:lnTo>
                <a:lnTo>
                  <a:pt x="163" y="337"/>
                </a:lnTo>
                <a:lnTo>
                  <a:pt x="163" y="359"/>
                </a:lnTo>
                <a:lnTo>
                  <a:pt x="152" y="381"/>
                </a:lnTo>
                <a:lnTo>
                  <a:pt x="163" y="403"/>
                </a:lnTo>
                <a:lnTo>
                  <a:pt x="163" y="414"/>
                </a:lnTo>
                <a:lnTo>
                  <a:pt x="163" y="424"/>
                </a:lnTo>
                <a:lnTo>
                  <a:pt x="174" y="435"/>
                </a:lnTo>
                <a:lnTo>
                  <a:pt x="196" y="435"/>
                </a:lnTo>
                <a:lnTo>
                  <a:pt x="207" y="435"/>
                </a:lnTo>
                <a:lnTo>
                  <a:pt x="218" y="435"/>
                </a:lnTo>
                <a:lnTo>
                  <a:pt x="239" y="435"/>
                </a:lnTo>
                <a:lnTo>
                  <a:pt x="250" y="424"/>
                </a:lnTo>
                <a:lnTo>
                  <a:pt x="283" y="424"/>
                </a:lnTo>
                <a:lnTo>
                  <a:pt x="316" y="414"/>
                </a:lnTo>
                <a:lnTo>
                  <a:pt x="359" y="414"/>
                </a:lnTo>
                <a:lnTo>
                  <a:pt x="392" y="414"/>
                </a:lnTo>
                <a:lnTo>
                  <a:pt x="413" y="424"/>
                </a:lnTo>
                <a:lnTo>
                  <a:pt x="435" y="435"/>
                </a:lnTo>
                <a:lnTo>
                  <a:pt x="468" y="468"/>
                </a:lnTo>
                <a:lnTo>
                  <a:pt x="489" y="490"/>
                </a:lnTo>
                <a:lnTo>
                  <a:pt x="500" y="501"/>
                </a:lnTo>
                <a:lnTo>
                  <a:pt x="511" y="511"/>
                </a:lnTo>
                <a:lnTo>
                  <a:pt x="522" y="522"/>
                </a:lnTo>
                <a:lnTo>
                  <a:pt x="511" y="533"/>
                </a:lnTo>
                <a:lnTo>
                  <a:pt x="511" y="544"/>
                </a:lnTo>
                <a:lnTo>
                  <a:pt x="500" y="555"/>
                </a:lnTo>
                <a:lnTo>
                  <a:pt x="500" y="566"/>
                </a:lnTo>
                <a:lnTo>
                  <a:pt x="489" y="577"/>
                </a:lnTo>
                <a:lnTo>
                  <a:pt x="489" y="588"/>
                </a:lnTo>
                <a:lnTo>
                  <a:pt x="479" y="599"/>
                </a:lnTo>
                <a:lnTo>
                  <a:pt x="479" y="620"/>
                </a:lnTo>
                <a:lnTo>
                  <a:pt x="479" y="642"/>
                </a:lnTo>
                <a:lnTo>
                  <a:pt x="468" y="664"/>
                </a:lnTo>
                <a:lnTo>
                  <a:pt x="468" y="696"/>
                </a:lnTo>
                <a:lnTo>
                  <a:pt x="468" y="718"/>
                </a:lnTo>
                <a:lnTo>
                  <a:pt x="457" y="762"/>
                </a:lnTo>
                <a:lnTo>
                  <a:pt x="457" y="805"/>
                </a:lnTo>
                <a:lnTo>
                  <a:pt x="446" y="849"/>
                </a:lnTo>
                <a:lnTo>
                  <a:pt x="446" y="892"/>
                </a:lnTo>
                <a:lnTo>
                  <a:pt x="435" y="936"/>
                </a:lnTo>
                <a:lnTo>
                  <a:pt x="435" y="990"/>
                </a:lnTo>
                <a:lnTo>
                  <a:pt x="424" y="1045"/>
                </a:lnTo>
                <a:lnTo>
                  <a:pt x="424" y="1099"/>
                </a:lnTo>
                <a:lnTo>
                  <a:pt x="402" y="1154"/>
                </a:lnTo>
                <a:lnTo>
                  <a:pt x="392" y="1208"/>
                </a:lnTo>
                <a:lnTo>
                  <a:pt x="381" y="1262"/>
                </a:lnTo>
                <a:lnTo>
                  <a:pt x="370" y="1306"/>
                </a:lnTo>
                <a:lnTo>
                  <a:pt x="359" y="1339"/>
                </a:lnTo>
                <a:lnTo>
                  <a:pt x="337" y="1382"/>
                </a:lnTo>
                <a:lnTo>
                  <a:pt x="326" y="1404"/>
                </a:lnTo>
                <a:lnTo>
                  <a:pt x="305" y="1436"/>
                </a:lnTo>
                <a:lnTo>
                  <a:pt x="294" y="1458"/>
                </a:lnTo>
                <a:lnTo>
                  <a:pt x="272" y="1469"/>
                </a:lnTo>
                <a:lnTo>
                  <a:pt x="261" y="1491"/>
                </a:lnTo>
                <a:lnTo>
                  <a:pt x="239" y="1502"/>
                </a:lnTo>
                <a:lnTo>
                  <a:pt x="229" y="1513"/>
                </a:lnTo>
                <a:lnTo>
                  <a:pt x="218" y="1524"/>
                </a:lnTo>
                <a:lnTo>
                  <a:pt x="207" y="1524"/>
                </a:lnTo>
                <a:lnTo>
                  <a:pt x="196" y="1524"/>
                </a:lnTo>
                <a:lnTo>
                  <a:pt x="185" y="1524"/>
                </a:lnTo>
                <a:lnTo>
                  <a:pt x="174" y="1513"/>
                </a:lnTo>
                <a:lnTo>
                  <a:pt x="174" y="1491"/>
                </a:lnTo>
                <a:lnTo>
                  <a:pt x="174" y="1458"/>
                </a:lnTo>
                <a:lnTo>
                  <a:pt x="174" y="1436"/>
                </a:lnTo>
                <a:lnTo>
                  <a:pt x="174" y="1426"/>
                </a:lnTo>
                <a:lnTo>
                  <a:pt x="163" y="1404"/>
                </a:lnTo>
                <a:lnTo>
                  <a:pt x="152" y="1382"/>
                </a:lnTo>
                <a:lnTo>
                  <a:pt x="142" y="1371"/>
                </a:lnTo>
                <a:lnTo>
                  <a:pt x="131" y="1349"/>
                </a:lnTo>
                <a:lnTo>
                  <a:pt x="87" y="1317"/>
                </a:lnTo>
                <a:lnTo>
                  <a:pt x="65" y="1295"/>
                </a:lnTo>
                <a:lnTo>
                  <a:pt x="44" y="1284"/>
                </a:lnTo>
                <a:lnTo>
                  <a:pt x="33" y="1262"/>
                </a:lnTo>
                <a:lnTo>
                  <a:pt x="11" y="1251"/>
                </a:lnTo>
                <a:lnTo>
                  <a:pt x="11" y="1241"/>
                </a:lnTo>
                <a:lnTo>
                  <a:pt x="0" y="1230"/>
                </a:lnTo>
                <a:lnTo>
                  <a:pt x="0" y="1219"/>
                </a:lnTo>
                <a:lnTo>
                  <a:pt x="11" y="1219"/>
                </a:lnTo>
                <a:lnTo>
                  <a:pt x="22" y="1219"/>
                </a:lnTo>
                <a:lnTo>
                  <a:pt x="44" y="1219"/>
                </a:lnTo>
                <a:lnTo>
                  <a:pt x="65" y="1219"/>
                </a:lnTo>
                <a:lnTo>
                  <a:pt x="87" y="1230"/>
                </a:lnTo>
                <a:lnTo>
                  <a:pt x="109" y="1230"/>
                </a:lnTo>
                <a:lnTo>
                  <a:pt x="131" y="1241"/>
                </a:lnTo>
                <a:lnTo>
                  <a:pt x="152" y="1241"/>
                </a:lnTo>
                <a:lnTo>
                  <a:pt x="174" y="1241"/>
                </a:lnTo>
                <a:lnTo>
                  <a:pt x="185" y="1251"/>
                </a:lnTo>
                <a:lnTo>
                  <a:pt x="196" y="1251"/>
                </a:lnTo>
                <a:lnTo>
                  <a:pt x="207" y="1251"/>
                </a:lnTo>
                <a:lnTo>
                  <a:pt x="218" y="1251"/>
                </a:lnTo>
                <a:lnTo>
                  <a:pt x="218" y="1241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0329" name="任意多边形 140328"/>
          <p:cNvSpPr/>
          <p:nvPr/>
        </p:nvSpPr>
        <p:spPr>
          <a:xfrm>
            <a:off x="5650230" y="1716405"/>
            <a:ext cx="407988" cy="463550"/>
          </a:xfrm>
          <a:custGeom>
            <a:avLst/>
            <a:gdLst>
              <a:gd name="txL" fmla="*/ 0 w 642"/>
              <a:gd name="txT" fmla="*/ 0 h 729"/>
              <a:gd name="txR" fmla="*/ 642 w 642"/>
              <a:gd name="txB" fmla="*/ 729 h 729"/>
            </a:gdLst>
            <a:ahLst/>
            <a:cxnLst>
              <a:cxn ang="0">
                <a:pos x="0" y="272924124"/>
              </a:cxn>
              <a:cxn ang="0">
                <a:pos x="17769720" y="255133723"/>
              </a:cxn>
              <a:cxn ang="0">
                <a:pos x="35135266" y="233299819"/>
              </a:cxn>
              <a:cxn ang="0">
                <a:pos x="52904986" y="215508783"/>
              </a:cxn>
              <a:cxn ang="0">
                <a:pos x="70270531" y="198122796"/>
              </a:cxn>
              <a:cxn ang="0">
                <a:pos x="83598139" y="184779678"/>
              </a:cxn>
              <a:cxn ang="0">
                <a:pos x="96925112" y="166989277"/>
              </a:cxn>
              <a:cxn ang="0">
                <a:pos x="109848545" y="154050573"/>
              </a:cxn>
              <a:cxn ang="0">
                <a:pos x="118733405" y="140707455"/>
              </a:cxn>
              <a:cxn ang="0">
                <a:pos x="131656202" y="131812255"/>
              </a:cxn>
              <a:cxn ang="0">
                <a:pos x="140541063" y="118873550"/>
              </a:cxn>
              <a:cxn ang="0">
                <a:pos x="149425923" y="109978350"/>
              </a:cxn>
              <a:cxn ang="0">
                <a:pos x="153868671" y="101083150"/>
              </a:cxn>
              <a:cxn ang="0">
                <a:pos x="162753531" y="92187950"/>
              </a:cxn>
              <a:cxn ang="0">
                <a:pos x="166792104" y="83696528"/>
              </a:cxn>
              <a:cxn ang="0">
                <a:pos x="171234216" y="79249246"/>
              </a:cxn>
              <a:cxn ang="0">
                <a:pos x="175676328" y="74801328"/>
              </a:cxn>
              <a:cxn ang="0">
                <a:pos x="180119076" y="57010927"/>
              </a:cxn>
              <a:cxn ang="0">
                <a:pos x="180119076" y="44072223"/>
              </a:cxn>
              <a:cxn ang="0">
                <a:pos x="180119076" y="35177023"/>
              </a:cxn>
              <a:cxn ang="0">
                <a:pos x="180119076" y="26281822"/>
              </a:cxn>
              <a:cxn ang="0">
                <a:pos x="171234216" y="17385986"/>
              </a:cxn>
              <a:cxn ang="0">
                <a:pos x="171234216" y="13343118"/>
              </a:cxn>
              <a:cxn ang="0">
                <a:pos x="171234216" y="8895200"/>
              </a:cxn>
              <a:cxn ang="0">
                <a:pos x="175676328" y="4447918"/>
              </a:cxn>
              <a:cxn ang="0">
                <a:pos x="180119076" y="0"/>
              </a:cxn>
              <a:cxn ang="0">
                <a:pos x="189003936" y="0"/>
              </a:cxn>
              <a:cxn ang="0">
                <a:pos x="197888796" y="4447918"/>
              </a:cxn>
              <a:cxn ang="0">
                <a:pos x="215254342" y="8895200"/>
              </a:cxn>
              <a:cxn ang="0">
                <a:pos x="228581314" y="13343118"/>
              </a:cxn>
              <a:cxn ang="0">
                <a:pos x="237062635" y="26281822"/>
              </a:cxn>
              <a:cxn ang="0">
                <a:pos x="245947495" y="35177023"/>
              </a:cxn>
              <a:cxn ang="0">
                <a:pos x="254832355" y="44072223"/>
              </a:cxn>
              <a:cxn ang="0">
                <a:pos x="259274468" y="57010927"/>
              </a:cxn>
              <a:cxn ang="0">
                <a:pos x="259274468" y="65906127"/>
              </a:cxn>
              <a:cxn ang="0">
                <a:pos x="259274468" y="74801328"/>
              </a:cxn>
              <a:cxn ang="0">
                <a:pos x="259274468" y="83696528"/>
              </a:cxn>
              <a:cxn ang="0">
                <a:pos x="254832355" y="92187950"/>
              </a:cxn>
              <a:cxn ang="0">
                <a:pos x="245947495" y="101083150"/>
              </a:cxn>
              <a:cxn ang="0">
                <a:pos x="233024062" y="114426268"/>
              </a:cxn>
              <a:cxn ang="0">
                <a:pos x="224139202" y="123321469"/>
              </a:cxn>
              <a:cxn ang="0">
                <a:pos x="219696454" y="131812255"/>
              </a:cxn>
              <a:cxn ang="0">
                <a:pos x="215254342" y="136260173"/>
              </a:cxn>
              <a:cxn ang="0">
                <a:pos x="206369482" y="140707455"/>
              </a:cxn>
              <a:cxn ang="0">
                <a:pos x="201927369" y="149602655"/>
              </a:cxn>
              <a:cxn ang="0">
                <a:pos x="193446049" y="154050573"/>
              </a:cxn>
              <a:cxn ang="0">
                <a:pos x="184561188" y="162945773"/>
              </a:cxn>
              <a:cxn ang="0">
                <a:pos x="171234216" y="171436560"/>
              </a:cxn>
              <a:cxn ang="0">
                <a:pos x="162753531" y="180331760"/>
              </a:cxn>
              <a:cxn ang="0">
                <a:pos x="149425923" y="189227596"/>
              </a:cxn>
              <a:cxn ang="0">
                <a:pos x="136098950" y="198122796"/>
              </a:cxn>
              <a:cxn ang="0">
                <a:pos x="118733405" y="211061500"/>
              </a:cxn>
              <a:cxn ang="0">
                <a:pos x="100963685" y="224403983"/>
              </a:cxn>
              <a:cxn ang="0">
                <a:pos x="83598139" y="233299819"/>
              </a:cxn>
              <a:cxn ang="0">
                <a:pos x="65828419" y="250685805"/>
              </a:cxn>
              <a:cxn ang="0">
                <a:pos x="48462238" y="264028923"/>
              </a:cxn>
              <a:cxn ang="0">
                <a:pos x="26654581" y="277372042"/>
              </a:cxn>
              <a:cxn ang="0">
                <a:pos x="4442112" y="294758028"/>
              </a:cxn>
              <a:cxn ang="0">
                <a:pos x="0" y="272924124"/>
              </a:cxn>
              <a:cxn ang="0">
                <a:pos x="0" y="272924124"/>
              </a:cxn>
            </a:cxnLst>
            <a:rect l="txL" t="txT" r="txR" b="txB"/>
            <a:pathLst>
              <a:path w="642" h="729">
                <a:moveTo>
                  <a:pt x="0" y="675"/>
                </a:moveTo>
                <a:lnTo>
                  <a:pt x="44" y="631"/>
                </a:lnTo>
                <a:lnTo>
                  <a:pt x="87" y="577"/>
                </a:lnTo>
                <a:lnTo>
                  <a:pt x="131" y="533"/>
                </a:lnTo>
                <a:lnTo>
                  <a:pt x="174" y="490"/>
                </a:lnTo>
                <a:lnTo>
                  <a:pt x="207" y="457"/>
                </a:lnTo>
                <a:lnTo>
                  <a:pt x="240" y="413"/>
                </a:lnTo>
                <a:lnTo>
                  <a:pt x="272" y="381"/>
                </a:lnTo>
                <a:lnTo>
                  <a:pt x="294" y="348"/>
                </a:lnTo>
                <a:lnTo>
                  <a:pt x="326" y="326"/>
                </a:lnTo>
                <a:lnTo>
                  <a:pt x="348" y="294"/>
                </a:lnTo>
                <a:lnTo>
                  <a:pt x="370" y="272"/>
                </a:lnTo>
                <a:lnTo>
                  <a:pt x="381" y="250"/>
                </a:lnTo>
                <a:lnTo>
                  <a:pt x="403" y="228"/>
                </a:lnTo>
                <a:lnTo>
                  <a:pt x="413" y="207"/>
                </a:lnTo>
                <a:lnTo>
                  <a:pt x="424" y="196"/>
                </a:lnTo>
                <a:lnTo>
                  <a:pt x="435" y="185"/>
                </a:lnTo>
                <a:lnTo>
                  <a:pt x="446" y="141"/>
                </a:lnTo>
                <a:lnTo>
                  <a:pt x="446" y="109"/>
                </a:lnTo>
                <a:lnTo>
                  <a:pt x="446" y="87"/>
                </a:lnTo>
                <a:lnTo>
                  <a:pt x="446" y="65"/>
                </a:lnTo>
                <a:lnTo>
                  <a:pt x="424" y="43"/>
                </a:lnTo>
                <a:lnTo>
                  <a:pt x="424" y="33"/>
                </a:lnTo>
                <a:lnTo>
                  <a:pt x="424" y="22"/>
                </a:lnTo>
                <a:lnTo>
                  <a:pt x="435" y="11"/>
                </a:lnTo>
                <a:lnTo>
                  <a:pt x="446" y="0"/>
                </a:lnTo>
                <a:lnTo>
                  <a:pt x="468" y="0"/>
                </a:lnTo>
                <a:lnTo>
                  <a:pt x="490" y="11"/>
                </a:lnTo>
                <a:lnTo>
                  <a:pt x="533" y="22"/>
                </a:lnTo>
                <a:lnTo>
                  <a:pt x="566" y="33"/>
                </a:lnTo>
                <a:lnTo>
                  <a:pt x="587" y="65"/>
                </a:lnTo>
                <a:lnTo>
                  <a:pt x="609" y="87"/>
                </a:lnTo>
                <a:lnTo>
                  <a:pt x="631" y="109"/>
                </a:lnTo>
                <a:lnTo>
                  <a:pt x="642" y="141"/>
                </a:lnTo>
                <a:lnTo>
                  <a:pt x="642" y="163"/>
                </a:lnTo>
                <a:lnTo>
                  <a:pt x="642" y="185"/>
                </a:lnTo>
                <a:lnTo>
                  <a:pt x="642" y="207"/>
                </a:lnTo>
                <a:lnTo>
                  <a:pt x="631" y="228"/>
                </a:lnTo>
                <a:lnTo>
                  <a:pt x="609" y="250"/>
                </a:lnTo>
                <a:lnTo>
                  <a:pt x="577" y="283"/>
                </a:lnTo>
                <a:lnTo>
                  <a:pt x="555" y="305"/>
                </a:lnTo>
                <a:lnTo>
                  <a:pt x="544" y="326"/>
                </a:lnTo>
                <a:lnTo>
                  <a:pt x="533" y="337"/>
                </a:lnTo>
                <a:lnTo>
                  <a:pt x="511" y="348"/>
                </a:lnTo>
                <a:lnTo>
                  <a:pt x="500" y="370"/>
                </a:lnTo>
                <a:lnTo>
                  <a:pt x="479" y="381"/>
                </a:lnTo>
                <a:lnTo>
                  <a:pt x="457" y="403"/>
                </a:lnTo>
                <a:lnTo>
                  <a:pt x="424" y="424"/>
                </a:lnTo>
                <a:lnTo>
                  <a:pt x="403" y="446"/>
                </a:lnTo>
                <a:lnTo>
                  <a:pt x="370" y="468"/>
                </a:lnTo>
                <a:lnTo>
                  <a:pt x="337" y="490"/>
                </a:lnTo>
                <a:lnTo>
                  <a:pt x="294" y="522"/>
                </a:lnTo>
                <a:lnTo>
                  <a:pt x="250" y="555"/>
                </a:lnTo>
                <a:lnTo>
                  <a:pt x="207" y="577"/>
                </a:lnTo>
                <a:lnTo>
                  <a:pt x="163" y="620"/>
                </a:lnTo>
                <a:lnTo>
                  <a:pt x="120" y="653"/>
                </a:lnTo>
                <a:lnTo>
                  <a:pt x="66" y="686"/>
                </a:lnTo>
                <a:lnTo>
                  <a:pt x="11" y="729"/>
                </a:lnTo>
                <a:lnTo>
                  <a:pt x="0" y="675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0330" name="任意多边形 140329"/>
          <p:cNvSpPr/>
          <p:nvPr/>
        </p:nvSpPr>
        <p:spPr>
          <a:xfrm>
            <a:off x="5415280" y="2194243"/>
            <a:ext cx="725488" cy="179387"/>
          </a:xfrm>
          <a:custGeom>
            <a:avLst/>
            <a:gdLst>
              <a:gd name="txL" fmla="*/ 0 w 1141"/>
              <a:gd name="txT" fmla="*/ 0 h 283"/>
              <a:gd name="txR" fmla="*/ 1141 w 1141"/>
              <a:gd name="txB" fmla="*/ 283 h 283"/>
            </a:gdLst>
            <a:ahLst/>
            <a:cxnLst>
              <a:cxn ang="0">
                <a:pos x="211037529" y="39376397"/>
              </a:cxn>
              <a:cxn ang="0">
                <a:pos x="246210662" y="30536992"/>
              </a:cxn>
              <a:cxn ang="0">
                <a:pos x="276936128" y="21696953"/>
              </a:cxn>
              <a:cxn ang="0">
                <a:pos x="303214562" y="12857547"/>
              </a:cxn>
              <a:cxn ang="0">
                <a:pos x="325046601" y="8839405"/>
              </a:cxn>
              <a:cxn ang="0">
                <a:pos x="347281759" y="4420020"/>
              </a:cxn>
              <a:cxn ang="0">
                <a:pos x="360219098" y="4420020"/>
              </a:cxn>
              <a:cxn ang="0">
                <a:pos x="373560829" y="0"/>
              </a:cxn>
              <a:cxn ang="0">
                <a:pos x="386497533" y="0"/>
              </a:cxn>
              <a:cxn ang="0">
                <a:pos x="399839263" y="0"/>
              </a:cxn>
              <a:cxn ang="0">
                <a:pos x="413180994" y="4420020"/>
              </a:cxn>
              <a:cxn ang="0">
                <a:pos x="439459428" y="8839405"/>
              </a:cxn>
              <a:cxn ang="0">
                <a:pos x="448353492" y="17277567"/>
              </a:cxn>
              <a:cxn ang="0">
                <a:pos x="456843799" y="21696953"/>
              </a:cxn>
              <a:cxn ang="0">
                <a:pos x="461290831" y="30536992"/>
              </a:cxn>
              <a:cxn ang="0">
                <a:pos x="461290831" y="39376397"/>
              </a:cxn>
              <a:cxn ang="0">
                <a:pos x="461290831" y="39376397"/>
              </a:cxn>
              <a:cxn ang="0">
                <a:pos x="456843799" y="43796417"/>
              </a:cxn>
              <a:cxn ang="0">
                <a:pos x="448353492" y="48215803"/>
              </a:cxn>
              <a:cxn ang="0">
                <a:pos x="443906460" y="52233945"/>
              </a:cxn>
              <a:cxn ang="0">
                <a:pos x="430565365" y="52233945"/>
              </a:cxn>
              <a:cxn ang="0">
                <a:pos x="417628026" y="56653964"/>
              </a:cxn>
              <a:cxn ang="0">
                <a:pos x="404286295" y="61073350"/>
              </a:cxn>
              <a:cxn ang="0">
                <a:pos x="386497533" y="61073350"/>
              </a:cxn>
              <a:cxn ang="0">
                <a:pos x="364666130" y="65493370"/>
              </a:cxn>
              <a:cxn ang="0">
                <a:pos x="342834727" y="69912755"/>
              </a:cxn>
              <a:cxn ang="0">
                <a:pos x="320598933" y="74332775"/>
              </a:cxn>
              <a:cxn ang="0">
                <a:pos x="294320499" y="74332775"/>
              </a:cxn>
              <a:cxn ang="0">
                <a:pos x="268042065" y="78752795"/>
              </a:cxn>
              <a:cxn ang="0">
                <a:pos x="241762995" y="83172180"/>
              </a:cxn>
              <a:cxn ang="0">
                <a:pos x="211037529" y="91610342"/>
              </a:cxn>
              <a:cxn ang="0">
                <a:pos x="179907671" y="96029728"/>
              </a:cxn>
              <a:cxn ang="0">
                <a:pos x="166970332" y="96029728"/>
              </a:cxn>
              <a:cxn ang="0">
                <a:pos x="149181570" y="100449747"/>
              </a:cxn>
              <a:cxn ang="0">
                <a:pos x="122903135" y="104869767"/>
              </a:cxn>
              <a:cxn ang="0">
                <a:pos x="101071733" y="109289153"/>
              </a:cxn>
              <a:cxn ang="0">
                <a:pos x="83282970" y="109289153"/>
              </a:cxn>
              <a:cxn ang="0">
                <a:pos x="65898599" y="113709172"/>
              </a:cxn>
              <a:cxn ang="0">
                <a:pos x="52557504" y="113709172"/>
              </a:cxn>
              <a:cxn ang="0">
                <a:pos x="43662805" y="113709172"/>
              </a:cxn>
              <a:cxn ang="0">
                <a:pos x="39620165" y="113709172"/>
              </a:cxn>
              <a:cxn ang="0">
                <a:pos x="35173133" y="113709172"/>
              </a:cxn>
              <a:cxn ang="0">
                <a:pos x="26278434" y="109289153"/>
              </a:cxn>
              <a:cxn ang="0">
                <a:pos x="21831403" y="109289153"/>
              </a:cxn>
              <a:cxn ang="0">
                <a:pos x="17384371" y="104869767"/>
              </a:cxn>
              <a:cxn ang="0">
                <a:pos x="12937339" y="100449747"/>
              </a:cxn>
              <a:cxn ang="0">
                <a:pos x="8490308" y="91610342"/>
              </a:cxn>
              <a:cxn ang="0">
                <a:pos x="4447032" y="83172180"/>
              </a:cxn>
              <a:cxn ang="0">
                <a:pos x="0" y="74332775"/>
              </a:cxn>
              <a:cxn ang="0">
                <a:pos x="17384371" y="74332775"/>
              </a:cxn>
              <a:cxn ang="0">
                <a:pos x="39620165" y="74332775"/>
              </a:cxn>
              <a:cxn ang="0">
                <a:pos x="61451568" y="69912755"/>
              </a:cxn>
              <a:cxn ang="0">
                <a:pos x="87730002" y="65493370"/>
              </a:cxn>
              <a:cxn ang="0">
                <a:pos x="114009072" y="61073350"/>
              </a:cxn>
              <a:cxn ang="0">
                <a:pos x="144734538" y="52233945"/>
              </a:cxn>
              <a:cxn ang="0">
                <a:pos x="175864395" y="48215803"/>
              </a:cxn>
              <a:cxn ang="0">
                <a:pos x="211037529" y="39376397"/>
              </a:cxn>
              <a:cxn ang="0">
                <a:pos x="211037529" y="39376397"/>
              </a:cxn>
            </a:cxnLst>
            <a:rect l="txL" t="txT" r="txR" b="txB"/>
            <a:pathLst>
              <a:path w="1141" h="283">
                <a:moveTo>
                  <a:pt x="522" y="98"/>
                </a:moveTo>
                <a:lnTo>
                  <a:pt x="609" y="76"/>
                </a:lnTo>
                <a:lnTo>
                  <a:pt x="685" y="54"/>
                </a:lnTo>
                <a:lnTo>
                  <a:pt x="750" y="32"/>
                </a:lnTo>
                <a:lnTo>
                  <a:pt x="804" y="22"/>
                </a:lnTo>
                <a:lnTo>
                  <a:pt x="859" y="11"/>
                </a:lnTo>
                <a:lnTo>
                  <a:pt x="891" y="11"/>
                </a:lnTo>
                <a:lnTo>
                  <a:pt x="924" y="0"/>
                </a:lnTo>
                <a:lnTo>
                  <a:pt x="956" y="0"/>
                </a:lnTo>
                <a:lnTo>
                  <a:pt x="989" y="0"/>
                </a:lnTo>
                <a:lnTo>
                  <a:pt x="1022" y="11"/>
                </a:lnTo>
                <a:lnTo>
                  <a:pt x="1087" y="22"/>
                </a:lnTo>
                <a:lnTo>
                  <a:pt x="1109" y="43"/>
                </a:lnTo>
                <a:lnTo>
                  <a:pt x="1130" y="54"/>
                </a:lnTo>
                <a:lnTo>
                  <a:pt x="1141" y="76"/>
                </a:lnTo>
                <a:lnTo>
                  <a:pt x="1141" y="98"/>
                </a:lnTo>
                <a:lnTo>
                  <a:pt x="1130" y="109"/>
                </a:lnTo>
                <a:lnTo>
                  <a:pt x="1109" y="120"/>
                </a:lnTo>
                <a:lnTo>
                  <a:pt x="1098" y="130"/>
                </a:lnTo>
                <a:lnTo>
                  <a:pt x="1065" y="130"/>
                </a:lnTo>
                <a:lnTo>
                  <a:pt x="1033" y="141"/>
                </a:lnTo>
                <a:lnTo>
                  <a:pt x="1000" y="152"/>
                </a:lnTo>
                <a:lnTo>
                  <a:pt x="956" y="152"/>
                </a:lnTo>
                <a:lnTo>
                  <a:pt x="902" y="163"/>
                </a:lnTo>
                <a:lnTo>
                  <a:pt x="848" y="174"/>
                </a:lnTo>
                <a:lnTo>
                  <a:pt x="793" y="185"/>
                </a:lnTo>
                <a:lnTo>
                  <a:pt x="728" y="185"/>
                </a:lnTo>
                <a:lnTo>
                  <a:pt x="663" y="196"/>
                </a:lnTo>
                <a:lnTo>
                  <a:pt x="598" y="207"/>
                </a:lnTo>
                <a:lnTo>
                  <a:pt x="522" y="228"/>
                </a:lnTo>
                <a:lnTo>
                  <a:pt x="445" y="239"/>
                </a:lnTo>
                <a:lnTo>
                  <a:pt x="413" y="239"/>
                </a:lnTo>
                <a:lnTo>
                  <a:pt x="369" y="250"/>
                </a:lnTo>
                <a:lnTo>
                  <a:pt x="304" y="261"/>
                </a:lnTo>
                <a:lnTo>
                  <a:pt x="250" y="272"/>
                </a:lnTo>
                <a:lnTo>
                  <a:pt x="206" y="272"/>
                </a:lnTo>
                <a:lnTo>
                  <a:pt x="163" y="283"/>
                </a:lnTo>
                <a:lnTo>
                  <a:pt x="130" y="283"/>
                </a:lnTo>
                <a:lnTo>
                  <a:pt x="108" y="283"/>
                </a:lnTo>
                <a:lnTo>
                  <a:pt x="98" y="283"/>
                </a:lnTo>
                <a:lnTo>
                  <a:pt x="87" y="283"/>
                </a:lnTo>
                <a:lnTo>
                  <a:pt x="65" y="272"/>
                </a:lnTo>
                <a:lnTo>
                  <a:pt x="54" y="272"/>
                </a:lnTo>
                <a:lnTo>
                  <a:pt x="43" y="261"/>
                </a:lnTo>
                <a:lnTo>
                  <a:pt x="32" y="250"/>
                </a:lnTo>
                <a:lnTo>
                  <a:pt x="21" y="228"/>
                </a:lnTo>
                <a:lnTo>
                  <a:pt x="11" y="207"/>
                </a:lnTo>
                <a:lnTo>
                  <a:pt x="0" y="185"/>
                </a:lnTo>
                <a:lnTo>
                  <a:pt x="43" y="185"/>
                </a:lnTo>
                <a:lnTo>
                  <a:pt x="98" y="185"/>
                </a:lnTo>
                <a:lnTo>
                  <a:pt x="152" y="174"/>
                </a:lnTo>
                <a:lnTo>
                  <a:pt x="217" y="163"/>
                </a:lnTo>
                <a:lnTo>
                  <a:pt x="282" y="152"/>
                </a:lnTo>
                <a:lnTo>
                  <a:pt x="358" y="130"/>
                </a:lnTo>
                <a:lnTo>
                  <a:pt x="435" y="120"/>
                </a:lnTo>
                <a:lnTo>
                  <a:pt x="522" y="98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0331" name="任意多边形 140330"/>
          <p:cNvSpPr/>
          <p:nvPr/>
        </p:nvSpPr>
        <p:spPr>
          <a:xfrm>
            <a:off x="4767580" y="2387918"/>
            <a:ext cx="317500" cy="661987"/>
          </a:xfrm>
          <a:custGeom>
            <a:avLst/>
            <a:gdLst>
              <a:gd name="txL" fmla="*/ 0 w 500"/>
              <a:gd name="txT" fmla="*/ 0 h 1044"/>
              <a:gd name="txR" fmla="*/ 500 w 500"/>
              <a:gd name="txB" fmla="*/ 1044 h 1044"/>
            </a:gdLst>
            <a:ahLst/>
            <a:cxnLst>
              <a:cxn ang="0">
                <a:pos x="17338675" y="371911779"/>
              </a:cxn>
              <a:cxn ang="0">
                <a:pos x="8870950" y="354220747"/>
              </a:cxn>
              <a:cxn ang="0">
                <a:pos x="0" y="336529715"/>
              </a:cxn>
              <a:cxn ang="0">
                <a:pos x="0" y="328086210"/>
              </a:cxn>
              <a:cxn ang="0">
                <a:pos x="4435475" y="319240694"/>
              </a:cxn>
              <a:cxn ang="0">
                <a:pos x="8870950" y="310395178"/>
              </a:cxn>
              <a:cxn ang="0">
                <a:pos x="26209625" y="310395178"/>
              </a:cxn>
              <a:cxn ang="0">
                <a:pos x="35080575" y="310395178"/>
              </a:cxn>
              <a:cxn ang="0">
                <a:pos x="39516050" y="301549663"/>
              </a:cxn>
              <a:cxn ang="0">
                <a:pos x="43548300" y="297529550"/>
              </a:cxn>
              <a:cxn ang="0">
                <a:pos x="47983775" y="288684034"/>
              </a:cxn>
              <a:cxn ang="0">
                <a:pos x="56854725" y="270993002"/>
              </a:cxn>
              <a:cxn ang="0">
                <a:pos x="65725675" y="253703981"/>
              </a:cxn>
              <a:cxn ang="0">
                <a:pos x="78628875" y="227167434"/>
              </a:cxn>
              <a:cxn ang="0">
                <a:pos x="91935300" y="201033531"/>
              </a:cxn>
              <a:cxn ang="0">
                <a:pos x="109677200" y="166053479"/>
              </a:cxn>
              <a:cxn ang="0">
                <a:pos x="127015875" y="131073426"/>
              </a:cxn>
              <a:cxn ang="0">
                <a:pos x="140322300" y="96094008"/>
              </a:cxn>
              <a:cxn ang="0">
                <a:pos x="157660975" y="69959471"/>
              </a:cxn>
              <a:cxn ang="0">
                <a:pos x="170967400" y="43422923"/>
              </a:cxn>
              <a:cxn ang="0">
                <a:pos x="179838350" y="26134537"/>
              </a:cxn>
              <a:cxn ang="0">
                <a:pos x="188306075" y="12866263"/>
              </a:cxn>
              <a:cxn ang="0">
                <a:pos x="197177025" y="4020747"/>
              </a:cxn>
              <a:cxn ang="0">
                <a:pos x="201612500" y="0"/>
              </a:cxn>
              <a:cxn ang="0">
                <a:pos x="201612500" y="4020747"/>
              </a:cxn>
              <a:cxn ang="0">
                <a:pos x="201612500" y="21711779"/>
              </a:cxn>
              <a:cxn ang="0">
                <a:pos x="192741550" y="52268439"/>
              </a:cxn>
              <a:cxn ang="0">
                <a:pos x="183870600" y="96094008"/>
              </a:cxn>
              <a:cxn ang="0">
                <a:pos x="166531925" y="152785205"/>
              </a:cxn>
              <a:cxn ang="0">
                <a:pos x="153225500" y="209879047"/>
              </a:cxn>
              <a:cxn ang="0">
                <a:pos x="135886825" y="262147486"/>
              </a:cxn>
              <a:cxn ang="0">
                <a:pos x="122580400" y="305972420"/>
              </a:cxn>
              <a:cxn ang="0">
                <a:pos x="109677200" y="349797989"/>
              </a:cxn>
              <a:cxn ang="0">
                <a:pos x="96370775" y="384777407"/>
              </a:cxn>
              <a:cxn ang="0">
                <a:pos x="83064350" y="406891197"/>
              </a:cxn>
              <a:cxn ang="0">
                <a:pos x="74596625" y="415334702"/>
              </a:cxn>
              <a:cxn ang="0">
                <a:pos x="61290200" y="419757460"/>
              </a:cxn>
              <a:cxn ang="0">
                <a:pos x="52419250" y="415334702"/>
              </a:cxn>
              <a:cxn ang="0">
                <a:pos x="43548300" y="406891197"/>
              </a:cxn>
              <a:cxn ang="0">
                <a:pos x="30645100" y="389200165"/>
              </a:cxn>
              <a:cxn ang="0">
                <a:pos x="21774150" y="380354649"/>
              </a:cxn>
            </a:cxnLst>
            <a:rect l="txL" t="txT" r="txR" b="txB"/>
            <a:pathLst>
              <a:path w="500" h="1044">
                <a:moveTo>
                  <a:pt x="54" y="946"/>
                </a:moveTo>
                <a:lnTo>
                  <a:pt x="43" y="925"/>
                </a:lnTo>
                <a:lnTo>
                  <a:pt x="32" y="903"/>
                </a:lnTo>
                <a:lnTo>
                  <a:pt x="22" y="881"/>
                </a:lnTo>
                <a:lnTo>
                  <a:pt x="11" y="859"/>
                </a:lnTo>
                <a:lnTo>
                  <a:pt x="0" y="837"/>
                </a:lnTo>
                <a:lnTo>
                  <a:pt x="0" y="827"/>
                </a:lnTo>
                <a:lnTo>
                  <a:pt x="0" y="816"/>
                </a:lnTo>
                <a:lnTo>
                  <a:pt x="0" y="805"/>
                </a:lnTo>
                <a:lnTo>
                  <a:pt x="11" y="794"/>
                </a:lnTo>
                <a:lnTo>
                  <a:pt x="11" y="783"/>
                </a:lnTo>
                <a:lnTo>
                  <a:pt x="22" y="772"/>
                </a:lnTo>
                <a:lnTo>
                  <a:pt x="43" y="772"/>
                </a:lnTo>
                <a:lnTo>
                  <a:pt x="65" y="772"/>
                </a:lnTo>
                <a:lnTo>
                  <a:pt x="76" y="772"/>
                </a:lnTo>
                <a:lnTo>
                  <a:pt x="87" y="772"/>
                </a:lnTo>
                <a:lnTo>
                  <a:pt x="87" y="761"/>
                </a:lnTo>
                <a:lnTo>
                  <a:pt x="98" y="750"/>
                </a:lnTo>
                <a:lnTo>
                  <a:pt x="108" y="740"/>
                </a:lnTo>
                <a:lnTo>
                  <a:pt x="108" y="729"/>
                </a:lnTo>
                <a:lnTo>
                  <a:pt x="119" y="718"/>
                </a:lnTo>
                <a:lnTo>
                  <a:pt x="130" y="696"/>
                </a:lnTo>
                <a:lnTo>
                  <a:pt x="141" y="674"/>
                </a:lnTo>
                <a:lnTo>
                  <a:pt x="152" y="652"/>
                </a:lnTo>
                <a:lnTo>
                  <a:pt x="163" y="631"/>
                </a:lnTo>
                <a:lnTo>
                  <a:pt x="174" y="598"/>
                </a:lnTo>
                <a:lnTo>
                  <a:pt x="195" y="565"/>
                </a:lnTo>
                <a:lnTo>
                  <a:pt x="206" y="533"/>
                </a:lnTo>
                <a:lnTo>
                  <a:pt x="228" y="500"/>
                </a:lnTo>
                <a:lnTo>
                  <a:pt x="250" y="457"/>
                </a:lnTo>
                <a:lnTo>
                  <a:pt x="272" y="413"/>
                </a:lnTo>
                <a:lnTo>
                  <a:pt x="293" y="370"/>
                </a:lnTo>
                <a:lnTo>
                  <a:pt x="315" y="326"/>
                </a:lnTo>
                <a:lnTo>
                  <a:pt x="337" y="282"/>
                </a:lnTo>
                <a:lnTo>
                  <a:pt x="348" y="239"/>
                </a:lnTo>
                <a:lnTo>
                  <a:pt x="369" y="206"/>
                </a:lnTo>
                <a:lnTo>
                  <a:pt x="391" y="174"/>
                </a:lnTo>
                <a:lnTo>
                  <a:pt x="402" y="141"/>
                </a:lnTo>
                <a:lnTo>
                  <a:pt x="424" y="108"/>
                </a:lnTo>
                <a:lnTo>
                  <a:pt x="435" y="87"/>
                </a:lnTo>
                <a:lnTo>
                  <a:pt x="446" y="65"/>
                </a:lnTo>
                <a:lnTo>
                  <a:pt x="456" y="43"/>
                </a:lnTo>
                <a:lnTo>
                  <a:pt x="467" y="32"/>
                </a:lnTo>
                <a:lnTo>
                  <a:pt x="478" y="21"/>
                </a:lnTo>
                <a:lnTo>
                  <a:pt x="489" y="10"/>
                </a:lnTo>
                <a:lnTo>
                  <a:pt x="489" y="0"/>
                </a:lnTo>
                <a:lnTo>
                  <a:pt x="500" y="0"/>
                </a:lnTo>
                <a:lnTo>
                  <a:pt x="500" y="10"/>
                </a:lnTo>
                <a:lnTo>
                  <a:pt x="500" y="32"/>
                </a:lnTo>
                <a:lnTo>
                  <a:pt x="500" y="54"/>
                </a:lnTo>
                <a:lnTo>
                  <a:pt x="489" y="87"/>
                </a:lnTo>
                <a:lnTo>
                  <a:pt x="478" y="130"/>
                </a:lnTo>
                <a:lnTo>
                  <a:pt x="467" y="185"/>
                </a:lnTo>
                <a:lnTo>
                  <a:pt x="456" y="239"/>
                </a:lnTo>
                <a:lnTo>
                  <a:pt x="435" y="304"/>
                </a:lnTo>
                <a:lnTo>
                  <a:pt x="413" y="380"/>
                </a:lnTo>
                <a:lnTo>
                  <a:pt x="391" y="457"/>
                </a:lnTo>
                <a:lnTo>
                  <a:pt x="380" y="522"/>
                </a:lnTo>
                <a:lnTo>
                  <a:pt x="359" y="587"/>
                </a:lnTo>
                <a:lnTo>
                  <a:pt x="337" y="652"/>
                </a:lnTo>
                <a:lnTo>
                  <a:pt x="326" y="707"/>
                </a:lnTo>
                <a:lnTo>
                  <a:pt x="304" y="761"/>
                </a:lnTo>
                <a:lnTo>
                  <a:pt x="293" y="816"/>
                </a:lnTo>
                <a:lnTo>
                  <a:pt x="272" y="870"/>
                </a:lnTo>
                <a:lnTo>
                  <a:pt x="250" y="914"/>
                </a:lnTo>
                <a:lnTo>
                  <a:pt x="239" y="957"/>
                </a:lnTo>
                <a:lnTo>
                  <a:pt x="217" y="990"/>
                </a:lnTo>
                <a:lnTo>
                  <a:pt x="206" y="1012"/>
                </a:lnTo>
                <a:lnTo>
                  <a:pt x="195" y="1033"/>
                </a:lnTo>
                <a:lnTo>
                  <a:pt x="185" y="1033"/>
                </a:lnTo>
                <a:lnTo>
                  <a:pt x="174" y="1044"/>
                </a:lnTo>
                <a:lnTo>
                  <a:pt x="152" y="1044"/>
                </a:lnTo>
                <a:lnTo>
                  <a:pt x="141" y="1044"/>
                </a:lnTo>
                <a:lnTo>
                  <a:pt x="130" y="1033"/>
                </a:lnTo>
                <a:lnTo>
                  <a:pt x="119" y="1022"/>
                </a:lnTo>
                <a:lnTo>
                  <a:pt x="108" y="1012"/>
                </a:lnTo>
                <a:lnTo>
                  <a:pt x="87" y="990"/>
                </a:lnTo>
                <a:lnTo>
                  <a:pt x="76" y="968"/>
                </a:lnTo>
                <a:lnTo>
                  <a:pt x="54" y="946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0332" name="任意多边形 140331"/>
          <p:cNvSpPr/>
          <p:nvPr/>
        </p:nvSpPr>
        <p:spPr>
          <a:xfrm>
            <a:off x="4759643" y="2152968"/>
            <a:ext cx="200025" cy="254000"/>
          </a:xfrm>
          <a:custGeom>
            <a:avLst/>
            <a:gdLst>
              <a:gd name="txL" fmla="*/ 0 w 315"/>
              <a:gd name="txT" fmla="*/ 0 h 402"/>
              <a:gd name="txR" fmla="*/ 315 w 315"/>
              <a:gd name="txB" fmla="*/ 402 h 402"/>
            </a:gdLst>
            <a:ahLst/>
            <a:cxnLst>
              <a:cxn ang="0">
                <a:pos x="114112675" y="60681990"/>
              </a:cxn>
              <a:cxn ang="0">
                <a:pos x="122580400" y="77848473"/>
              </a:cxn>
              <a:cxn ang="0">
                <a:pos x="122580400" y="86631060"/>
              </a:cxn>
              <a:cxn ang="0">
                <a:pos x="127015875" y="99805572"/>
              </a:cxn>
              <a:cxn ang="0">
                <a:pos x="127015875" y="108588791"/>
              </a:cxn>
              <a:cxn ang="0">
                <a:pos x="127015875" y="112580761"/>
              </a:cxn>
              <a:cxn ang="0">
                <a:pos x="122580400" y="121363980"/>
              </a:cxn>
              <a:cxn ang="0">
                <a:pos x="122580400" y="130146567"/>
              </a:cxn>
              <a:cxn ang="0">
                <a:pos x="118144925" y="138929786"/>
              </a:cxn>
              <a:cxn ang="0">
                <a:pos x="114112675" y="143321080"/>
              </a:cxn>
              <a:cxn ang="0">
                <a:pos x="109677200" y="151704975"/>
              </a:cxn>
              <a:cxn ang="0">
                <a:pos x="105241725" y="156096269"/>
              </a:cxn>
              <a:cxn ang="0">
                <a:pos x="100806250" y="160487562"/>
              </a:cxn>
              <a:cxn ang="0">
                <a:pos x="100806250" y="160487562"/>
              </a:cxn>
              <a:cxn ang="0">
                <a:pos x="96370775" y="160487562"/>
              </a:cxn>
              <a:cxn ang="0">
                <a:pos x="96370775" y="160487562"/>
              </a:cxn>
              <a:cxn ang="0">
                <a:pos x="91935300" y="160487562"/>
              </a:cxn>
              <a:cxn ang="0">
                <a:pos x="87499825" y="156096269"/>
              </a:cxn>
              <a:cxn ang="0">
                <a:pos x="83064350" y="151704975"/>
              </a:cxn>
              <a:cxn ang="0">
                <a:pos x="79032100" y="143321080"/>
              </a:cxn>
              <a:cxn ang="0">
                <a:pos x="70161150" y="134537861"/>
              </a:cxn>
              <a:cxn ang="0">
                <a:pos x="61290200" y="121363980"/>
              </a:cxn>
              <a:cxn ang="0">
                <a:pos x="52419250" y="104196866"/>
              </a:cxn>
              <a:cxn ang="0">
                <a:pos x="39516050" y="86631060"/>
              </a:cxn>
              <a:cxn ang="0">
                <a:pos x="30645100" y="69464577"/>
              </a:cxn>
              <a:cxn ang="0">
                <a:pos x="21774150" y="51898771"/>
              </a:cxn>
              <a:cxn ang="0">
                <a:pos x="13306425" y="38724891"/>
              </a:cxn>
              <a:cxn ang="0">
                <a:pos x="8870950" y="25949701"/>
              </a:cxn>
              <a:cxn ang="0">
                <a:pos x="4435475" y="17166483"/>
              </a:cxn>
              <a:cxn ang="0">
                <a:pos x="0" y="8383896"/>
              </a:cxn>
              <a:cxn ang="0">
                <a:pos x="0" y="3991970"/>
              </a:cxn>
              <a:cxn ang="0">
                <a:pos x="0" y="3991970"/>
              </a:cxn>
              <a:cxn ang="0">
                <a:pos x="0" y="0"/>
              </a:cxn>
              <a:cxn ang="0">
                <a:pos x="4435475" y="0"/>
              </a:cxn>
              <a:cxn ang="0">
                <a:pos x="8870950" y="0"/>
              </a:cxn>
              <a:cxn ang="0">
                <a:pos x="13306425" y="0"/>
              </a:cxn>
              <a:cxn ang="0">
                <a:pos x="17338675" y="3991970"/>
              </a:cxn>
              <a:cxn ang="0">
                <a:pos x="26209625" y="3991970"/>
              </a:cxn>
              <a:cxn ang="0">
                <a:pos x="35080575" y="3991970"/>
              </a:cxn>
              <a:cxn ang="0">
                <a:pos x="43951525" y="8383896"/>
              </a:cxn>
              <a:cxn ang="0">
                <a:pos x="56854725" y="8383896"/>
              </a:cxn>
              <a:cxn ang="0">
                <a:pos x="65725675" y="12775189"/>
              </a:cxn>
              <a:cxn ang="0">
                <a:pos x="79032100" y="17166483"/>
              </a:cxn>
              <a:cxn ang="0">
                <a:pos x="87499825" y="25949701"/>
              </a:cxn>
              <a:cxn ang="0">
                <a:pos x="91935300" y="30340995"/>
              </a:cxn>
              <a:cxn ang="0">
                <a:pos x="100806250" y="38724891"/>
              </a:cxn>
              <a:cxn ang="0">
                <a:pos x="105241725" y="47507478"/>
              </a:cxn>
              <a:cxn ang="0">
                <a:pos x="114112675" y="60681990"/>
              </a:cxn>
              <a:cxn ang="0">
                <a:pos x="114112675" y="60681990"/>
              </a:cxn>
            </a:cxnLst>
            <a:rect l="txL" t="txT" r="txR" b="txB"/>
            <a:pathLst>
              <a:path w="315" h="402">
                <a:moveTo>
                  <a:pt x="283" y="152"/>
                </a:moveTo>
                <a:lnTo>
                  <a:pt x="304" y="195"/>
                </a:lnTo>
                <a:lnTo>
                  <a:pt x="304" y="217"/>
                </a:lnTo>
                <a:lnTo>
                  <a:pt x="315" y="250"/>
                </a:lnTo>
                <a:lnTo>
                  <a:pt x="315" y="272"/>
                </a:lnTo>
                <a:lnTo>
                  <a:pt x="315" y="282"/>
                </a:lnTo>
                <a:lnTo>
                  <a:pt x="304" y="304"/>
                </a:lnTo>
                <a:lnTo>
                  <a:pt x="304" y="326"/>
                </a:lnTo>
                <a:lnTo>
                  <a:pt x="293" y="348"/>
                </a:lnTo>
                <a:lnTo>
                  <a:pt x="283" y="359"/>
                </a:lnTo>
                <a:lnTo>
                  <a:pt x="272" y="380"/>
                </a:lnTo>
                <a:lnTo>
                  <a:pt x="261" y="391"/>
                </a:lnTo>
                <a:lnTo>
                  <a:pt x="250" y="402"/>
                </a:lnTo>
                <a:lnTo>
                  <a:pt x="239" y="402"/>
                </a:lnTo>
                <a:lnTo>
                  <a:pt x="228" y="402"/>
                </a:lnTo>
                <a:lnTo>
                  <a:pt x="217" y="391"/>
                </a:lnTo>
                <a:lnTo>
                  <a:pt x="206" y="380"/>
                </a:lnTo>
                <a:lnTo>
                  <a:pt x="196" y="359"/>
                </a:lnTo>
                <a:lnTo>
                  <a:pt x="174" y="337"/>
                </a:lnTo>
                <a:lnTo>
                  <a:pt x="152" y="304"/>
                </a:lnTo>
                <a:lnTo>
                  <a:pt x="130" y="261"/>
                </a:lnTo>
                <a:lnTo>
                  <a:pt x="98" y="217"/>
                </a:lnTo>
                <a:lnTo>
                  <a:pt x="76" y="174"/>
                </a:lnTo>
                <a:lnTo>
                  <a:pt x="54" y="130"/>
                </a:lnTo>
                <a:lnTo>
                  <a:pt x="33" y="97"/>
                </a:lnTo>
                <a:lnTo>
                  <a:pt x="22" y="65"/>
                </a:lnTo>
                <a:lnTo>
                  <a:pt x="11" y="43"/>
                </a:lnTo>
                <a:lnTo>
                  <a:pt x="0" y="21"/>
                </a:lnTo>
                <a:lnTo>
                  <a:pt x="0" y="10"/>
                </a:lnTo>
                <a:lnTo>
                  <a:pt x="0" y="0"/>
                </a:lnTo>
                <a:lnTo>
                  <a:pt x="11" y="0"/>
                </a:lnTo>
                <a:lnTo>
                  <a:pt x="22" y="0"/>
                </a:lnTo>
                <a:lnTo>
                  <a:pt x="33" y="0"/>
                </a:lnTo>
                <a:lnTo>
                  <a:pt x="43" y="10"/>
                </a:lnTo>
                <a:lnTo>
                  <a:pt x="65" y="10"/>
                </a:lnTo>
                <a:lnTo>
                  <a:pt x="87" y="10"/>
                </a:lnTo>
                <a:lnTo>
                  <a:pt x="109" y="21"/>
                </a:lnTo>
                <a:lnTo>
                  <a:pt x="141" y="21"/>
                </a:lnTo>
                <a:lnTo>
                  <a:pt x="163" y="32"/>
                </a:lnTo>
                <a:lnTo>
                  <a:pt x="196" y="43"/>
                </a:lnTo>
                <a:lnTo>
                  <a:pt x="217" y="65"/>
                </a:lnTo>
                <a:lnTo>
                  <a:pt x="228" y="76"/>
                </a:lnTo>
                <a:lnTo>
                  <a:pt x="250" y="97"/>
                </a:lnTo>
                <a:lnTo>
                  <a:pt x="261" y="119"/>
                </a:lnTo>
                <a:lnTo>
                  <a:pt x="283" y="152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0333" name="任意多边形 140332"/>
          <p:cNvSpPr/>
          <p:nvPr/>
        </p:nvSpPr>
        <p:spPr>
          <a:xfrm>
            <a:off x="4850130" y="1730693"/>
            <a:ext cx="220663" cy="214312"/>
          </a:xfrm>
          <a:custGeom>
            <a:avLst/>
            <a:gdLst>
              <a:gd name="txL" fmla="*/ 0 w 348"/>
              <a:gd name="txT" fmla="*/ 0 h 337"/>
              <a:gd name="txR" fmla="*/ 348 w 348"/>
              <a:gd name="txB" fmla="*/ 337 h 337"/>
            </a:gdLst>
            <a:ahLst/>
            <a:cxnLst>
              <a:cxn ang="0">
                <a:pos x="139919999" y="92207579"/>
              </a:cxn>
              <a:cxn ang="0">
                <a:pos x="135497227" y="110002470"/>
              </a:cxn>
              <a:cxn ang="0">
                <a:pos x="131074456" y="122943863"/>
              </a:cxn>
              <a:cxn ang="0">
                <a:pos x="127053697" y="131841308"/>
              </a:cxn>
              <a:cxn ang="0">
                <a:pos x="118208155" y="136289713"/>
              </a:cxn>
              <a:cxn ang="0">
                <a:pos x="113785383" y="136289713"/>
              </a:cxn>
              <a:cxn ang="0">
                <a:pos x="104939841" y="136289713"/>
              </a:cxn>
              <a:cxn ang="0">
                <a:pos x="100517069" y="131841308"/>
              </a:cxn>
              <a:cxn ang="0">
                <a:pos x="92073539" y="122943863"/>
              </a:cxn>
              <a:cxn ang="0">
                <a:pos x="83227996" y="114450875"/>
              </a:cxn>
              <a:cxn ang="0">
                <a:pos x="74382454" y="105554065"/>
              </a:cxn>
              <a:cxn ang="0">
                <a:pos x="61114774" y="92207579"/>
              </a:cxn>
              <a:cxn ang="0">
                <a:pos x="52671244" y="74817782"/>
              </a:cxn>
              <a:cxn ang="0">
                <a:pos x="39402930" y="61471931"/>
              </a:cxn>
              <a:cxn ang="0">
                <a:pos x="26134616" y="44082134"/>
              </a:cxn>
              <a:cxn ang="0">
                <a:pos x="17691085" y="35184688"/>
              </a:cxn>
              <a:cxn ang="0">
                <a:pos x="13268314" y="26287243"/>
              </a:cxn>
              <a:cxn ang="0">
                <a:pos x="4422771" y="17389797"/>
              </a:cxn>
              <a:cxn ang="0">
                <a:pos x="4422771" y="8492987"/>
              </a:cxn>
              <a:cxn ang="0">
                <a:pos x="0" y="4448405"/>
              </a:cxn>
              <a:cxn ang="0">
                <a:pos x="0" y="4448405"/>
              </a:cxn>
              <a:cxn ang="0">
                <a:pos x="4422771" y="0"/>
              </a:cxn>
              <a:cxn ang="0">
                <a:pos x="4422771" y="0"/>
              </a:cxn>
              <a:cxn ang="0">
                <a:pos x="4422771" y="0"/>
              </a:cxn>
              <a:cxn ang="0">
                <a:pos x="8845543" y="0"/>
              </a:cxn>
              <a:cxn ang="0">
                <a:pos x="13268314" y="0"/>
              </a:cxn>
              <a:cxn ang="0">
                <a:pos x="17691085" y="0"/>
              </a:cxn>
              <a:cxn ang="0">
                <a:pos x="26134616" y="0"/>
              </a:cxn>
              <a:cxn ang="0">
                <a:pos x="34980158" y="0"/>
              </a:cxn>
              <a:cxn ang="0">
                <a:pos x="48248472" y="0"/>
              </a:cxn>
              <a:cxn ang="0">
                <a:pos x="65537545" y="4448405"/>
              </a:cxn>
              <a:cxn ang="0">
                <a:pos x="83227996" y="12941392"/>
              </a:cxn>
              <a:cxn ang="0">
                <a:pos x="96094298" y="21838838"/>
              </a:cxn>
              <a:cxn ang="0">
                <a:pos x="104939841" y="26287243"/>
              </a:cxn>
              <a:cxn ang="0">
                <a:pos x="113785383" y="35184688"/>
              </a:cxn>
              <a:cxn ang="0">
                <a:pos x="122630926" y="44082134"/>
              </a:cxn>
              <a:cxn ang="0">
                <a:pos x="127053697" y="48126081"/>
              </a:cxn>
              <a:cxn ang="0">
                <a:pos x="135497227" y="57023526"/>
              </a:cxn>
              <a:cxn ang="0">
                <a:pos x="135497227" y="65920336"/>
              </a:cxn>
              <a:cxn ang="0">
                <a:pos x="139919999" y="74817782"/>
              </a:cxn>
              <a:cxn ang="0">
                <a:pos x="139919999" y="83310769"/>
              </a:cxn>
              <a:cxn ang="0">
                <a:pos x="139919999" y="92207579"/>
              </a:cxn>
              <a:cxn ang="0">
                <a:pos x="139919999" y="92207579"/>
              </a:cxn>
            </a:cxnLst>
            <a:rect l="txL" t="txT" r="txR" b="txB"/>
            <a:pathLst>
              <a:path w="348" h="337">
                <a:moveTo>
                  <a:pt x="348" y="228"/>
                </a:moveTo>
                <a:lnTo>
                  <a:pt x="337" y="272"/>
                </a:lnTo>
                <a:lnTo>
                  <a:pt x="326" y="304"/>
                </a:lnTo>
                <a:lnTo>
                  <a:pt x="316" y="326"/>
                </a:lnTo>
                <a:lnTo>
                  <a:pt x="294" y="337"/>
                </a:lnTo>
                <a:lnTo>
                  <a:pt x="283" y="337"/>
                </a:lnTo>
                <a:lnTo>
                  <a:pt x="261" y="337"/>
                </a:lnTo>
                <a:lnTo>
                  <a:pt x="250" y="326"/>
                </a:lnTo>
                <a:lnTo>
                  <a:pt x="229" y="304"/>
                </a:lnTo>
                <a:lnTo>
                  <a:pt x="207" y="283"/>
                </a:lnTo>
                <a:lnTo>
                  <a:pt x="185" y="261"/>
                </a:lnTo>
                <a:lnTo>
                  <a:pt x="152" y="228"/>
                </a:lnTo>
                <a:lnTo>
                  <a:pt x="131" y="185"/>
                </a:lnTo>
                <a:lnTo>
                  <a:pt x="98" y="152"/>
                </a:lnTo>
                <a:lnTo>
                  <a:pt x="65" y="109"/>
                </a:lnTo>
                <a:lnTo>
                  <a:pt x="44" y="87"/>
                </a:lnTo>
                <a:lnTo>
                  <a:pt x="33" y="65"/>
                </a:lnTo>
                <a:lnTo>
                  <a:pt x="11" y="43"/>
                </a:lnTo>
                <a:lnTo>
                  <a:pt x="11" y="21"/>
                </a:lnTo>
                <a:lnTo>
                  <a:pt x="0" y="11"/>
                </a:lnTo>
                <a:lnTo>
                  <a:pt x="11" y="0"/>
                </a:lnTo>
                <a:lnTo>
                  <a:pt x="22" y="0"/>
                </a:lnTo>
                <a:lnTo>
                  <a:pt x="33" y="0"/>
                </a:lnTo>
                <a:lnTo>
                  <a:pt x="44" y="0"/>
                </a:lnTo>
                <a:lnTo>
                  <a:pt x="65" y="0"/>
                </a:lnTo>
                <a:lnTo>
                  <a:pt x="87" y="0"/>
                </a:lnTo>
                <a:lnTo>
                  <a:pt x="120" y="0"/>
                </a:lnTo>
                <a:lnTo>
                  <a:pt x="163" y="11"/>
                </a:lnTo>
                <a:lnTo>
                  <a:pt x="207" y="32"/>
                </a:lnTo>
                <a:lnTo>
                  <a:pt x="239" y="54"/>
                </a:lnTo>
                <a:lnTo>
                  <a:pt x="261" y="65"/>
                </a:lnTo>
                <a:lnTo>
                  <a:pt x="283" y="87"/>
                </a:lnTo>
                <a:lnTo>
                  <a:pt x="305" y="109"/>
                </a:lnTo>
                <a:lnTo>
                  <a:pt x="316" y="119"/>
                </a:lnTo>
                <a:lnTo>
                  <a:pt x="337" y="141"/>
                </a:lnTo>
                <a:lnTo>
                  <a:pt x="337" y="163"/>
                </a:lnTo>
                <a:lnTo>
                  <a:pt x="348" y="185"/>
                </a:lnTo>
                <a:lnTo>
                  <a:pt x="348" y="206"/>
                </a:lnTo>
                <a:lnTo>
                  <a:pt x="348" y="228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0328" name="任意多边形 140327"/>
          <p:cNvSpPr/>
          <p:nvPr/>
        </p:nvSpPr>
        <p:spPr>
          <a:xfrm>
            <a:off x="5526405" y="1633855"/>
            <a:ext cx="365125" cy="1519238"/>
          </a:xfrm>
          <a:custGeom>
            <a:avLst/>
            <a:gdLst>
              <a:gd name="txL" fmla="*/ 0 w 576"/>
              <a:gd name="txT" fmla="*/ 0 h 2394"/>
              <a:gd name="txR" fmla="*/ 576 w 576"/>
              <a:gd name="txB" fmla="*/ 2394 h 2394"/>
            </a:gdLst>
            <a:ahLst/>
            <a:cxnLst>
              <a:cxn ang="0">
                <a:pos x="47817429" y="583138628"/>
              </a:cxn>
              <a:cxn ang="0">
                <a:pos x="56657765" y="451449123"/>
              </a:cxn>
              <a:cxn ang="0">
                <a:pos x="56657765" y="302442590"/>
              </a:cxn>
              <a:cxn ang="0">
                <a:pos x="56657765" y="232369800"/>
              </a:cxn>
              <a:cxn ang="0">
                <a:pos x="56657765" y="171156058"/>
              </a:cxn>
              <a:cxn ang="0">
                <a:pos x="56657765" y="127259345"/>
              </a:cxn>
              <a:cxn ang="0">
                <a:pos x="56657765" y="92222950"/>
              </a:cxn>
              <a:cxn ang="0">
                <a:pos x="52237597" y="70073425"/>
              </a:cxn>
              <a:cxn ang="0">
                <a:pos x="43397262" y="39466554"/>
              </a:cxn>
              <a:cxn ang="0">
                <a:pos x="30538649" y="22149525"/>
              </a:cxn>
              <a:cxn ang="0">
                <a:pos x="30538649" y="4430159"/>
              </a:cxn>
              <a:cxn ang="0">
                <a:pos x="43397262" y="0"/>
              </a:cxn>
              <a:cxn ang="0">
                <a:pos x="65497466" y="4430159"/>
              </a:cxn>
              <a:cxn ang="0">
                <a:pos x="108894728" y="26579684"/>
              </a:cxn>
              <a:cxn ang="0">
                <a:pos x="122155231" y="48326237"/>
              </a:cxn>
              <a:cxn ang="0">
                <a:pos x="117735063" y="74502949"/>
              </a:cxn>
              <a:cxn ang="0">
                <a:pos x="113314896" y="109539979"/>
              </a:cxn>
              <a:cxn ang="0">
                <a:pos x="108894728" y="153436057"/>
              </a:cxn>
              <a:cxn ang="0">
                <a:pos x="108894728" y="188473087"/>
              </a:cxn>
              <a:cxn ang="0">
                <a:pos x="104876451" y="236799324"/>
              </a:cxn>
              <a:cxn ang="0">
                <a:pos x="100456283" y="302442590"/>
              </a:cxn>
              <a:cxn ang="0">
                <a:pos x="100456283" y="381375699"/>
              </a:cxn>
              <a:cxn ang="0">
                <a:pos x="96036750" y="478028808"/>
              </a:cxn>
              <a:cxn ang="0">
                <a:pos x="91616582" y="578709104"/>
              </a:cxn>
              <a:cxn ang="0">
                <a:pos x="91616582" y="662071736"/>
              </a:cxn>
              <a:cxn ang="0">
                <a:pos x="87196414" y="727715002"/>
              </a:cxn>
              <a:cxn ang="0">
                <a:pos x="87196414" y="771611715"/>
              </a:cxn>
              <a:cxn ang="0">
                <a:pos x="87196414" y="797788427"/>
              </a:cxn>
              <a:cxn ang="0">
                <a:pos x="91616582" y="802218586"/>
              </a:cxn>
              <a:cxn ang="0">
                <a:pos x="108894728" y="797788427"/>
              </a:cxn>
              <a:cxn ang="0">
                <a:pos x="143853545" y="780069060"/>
              </a:cxn>
              <a:cxn ang="0">
                <a:pos x="187652697" y="758321873"/>
              </a:cxn>
              <a:cxn ang="0">
                <a:pos x="218191347" y="745032031"/>
              </a:cxn>
              <a:cxn ang="0">
                <a:pos x="231451850" y="745032031"/>
              </a:cxn>
              <a:cxn ang="0">
                <a:pos x="218191347" y="762752032"/>
              </a:cxn>
              <a:cxn ang="0">
                <a:pos x="187652697" y="802218586"/>
              </a:cxn>
              <a:cxn ang="0">
                <a:pos x="135415100" y="854572010"/>
              </a:cxn>
              <a:cxn ang="0">
                <a:pos x="91616582" y="902898247"/>
              </a:cxn>
              <a:cxn ang="0">
                <a:pos x="69917634" y="933505118"/>
              </a:cxn>
              <a:cxn ang="0">
                <a:pos x="52237597" y="960084802"/>
              </a:cxn>
              <a:cxn ang="0">
                <a:pos x="34958817" y="960084802"/>
              </a:cxn>
              <a:cxn ang="0">
                <a:pos x="17278780" y="929075593"/>
              </a:cxn>
              <a:cxn ang="0">
                <a:pos x="0" y="894038564"/>
              </a:cxn>
              <a:cxn ang="0">
                <a:pos x="4420168" y="872292011"/>
              </a:cxn>
              <a:cxn ang="0">
                <a:pos x="17278780" y="846115299"/>
              </a:cxn>
              <a:cxn ang="0">
                <a:pos x="26118482" y="828395298"/>
              </a:cxn>
              <a:cxn ang="0">
                <a:pos x="30538649" y="802218586"/>
              </a:cxn>
              <a:cxn ang="0">
                <a:pos x="34958817" y="767181556"/>
              </a:cxn>
              <a:cxn ang="0">
                <a:pos x="38977094" y="723285478"/>
              </a:cxn>
              <a:cxn ang="0">
                <a:pos x="43397262" y="670529081"/>
              </a:cxn>
            </a:cxnLst>
            <a:rect l="txL" t="txT" r="txR" b="txB"/>
            <a:pathLst>
              <a:path w="576" h="2394">
                <a:moveTo>
                  <a:pt x="108" y="1665"/>
                </a:moveTo>
                <a:lnTo>
                  <a:pt x="119" y="1557"/>
                </a:lnTo>
                <a:lnTo>
                  <a:pt x="119" y="1448"/>
                </a:lnTo>
                <a:lnTo>
                  <a:pt x="130" y="1350"/>
                </a:lnTo>
                <a:lnTo>
                  <a:pt x="130" y="1230"/>
                </a:lnTo>
                <a:lnTo>
                  <a:pt x="141" y="1121"/>
                </a:lnTo>
                <a:lnTo>
                  <a:pt x="141" y="1002"/>
                </a:lnTo>
                <a:lnTo>
                  <a:pt x="141" y="882"/>
                </a:lnTo>
                <a:lnTo>
                  <a:pt x="141" y="751"/>
                </a:lnTo>
                <a:lnTo>
                  <a:pt x="141" y="686"/>
                </a:lnTo>
                <a:lnTo>
                  <a:pt x="141" y="632"/>
                </a:lnTo>
                <a:lnTo>
                  <a:pt x="141" y="577"/>
                </a:lnTo>
                <a:lnTo>
                  <a:pt x="141" y="523"/>
                </a:lnTo>
                <a:lnTo>
                  <a:pt x="141" y="479"/>
                </a:lnTo>
                <a:lnTo>
                  <a:pt x="141" y="425"/>
                </a:lnTo>
                <a:lnTo>
                  <a:pt x="141" y="392"/>
                </a:lnTo>
                <a:lnTo>
                  <a:pt x="141" y="349"/>
                </a:lnTo>
                <a:lnTo>
                  <a:pt x="141" y="316"/>
                </a:lnTo>
                <a:lnTo>
                  <a:pt x="141" y="283"/>
                </a:lnTo>
                <a:lnTo>
                  <a:pt x="141" y="251"/>
                </a:lnTo>
                <a:lnTo>
                  <a:pt x="141" y="229"/>
                </a:lnTo>
                <a:lnTo>
                  <a:pt x="130" y="207"/>
                </a:lnTo>
                <a:lnTo>
                  <a:pt x="130" y="185"/>
                </a:lnTo>
                <a:lnTo>
                  <a:pt x="130" y="174"/>
                </a:lnTo>
                <a:lnTo>
                  <a:pt x="130" y="164"/>
                </a:lnTo>
                <a:lnTo>
                  <a:pt x="119" y="131"/>
                </a:lnTo>
                <a:lnTo>
                  <a:pt x="108" y="98"/>
                </a:lnTo>
                <a:lnTo>
                  <a:pt x="97" y="77"/>
                </a:lnTo>
                <a:lnTo>
                  <a:pt x="87" y="66"/>
                </a:lnTo>
                <a:lnTo>
                  <a:pt x="76" y="55"/>
                </a:lnTo>
                <a:lnTo>
                  <a:pt x="65" y="44"/>
                </a:lnTo>
                <a:lnTo>
                  <a:pt x="65" y="22"/>
                </a:lnTo>
                <a:lnTo>
                  <a:pt x="76" y="11"/>
                </a:lnTo>
                <a:lnTo>
                  <a:pt x="87" y="0"/>
                </a:lnTo>
                <a:lnTo>
                  <a:pt x="97" y="0"/>
                </a:lnTo>
                <a:lnTo>
                  <a:pt x="108" y="0"/>
                </a:lnTo>
                <a:lnTo>
                  <a:pt x="130" y="0"/>
                </a:lnTo>
                <a:lnTo>
                  <a:pt x="141" y="0"/>
                </a:lnTo>
                <a:lnTo>
                  <a:pt x="163" y="11"/>
                </a:lnTo>
                <a:lnTo>
                  <a:pt x="195" y="22"/>
                </a:lnTo>
                <a:lnTo>
                  <a:pt x="217" y="33"/>
                </a:lnTo>
                <a:lnTo>
                  <a:pt x="271" y="66"/>
                </a:lnTo>
                <a:lnTo>
                  <a:pt x="282" y="87"/>
                </a:lnTo>
                <a:lnTo>
                  <a:pt x="293" y="98"/>
                </a:lnTo>
                <a:lnTo>
                  <a:pt x="304" y="120"/>
                </a:lnTo>
                <a:lnTo>
                  <a:pt x="293" y="153"/>
                </a:lnTo>
                <a:lnTo>
                  <a:pt x="293" y="164"/>
                </a:lnTo>
                <a:lnTo>
                  <a:pt x="293" y="185"/>
                </a:lnTo>
                <a:lnTo>
                  <a:pt x="282" y="207"/>
                </a:lnTo>
                <a:lnTo>
                  <a:pt x="282" y="240"/>
                </a:lnTo>
                <a:lnTo>
                  <a:pt x="282" y="272"/>
                </a:lnTo>
                <a:lnTo>
                  <a:pt x="282" y="305"/>
                </a:lnTo>
                <a:lnTo>
                  <a:pt x="271" y="338"/>
                </a:lnTo>
                <a:lnTo>
                  <a:pt x="271" y="381"/>
                </a:lnTo>
                <a:lnTo>
                  <a:pt x="271" y="414"/>
                </a:lnTo>
                <a:lnTo>
                  <a:pt x="271" y="436"/>
                </a:lnTo>
                <a:lnTo>
                  <a:pt x="271" y="468"/>
                </a:lnTo>
                <a:lnTo>
                  <a:pt x="261" y="512"/>
                </a:lnTo>
                <a:lnTo>
                  <a:pt x="261" y="544"/>
                </a:lnTo>
                <a:lnTo>
                  <a:pt x="261" y="588"/>
                </a:lnTo>
                <a:lnTo>
                  <a:pt x="261" y="642"/>
                </a:lnTo>
                <a:lnTo>
                  <a:pt x="261" y="697"/>
                </a:lnTo>
                <a:lnTo>
                  <a:pt x="250" y="751"/>
                </a:lnTo>
                <a:lnTo>
                  <a:pt x="250" y="817"/>
                </a:lnTo>
                <a:lnTo>
                  <a:pt x="250" y="882"/>
                </a:lnTo>
                <a:lnTo>
                  <a:pt x="250" y="947"/>
                </a:lnTo>
                <a:lnTo>
                  <a:pt x="250" y="1023"/>
                </a:lnTo>
                <a:lnTo>
                  <a:pt x="239" y="1099"/>
                </a:lnTo>
                <a:lnTo>
                  <a:pt x="239" y="1187"/>
                </a:lnTo>
                <a:lnTo>
                  <a:pt x="239" y="1274"/>
                </a:lnTo>
                <a:lnTo>
                  <a:pt x="239" y="1361"/>
                </a:lnTo>
                <a:lnTo>
                  <a:pt x="228" y="1437"/>
                </a:lnTo>
                <a:lnTo>
                  <a:pt x="228" y="1513"/>
                </a:lnTo>
                <a:lnTo>
                  <a:pt x="228" y="1578"/>
                </a:lnTo>
                <a:lnTo>
                  <a:pt x="228" y="1644"/>
                </a:lnTo>
                <a:lnTo>
                  <a:pt x="217" y="1709"/>
                </a:lnTo>
                <a:lnTo>
                  <a:pt x="217" y="1752"/>
                </a:lnTo>
                <a:lnTo>
                  <a:pt x="217" y="1807"/>
                </a:lnTo>
                <a:lnTo>
                  <a:pt x="217" y="1850"/>
                </a:lnTo>
                <a:lnTo>
                  <a:pt x="217" y="1883"/>
                </a:lnTo>
                <a:lnTo>
                  <a:pt x="217" y="1916"/>
                </a:lnTo>
                <a:lnTo>
                  <a:pt x="217" y="1937"/>
                </a:lnTo>
                <a:lnTo>
                  <a:pt x="217" y="1959"/>
                </a:lnTo>
                <a:lnTo>
                  <a:pt x="217" y="1981"/>
                </a:lnTo>
                <a:lnTo>
                  <a:pt x="217" y="1992"/>
                </a:lnTo>
                <a:lnTo>
                  <a:pt x="228" y="1992"/>
                </a:lnTo>
                <a:lnTo>
                  <a:pt x="239" y="1992"/>
                </a:lnTo>
                <a:lnTo>
                  <a:pt x="250" y="1992"/>
                </a:lnTo>
                <a:lnTo>
                  <a:pt x="271" y="1981"/>
                </a:lnTo>
                <a:lnTo>
                  <a:pt x="293" y="1970"/>
                </a:lnTo>
                <a:lnTo>
                  <a:pt x="326" y="1959"/>
                </a:lnTo>
                <a:lnTo>
                  <a:pt x="358" y="1937"/>
                </a:lnTo>
                <a:lnTo>
                  <a:pt x="391" y="1927"/>
                </a:lnTo>
                <a:lnTo>
                  <a:pt x="435" y="1905"/>
                </a:lnTo>
                <a:lnTo>
                  <a:pt x="467" y="1883"/>
                </a:lnTo>
                <a:lnTo>
                  <a:pt x="500" y="1872"/>
                </a:lnTo>
                <a:lnTo>
                  <a:pt x="521" y="1861"/>
                </a:lnTo>
                <a:lnTo>
                  <a:pt x="543" y="1850"/>
                </a:lnTo>
                <a:lnTo>
                  <a:pt x="554" y="1850"/>
                </a:lnTo>
                <a:lnTo>
                  <a:pt x="565" y="1850"/>
                </a:lnTo>
                <a:lnTo>
                  <a:pt x="576" y="1850"/>
                </a:lnTo>
                <a:lnTo>
                  <a:pt x="565" y="1861"/>
                </a:lnTo>
                <a:lnTo>
                  <a:pt x="554" y="1872"/>
                </a:lnTo>
                <a:lnTo>
                  <a:pt x="543" y="1894"/>
                </a:lnTo>
                <a:lnTo>
                  <a:pt x="521" y="1927"/>
                </a:lnTo>
                <a:lnTo>
                  <a:pt x="500" y="1948"/>
                </a:lnTo>
                <a:lnTo>
                  <a:pt x="467" y="1992"/>
                </a:lnTo>
                <a:lnTo>
                  <a:pt x="424" y="2024"/>
                </a:lnTo>
                <a:lnTo>
                  <a:pt x="380" y="2079"/>
                </a:lnTo>
                <a:lnTo>
                  <a:pt x="337" y="2122"/>
                </a:lnTo>
                <a:lnTo>
                  <a:pt x="293" y="2166"/>
                </a:lnTo>
                <a:lnTo>
                  <a:pt x="261" y="2199"/>
                </a:lnTo>
                <a:lnTo>
                  <a:pt x="228" y="2242"/>
                </a:lnTo>
                <a:lnTo>
                  <a:pt x="206" y="2264"/>
                </a:lnTo>
                <a:lnTo>
                  <a:pt x="184" y="2297"/>
                </a:lnTo>
                <a:lnTo>
                  <a:pt x="174" y="2318"/>
                </a:lnTo>
                <a:lnTo>
                  <a:pt x="163" y="2340"/>
                </a:lnTo>
                <a:lnTo>
                  <a:pt x="152" y="2362"/>
                </a:lnTo>
                <a:lnTo>
                  <a:pt x="130" y="2384"/>
                </a:lnTo>
                <a:lnTo>
                  <a:pt x="119" y="2394"/>
                </a:lnTo>
                <a:lnTo>
                  <a:pt x="108" y="2394"/>
                </a:lnTo>
                <a:lnTo>
                  <a:pt x="87" y="2384"/>
                </a:lnTo>
                <a:lnTo>
                  <a:pt x="76" y="2362"/>
                </a:lnTo>
                <a:lnTo>
                  <a:pt x="54" y="2340"/>
                </a:lnTo>
                <a:lnTo>
                  <a:pt x="43" y="2307"/>
                </a:lnTo>
                <a:lnTo>
                  <a:pt x="21" y="2275"/>
                </a:lnTo>
                <a:lnTo>
                  <a:pt x="11" y="2253"/>
                </a:lnTo>
                <a:lnTo>
                  <a:pt x="0" y="2220"/>
                </a:lnTo>
                <a:lnTo>
                  <a:pt x="0" y="2209"/>
                </a:lnTo>
                <a:lnTo>
                  <a:pt x="0" y="2188"/>
                </a:lnTo>
                <a:lnTo>
                  <a:pt x="11" y="2166"/>
                </a:lnTo>
                <a:lnTo>
                  <a:pt x="21" y="2144"/>
                </a:lnTo>
                <a:lnTo>
                  <a:pt x="43" y="2112"/>
                </a:lnTo>
                <a:lnTo>
                  <a:pt x="43" y="2101"/>
                </a:lnTo>
                <a:lnTo>
                  <a:pt x="54" y="2090"/>
                </a:lnTo>
                <a:lnTo>
                  <a:pt x="54" y="2079"/>
                </a:lnTo>
                <a:lnTo>
                  <a:pt x="65" y="2057"/>
                </a:lnTo>
                <a:lnTo>
                  <a:pt x="65" y="2046"/>
                </a:lnTo>
                <a:lnTo>
                  <a:pt x="76" y="2024"/>
                </a:lnTo>
                <a:lnTo>
                  <a:pt x="76" y="1992"/>
                </a:lnTo>
                <a:lnTo>
                  <a:pt x="87" y="1970"/>
                </a:lnTo>
                <a:lnTo>
                  <a:pt x="87" y="1937"/>
                </a:lnTo>
                <a:lnTo>
                  <a:pt x="87" y="1905"/>
                </a:lnTo>
                <a:lnTo>
                  <a:pt x="97" y="1872"/>
                </a:lnTo>
                <a:lnTo>
                  <a:pt x="97" y="1839"/>
                </a:lnTo>
                <a:lnTo>
                  <a:pt x="97" y="1796"/>
                </a:lnTo>
                <a:lnTo>
                  <a:pt x="108" y="1752"/>
                </a:lnTo>
                <a:lnTo>
                  <a:pt x="108" y="1709"/>
                </a:lnTo>
                <a:lnTo>
                  <a:pt x="108" y="1665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0334" name="任意多边形 140333"/>
          <p:cNvSpPr/>
          <p:nvPr/>
        </p:nvSpPr>
        <p:spPr>
          <a:xfrm>
            <a:off x="5656580" y="2289493"/>
            <a:ext cx="690563" cy="601662"/>
          </a:xfrm>
          <a:custGeom>
            <a:avLst/>
            <a:gdLst>
              <a:gd name="txL" fmla="*/ 0 w 1087"/>
              <a:gd name="txT" fmla="*/ 0 h 947"/>
              <a:gd name="txR" fmla="*/ 1087 w 1087"/>
              <a:gd name="txB" fmla="*/ 947 h 947"/>
            </a:gdLst>
            <a:ahLst/>
            <a:cxnLst>
              <a:cxn ang="0">
                <a:pos x="289782343" y="382256771"/>
              </a:cxn>
              <a:cxn ang="0">
                <a:pos x="259109148" y="377816417"/>
              </a:cxn>
              <a:cxn ang="0">
                <a:pos x="245790240" y="368936343"/>
              </a:cxn>
              <a:cxn ang="0">
                <a:pos x="236911391" y="364495988"/>
              </a:cxn>
              <a:cxn ang="0">
                <a:pos x="223995894" y="351579633"/>
              </a:cxn>
              <a:cxn ang="0">
                <a:pos x="206237561" y="329378496"/>
              </a:cxn>
              <a:cxn ang="0">
                <a:pos x="180003791" y="294261003"/>
              </a:cxn>
              <a:cxn ang="0">
                <a:pos x="149330596" y="250263437"/>
              </a:cxn>
              <a:cxn ang="0">
                <a:pos x="114217977" y="197788600"/>
              </a:cxn>
              <a:cxn ang="0">
                <a:pos x="74665298" y="131993334"/>
              </a:cxn>
              <a:cxn ang="0">
                <a:pos x="26233770" y="57318630"/>
              </a:cxn>
              <a:cxn ang="0">
                <a:pos x="22197757" y="0"/>
              </a:cxn>
              <a:cxn ang="0">
                <a:pos x="57311011" y="43997566"/>
              </a:cxn>
              <a:cxn ang="0">
                <a:pos x="79104722" y="70234985"/>
              </a:cxn>
              <a:cxn ang="0">
                <a:pos x="100899068" y="100912758"/>
              </a:cxn>
              <a:cxn ang="0">
                <a:pos x="127132839" y="131993334"/>
              </a:cxn>
              <a:cxn ang="0">
                <a:pos x="175564366" y="184468171"/>
              </a:cxn>
              <a:cxn ang="0">
                <a:pos x="210677621" y="219585664"/>
              </a:cxn>
              <a:cxn ang="0">
                <a:pos x="241350816" y="241786801"/>
              </a:cxn>
              <a:cxn ang="0">
                <a:pos x="276463435" y="263583865"/>
              </a:cxn>
              <a:cxn ang="0">
                <a:pos x="320455538" y="289820649"/>
              </a:cxn>
              <a:cxn ang="0">
                <a:pos x="364447641" y="312021786"/>
              </a:cxn>
              <a:cxn ang="0">
                <a:pos x="403596909" y="333818850"/>
              </a:cxn>
              <a:cxn ang="0">
                <a:pos x="425794666" y="347139279"/>
              </a:cxn>
              <a:cxn ang="0">
                <a:pos x="438709528" y="356019352"/>
              </a:cxn>
              <a:cxn ang="0">
                <a:pos x="438709528" y="360459707"/>
              </a:cxn>
              <a:cxn ang="0">
                <a:pos x="434270104" y="364495988"/>
              </a:cxn>
              <a:cxn ang="0">
                <a:pos x="425794666" y="368936343"/>
              </a:cxn>
              <a:cxn ang="0">
                <a:pos x="408036333" y="368936343"/>
              </a:cxn>
              <a:cxn ang="0">
                <a:pos x="381802563" y="377816417"/>
              </a:cxn>
              <a:cxn ang="0">
                <a:pos x="333371035" y="382256771"/>
              </a:cxn>
              <a:cxn ang="0">
                <a:pos x="311576689" y="382256771"/>
              </a:cxn>
            </a:cxnLst>
            <a:rect l="txL" t="txT" r="txR" b="txB"/>
            <a:pathLst>
              <a:path w="1087" h="947">
                <a:moveTo>
                  <a:pt x="772" y="947"/>
                </a:moveTo>
                <a:lnTo>
                  <a:pt x="718" y="947"/>
                </a:lnTo>
                <a:lnTo>
                  <a:pt x="663" y="936"/>
                </a:lnTo>
                <a:lnTo>
                  <a:pt x="642" y="936"/>
                </a:lnTo>
                <a:lnTo>
                  <a:pt x="631" y="925"/>
                </a:lnTo>
                <a:lnTo>
                  <a:pt x="609" y="914"/>
                </a:lnTo>
                <a:lnTo>
                  <a:pt x="598" y="914"/>
                </a:lnTo>
                <a:lnTo>
                  <a:pt x="587" y="903"/>
                </a:lnTo>
                <a:lnTo>
                  <a:pt x="576" y="893"/>
                </a:lnTo>
                <a:lnTo>
                  <a:pt x="555" y="871"/>
                </a:lnTo>
                <a:lnTo>
                  <a:pt x="533" y="849"/>
                </a:lnTo>
                <a:lnTo>
                  <a:pt x="511" y="816"/>
                </a:lnTo>
                <a:lnTo>
                  <a:pt x="479" y="784"/>
                </a:lnTo>
                <a:lnTo>
                  <a:pt x="446" y="729"/>
                </a:lnTo>
                <a:lnTo>
                  <a:pt x="413" y="686"/>
                </a:lnTo>
                <a:lnTo>
                  <a:pt x="370" y="620"/>
                </a:lnTo>
                <a:lnTo>
                  <a:pt x="326" y="566"/>
                </a:lnTo>
                <a:lnTo>
                  <a:pt x="283" y="490"/>
                </a:lnTo>
                <a:lnTo>
                  <a:pt x="239" y="414"/>
                </a:lnTo>
                <a:lnTo>
                  <a:pt x="185" y="327"/>
                </a:lnTo>
                <a:lnTo>
                  <a:pt x="120" y="240"/>
                </a:lnTo>
                <a:lnTo>
                  <a:pt x="65" y="142"/>
                </a:lnTo>
                <a:lnTo>
                  <a:pt x="0" y="33"/>
                </a:lnTo>
                <a:lnTo>
                  <a:pt x="55" y="0"/>
                </a:lnTo>
                <a:lnTo>
                  <a:pt x="98" y="55"/>
                </a:lnTo>
                <a:lnTo>
                  <a:pt x="142" y="109"/>
                </a:lnTo>
                <a:lnTo>
                  <a:pt x="163" y="142"/>
                </a:lnTo>
                <a:lnTo>
                  <a:pt x="196" y="174"/>
                </a:lnTo>
                <a:lnTo>
                  <a:pt x="218" y="207"/>
                </a:lnTo>
                <a:lnTo>
                  <a:pt x="250" y="250"/>
                </a:lnTo>
                <a:lnTo>
                  <a:pt x="283" y="283"/>
                </a:lnTo>
                <a:lnTo>
                  <a:pt x="315" y="327"/>
                </a:lnTo>
                <a:lnTo>
                  <a:pt x="381" y="392"/>
                </a:lnTo>
                <a:lnTo>
                  <a:pt x="435" y="457"/>
                </a:lnTo>
                <a:lnTo>
                  <a:pt x="500" y="512"/>
                </a:lnTo>
                <a:lnTo>
                  <a:pt x="522" y="544"/>
                </a:lnTo>
                <a:lnTo>
                  <a:pt x="566" y="566"/>
                </a:lnTo>
                <a:lnTo>
                  <a:pt x="598" y="599"/>
                </a:lnTo>
                <a:lnTo>
                  <a:pt x="642" y="631"/>
                </a:lnTo>
                <a:lnTo>
                  <a:pt x="685" y="653"/>
                </a:lnTo>
                <a:lnTo>
                  <a:pt x="739" y="686"/>
                </a:lnTo>
                <a:lnTo>
                  <a:pt x="794" y="718"/>
                </a:lnTo>
                <a:lnTo>
                  <a:pt x="848" y="751"/>
                </a:lnTo>
                <a:lnTo>
                  <a:pt x="903" y="773"/>
                </a:lnTo>
                <a:lnTo>
                  <a:pt x="957" y="805"/>
                </a:lnTo>
                <a:lnTo>
                  <a:pt x="1000" y="827"/>
                </a:lnTo>
                <a:lnTo>
                  <a:pt x="1033" y="849"/>
                </a:lnTo>
                <a:lnTo>
                  <a:pt x="1055" y="860"/>
                </a:lnTo>
                <a:lnTo>
                  <a:pt x="1076" y="871"/>
                </a:lnTo>
                <a:lnTo>
                  <a:pt x="1087" y="882"/>
                </a:lnTo>
                <a:lnTo>
                  <a:pt x="1087" y="893"/>
                </a:lnTo>
                <a:lnTo>
                  <a:pt x="1076" y="903"/>
                </a:lnTo>
                <a:lnTo>
                  <a:pt x="1066" y="903"/>
                </a:lnTo>
                <a:lnTo>
                  <a:pt x="1055" y="914"/>
                </a:lnTo>
                <a:lnTo>
                  <a:pt x="1033" y="914"/>
                </a:lnTo>
                <a:lnTo>
                  <a:pt x="1011" y="914"/>
                </a:lnTo>
                <a:lnTo>
                  <a:pt x="990" y="925"/>
                </a:lnTo>
                <a:lnTo>
                  <a:pt x="946" y="936"/>
                </a:lnTo>
                <a:lnTo>
                  <a:pt x="892" y="936"/>
                </a:lnTo>
                <a:lnTo>
                  <a:pt x="826" y="947"/>
                </a:lnTo>
                <a:lnTo>
                  <a:pt x="772" y="947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" name="矩形 4"/>
          <p:cNvSpPr/>
          <p:nvPr/>
        </p:nvSpPr>
        <p:spPr>
          <a:xfrm>
            <a:off x="826459" y="1502598"/>
            <a:ext cx="1203325" cy="132238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8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涨</a:t>
            </a:r>
          </a:p>
        </p:txBody>
      </p:sp>
      <p:sp>
        <p:nvSpPr>
          <p:cNvPr id="31" name="矩形 30"/>
          <p:cNvSpPr/>
          <p:nvPr/>
        </p:nvSpPr>
        <p:spPr>
          <a:xfrm>
            <a:off x="550370" y="768350"/>
            <a:ext cx="1905000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4800" b="1" dirty="0">
                <a:solidFill>
                  <a:srgbClr val="FF0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zhǎng</a:t>
            </a:r>
          </a:p>
        </p:txBody>
      </p:sp>
      <p:pic>
        <p:nvPicPr>
          <p:cNvPr id="28704" name="Picture 37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89813" y="704850"/>
            <a:ext cx="901700" cy="512763"/>
          </a:xfrm>
          <a:prstGeom prst="rect">
            <a:avLst/>
          </a:prstGeom>
          <a:noFill/>
          <a:ln w="9525">
            <a:noFill/>
          </a:ln>
          <a:effectLst>
            <a:outerShdw dist="38100" dir="8100000" algn="tr" rotWithShape="0">
              <a:srgbClr val="000000">
                <a:alpha val="39998"/>
              </a:srgbClr>
            </a:outerShdw>
          </a:effectLst>
        </p:spPr>
      </p:pic>
      <p:grpSp>
        <p:nvGrpSpPr>
          <p:cNvPr id="4" name="组合 3"/>
          <p:cNvGrpSpPr/>
          <p:nvPr/>
        </p:nvGrpSpPr>
        <p:grpSpPr>
          <a:xfrm>
            <a:off x="442829" y="2927532"/>
            <a:ext cx="3525838" cy="1635145"/>
            <a:chOff x="442829" y="2927532"/>
            <a:chExt cx="3525838" cy="1635145"/>
          </a:xfrm>
        </p:grpSpPr>
        <p:sp>
          <p:nvSpPr>
            <p:cNvPr id="32" name="TextBox 31"/>
            <p:cNvSpPr txBox="1">
              <a:spLocks noChangeArrowheads="1"/>
            </p:cNvSpPr>
            <p:nvPr/>
          </p:nvSpPr>
          <p:spPr bwMode="auto">
            <a:xfrm>
              <a:off x="471404" y="2927532"/>
              <a:ext cx="2339975" cy="46166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结构：</a:t>
              </a: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cs typeface="+mn-cs"/>
                </a:rPr>
                <a:t>左右</a:t>
              </a:r>
            </a:p>
          </p:txBody>
        </p:sp>
        <p:sp>
          <p:nvSpPr>
            <p:cNvPr id="33" name="TextBox 32"/>
            <p:cNvSpPr txBox="1">
              <a:spLocks noChangeArrowheads="1"/>
            </p:cNvSpPr>
            <p:nvPr/>
          </p:nvSpPr>
          <p:spPr bwMode="auto">
            <a:xfrm>
              <a:off x="471404" y="3691748"/>
              <a:ext cx="3497263" cy="46166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组词：</a:t>
              </a: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ea"/>
                  <a:cs typeface="+mn-cs"/>
                </a:rPr>
                <a:t>暴涨  水涨船高</a:t>
              </a:r>
            </a:p>
          </p:txBody>
        </p:sp>
        <p:sp>
          <p:nvSpPr>
            <p:cNvPr id="35" name="TextBox 34"/>
            <p:cNvSpPr txBox="1">
              <a:spLocks noChangeArrowheads="1"/>
            </p:cNvSpPr>
            <p:nvPr/>
          </p:nvSpPr>
          <p:spPr bwMode="auto">
            <a:xfrm>
              <a:off x="442829" y="3299007"/>
              <a:ext cx="2905125" cy="46166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音序：</a:t>
              </a:r>
              <a:r>
                <a:rPr kumimoji="0" lang="en-US" altLang="zh-CN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Z  </a:t>
              </a: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部首：</a:t>
              </a: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氵</a:t>
              </a:r>
            </a:p>
          </p:txBody>
        </p:sp>
        <p:sp>
          <p:nvSpPr>
            <p:cNvPr id="2" name="TextBox 34"/>
            <p:cNvSpPr txBox="1">
              <a:spLocks noChangeArrowheads="1"/>
            </p:cNvSpPr>
            <p:nvPr/>
          </p:nvSpPr>
          <p:spPr bwMode="auto">
            <a:xfrm>
              <a:off x="471404" y="4101012"/>
              <a:ext cx="2339975" cy="46166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笔画：</a:t>
              </a: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十</a:t>
              </a:r>
            </a:p>
          </p:txBody>
        </p:sp>
      </p:grpSp>
      <p:pic>
        <p:nvPicPr>
          <p:cNvPr id="24602" name="图片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7095" y="374968"/>
            <a:ext cx="1677988" cy="708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线形标注 2 4"/>
          <p:cNvSpPr/>
          <p:nvPr/>
        </p:nvSpPr>
        <p:spPr>
          <a:xfrm>
            <a:off x="2214880" y="1562100"/>
            <a:ext cx="1698625" cy="887095"/>
          </a:xfrm>
          <a:prstGeom prst="borderCallout2">
            <a:avLst>
              <a:gd name="adj1" fmla="val 14170"/>
              <a:gd name="adj2" fmla="val 105332"/>
              <a:gd name="adj3" fmla="val 12170"/>
              <a:gd name="adj4" fmla="val 103325"/>
              <a:gd name="adj5" fmla="val 55995"/>
              <a:gd name="adj6" fmla="val 143187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zh-CN" altLang="en-US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“氵”和“弓”要窄</a:t>
            </a:r>
            <a:r>
              <a:rPr kumimoji="0" lang="zh-CN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ea"/>
                <a:cs typeface="+mn-cs"/>
              </a:rPr>
              <a:t>。</a:t>
            </a:r>
          </a:p>
        </p:txBody>
      </p:sp>
      <p:sp>
        <p:nvSpPr>
          <p:cNvPr id="11" name="线形标注 2 10"/>
          <p:cNvSpPr/>
          <p:nvPr/>
        </p:nvSpPr>
        <p:spPr>
          <a:xfrm>
            <a:off x="7037705" y="1783080"/>
            <a:ext cx="1837690" cy="938530"/>
          </a:xfrm>
          <a:prstGeom prst="borderCallout2">
            <a:avLst>
              <a:gd name="adj1" fmla="val 53213"/>
              <a:gd name="adj2" fmla="val -15791"/>
              <a:gd name="adj3" fmla="val 55471"/>
              <a:gd name="adj4" fmla="val -9474"/>
              <a:gd name="adj5" fmla="val 44676"/>
              <a:gd name="adj6" fmla="val -47488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  </a:t>
            </a:r>
            <a:r>
              <a:rPr lang="zh-CN" altLang="en-US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“长”稍宽，“长”横居中，撇短捺要长。</a:t>
            </a:r>
            <a:endParaRPr kumimoji="0" lang="zh-CN" altLang="en-US" sz="2000" b="1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j-ea"/>
              <a:ea typeface="+mj-ea"/>
              <a:cs typeface="+mn-cs"/>
              <a:sym typeface="+mn-ea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7022005" y="2880043"/>
            <a:ext cx="1800225" cy="1241425"/>
            <a:chOff x="6344460" y="2122488"/>
            <a:chExt cx="1800225" cy="1241425"/>
          </a:xfrm>
        </p:grpSpPr>
        <p:sp>
          <p:nvSpPr>
            <p:cNvPr id="60" name="云形标注 59"/>
            <p:cNvSpPr/>
            <p:nvPr/>
          </p:nvSpPr>
          <p:spPr>
            <a:xfrm>
              <a:off x="6344460" y="2122488"/>
              <a:ext cx="1800225" cy="1241425"/>
            </a:xfrm>
            <a:prstGeom prst="cloudCallout">
              <a:avLst>
                <a:gd name="adj1" fmla="val -126290"/>
                <a:gd name="adj2" fmla="val -24151"/>
              </a:avLst>
            </a:prstGeom>
            <a:gradFill>
              <a:gsLst>
                <a:gs pos="0">
                  <a:schemeClr val="bg1"/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592" name="TextBox 3"/>
            <p:cNvSpPr txBox="1"/>
            <p:nvPr/>
          </p:nvSpPr>
          <p:spPr>
            <a:xfrm>
              <a:off x="6467793" y="2292350"/>
              <a:ext cx="1676892" cy="92333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b="1" dirty="0">
                  <a:latin typeface="+mj-ea"/>
                  <a:ea typeface="+mj-ea"/>
                </a:rPr>
                <a:t>易错提示：左边是</a:t>
              </a:r>
              <a:r>
                <a:rPr lang="en-US" altLang="zh-CN" b="1" dirty="0">
                  <a:latin typeface="+mj-ea"/>
                  <a:ea typeface="+mj-ea"/>
                </a:rPr>
                <a:t>“氵”</a:t>
              </a:r>
              <a:r>
                <a:rPr lang="zh-CN" altLang="en-US" b="1" dirty="0">
                  <a:latin typeface="+mj-ea"/>
                  <a:ea typeface="+mj-ea"/>
                </a:rPr>
                <a:t>不是</a:t>
              </a:r>
              <a:r>
                <a:rPr lang="en-US" altLang="zh-CN" b="1" dirty="0">
                  <a:latin typeface="+mj-ea"/>
                  <a:ea typeface="+mj-ea"/>
                </a:rPr>
                <a:t>“冫”</a:t>
              </a:r>
              <a:r>
                <a:rPr lang="zh-CN" altLang="en-US" b="1" dirty="0">
                  <a:latin typeface="+mj-ea"/>
                  <a:ea typeface="+mj-ea"/>
                </a:rPr>
                <a:t>哦</a:t>
              </a:r>
              <a:r>
                <a:rPr lang="zh-CN" altLang="en-US" b="1" dirty="0" smtClean="0">
                  <a:latin typeface="+mj-ea"/>
                  <a:ea typeface="+mj-ea"/>
                </a:rPr>
                <a:t>！</a:t>
              </a:r>
              <a:endParaRPr lang="zh-CN" altLang="en-US" b="1" dirty="0">
                <a:latin typeface="+mj-ea"/>
                <a:ea typeface="+mj-ea"/>
              </a:endParaRP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40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40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40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40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40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140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140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40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140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140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Group 47"/>
          <p:cNvGraphicFramePr>
            <a:graphicFrameLocks noGrp="1"/>
          </p:cNvGraphicFramePr>
          <p:nvPr/>
        </p:nvGraphicFramePr>
        <p:xfrm>
          <a:off x="4184333" y="1217930"/>
          <a:ext cx="2590800" cy="2279650"/>
        </p:xfrm>
        <a:graphic>
          <a:graphicData uri="http://schemas.openxmlformats.org/drawingml/2006/table">
            <a:tbl>
              <a:tblPr/>
              <a:tblGrid>
                <a:gridCol w="1284387"/>
                <a:gridCol w="1306413"/>
              </a:tblGrid>
              <a:tr h="113446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4518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0697" name="Freeform 41"/>
          <p:cNvSpPr/>
          <p:nvPr/>
        </p:nvSpPr>
        <p:spPr>
          <a:xfrm>
            <a:off x="5179695" y="1784668"/>
            <a:ext cx="952500" cy="201612"/>
          </a:xfrm>
          <a:custGeom>
            <a:avLst/>
            <a:gdLst>
              <a:gd name="txL" fmla="*/ 0 w 1501"/>
              <a:gd name="txT" fmla="*/ 0 h 317"/>
              <a:gd name="txR" fmla="*/ 1501 w 1501"/>
              <a:gd name="txB" fmla="*/ 317 h 317"/>
            </a:gdLst>
            <a:ahLst/>
            <a:cxnLst>
              <a:cxn ang="0">
                <a:pos x="604434544" y="51370992"/>
              </a:cxn>
              <a:cxn ang="0">
                <a:pos x="593964659" y="56629440"/>
              </a:cxn>
              <a:cxn ang="0">
                <a:pos x="583897730" y="56629440"/>
              </a:cxn>
              <a:cxn ang="0">
                <a:pos x="568595541" y="61483392"/>
              </a:cxn>
              <a:cxn ang="0">
                <a:pos x="548058093" y="61483392"/>
              </a:cxn>
              <a:cxn ang="0">
                <a:pos x="522286019" y="61483392"/>
              </a:cxn>
              <a:cxn ang="0">
                <a:pos x="496916902" y="66741840"/>
              </a:cxn>
              <a:cxn ang="0">
                <a:pos x="450608015" y="66741840"/>
              </a:cxn>
              <a:cxn ang="0">
                <a:pos x="394231564" y="72000288"/>
              </a:cxn>
              <a:cxn ang="0">
                <a:pos x="343090373" y="76854240"/>
              </a:cxn>
              <a:cxn ang="0">
                <a:pos x="297183807" y="82112688"/>
              </a:cxn>
              <a:cxn ang="0">
                <a:pos x="230337472" y="92225088"/>
              </a:cxn>
              <a:cxn ang="0">
                <a:pos x="158658832" y="107595936"/>
              </a:cxn>
              <a:cxn ang="0">
                <a:pos x="107517642" y="122966784"/>
              </a:cxn>
              <a:cxn ang="0">
                <a:pos x="76510943" y="128225232"/>
              </a:cxn>
              <a:cxn ang="0">
                <a:pos x="56376451" y="128225232"/>
              </a:cxn>
              <a:cxn ang="0">
                <a:pos x="35839002" y="122966784"/>
              </a:cxn>
              <a:cxn ang="0">
                <a:pos x="20134492" y="107595936"/>
              </a:cxn>
              <a:cxn ang="0">
                <a:pos x="4832303" y="102741984"/>
              </a:cxn>
              <a:cxn ang="0">
                <a:pos x="0" y="92225088"/>
              </a:cxn>
              <a:cxn ang="0">
                <a:pos x="4832303" y="87371136"/>
              </a:cxn>
              <a:cxn ang="0">
                <a:pos x="15302189" y="87371136"/>
              </a:cxn>
              <a:cxn ang="0">
                <a:pos x="25369117" y="87371136"/>
              </a:cxn>
              <a:cxn ang="0">
                <a:pos x="45906566" y="82112688"/>
              </a:cxn>
              <a:cxn ang="0">
                <a:pos x="66443379" y="76854240"/>
              </a:cxn>
              <a:cxn ang="0">
                <a:pos x="97047756" y="76854240"/>
              </a:cxn>
              <a:cxn ang="0">
                <a:pos x="132886759" y="72000288"/>
              </a:cxn>
              <a:cxn ang="0">
                <a:pos x="179196281" y="61483392"/>
              </a:cxn>
              <a:cxn ang="0">
                <a:pos x="260941849" y="46112544"/>
              </a:cxn>
              <a:cxn ang="0">
                <a:pos x="358391927" y="25887744"/>
              </a:cxn>
              <a:cxn ang="0">
                <a:pos x="425238263" y="10516896"/>
              </a:cxn>
              <a:cxn ang="0">
                <a:pos x="461077900" y="5258448"/>
              </a:cxn>
              <a:cxn ang="0">
                <a:pos x="491681642" y="0"/>
              </a:cxn>
              <a:cxn ang="0">
                <a:pos x="517453716" y="0"/>
              </a:cxn>
              <a:cxn ang="0">
                <a:pos x="542823468" y="0"/>
              </a:cxn>
              <a:cxn ang="0">
                <a:pos x="573830167" y="5258448"/>
              </a:cxn>
              <a:cxn ang="0">
                <a:pos x="589132355" y="25887744"/>
              </a:cxn>
              <a:cxn ang="0">
                <a:pos x="604434544" y="41258592"/>
              </a:cxn>
            </a:cxnLst>
            <a:rect l="txL" t="txT" r="txR" b="txB"/>
            <a:pathLst>
              <a:path w="1501" h="317">
                <a:moveTo>
                  <a:pt x="1501" y="114"/>
                </a:moveTo>
                <a:lnTo>
                  <a:pt x="1501" y="127"/>
                </a:lnTo>
                <a:lnTo>
                  <a:pt x="1488" y="127"/>
                </a:lnTo>
                <a:lnTo>
                  <a:pt x="1475" y="140"/>
                </a:lnTo>
                <a:lnTo>
                  <a:pt x="1463" y="140"/>
                </a:lnTo>
                <a:lnTo>
                  <a:pt x="1450" y="140"/>
                </a:lnTo>
                <a:lnTo>
                  <a:pt x="1425" y="140"/>
                </a:lnTo>
                <a:lnTo>
                  <a:pt x="1412" y="152"/>
                </a:lnTo>
                <a:lnTo>
                  <a:pt x="1386" y="152"/>
                </a:lnTo>
                <a:lnTo>
                  <a:pt x="1361" y="152"/>
                </a:lnTo>
                <a:lnTo>
                  <a:pt x="1335" y="152"/>
                </a:lnTo>
                <a:lnTo>
                  <a:pt x="1297" y="152"/>
                </a:lnTo>
                <a:lnTo>
                  <a:pt x="1272" y="165"/>
                </a:lnTo>
                <a:lnTo>
                  <a:pt x="1234" y="165"/>
                </a:lnTo>
                <a:lnTo>
                  <a:pt x="1196" y="165"/>
                </a:lnTo>
                <a:lnTo>
                  <a:pt x="1119" y="165"/>
                </a:lnTo>
                <a:lnTo>
                  <a:pt x="1056" y="178"/>
                </a:lnTo>
                <a:lnTo>
                  <a:pt x="979" y="178"/>
                </a:lnTo>
                <a:lnTo>
                  <a:pt x="916" y="178"/>
                </a:lnTo>
                <a:lnTo>
                  <a:pt x="852" y="190"/>
                </a:lnTo>
                <a:lnTo>
                  <a:pt x="788" y="190"/>
                </a:lnTo>
                <a:lnTo>
                  <a:pt x="738" y="203"/>
                </a:lnTo>
                <a:lnTo>
                  <a:pt x="674" y="216"/>
                </a:lnTo>
                <a:lnTo>
                  <a:pt x="572" y="228"/>
                </a:lnTo>
                <a:lnTo>
                  <a:pt x="483" y="254"/>
                </a:lnTo>
                <a:lnTo>
                  <a:pt x="394" y="266"/>
                </a:lnTo>
                <a:lnTo>
                  <a:pt x="318" y="292"/>
                </a:lnTo>
                <a:lnTo>
                  <a:pt x="267" y="304"/>
                </a:lnTo>
                <a:lnTo>
                  <a:pt x="229" y="317"/>
                </a:lnTo>
                <a:lnTo>
                  <a:pt x="190" y="317"/>
                </a:lnTo>
                <a:lnTo>
                  <a:pt x="165" y="317"/>
                </a:lnTo>
                <a:lnTo>
                  <a:pt x="140" y="317"/>
                </a:lnTo>
                <a:lnTo>
                  <a:pt x="114" y="317"/>
                </a:lnTo>
                <a:lnTo>
                  <a:pt x="89" y="304"/>
                </a:lnTo>
                <a:lnTo>
                  <a:pt x="63" y="279"/>
                </a:lnTo>
                <a:lnTo>
                  <a:pt x="50" y="266"/>
                </a:lnTo>
                <a:lnTo>
                  <a:pt x="25" y="254"/>
                </a:lnTo>
                <a:lnTo>
                  <a:pt x="12" y="254"/>
                </a:lnTo>
                <a:lnTo>
                  <a:pt x="12" y="241"/>
                </a:lnTo>
                <a:lnTo>
                  <a:pt x="0" y="228"/>
                </a:lnTo>
                <a:lnTo>
                  <a:pt x="0" y="216"/>
                </a:lnTo>
                <a:lnTo>
                  <a:pt x="12" y="216"/>
                </a:lnTo>
                <a:lnTo>
                  <a:pt x="25" y="216"/>
                </a:lnTo>
                <a:lnTo>
                  <a:pt x="38" y="216"/>
                </a:lnTo>
                <a:lnTo>
                  <a:pt x="50" y="216"/>
                </a:lnTo>
                <a:lnTo>
                  <a:pt x="63" y="216"/>
                </a:lnTo>
                <a:lnTo>
                  <a:pt x="89" y="203"/>
                </a:lnTo>
                <a:lnTo>
                  <a:pt x="114" y="203"/>
                </a:lnTo>
                <a:lnTo>
                  <a:pt x="140" y="203"/>
                </a:lnTo>
                <a:lnTo>
                  <a:pt x="165" y="190"/>
                </a:lnTo>
                <a:lnTo>
                  <a:pt x="203" y="190"/>
                </a:lnTo>
                <a:lnTo>
                  <a:pt x="241" y="190"/>
                </a:lnTo>
                <a:lnTo>
                  <a:pt x="279" y="178"/>
                </a:lnTo>
                <a:lnTo>
                  <a:pt x="330" y="178"/>
                </a:lnTo>
                <a:lnTo>
                  <a:pt x="394" y="165"/>
                </a:lnTo>
                <a:lnTo>
                  <a:pt x="445" y="152"/>
                </a:lnTo>
                <a:lnTo>
                  <a:pt x="521" y="140"/>
                </a:lnTo>
                <a:lnTo>
                  <a:pt x="648" y="114"/>
                </a:lnTo>
                <a:lnTo>
                  <a:pt x="776" y="89"/>
                </a:lnTo>
                <a:lnTo>
                  <a:pt x="890" y="64"/>
                </a:lnTo>
                <a:lnTo>
                  <a:pt x="1005" y="38"/>
                </a:lnTo>
                <a:lnTo>
                  <a:pt x="1056" y="26"/>
                </a:lnTo>
                <a:lnTo>
                  <a:pt x="1106" y="26"/>
                </a:lnTo>
                <a:lnTo>
                  <a:pt x="1145" y="13"/>
                </a:lnTo>
                <a:lnTo>
                  <a:pt x="1183" y="13"/>
                </a:lnTo>
                <a:lnTo>
                  <a:pt x="1221" y="0"/>
                </a:lnTo>
                <a:lnTo>
                  <a:pt x="1259" y="0"/>
                </a:lnTo>
                <a:lnTo>
                  <a:pt x="1285" y="0"/>
                </a:lnTo>
                <a:lnTo>
                  <a:pt x="1310" y="0"/>
                </a:lnTo>
                <a:lnTo>
                  <a:pt x="1348" y="0"/>
                </a:lnTo>
                <a:lnTo>
                  <a:pt x="1386" y="0"/>
                </a:lnTo>
                <a:lnTo>
                  <a:pt x="1425" y="13"/>
                </a:lnTo>
                <a:lnTo>
                  <a:pt x="1450" y="38"/>
                </a:lnTo>
                <a:lnTo>
                  <a:pt x="1463" y="64"/>
                </a:lnTo>
                <a:lnTo>
                  <a:pt x="1488" y="76"/>
                </a:lnTo>
                <a:lnTo>
                  <a:pt x="1501" y="102"/>
                </a:lnTo>
                <a:lnTo>
                  <a:pt x="1501" y="114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0698" name="Freeform 42"/>
          <p:cNvSpPr/>
          <p:nvPr/>
        </p:nvSpPr>
        <p:spPr>
          <a:xfrm>
            <a:off x="4727258" y="2075180"/>
            <a:ext cx="492125" cy="176213"/>
          </a:xfrm>
          <a:custGeom>
            <a:avLst/>
            <a:gdLst>
              <a:gd name="txL" fmla="*/ 0 w 776"/>
              <a:gd name="txT" fmla="*/ 0 h 279"/>
              <a:gd name="txR" fmla="*/ 776 w 776"/>
              <a:gd name="txB" fmla="*/ 279 h 279"/>
            </a:gdLst>
            <a:ahLst/>
            <a:cxnLst>
              <a:cxn ang="0">
                <a:pos x="138352446" y="30316847"/>
              </a:cxn>
              <a:cxn ang="0">
                <a:pos x="168918101" y="25530043"/>
              </a:cxn>
              <a:cxn ang="0">
                <a:pos x="199484391" y="15158108"/>
              </a:cxn>
              <a:cxn ang="0">
                <a:pos x="225224558" y="10371303"/>
              </a:cxn>
              <a:cxn ang="0">
                <a:pos x="245735896" y="5185968"/>
              </a:cxn>
              <a:cxn ang="0">
                <a:pos x="266247235" y="0"/>
              </a:cxn>
              <a:cxn ang="0">
                <a:pos x="276302186" y="0"/>
              </a:cxn>
              <a:cxn ang="0">
                <a:pos x="286759208" y="0"/>
              </a:cxn>
              <a:cxn ang="0">
                <a:pos x="296813525" y="0"/>
              </a:cxn>
              <a:cxn ang="0">
                <a:pos x="302041719" y="5185968"/>
              </a:cxn>
              <a:cxn ang="0">
                <a:pos x="306868476" y="10371303"/>
              </a:cxn>
              <a:cxn ang="0">
                <a:pos x="312096670" y="15158108"/>
              </a:cxn>
              <a:cxn ang="0">
                <a:pos x="312096670" y="25530043"/>
              </a:cxn>
              <a:cxn ang="0">
                <a:pos x="306868476" y="30316847"/>
              </a:cxn>
              <a:cxn ang="0">
                <a:pos x="302041719" y="35502183"/>
              </a:cxn>
              <a:cxn ang="0">
                <a:pos x="296813525" y="40688150"/>
              </a:cxn>
              <a:cxn ang="0">
                <a:pos x="286759208" y="45474954"/>
              </a:cxn>
              <a:cxn ang="0">
                <a:pos x="281530380" y="50660922"/>
              </a:cxn>
              <a:cxn ang="0">
                <a:pos x="271073358" y="55846258"/>
              </a:cxn>
              <a:cxn ang="0">
                <a:pos x="255790847" y="60633062"/>
              </a:cxn>
              <a:cxn ang="0">
                <a:pos x="240507702" y="65819029"/>
              </a:cxn>
              <a:cxn ang="0">
                <a:pos x="219995730" y="71004997"/>
              </a:cxn>
              <a:cxn ang="0">
                <a:pos x="199484391" y="75791801"/>
              </a:cxn>
              <a:cxn ang="0">
                <a:pos x="174146929" y="80977137"/>
              </a:cxn>
              <a:cxn ang="0">
                <a:pos x="148406762" y="86163104"/>
              </a:cxn>
              <a:cxn ang="0">
                <a:pos x="127895424" y="90949908"/>
              </a:cxn>
              <a:cxn ang="0">
                <a:pos x="107384085" y="96135876"/>
              </a:cxn>
              <a:cxn ang="0">
                <a:pos x="92100940" y="101321212"/>
              </a:cxn>
              <a:cxn ang="0">
                <a:pos x="82045989" y="106108016"/>
              </a:cxn>
              <a:cxn ang="0">
                <a:pos x="71588967" y="106108016"/>
              </a:cxn>
              <a:cxn ang="0">
                <a:pos x="66762844" y="106108016"/>
              </a:cxn>
              <a:cxn ang="0">
                <a:pos x="66762844" y="111293983"/>
              </a:cxn>
              <a:cxn ang="0">
                <a:pos x="61534650" y="106108016"/>
              </a:cxn>
              <a:cxn ang="0">
                <a:pos x="51077628" y="106108016"/>
              </a:cxn>
              <a:cxn ang="0">
                <a:pos x="41023312" y="101321212"/>
              </a:cxn>
              <a:cxn ang="0">
                <a:pos x="30566290" y="96135876"/>
              </a:cxn>
              <a:cxn ang="0">
                <a:pos x="20511339" y="90949908"/>
              </a:cxn>
              <a:cxn ang="0">
                <a:pos x="15283145" y="90949908"/>
              </a:cxn>
              <a:cxn ang="0">
                <a:pos x="10457022" y="86163104"/>
              </a:cxn>
              <a:cxn ang="0">
                <a:pos x="5228194" y="86163104"/>
              </a:cxn>
              <a:cxn ang="0">
                <a:pos x="5228194" y="80977137"/>
              </a:cxn>
              <a:cxn ang="0">
                <a:pos x="0" y="80977137"/>
              </a:cxn>
              <a:cxn ang="0">
                <a:pos x="0" y="75791801"/>
              </a:cxn>
              <a:cxn ang="0">
                <a:pos x="0" y="71004997"/>
              </a:cxn>
              <a:cxn ang="0">
                <a:pos x="5228194" y="71004997"/>
              </a:cxn>
              <a:cxn ang="0">
                <a:pos x="10457022" y="71004997"/>
              </a:cxn>
              <a:cxn ang="0">
                <a:pos x="15283145" y="65819029"/>
              </a:cxn>
              <a:cxn ang="0">
                <a:pos x="20511339" y="65819029"/>
              </a:cxn>
              <a:cxn ang="0">
                <a:pos x="25740167" y="65819029"/>
              </a:cxn>
              <a:cxn ang="0">
                <a:pos x="35794484" y="60633062"/>
              </a:cxn>
              <a:cxn ang="0">
                <a:pos x="46251506" y="60633062"/>
              </a:cxn>
              <a:cxn ang="0">
                <a:pos x="56305822" y="55846258"/>
              </a:cxn>
              <a:cxn ang="0">
                <a:pos x="66762844" y="50660922"/>
              </a:cxn>
              <a:cxn ang="0">
                <a:pos x="76817795" y="50660922"/>
              </a:cxn>
              <a:cxn ang="0">
                <a:pos x="92100940" y="45474954"/>
              </a:cxn>
              <a:cxn ang="0">
                <a:pos x="107384085" y="40688150"/>
              </a:cxn>
              <a:cxn ang="0">
                <a:pos x="122666596" y="35502183"/>
              </a:cxn>
              <a:cxn ang="0">
                <a:pos x="138352446" y="30316847"/>
              </a:cxn>
            </a:cxnLst>
            <a:rect l="txL" t="txT" r="txR" b="txB"/>
            <a:pathLst>
              <a:path w="776" h="279">
                <a:moveTo>
                  <a:pt x="344" y="76"/>
                </a:moveTo>
                <a:lnTo>
                  <a:pt x="420" y="64"/>
                </a:lnTo>
                <a:lnTo>
                  <a:pt x="496" y="38"/>
                </a:lnTo>
                <a:lnTo>
                  <a:pt x="560" y="26"/>
                </a:lnTo>
                <a:lnTo>
                  <a:pt x="611" y="13"/>
                </a:lnTo>
                <a:lnTo>
                  <a:pt x="662" y="0"/>
                </a:lnTo>
                <a:lnTo>
                  <a:pt x="687" y="0"/>
                </a:lnTo>
                <a:lnTo>
                  <a:pt x="713" y="0"/>
                </a:lnTo>
                <a:lnTo>
                  <a:pt x="738" y="0"/>
                </a:lnTo>
                <a:lnTo>
                  <a:pt x="751" y="13"/>
                </a:lnTo>
                <a:lnTo>
                  <a:pt x="763" y="26"/>
                </a:lnTo>
                <a:lnTo>
                  <a:pt x="776" y="38"/>
                </a:lnTo>
                <a:lnTo>
                  <a:pt x="776" y="64"/>
                </a:lnTo>
                <a:lnTo>
                  <a:pt x="763" y="76"/>
                </a:lnTo>
                <a:lnTo>
                  <a:pt x="751" y="89"/>
                </a:lnTo>
                <a:lnTo>
                  <a:pt x="738" y="102"/>
                </a:lnTo>
                <a:lnTo>
                  <a:pt x="713" y="114"/>
                </a:lnTo>
                <a:lnTo>
                  <a:pt x="700" y="127"/>
                </a:lnTo>
                <a:lnTo>
                  <a:pt x="674" y="140"/>
                </a:lnTo>
                <a:lnTo>
                  <a:pt x="636" y="152"/>
                </a:lnTo>
                <a:lnTo>
                  <a:pt x="598" y="165"/>
                </a:lnTo>
                <a:lnTo>
                  <a:pt x="547" y="178"/>
                </a:lnTo>
                <a:lnTo>
                  <a:pt x="496" y="190"/>
                </a:lnTo>
                <a:lnTo>
                  <a:pt x="433" y="203"/>
                </a:lnTo>
                <a:lnTo>
                  <a:pt x="369" y="216"/>
                </a:lnTo>
                <a:lnTo>
                  <a:pt x="318" y="228"/>
                </a:lnTo>
                <a:lnTo>
                  <a:pt x="267" y="241"/>
                </a:lnTo>
                <a:lnTo>
                  <a:pt x="229" y="254"/>
                </a:lnTo>
                <a:lnTo>
                  <a:pt x="204" y="266"/>
                </a:lnTo>
                <a:lnTo>
                  <a:pt x="178" y="266"/>
                </a:lnTo>
                <a:lnTo>
                  <a:pt x="166" y="266"/>
                </a:lnTo>
                <a:lnTo>
                  <a:pt x="166" y="279"/>
                </a:lnTo>
                <a:lnTo>
                  <a:pt x="153" y="266"/>
                </a:lnTo>
                <a:lnTo>
                  <a:pt x="127" y="266"/>
                </a:lnTo>
                <a:lnTo>
                  <a:pt x="102" y="254"/>
                </a:lnTo>
                <a:lnTo>
                  <a:pt x="76" y="241"/>
                </a:lnTo>
                <a:lnTo>
                  <a:pt x="51" y="228"/>
                </a:lnTo>
                <a:lnTo>
                  <a:pt x="38" y="228"/>
                </a:lnTo>
                <a:lnTo>
                  <a:pt x="26" y="216"/>
                </a:lnTo>
                <a:lnTo>
                  <a:pt x="13" y="216"/>
                </a:lnTo>
                <a:lnTo>
                  <a:pt x="13" y="203"/>
                </a:lnTo>
                <a:lnTo>
                  <a:pt x="0" y="203"/>
                </a:lnTo>
                <a:lnTo>
                  <a:pt x="0" y="190"/>
                </a:lnTo>
                <a:lnTo>
                  <a:pt x="0" y="178"/>
                </a:lnTo>
                <a:lnTo>
                  <a:pt x="13" y="178"/>
                </a:lnTo>
                <a:lnTo>
                  <a:pt x="26" y="178"/>
                </a:lnTo>
                <a:lnTo>
                  <a:pt x="38" y="165"/>
                </a:lnTo>
                <a:lnTo>
                  <a:pt x="51" y="165"/>
                </a:lnTo>
                <a:lnTo>
                  <a:pt x="64" y="165"/>
                </a:lnTo>
                <a:lnTo>
                  <a:pt x="89" y="152"/>
                </a:lnTo>
                <a:lnTo>
                  <a:pt x="115" y="152"/>
                </a:lnTo>
                <a:lnTo>
                  <a:pt x="140" y="140"/>
                </a:lnTo>
                <a:lnTo>
                  <a:pt x="166" y="127"/>
                </a:lnTo>
                <a:lnTo>
                  <a:pt x="191" y="127"/>
                </a:lnTo>
                <a:lnTo>
                  <a:pt x="229" y="114"/>
                </a:lnTo>
                <a:lnTo>
                  <a:pt x="267" y="102"/>
                </a:lnTo>
                <a:lnTo>
                  <a:pt x="305" y="89"/>
                </a:lnTo>
                <a:lnTo>
                  <a:pt x="344" y="76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0700" name="Freeform 44"/>
          <p:cNvSpPr/>
          <p:nvPr/>
        </p:nvSpPr>
        <p:spPr>
          <a:xfrm>
            <a:off x="4993958" y="2035493"/>
            <a:ext cx="654050" cy="779462"/>
          </a:xfrm>
          <a:custGeom>
            <a:avLst/>
            <a:gdLst>
              <a:gd name="txL" fmla="*/ 0 w 1031"/>
              <a:gd name="txT" fmla="*/ 0 h 1229"/>
              <a:gd name="txR" fmla="*/ 1031 w 1031"/>
              <a:gd name="txB" fmla="*/ 1229 h 1229"/>
            </a:gdLst>
            <a:ahLst/>
            <a:cxnLst>
              <a:cxn ang="0">
                <a:pos x="0" y="489124772"/>
              </a:cxn>
              <a:cxn ang="0">
                <a:pos x="10061332" y="469012877"/>
              </a:cxn>
              <a:cxn ang="0">
                <a:pos x="35817326" y="443269067"/>
              </a:cxn>
              <a:cxn ang="0">
                <a:pos x="76866417" y="402643178"/>
              </a:cxn>
              <a:cxn ang="0">
                <a:pos x="127976841" y="356787473"/>
              </a:cxn>
              <a:cxn ang="0">
                <a:pos x="174257698" y="305703221"/>
              </a:cxn>
              <a:cxn ang="0">
                <a:pos x="220136355" y="249791251"/>
              </a:cxn>
              <a:cxn ang="0">
                <a:pos x="261185447" y="188650733"/>
              </a:cxn>
              <a:cxn ang="0">
                <a:pos x="297002773" y="132337299"/>
              </a:cxn>
              <a:cxn ang="0">
                <a:pos x="322759401" y="81655145"/>
              </a:cxn>
              <a:cxn ang="0">
                <a:pos x="338052499" y="45855705"/>
              </a:cxn>
              <a:cxn ang="0">
                <a:pos x="342881430" y="25341077"/>
              </a:cxn>
              <a:cxn ang="0">
                <a:pos x="332820733" y="15285446"/>
              </a:cxn>
              <a:cxn ang="0">
                <a:pos x="332820733" y="5229182"/>
              </a:cxn>
              <a:cxn ang="0">
                <a:pos x="338052499" y="0"/>
              </a:cxn>
              <a:cxn ang="0">
                <a:pos x="348113196" y="0"/>
              </a:cxn>
              <a:cxn ang="0">
                <a:pos x="368638059" y="5229182"/>
              </a:cxn>
              <a:cxn ang="0">
                <a:pos x="389162288" y="20513994"/>
              </a:cxn>
              <a:cxn ang="0">
                <a:pos x="404455385" y="35799440"/>
              </a:cxn>
              <a:cxn ang="0">
                <a:pos x="414918916" y="45855705"/>
              </a:cxn>
              <a:cxn ang="0">
                <a:pos x="409687150" y="61140517"/>
              </a:cxn>
              <a:cxn ang="0">
                <a:pos x="394394053" y="91710776"/>
              </a:cxn>
              <a:cxn ang="0">
                <a:pos x="373869825" y="127510216"/>
              </a:cxn>
              <a:cxn ang="0">
                <a:pos x="342881430" y="173365921"/>
              </a:cxn>
              <a:cxn ang="0">
                <a:pos x="291771007" y="244562703"/>
              </a:cxn>
              <a:cxn ang="0">
                <a:pos x="220136355" y="326217214"/>
              </a:cxn>
              <a:cxn ang="0">
                <a:pos x="184319029" y="366843738"/>
              </a:cxn>
              <a:cxn ang="0">
                <a:pos x="148501704" y="402643178"/>
              </a:cxn>
              <a:cxn ang="0">
                <a:pos x="107452612" y="427984255"/>
              </a:cxn>
              <a:cxn ang="0">
                <a:pos x="71634652" y="453727431"/>
              </a:cxn>
              <a:cxn ang="0">
                <a:pos x="41049092" y="473839960"/>
              </a:cxn>
              <a:cxn ang="0">
                <a:pos x="20524863" y="489124772"/>
              </a:cxn>
              <a:cxn ang="0">
                <a:pos x="5231766" y="494353954"/>
              </a:cxn>
            </a:cxnLst>
            <a:rect l="txL" t="txT" r="txR" b="txB"/>
            <a:pathLst>
              <a:path w="1031" h="1229">
                <a:moveTo>
                  <a:pt x="0" y="1229"/>
                </a:moveTo>
                <a:lnTo>
                  <a:pt x="0" y="1216"/>
                </a:lnTo>
                <a:lnTo>
                  <a:pt x="13" y="1191"/>
                </a:lnTo>
                <a:lnTo>
                  <a:pt x="25" y="1166"/>
                </a:lnTo>
                <a:lnTo>
                  <a:pt x="51" y="1140"/>
                </a:lnTo>
                <a:lnTo>
                  <a:pt x="89" y="1102"/>
                </a:lnTo>
                <a:lnTo>
                  <a:pt x="140" y="1052"/>
                </a:lnTo>
                <a:lnTo>
                  <a:pt x="191" y="1001"/>
                </a:lnTo>
                <a:lnTo>
                  <a:pt x="254" y="950"/>
                </a:lnTo>
                <a:lnTo>
                  <a:pt x="318" y="887"/>
                </a:lnTo>
                <a:lnTo>
                  <a:pt x="369" y="824"/>
                </a:lnTo>
                <a:lnTo>
                  <a:pt x="433" y="760"/>
                </a:lnTo>
                <a:lnTo>
                  <a:pt x="496" y="684"/>
                </a:lnTo>
                <a:lnTo>
                  <a:pt x="547" y="621"/>
                </a:lnTo>
                <a:lnTo>
                  <a:pt x="598" y="545"/>
                </a:lnTo>
                <a:lnTo>
                  <a:pt x="649" y="469"/>
                </a:lnTo>
                <a:lnTo>
                  <a:pt x="687" y="393"/>
                </a:lnTo>
                <a:lnTo>
                  <a:pt x="738" y="329"/>
                </a:lnTo>
                <a:lnTo>
                  <a:pt x="763" y="266"/>
                </a:lnTo>
                <a:lnTo>
                  <a:pt x="802" y="203"/>
                </a:lnTo>
                <a:lnTo>
                  <a:pt x="814" y="165"/>
                </a:lnTo>
                <a:lnTo>
                  <a:pt x="840" y="114"/>
                </a:lnTo>
                <a:lnTo>
                  <a:pt x="840" y="89"/>
                </a:lnTo>
                <a:lnTo>
                  <a:pt x="852" y="63"/>
                </a:lnTo>
                <a:lnTo>
                  <a:pt x="840" y="51"/>
                </a:lnTo>
                <a:lnTo>
                  <a:pt x="827" y="38"/>
                </a:lnTo>
                <a:lnTo>
                  <a:pt x="827" y="25"/>
                </a:lnTo>
                <a:lnTo>
                  <a:pt x="827" y="13"/>
                </a:lnTo>
                <a:lnTo>
                  <a:pt x="840" y="13"/>
                </a:lnTo>
                <a:lnTo>
                  <a:pt x="840" y="0"/>
                </a:lnTo>
                <a:lnTo>
                  <a:pt x="852" y="0"/>
                </a:lnTo>
                <a:lnTo>
                  <a:pt x="865" y="0"/>
                </a:lnTo>
                <a:lnTo>
                  <a:pt x="891" y="0"/>
                </a:lnTo>
                <a:lnTo>
                  <a:pt x="916" y="13"/>
                </a:lnTo>
                <a:lnTo>
                  <a:pt x="941" y="25"/>
                </a:lnTo>
                <a:lnTo>
                  <a:pt x="967" y="51"/>
                </a:lnTo>
                <a:lnTo>
                  <a:pt x="992" y="63"/>
                </a:lnTo>
                <a:lnTo>
                  <a:pt x="1005" y="89"/>
                </a:lnTo>
                <a:lnTo>
                  <a:pt x="1031" y="101"/>
                </a:lnTo>
                <a:lnTo>
                  <a:pt x="1031" y="114"/>
                </a:lnTo>
                <a:lnTo>
                  <a:pt x="1031" y="127"/>
                </a:lnTo>
                <a:lnTo>
                  <a:pt x="1018" y="152"/>
                </a:lnTo>
                <a:lnTo>
                  <a:pt x="1005" y="190"/>
                </a:lnTo>
                <a:lnTo>
                  <a:pt x="980" y="228"/>
                </a:lnTo>
                <a:lnTo>
                  <a:pt x="954" y="266"/>
                </a:lnTo>
                <a:lnTo>
                  <a:pt x="929" y="317"/>
                </a:lnTo>
                <a:lnTo>
                  <a:pt x="891" y="367"/>
                </a:lnTo>
                <a:lnTo>
                  <a:pt x="852" y="431"/>
                </a:lnTo>
                <a:lnTo>
                  <a:pt x="814" y="494"/>
                </a:lnTo>
                <a:lnTo>
                  <a:pt x="725" y="608"/>
                </a:lnTo>
                <a:lnTo>
                  <a:pt x="636" y="710"/>
                </a:lnTo>
                <a:lnTo>
                  <a:pt x="547" y="811"/>
                </a:lnTo>
                <a:lnTo>
                  <a:pt x="509" y="862"/>
                </a:lnTo>
                <a:lnTo>
                  <a:pt x="458" y="912"/>
                </a:lnTo>
                <a:lnTo>
                  <a:pt x="407" y="950"/>
                </a:lnTo>
                <a:lnTo>
                  <a:pt x="369" y="1001"/>
                </a:lnTo>
                <a:lnTo>
                  <a:pt x="318" y="1039"/>
                </a:lnTo>
                <a:lnTo>
                  <a:pt x="267" y="1064"/>
                </a:lnTo>
                <a:lnTo>
                  <a:pt x="229" y="1102"/>
                </a:lnTo>
                <a:lnTo>
                  <a:pt x="178" y="1128"/>
                </a:lnTo>
                <a:lnTo>
                  <a:pt x="140" y="1153"/>
                </a:lnTo>
                <a:lnTo>
                  <a:pt x="102" y="1178"/>
                </a:lnTo>
                <a:lnTo>
                  <a:pt x="76" y="1204"/>
                </a:lnTo>
                <a:lnTo>
                  <a:pt x="51" y="1216"/>
                </a:lnTo>
                <a:lnTo>
                  <a:pt x="25" y="1216"/>
                </a:lnTo>
                <a:lnTo>
                  <a:pt x="13" y="1229"/>
                </a:lnTo>
                <a:lnTo>
                  <a:pt x="0" y="1229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0701" name="Freeform 45"/>
          <p:cNvSpPr/>
          <p:nvPr/>
        </p:nvSpPr>
        <p:spPr>
          <a:xfrm>
            <a:off x="5559108" y="2098993"/>
            <a:ext cx="798512" cy="555625"/>
          </a:xfrm>
          <a:custGeom>
            <a:avLst/>
            <a:gdLst>
              <a:gd name="txL" fmla="*/ 0 w 1259"/>
              <a:gd name="txT" fmla="*/ 0 h 875"/>
              <a:gd name="txR" fmla="*/ 1259 w 1259"/>
              <a:gd name="txB" fmla="*/ 875 h 875"/>
            </a:gdLst>
            <a:ahLst/>
            <a:cxnLst>
              <a:cxn ang="0">
                <a:pos x="419561925" y="347579950"/>
              </a:cxn>
              <a:cxn ang="0">
                <a:pos x="399046066" y="347579950"/>
              </a:cxn>
              <a:cxn ang="0">
                <a:pos x="383760174" y="352821875"/>
              </a:cxn>
              <a:cxn ang="0">
                <a:pos x="368474282" y="352821875"/>
              </a:cxn>
              <a:cxn ang="0">
                <a:pos x="352785646" y="352821875"/>
              </a:cxn>
              <a:cxn ang="0">
                <a:pos x="342729088" y="352821875"/>
              </a:cxn>
              <a:cxn ang="0">
                <a:pos x="332672530" y="352821875"/>
              </a:cxn>
              <a:cxn ang="0">
                <a:pos x="327443196" y="352821875"/>
              </a:cxn>
              <a:cxn ang="0">
                <a:pos x="316984529" y="352821875"/>
              </a:cxn>
              <a:cxn ang="0">
                <a:pos x="312157305" y="347579950"/>
              </a:cxn>
              <a:cxn ang="0">
                <a:pos x="301698003" y="342338025"/>
              </a:cxn>
              <a:cxn ang="0">
                <a:pos x="291641445" y="332257400"/>
              </a:cxn>
              <a:cxn ang="0">
                <a:pos x="281182777" y="322176775"/>
              </a:cxn>
              <a:cxn ang="0">
                <a:pos x="265896885" y="306854225"/>
              </a:cxn>
              <a:cxn ang="0">
                <a:pos x="245381025" y="291531675"/>
              </a:cxn>
              <a:cxn ang="0">
                <a:pos x="230095133" y="270967200"/>
              </a:cxn>
              <a:cxn ang="0">
                <a:pos x="209579908" y="250402725"/>
              </a:cxn>
              <a:cxn ang="0">
                <a:pos x="184236824" y="224999550"/>
              </a:cxn>
              <a:cxn ang="0">
                <a:pos x="158492264" y="199596375"/>
              </a:cxn>
              <a:cxn ang="0">
                <a:pos x="132747070" y="168548050"/>
              </a:cxn>
              <a:cxn ang="0">
                <a:pos x="102175287" y="137902950"/>
              </a:cxn>
              <a:cxn ang="0">
                <a:pos x="71602869" y="102419150"/>
              </a:cxn>
              <a:cxn ang="0">
                <a:pos x="35801752" y="66532125"/>
              </a:cxn>
              <a:cxn ang="0">
                <a:pos x="0" y="25806400"/>
              </a:cxn>
              <a:cxn ang="0">
                <a:pos x="20113116" y="0"/>
              </a:cxn>
              <a:cxn ang="0">
                <a:pos x="45858309" y="25806400"/>
              </a:cxn>
              <a:cxn ang="0">
                <a:pos x="71602869" y="45967650"/>
              </a:cxn>
              <a:cxn ang="0">
                <a:pos x="96945953" y="71774050"/>
              </a:cxn>
              <a:cxn ang="0">
                <a:pos x="122690513" y="91935300"/>
              </a:cxn>
              <a:cxn ang="0">
                <a:pos x="173778156" y="127822325"/>
              </a:cxn>
              <a:cxn ang="0">
                <a:pos x="194293382" y="143144875"/>
              </a:cxn>
              <a:cxn ang="0">
                <a:pos x="214809242" y="163709350"/>
              </a:cxn>
              <a:cxn ang="0">
                <a:pos x="260666917" y="194354450"/>
              </a:cxn>
              <a:cxn ang="0">
                <a:pos x="306927336" y="224999550"/>
              </a:cxn>
              <a:cxn ang="0">
                <a:pos x="332672530" y="235080175"/>
              </a:cxn>
              <a:cxn ang="0">
                <a:pos x="352785646" y="250402725"/>
              </a:cxn>
              <a:cxn ang="0">
                <a:pos x="378530840" y="260886575"/>
              </a:cxn>
              <a:cxn ang="0">
                <a:pos x="404275399" y="270967200"/>
              </a:cxn>
              <a:cxn ang="0">
                <a:pos x="429618483" y="281047825"/>
              </a:cxn>
              <a:cxn ang="0">
                <a:pos x="450133709" y="291531675"/>
              </a:cxn>
              <a:cxn ang="0">
                <a:pos x="465419601" y="296370375"/>
              </a:cxn>
              <a:cxn ang="0">
                <a:pos x="480705492" y="306854225"/>
              </a:cxn>
              <a:cxn ang="0">
                <a:pos x="491164795" y="311692925"/>
              </a:cxn>
              <a:cxn ang="0">
                <a:pos x="501221352" y="316934850"/>
              </a:cxn>
              <a:cxn ang="0">
                <a:pos x="506450686" y="322176775"/>
              </a:cxn>
              <a:cxn ang="0">
                <a:pos x="501221352" y="327015475"/>
              </a:cxn>
              <a:cxn ang="0">
                <a:pos x="496394129" y="327015475"/>
              </a:cxn>
              <a:cxn ang="0">
                <a:pos x="485935461" y="332257400"/>
              </a:cxn>
              <a:cxn ang="0">
                <a:pos x="470648935" y="337499325"/>
              </a:cxn>
              <a:cxn ang="0">
                <a:pos x="455363043" y="337499325"/>
              </a:cxn>
              <a:cxn ang="0">
                <a:pos x="440077151" y="342338025"/>
              </a:cxn>
              <a:cxn ang="0">
                <a:pos x="419561925" y="347579950"/>
              </a:cxn>
            </a:cxnLst>
            <a:rect l="txL" t="txT" r="txR" b="txB"/>
            <a:pathLst>
              <a:path w="1259" h="875">
                <a:moveTo>
                  <a:pt x="1043" y="862"/>
                </a:moveTo>
                <a:lnTo>
                  <a:pt x="992" y="862"/>
                </a:lnTo>
                <a:lnTo>
                  <a:pt x="954" y="875"/>
                </a:lnTo>
                <a:lnTo>
                  <a:pt x="916" y="875"/>
                </a:lnTo>
                <a:lnTo>
                  <a:pt x="877" y="875"/>
                </a:lnTo>
                <a:lnTo>
                  <a:pt x="852" y="875"/>
                </a:lnTo>
                <a:lnTo>
                  <a:pt x="827" y="875"/>
                </a:lnTo>
                <a:lnTo>
                  <a:pt x="814" y="875"/>
                </a:lnTo>
                <a:lnTo>
                  <a:pt x="788" y="875"/>
                </a:lnTo>
                <a:lnTo>
                  <a:pt x="776" y="862"/>
                </a:lnTo>
                <a:lnTo>
                  <a:pt x="750" y="849"/>
                </a:lnTo>
                <a:lnTo>
                  <a:pt x="725" y="824"/>
                </a:lnTo>
                <a:lnTo>
                  <a:pt x="699" y="799"/>
                </a:lnTo>
                <a:lnTo>
                  <a:pt x="661" y="761"/>
                </a:lnTo>
                <a:lnTo>
                  <a:pt x="610" y="723"/>
                </a:lnTo>
                <a:lnTo>
                  <a:pt x="572" y="672"/>
                </a:lnTo>
                <a:lnTo>
                  <a:pt x="521" y="621"/>
                </a:lnTo>
                <a:lnTo>
                  <a:pt x="458" y="558"/>
                </a:lnTo>
                <a:lnTo>
                  <a:pt x="394" y="495"/>
                </a:lnTo>
                <a:lnTo>
                  <a:pt x="330" y="418"/>
                </a:lnTo>
                <a:lnTo>
                  <a:pt x="254" y="342"/>
                </a:lnTo>
                <a:lnTo>
                  <a:pt x="178" y="254"/>
                </a:lnTo>
                <a:lnTo>
                  <a:pt x="89" y="165"/>
                </a:lnTo>
                <a:lnTo>
                  <a:pt x="0" y="64"/>
                </a:lnTo>
                <a:lnTo>
                  <a:pt x="50" y="0"/>
                </a:lnTo>
                <a:lnTo>
                  <a:pt x="114" y="64"/>
                </a:lnTo>
                <a:lnTo>
                  <a:pt x="178" y="114"/>
                </a:lnTo>
                <a:lnTo>
                  <a:pt x="241" y="178"/>
                </a:lnTo>
                <a:lnTo>
                  <a:pt x="305" y="228"/>
                </a:lnTo>
                <a:lnTo>
                  <a:pt x="432" y="317"/>
                </a:lnTo>
                <a:lnTo>
                  <a:pt x="483" y="355"/>
                </a:lnTo>
                <a:lnTo>
                  <a:pt x="534" y="406"/>
                </a:lnTo>
                <a:lnTo>
                  <a:pt x="648" y="482"/>
                </a:lnTo>
                <a:lnTo>
                  <a:pt x="763" y="558"/>
                </a:lnTo>
                <a:lnTo>
                  <a:pt x="827" y="583"/>
                </a:lnTo>
                <a:lnTo>
                  <a:pt x="877" y="621"/>
                </a:lnTo>
                <a:lnTo>
                  <a:pt x="941" y="647"/>
                </a:lnTo>
                <a:lnTo>
                  <a:pt x="1005" y="672"/>
                </a:lnTo>
                <a:lnTo>
                  <a:pt x="1068" y="697"/>
                </a:lnTo>
                <a:lnTo>
                  <a:pt x="1119" y="723"/>
                </a:lnTo>
                <a:lnTo>
                  <a:pt x="1157" y="735"/>
                </a:lnTo>
                <a:lnTo>
                  <a:pt x="1195" y="761"/>
                </a:lnTo>
                <a:lnTo>
                  <a:pt x="1221" y="773"/>
                </a:lnTo>
                <a:lnTo>
                  <a:pt x="1246" y="786"/>
                </a:lnTo>
                <a:lnTo>
                  <a:pt x="1259" y="799"/>
                </a:lnTo>
                <a:lnTo>
                  <a:pt x="1246" y="811"/>
                </a:lnTo>
                <a:lnTo>
                  <a:pt x="1234" y="811"/>
                </a:lnTo>
                <a:lnTo>
                  <a:pt x="1208" y="824"/>
                </a:lnTo>
                <a:lnTo>
                  <a:pt x="1170" y="837"/>
                </a:lnTo>
                <a:lnTo>
                  <a:pt x="1132" y="837"/>
                </a:lnTo>
                <a:lnTo>
                  <a:pt x="1094" y="849"/>
                </a:lnTo>
                <a:lnTo>
                  <a:pt x="1043" y="862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0702" name="Freeform 46"/>
          <p:cNvSpPr/>
          <p:nvPr/>
        </p:nvSpPr>
        <p:spPr>
          <a:xfrm>
            <a:off x="5420995" y="2486343"/>
            <a:ext cx="363538" cy="127000"/>
          </a:xfrm>
          <a:custGeom>
            <a:avLst/>
            <a:gdLst>
              <a:gd name="txL" fmla="*/ 0 w 573"/>
              <a:gd name="txT" fmla="*/ 0 h 202"/>
              <a:gd name="txR" fmla="*/ 573 w 573"/>
              <a:gd name="txB" fmla="*/ 202 h 202"/>
            </a:gdLst>
            <a:ahLst/>
            <a:cxnLst>
              <a:cxn ang="0">
                <a:pos x="0" y="39923267"/>
              </a:cxn>
              <a:cxn ang="0">
                <a:pos x="20528794" y="34784797"/>
              </a:cxn>
              <a:cxn ang="0">
                <a:pos x="41057588" y="30041158"/>
              </a:cxn>
              <a:cxn ang="0">
                <a:pos x="61585748" y="24902688"/>
              </a:cxn>
              <a:cxn ang="0">
                <a:pos x="82114542" y="19764218"/>
              </a:cxn>
              <a:cxn ang="0">
                <a:pos x="97410419" y="15020579"/>
              </a:cxn>
              <a:cxn ang="0">
                <a:pos x="117939214" y="15020579"/>
              </a:cxn>
              <a:cxn ang="0">
                <a:pos x="133235091" y="9882109"/>
              </a:cxn>
              <a:cxn ang="0">
                <a:pos x="143700290" y="4743639"/>
              </a:cxn>
              <a:cxn ang="0">
                <a:pos x="158996168" y="4743639"/>
              </a:cxn>
              <a:cxn ang="0">
                <a:pos x="169059762" y="0"/>
              </a:cxn>
              <a:cxn ang="0">
                <a:pos x="179524962" y="0"/>
              </a:cxn>
              <a:cxn ang="0">
                <a:pos x="184355639" y="0"/>
              </a:cxn>
              <a:cxn ang="0">
                <a:pos x="194820839" y="0"/>
              </a:cxn>
              <a:cxn ang="0">
                <a:pos x="199651517" y="0"/>
              </a:cxn>
              <a:cxn ang="0">
                <a:pos x="204883799" y="0"/>
              </a:cxn>
              <a:cxn ang="0">
                <a:pos x="215349633" y="4743639"/>
              </a:cxn>
              <a:cxn ang="0">
                <a:pos x="220179676" y="15020579"/>
              </a:cxn>
              <a:cxn ang="0">
                <a:pos x="225412593" y="19764218"/>
              </a:cxn>
              <a:cxn ang="0">
                <a:pos x="230645510" y="30041158"/>
              </a:cxn>
              <a:cxn ang="0">
                <a:pos x="225412593" y="34784797"/>
              </a:cxn>
              <a:cxn ang="0">
                <a:pos x="225412593" y="39923267"/>
              </a:cxn>
              <a:cxn ang="0">
                <a:pos x="220179676" y="45061738"/>
              </a:cxn>
              <a:cxn ang="0">
                <a:pos x="210116716" y="49805376"/>
              </a:cxn>
              <a:cxn ang="0">
                <a:pos x="204883799" y="60082317"/>
              </a:cxn>
              <a:cxn ang="0">
                <a:pos x="199651517" y="60082317"/>
              </a:cxn>
              <a:cxn ang="0">
                <a:pos x="194820839" y="64825955"/>
              </a:cxn>
              <a:cxn ang="0">
                <a:pos x="189587922" y="64825955"/>
              </a:cxn>
              <a:cxn ang="0">
                <a:pos x="184355639" y="64825955"/>
              </a:cxn>
              <a:cxn ang="0">
                <a:pos x="179524962" y="64825955"/>
              </a:cxn>
              <a:cxn ang="0">
                <a:pos x="174292045" y="64825955"/>
              </a:cxn>
              <a:cxn ang="0">
                <a:pos x="163826845" y="64825955"/>
              </a:cxn>
              <a:cxn ang="0">
                <a:pos x="158996168" y="69964426"/>
              </a:cxn>
              <a:cxn ang="0">
                <a:pos x="148530968" y="69964426"/>
              </a:cxn>
              <a:cxn ang="0">
                <a:pos x="138468008" y="69964426"/>
              </a:cxn>
              <a:cxn ang="0">
                <a:pos x="112706297" y="75102896"/>
              </a:cxn>
              <a:cxn ang="0">
                <a:pos x="92177503" y="75102896"/>
              </a:cxn>
              <a:cxn ang="0">
                <a:pos x="71649343" y="79846535"/>
              </a:cxn>
              <a:cxn ang="0">
                <a:pos x="56353466" y="79846535"/>
              </a:cxn>
              <a:cxn ang="0">
                <a:pos x="41057588" y="79846535"/>
              </a:cxn>
              <a:cxn ang="0">
                <a:pos x="25761711" y="75102896"/>
              </a:cxn>
              <a:cxn ang="0">
                <a:pos x="20528794" y="75102896"/>
              </a:cxn>
              <a:cxn ang="0">
                <a:pos x="15295877" y="69964426"/>
              </a:cxn>
              <a:cxn ang="0">
                <a:pos x="10465834" y="64825955"/>
              </a:cxn>
              <a:cxn ang="0">
                <a:pos x="5232917" y="60082317"/>
              </a:cxn>
              <a:cxn ang="0">
                <a:pos x="0" y="49805376"/>
              </a:cxn>
              <a:cxn ang="0">
                <a:pos x="0" y="45061738"/>
              </a:cxn>
              <a:cxn ang="0">
                <a:pos x="0" y="39923267"/>
              </a:cxn>
            </a:cxnLst>
            <a:rect l="txL" t="txT" r="txR" b="txB"/>
            <a:pathLst>
              <a:path w="573" h="202">
                <a:moveTo>
                  <a:pt x="0" y="101"/>
                </a:moveTo>
                <a:lnTo>
                  <a:pt x="51" y="88"/>
                </a:lnTo>
                <a:lnTo>
                  <a:pt x="102" y="76"/>
                </a:lnTo>
                <a:lnTo>
                  <a:pt x="153" y="63"/>
                </a:lnTo>
                <a:lnTo>
                  <a:pt x="204" y="50"/>
                </a:lnTo>
                <a:lnTo>
                  <a:pt x="242" y="38"/>
                </a:lnTo>
                <a:lnTo>
                  <a:pt x="293" y="38"/>
                </a:lnTo>
                <a:lnTo>
                  <a:pt x="331" y="25"/>
                </a:lnTo>
                <a:lnTo>
                  <a:pt x="357" y="12"/>
                </a:lnTo>
                <a:lnTo>
                  <a:pt x="395" y="12"/>
                </a:lnTo>
                <a:lnTo>
                  <a:pt x="420" y="0"/>
                </a:lnTo>
                <a:lnTo>
                  <a:pt x="446" y="0"/>
                </a:lnTo>
                <a:lnTo>
                  <a:pt x="458" y="0"/>
                </a:lnTo>
                <a:lnTo>
                  <a:pt x="484" y="0"/>
                </a:lnTo>
                <a:lnTo>
                  <a:pt x="496" y="0"/>
                </a:lnTo>
                <a:lnTo>
                  <a:pt x="509" y="0"/>
                </a:lnTo>
                <a:lnTo>
                  <a:pt x="535" y="12"/>
                </a:lnTo>
                <a:lnTo>
                  <a:pt x="547" y="38"/>
                </a:lnTo>
                <a:lnTo>
                  <a:pt x="560" y="50"/>
                </a:lnTo>
                <a:lnTo>
                  <a:pt x="573" y="76"/>
                </a:lnTo>
                <a:lnTo>
                  <a:pt x="560" y="88"/>
                </a:lnTo>
                <a:lnTo>
                  <a:pt x="560" y="101"/>
                </a:lnTo>
                <a:lnTo>
                  <a:pt x="547" y="114"/>
                </a:lnTo>
                <a:lnTo>
                  <a:pt x="522" y="126"/>
                </a:lnTo>
                <a:lnTo>
                  <a:pt x="509" y="152"/>
                </a:lnTo>
                <a:lnTo>
                  <a:pt x="496" y="152"/>
                </a:lnTo>
                <a:lnTo>
                  <a:pt x="484" y="164"/>
                </a:lnTo>
                <a:lnTo>
                  <a:pt x="471" y="164"/>
                </a:lnTo>
                <a:lnTo>
                  <a:pt x="458" y="164"/>
                </a:lnTo>
                <a:lnTo>
                  <a:pt x="446" y="164"/>
                </a:lnTo>
                <a:lnTo>
                  <a:pt x="433" y="164"/>
                </a:lnTo>
                <a:lnTo>
                  <a:pt x="407" y="164"/>
                </a:lnTo>
                <a:lnTo>
                  <a:pt x="395" y="177"/>
                </a:lnTo>
                <a:lnTo>
                  <a:pt x="369" y="177"/>
                </a:lnTo>
                <a:lnTo>
                  <a:pt x="344" y="177"/>
                </a:lnTo>
                <a:lnTo>
                  <a:pt x="280" y="190"/>
                </a:lnTo>
                <a:lnTo>
                  <a:pt x="229" y="190"/>
                </a:lnTo>
                <a:lnTo>
                  <a:pt x="178" y="202"/>
                </a:lnTo>
                <a:lnTo>
                  <a:pt x="140" y="202"/>
                </a:lnTo>
                <a:lnTo>
                  <a:pt x="102" y="202"/>
                </a:lnTo>
                <a:lnTo>
                  <a:pt x="64" y="190"/>
                </a:lnTo>
                <a:lnTo>
                  <a:pt x="51" y="190"/>
                </a:lnTo>
                <a:lnTo>
                  <a:pt x="38" y="177"/>
                </a:lnTo>
                <a:lnTo>
                  <a:pt x="26" y="164"/>
                </a:lnTo>
                <a:lnTo>
                  <a:pt x="13" y="152"/>
                </a:lnTo>
                <a:lnTo>
                  <a:pt x="0" y="126"/>
                </a:lnTo>
                <a:lnTo>
                  <a:pt x="0" y="114"/>
                </a:lnTo>
                <a:lnTo>
                  <a:pt x="0" y="101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0703" name="Freeform 47"/>
          <p:cNvSpPr/>
          <p:nvPr/>
        </p:nvSpPr>
        <p:spPr>
          <a:xfrm>
            <a:off x="5276533" y="2807018"/>
            <a:ext cx="152400" cy="434975"/>
          </a:xfrm>
          <a:custGeom>
            <a:avLst/>
            <a:gdLst>
              <a:gd name="txL" fmla="*/ 0 w 242"/>
              <a:gd name="txT" fmla="*/ 0 h 685"/>
              <a:gd name="txR" fmla="*/ 242 w 242"/>
              <a:gd name="txB" fmla="*/ 685 h 685"/>
            </a:gdLst>
            <a:ahLst/>
            <a:cxnLst>
              <a:cxn ang="0">
                <a:pos x="15070597" y="35887025"/>
              </a:cxn>
              <a:cxn ang="0">
                <a:pos x="10311560" y="25806400"/>
              </a:cxn>
              <a:cxn ang="0">
                <a:pos x="5155780" y="20564475"/>
              </a:cxn>
              <a:cxn ang="0">
                <a:pos x="0" y="10483850"/>
              </a:cxn>
              <a:cxn ang="0">
                <a:pos x="0" y="5241925"/>
              </a:cxn>
              <a:cxn ang="0">
                <a:pos x="0" y="0"/>
              </a:cxn>
              <a:cxn ang="0">
                <a:pos x="5155780" y="0"/>
              </a:cxn>
              <a:cxn ang="0">
                <a:pos x="10311560" y="0"/>
              </a:cxn>
              <a:cxn ang="0">
                <a:pos x="20225747" y="0"/>
              </a:cxn>
              <a:cxn ang="0">
                <a:pos x="35296344" y="0"/>
              </a:cxn>
              <a:cxn ang="0">
                <a:pos x="50366940" y="5241925"/>
              </a:cxn>
              <a:cxn ang="0">
                <a:pos x="65833651" y="5241925"/>
              </a:cxn>
              <a:cxn ang="0">
                <a:pos x="90818435" y="10483850"/>
              </a:cxn>
              <a:cxn ang="0">
                <a:pos x="90818435" y="41128950"/>
              </a:cxn>
              <a:cxn ang="0">
                <a:pos x="90818435" y="66532125"/>
              </a:cxn>
              <a:cxn ang="0">
                <a:pos x="90818435" y="97177225"/>
              </a:cxn>
              <a:cxn ang="0">
                <a:pos x="95974215" y="122983625"/>
              </a:cxn>
              <a:cxn ang="0">
                <a:pos x="95974215" y="143144875"/>
              </a:cxn>
              <a:cxn ang="0">
                <a:pos x="95974215" y="163709350"/>
              </a:cxn>
              <a:cxn ang="0">
                <a:pos x="95974215" y="184273825"/>
              </a:cxn>
              <a:cxn ang="0">
                <a:pos x="95974215" y="204435075"/>
              </a:cxn>
              <a:cxn ang="0">
                <a:pos x="95974215" y="219757625"/>
              </a:cxn>
              <a:cxn ang="0">
                <a:pos x="95974215" y="235080175"/>
              </a:cxn>
              <a:cxn ang="0">
                <a:pos x="95974215" y="245564025"/>
              </a:cxn>
              <a:cxn ang="0">
                <a:pos x="95974215" y="255644650"/>
              </a:cxn>
              <a:cxn ang="0">
                <a:pos x="95974215" y="260886575"/>
              </a:cxn>
              <a:cxn ang="0">
                <a:pos x="95974215" y="270967200"/>
              </a:cxn>
              <a:cxn ang="0">
                <a:pos x="90818435" y="276209125"/>
              </a:cxn>
              <a:cxn ang="0">
                <a:pos x="86059398" y="276209125"/>
              </a:cxn>
              <a:cxn ang="0">
                <a:pos x="86059398" y="270967200"/>
              </a:cxn>
              <a:cxn ang="0">
                <a:pos x="80903618" y="265725275"/>
              </a:cxn>
              <a:cxn ang="0">
                <a:pos x="75748468" y="255644650"/>
              </a:cxn>
              <a:cxn ang="0">
                <a:pos x="75748468" y="250402725"/>
              </a:cxn>
              <a:cxn ang="0">
                <a:pos x="70592688" y="240322100"/>
              </a:cxn>
              <a:cxn ang="0">
                <a:pos x="65833651" y="224999550"/>
              </a:cxn>
              <a:cxn ang="0">
                <a:pos x="60677871" y="199596375"/>
              </a:cxn>
              <a:cxn ang="0">
                <a:pos x="50366940" y="173789975"/>
              </a:cxn>
              <a:cxn ang="0">
                <a:pos x="45607274" y="143144875"/>
              </a:cxn>
              <a:cxn ang="0">
                <a:pos x="40452124" y="112499775"/>
              </a:cxn>
              <a:cxn ang="0">
                <a:pos x="40452124" y="102419150"/>
              </a:cxn>
              <a:cxn ang="0">
                <a:pos x="40452124" y="87096600"/>
              </a:cxn>
              <a:cxn ang="0">
                <a:pos x="35296344" y="76612750"/>
              </a:cxn>
              <a:cxn ang="0">
                <a:pos x="30537307" y="66532125"/>
              </a:cxn>
              <a:cxn ang="0">
                <a:pos x="30537307" y="56451500"/>
              </a:cxn>
              <a:cxn ang="0">
                <a:pos x="25381527" y="51209575"/>
              </a:cxn>
              <a:cxn ang="0">
                <a:pos x="20225747" y="41128950"/>
              </a:cxn>
              <a:cxn ang="0">
                <a:pos x="15070597" y="35887025"/>
              </a:cxn>
            </a:cxnLst>
            <a:rect l="txL" t="txT" r="txR" b="txB"/>
            <a:pathLst>
              <a:path w="242" h="685">
                <a:moveTo>
                  <a:pt x="38" y="89"/>
                </a:moveTo>
                <a:lnTo>
                  <a:pt x="26" y="64"/>
                </a:lnTo>
                <a:lnTo>
                  <a:pt x="13" y="51"/>
                </a:lnTo>
                <a:lnTo>
                  <a:pt x="0" y="26"/>
                </a:lnTo>
                <a:lnTo>
                  <a:pt x="0" y="13"/>
                </a:lnTo>
                <a:lnTo>
                  <a:pt x="0" y="0"/>
                </a:lnTo>
                <a:lnTo>
                  <a:pt x="13" y="0"/>
                </a:lnTo>
                <a:lnTo>
                  <a:pt x="26" y="0"/>
                </a:lnTo>
                <a:lnTo>
                  <a:pt x="51" y="0"/>
                </a:lnTo>
                <a:lnTo>
                  <a:pt x="89" y="0"/>
                </a:lnTo>
                <a:lnTo>
                  <a:pt x="127" y="13"/>
                </a:lnTo>
                <a:lnTo>
                  <a:pt x="166" y="13"/>
                </a:lnTo>
                <a:lnTo>
                  <a:pt x="229" y="26"/>
                </a:lnTo>
                <a:lnTo>
                  <a:pt x="229" y="102"/>
                </a:lnTo>
                <a:lnTo>
                  <a:pt x="229" y="165"/>
                </a:lnTo>
                <a:lnTo>
                  <a:pt x="229" y="241"/>
                </a:lnTo>
                <a:lnTo>
                  <a:pt x="242" y="305"/>
                </a:lnTo>
                <a:lnTo>
                  <a:pt x="242" y="355"/>
                </a:lnTo>
                <a:lnTo>
                  <a:pt x="242" y="406"/>
                </a:lnTo>
                <a:lnTo>
                  <a:pt x="242" y="457"/>
                </a:lnTo>
                <a:lnTo>
                  <a:pt x="242" y="507"/>
                </a:lnTo>
                <a:lnTo>
                  <a:pt x="242" y="545"/>
                </a:lnTo>
                <a:lnTo>
                  <a:pt x="242" y="583"/>
                </a:lnTo>
                <a:lnTo>
                  <a:pt x="242" y="609"/>
                </a:lnTo>
                <a:lnTo>
                  <a:pt x="242" y="634"/>
                </a:lnTo>
                <a:lnTo>
                  <a:pt x="242" y="647"/>
                </a:lnTo>
                <a:lnTo>
                  <a:pt x="242" y="672"/>
                </a:lnTo>
                <a:lnTo>
                  <a:pt x="229" y="685"/>
                </a:lnTo>
                <a:lnTo>
                  <a:pt x="217" y="685"/>
                </a:lnTo>
                <a:lnTo>
                  <a:pt x="217" y="672"/>
                </a:lnTo>
                <a:lnTo>
                  <a:pt x="204" y="659"/>
                </a:lnTo>
                <a:lnTo>
                  <a:pt x="191" y="634"/>
                </a:lnTo>
                <a:lnTo>
                  <a:pt x="191" y="621"/>
                </a:lnTo>
                <a:lnTo>
                  <a:pt x="178" y="596"/>
                </a:lnTo>
                <a:lnTo>
                  <a:pt x="166" y="558"/>
                </a:lnTo>
                <a:lnTo>
                  <a:pt x="153" y="495"/>
                </a:lnTo>
                <a:lnTo>
                  <a:pt x="127" y="431"/>
                </a:lnTo>
                <a:lnTo>
                  <a:pt x="115" y="355"/>
                </a:lnTo>
                <a:lnTo>
                  <a:pt x="102" y="279"/>
                </a:lnTo>
                <a:lnTo>
                  <a:pt x="102" y="254"/>
                </a:lnTo>
                <a:lnTo>
                  <a:pt x="102" y="216"/>
                </a:lnTo>
                <a:lnTo>
                  <a:pt x="89" y="190"/>
                </a:lnTo>
                <a:lnTo>
                  <a:pt x="77" y="165"/>
                </a:lnTo>
                <a:lnTo>
                  <a:pt x="77" y="140"/>
                </a:lnTo>
                <a:lnTo>
                  <a:pt x="64" y="127"/>
                </a:lnTo>
                <a:lnTo>
                  <a:pt x="51" y="102"/>
                </a:lnTo>
                <a:lnTo>
                  <a:pt x="38" y="89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0704" name="Freeform 48"/>
          <p:cNvSpPr/>
          <p:nvPr/>
        </p:nvSpPr>
        <p:spPr>
          <a:xfrm>
            <a:off x="5365433" y="2733993"/>
            <a:ext cx="604837" cy="371475"/>
          </a:xfrm>
          <a:custGeom>
            <a:avLst/>
            <a:gdLst>
              <a:gd name="txL" fmla="*/ 0 w 954"/>
              <a:gd name="txT" fmla="*/ 0 h 583"/>
              <a:gd name="txR" fmla="*/ 954 w 954"/>
              <a:gd name="txB" fmla="*/ 583 h 583"/>
            </a:gdLst>
            <a:ahLst/>
            <a:cxnLst>
              <a:cxn ang="0">
                <a:pos x="219870930" y="236695842"/>
              </a:cxn>
              <a:cxn ang="0">
                <a:pos x="235145283" y="190412478"/>
              </a:cxn>
              <a:cxn ang="0">
                <a:pos x="250821593" y="149406863"/>
              </a:cxn>
              <a:cxn ang="0">
                <a:pos x="260870509" y="123422728"/>
              </a:cxn>
              <a:cxn ang="0">
                <a:pos x="266095946" y="103122862"/>
              </a:cxn>
              <a:cxn ang="0">
                <a:pos x="266095946" y="82417113"/>
              </a:cxn>
              <a:cxn ang="0">
                <a:pos x="260870509" y="66989113"/>
              </a:cxn>
              <a:cxn ang="0">
                <a:pos x="250821593" y="66989113"/>
              </a:cxn>
              <a:cxn ang="0">
                <a:pos x="240370719" y="66989113"/>
              </a:cxn>
              <a:cxn ang="0">
                <a:pos x="225096366" y="66989113"/>
              </a:cxn>
              <a:cxn ang="0">
                <a:pos x="215047450" y="66989113"/>
              </a:cxn>
              <a:cxn ang="0">
                <a:pos x="199371140" y="66989113"/>
              </a:cxn>
              <a:cxn ang="0">
                <a:pos x="179272672" y="66989113"/>
              </a:cxn>
              <a:cxn ang="0">
                <a:pos x="153547446" y="72267498"/>
              </a:cxn>
              <a:cxn ang="0">
                <a:pos x="122998739" y="77139364"/>
              </a:cxn>
              <a:cxn ang="0">
                <a:pos x="87224596" y="82417113"/>
              </a:cxn>
              <a:cxn ang="0">
                <a:pos x="46225016" y="92567365"/>
              </a:cxn>
              <a:cxn ang="0">
                <a:pos x="0" y="97845113"/>
              </a:cxn>
              <a:cxn ang="0">
                <a:pos x="15274353" y="56839498"/>
              </a:cxn>
              <a:cxn ang="0">
                <a:pos x="46225016" y="51561749"/>
              </a:cxn>
              <a:cxn ang="0">
                <a:pos x="87224596" y="46283364"/>
              </a:cxn>
              <a:cxn ang="0">
                <a:pos x="127822219" y="41411498"/>
              </a:cxn>
              <a:cxn ang="0">
                <a:pos x="174047236" y="30856001"/>
              </a:cxn>
              <a:cxn ang="0">
                <a:pos x="209822013" y="20705749"/>
              </a:cxn>
              <a:cxn ang="0">
                <a:pos x="235145283" y="15428000"/>
              </a:cxn>
              <a:cxn ang="0">
                <a:pos x="250821593" y="10556134"/>
              </a:cxn>
              <a:cxn ang="0">
                <a:pos x="260870509" y="0"/>
              </a:cxn>
              <a:cxn ang="0">
                <a:pos x="276144863" y="0"/>
              </a:cxn>
              <a:cxn ang="0">
                <a:pos x="296644652" y="5277749"/>
              </a:cxn>
              <a:cxn ang="0">
                <a:pos x="322369879" y="20705749"/>
              </a:cxn>
              <a:cxn ang="0">
                <a:pos x="342869669" y="36133749"/>
              </a:cxn>
              <a:cxn ang="0">
                <a:pos x="358144022" y="51561749"/>
              </a:cxn>
              <a:cxn ang="0">
                <a:pos x="373418375" y="61711364"/>
              </a:cxn>
              <a:cxn ang="0">
                <a:pos x="378643812" y="72267498"/>
              </a:cxn>
              <a:cxn ang="0">
                <a:pos x="383467292" y="77139364"/>
              </a:cxn>
              <a:cxn ang="0">
                <a:pos x="373418375" y="92567365"/>
              </a:cxn>
              <a:cxn ang="0">
                <a:pos x="352918585" y="97845113"/>
              </a:cxn>
              <a:cxn ang="0">
                <a:pos x="347693149" y="107994728"/>
              </a:cxn>
              <a:cxn ang="0">
                <a:pos x="337644232" y="113273114"/>
              </a:cxn>
              <a:cxn ang="0">
                <a:pos x="327193359" y="128701114"/>
              </a:cxn>
              <a:cxn ang="0">
                <a:pos x="311919006" y="154684611"/>
              </a:cxn>
              <a:cxn ang="0">
                <a:pos x="281370299" y="205839841"/>
              </a:cxn>
            </a:cxnLst>
            <a:rect l="txL" t="txT" r="txR" b="txB"/>
            <a:pathLst>
              <a:path w="954" h="583">
                <a:moveTo>
                  <a:pt x="662" y="583"/>
                </a:moveTo>
                <a:lnTo>
                  <a:pt x="547" y="583"/>
                </a:lnTo>
                <a:lnTo>
                  <a:pt x="573" y="520"/>
                </a:lnTo>
                <a:lnTo>
                  <a:pt x="585" y="469"/>
                </a:lnTo>
                <a:lnTo>
                  <a:pt x="611" y="419"/>
                </a:lnTo>
                <a:lnTo>
                  <a:pt x="624" y="368"/>
                </a:lnTo>
                <a:lnTo>
                  <a:pt x="636" y="330"/>
                </a:lnTo>
                <a:lnTo>
                  <a:pt x="649" y="304"/>
                </a:lnTo>
                <a:lnTo>
                  <a:pt x="649" y="279"/>
                </a:lnTo>
                <a:lnTo>
                  <a:pt x="662" y="254"/>
                </a:lnTo>
                <a:lnTo>
                  <a:pt x="662" y="228"/>
                </a:lnTo>
                <a:lnTo>
                  <a:pt x="662" y="203"/>
                </a:lnTo>
                <a:lnTo>
                  <a:pt x="649" y="190"/>
                </a:lnTo>
                <a:lnTo>
                  <a:pt x="649" y="165"/>
                </a:lnTo>
                <a:lnTo>
                  <a:pt x="636" y="165"/>
                </a:lnTo>
                <a:lnTo>
                  <a:pt x="624" y="165"/>
                </a:lnTo>
                <a:lnTo>
                  <a:pt x="611" y="165"/>
                </a:lnTo>
                <a:lnTo>
                  <a:pt x="598" y="165"/>
                </a:lnTo>
                <a:lnTo>
                  <a:pt x="573" y="165"/>
                </a:lnTo>
                <a:lnTo>
                  <a:pt x="560" y="165"/>
                </a:lnTo>
                <a:lnTo>
                  <a:pt x="547" y="165"/>
                </a:lnTo>
                <a:lnTo>
                  <a:pt x="535" y="165"/>
                </a:lnTo>
                <a:lnTo>
                  <a:pt x="522" y="165"/>
                </a:lnTo>
                <a:lnTo>
                  <a:pt x="496" y="165"/>
                </a:lnTo>
                <a:lnTo>
                  <a:pt x="471" y="165"/>
                </a:lnTo>
                <a:lnTo>
                  <a:pt x="446" y="165"/>
                </a:lnTo>
                <a:lnTo>
                  <a:pt x="420" y="178"/>
                </a:lnTo>
                <a:lnTo>
                  <a:pt x="382" y="178"/>
                </a:lnTo>
                <a:lnTo>
                  <a:pt x="344" y="178"/>
                </a:lnTo>
                <a:lnTo>
                  <a:pt x="306" y="190"/>
                </a:lnTo>
                <a:lnTo>
                  <a:pt x="267" y="190"/>
                </a:lnTo>
                <a:lnTo>
                  <a:pt x="217" y="203"/>
                </a:lnTo>
                <a:lnTo>
                  <a:pt x="166" y="216"/>
                </a:lnTo>
                <a:lnTo>
                  <a:pt x="115" y="228"/>
                </a:lnTo>
                <a:lnTo>
                  <a:pt x="51" y="228"/>
                </a:lnTo>
                <a:lnTo>
                  <a:pt x="0" y="241"/>
                </a:lnTo>
                <a:lnTo>
                  <a:pt x="0" y="140"/>
                </a:lnTo>
                <a:lnTo>
                  <a:pt x="38" y="140"/>
                </a:lnTo>
                <a:lnTo>
                  <a:pt x="77" y="127"/>
                </a:lnTo>
                <a:lnTo>
                  <a:pt x="115" y="127"/>
                </a:lnTo>
                <a:lnTo>
                  <a:pt x="166" y="127"/>
                </a:lnTo>
                <a:lnTo>
                  <a:pt x="217" y="114"/>
                </a:lnTo>
                <a:lnTo>
                  <a:pt x="267" y="114"/>
                </a:lnTo>
                <a:lnTo>
                  <a:pt x="318" y="102"/>
                </a:lnTo>
                <a:lnTo>
                  <a:pt x="382" y="89"/>
                </a:lnTo>
                <a:lnTo>
                  <a:pt x="433" y="76"/>
                </a:lnTo>
                <a:lnTo>
                  <a:pt x="484" y="64"/>
                </a:lnTo>
                <a:lnTo>
                  <a:pt x="522" y="51"/>
                </a:lnTo>
                <a:lnTo>
                  <a:pt x="560" y="38"/>
                </a:lnTo>
                <a:lnTo>
                  <a:pt x="585" y="38"/>
                </a:lnTo>
                <a:lnTo>
                  <a:pt x="611" y="26"/>
                </a:lnTo>
                <a:lnTo>
                  <a:pt x="624" y="26"/>
                </a:lnTo>
                <a:lnTo>
                  <a:pt x="636" y="13"/>
                </a:lnTo>
                <a:lnTo>
                  <a:pt x="649" y="0"/>
                </a:lnTo>
                <a:lnTo>
                  <a:pt x="675" y="0"/>
                </a:lnTo>
                <a:lnTo>
                  <a:pt x="687" y="0"/>
                </a:lnTo>
                <a:lnTo>
                  <a:pt x="713" y="0"/>
                </a:lnTo>
                <a:lnTo>
                  <a:pt x="738" y="13"/>
                </a:lnTo>
                <a:lnTo>
                  <a:pt x="764" y="26"/>
                </a:lnTo>
                <a:lnTo>
                  <a:pt x="802" y="51"/>
                </a:lnTo>
                <a:lnTo>
                  <a:pt x="827" y="64"/>
                </a:lnTo>
                <a:lnTo>
                  <a:pt x="853" y="89"/>
                </a:lnTo>
                <a:lnTo>
                  <a:pt x="878" y="102"/>
                </a:lnTo>
                <a:lnTo>
                  <a:pt x="891" y="127"/>
                </a:lnTo>
                <a:lnTo>
                  <a:pt x="916" y="140"/>
                </a:lnTo>
                <a:lnTo>
                  <a:pt x="929" y="152"/>
                </a:lnTo>
                <a:lnTo>
                  <a:pt x="942" y="165"/>
                </a:lnTo>
                <a:lnTo>
                  <a:pt x="942" y="178"/>
                </a:lnTo>
                <a:lnTo>
                  <a:pt x="942" y="190"/>
                </a:lnTo>
                <a:lnTo>
                  <a:pt x="954" y="190"/>
                </a:lnTo>
                <a:lnTo>
                  <a:pt x="942" y="216"/>
                </a:lnTo>
                <a:lnTo>
                  <a:pt x="929" y="228"/>
                </a:lnTo>
                <a:lnTo>
                  <a:pt x="904" y="228"/>
                </a:lnTo>
                <a:lnTo>
                  <a:pt x="878" y="241"/>
                </a:lnTo>
                <a:lnTo>
                  <a:pt x="865" y="254"/>
                </a:lnTo>
                <a:lnTo>
                  <a:pt x="865" y="266"/>
                </a:lnTo>
                <a:lnTo>
                  <a:pt x="853" y="266"/>
                </a:lnTo>
                <a:lnTo>
                  <a:pt x="840" y="279"/>
                </a:lnTo>
                <a:lnTo>
                  <a:pt x="827" y="304"/>
                </a:lnTo>
                <a:lnTo>
                  <a:pt x="814" y="317"/>
                </a:lnTo>
                <a:lnTo>
                  <a:pt x="802" y="342"/>
                </a:lnTo>
                <a:lnTo>
                  <a:pt x="776" y="381"/>
                </a:lnTo>
                <a:lnTo>
                  <a:pt x="738" y="444"/>
                </a:lnTo>
                <a:lnTo>
                  <a:pt x="700" y="507"/>
                </a:lnTo>
                <a:lnTo>
                  <a:pt x="662" y="583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0705" name="Freeform 49"/>
          <p:cNvSpPr/>
          <p:nvPr/>
        </p:nvSpPr>
        <p:spPr>
          <a:xfrm>
            <a:off x="5405120" y="3064193"/>
            <a:ext cx="476250" cy="104775"/>
          </a:xfrm>
          <a:custGeom>
            <a:avLst/>
            <a:gdLst>
              <a:gd name="txL" fmla="*/ 0 w 750"/>
              <a:gd name="txT" fmla="*/ 0 h 165"/>
              <a:gd name="txR" fmla="*/ 750 w 750"/>
              <a:gd name="txB" fmla="*/ 165 h 165"/>
            </a:gdLst>
            <a:ahLst/>
            <a:cxnLst>
              <a:cxn ang="0">
                <a:pos x="0" y="25403175"/>
              </a:cxn>
              <a:cxn ang="0">
                <a:pos x="30645100" y="25403175"/>
              </a:cxn>
              <a:cxn ang="0">
                <a:pos x="61693425" y="20564475"/>
              </a:cxn>
              <a:cxn ang="0">
                <a:pos x="81854675" y="20564475"/>
              </a:cxn>
              <a:cxn ang="0">
                <a:pos x="97580450" y="20564475"/>
              </a:cxn>
              <a:cxn ang="0">
                <a:pos x="117741700" y="15322550"/>
              </a:cxn>
              <a:cxn ang="0">
                <a:pos x="138306175" y="15322550"/>
              </a:cxn>
              <a:cxn ang="0">
                <a:pos x="158870650" y="10080625"/>
              </a:cxn>
              <a:cxn ang="0">
                <a:pos x="179435125" y="10080625"/>
              </a:cxn>
              <a:cxn ang="0">
                <a:pos x="194757675" y="5241925"/>
              </a:cxn>
              <a:cxn ang="0">
                <a:pos x="210080225" y="5241925"/>
              </a:cxn>
              <a:cxn ang="0">
                <a:pos x="220564075" y="0"/>
              </a:cxn>
              <a:cxn ang="0">
                <a:pos x="235886625" y="0"/>
              </a:cxn>
              <a:cxn ang="0">
                <a:pos x="246370475" y="0"/>
              </a:cxn>
              <a:cxn ang="0">
                <a:pos x="251209175" y="0"/>
              </a:cxn>
              <a:cxn ang="0">
                <a:pos x="266531725" y="0"/>
              </a:cxn>
              <a:cxn ang="0">
                <a:pos x="277015575" y="5241925"/>
              </a:cxn>
              <a:cxn ang="0">
                <a:pos x="287096200" y="10080625"/>
              </a:cxn>
              <a:cxn ang="0">
                <a:pos x="297580050" y="20564475"/>
              </a:cxn>
              <a:cxn ang="0">
                <a:pos x="302418750" y="30645100"/>
              </a:cxn>
              <a:cxn ang="0">
                <a:pos x="302418750" y="35887025"/>
              </a:cxn>
              <a:cxn ang="0">
                <a:pos x="302418750" y="45967650"/>
              </a:cxn>
              <a:cxn ang="0">
                <a:pos x="297580050" y="51209575"/>
              </a:cxn>
              <a:cxn ang="0">
                <a:pos x="292338125" y="51209575"/>
              </a:cxn>
              <a:cxn ang="0">
                <a:pos x="282257500" y="51209575"/>
              </a:cxn>
              <a:cxn ang="0">
                <a:pos x="277015575" y="51209575"/>
              </a:cxn>
              <a:cxn ang="0">
                <a:pos x="271773650" y="51209575"/>
              </a:cxn>
              <a:cxn ang="0">
                <a:pos x="251209175" y="51209575"/>
              </a:cxn>
              <a:cxn ang="0">
                <a:pos x="246370475" y="51209575"/>
              </a:cxn>
              <a:cxn ang="0">
                <a:pos x="241128550" y="51209575"/>
              </a:cxn>
              <a:cxn ang="0">
                <a:pos x="230644700" y="56048275"/>
              </a:cxn>
              <a:cxn ang="0">
                <a:pos x="220564075" y="56048275"/>
              </a:cxn>
              <a:cxn ang="0">
                <a:pos x="210080225" y="56048275"/>
              </a:cxn>
              <a:cxn ang="0">
                <a:pos x="194757675" y="56048275"/>
              </a:cxn>
              <a:cxn ang="0">
                <a:pos x="179435125" y="56048275"/>
              </a:cxn>
              <a:cxn ang="0">
                <a:pos x="169354500" y="56048275"/>
              </a:cxn>
              <a:cxn ang="0">
                <a:pos x="148790025" y="56048275"/>
              </a:cxn>
              <a:cxn ang="0">
                <a:pos x="133467475" y="56048275"/>
              </a:cxn>
              <a:cxn ang="0">
                <a:pos x="112903000" y="61290200"/>
              </a:cxn>
              <a:cxn ang="0">
                <a:pos x="92338525" y="61290200"/>
              </a:cxn>
              <a:cxn ang="0">
                <a:pos x="71774050" y="61290200"/>
              </a:cxn>
              <a:cxn ang="0">
                <a:pos x="51209575" y="66532125"/>
              </a:cxn>
              <a:cxn ang="0">
                <a:pos x="25403175" y="66532125"/>
              </a:cxn>
              <a:cxn ang="0">
                <a:pos x="0" y="66532125"/>
              </a:cxn>
              <a:cxn ang="0">
                <a:pos x="0" y="25403175"/>
              </a:cxn>
            </a:cxnLst>
            <a:rect l="txL" t="txT" r="txR" b="txB"/>
            <a:pathLst>
              <a:path w="750" h="165">
                <a:moveTo>
                  <a:pt x="0" y="63"/>
                </a:moveTo>
                <a:lnTo>
                  <a:pt x="76" y="63"/>
                </a:lnTo>
                <a:lnTo>
                  <a:pt x="153" y="51"/>
                </a:lnTo>
                <a:lnTo>
                  <a:pt x="203" y="51"/>
                </a:lnTo>
                <a:lnTo>
                  <a:pt x="242" y="51"/>
                </a:lnTo>
                <a:lnTo>
                  <a:pt x="292" y="38"/>
                </a:lnTo>
                <a:lnTo>
                  <a:pt x="343" y="38"/>
                </a:lnTo>
                <a:lnTo>
                  <a:pt x="394" y="25"/>
                </a:lnTo>
                <a:lnTo>
                  <a:pt x="445" y="25"/>
                </a:lnTo>
                <a:lnTo>
                  <a:pt x="483" y="13"/>
                </a:lnTo>
                <a:lnTo>
                  <a:pt x="521" y="13"/>
                </a:lnTo>
                <a:lnTo>
                  <a:pt x="547" y="0"/>
                </a:lnTo>
                <a:lnTo>
                  <a:pt x="585" y="0"/>
                </a:lnTo>
                <a:lnTo>
                  <a:pt x="611" y="0"/>
                </a:lnTo>
                <a:lnTo>
                  <a:pt x="623" y="0"/>
                </a:lnTo>
                <a:lnTo>
                  <a:pt x="661" y="0"/>
                </a:lnTo>
                <a:lnTo>
                  <a:pt x="687" y="13"/>
                </a:lnTo>
                <a:lnTo>
                  <a:pt x="712" y="25"/>
                </a:lnTo>
                <a:lnTo>
                  <a:pt x="738" y="51"/>
                </a:lnTo>
                <a:lnTo>
                  <a:pt x="750" y="76"/>
                </a:lnTo>
                <a:lnTo>
                  <a:pt x="750" y="89"/>
                </a:lnTo>
                <a:lnTo>
                  <a:pt x="750" y="114"/>
                </a:lnTo>
                <a:lnTo>
                  <a:pt x="738" y="127"/>
                </a:lnTo>
                <a:lnTo>
                  <a:pt x="725" y="127"/>
                </a:lnTo>
                <a:lnTo>
                  <a:pt x="700" y="127"/>
                </a:lnTo>
                <a:lnTo>
                  <a:pt x="687" y="127"/>
                </a:lnTo>
                <a:lnTo>
                  <a:pt x="674" y="127"/>
                </a:lnTo>
                <a:lnTo>
                  <a:pt x="623" y="127"/>
                </a:lnTo>
                <a:lnTo>
                  <a:pt x="611" y="127"/>
                </a:lnTo>
                <a:lnTo>
                  <a:pt x="598" y="127"/>
                </a:lnTo>
                <a:lnTo>
                  <a:pt x="572" y="139"/>
                </a:lnTo>
                <a:lnTo>
                  <a:pt x="547" y="139"/>
                </a:lnTo>
                <a:lnTo>
                  <a:pt x="521" y="139"/>
                </a:lnTo>
                <a:lnTo>
                  <a:pt x="483" y="139"/>
                </a:lnTo>
                <a:lnTo>
                  <a:pt x="445" y="139"/>
                </a:lnTo>
                <a:lnTo>
                  <a:pt x="420" y="139"/>
                </a:lnTo>
                <a:lnTo>
                  <a:pt x="369" y="139"/>
                </a:lnTo>
                <a:lnTo>
                  <a:pt x="331" y="139"/>
                </a:lnTo>
                <a:lnTo>
                  <a:pt x="280" y="152"/>
                </a:lnTo>
                <a:lnTo>
                  <a:pt x="229" y="152"/>
                </a:lnTo>
                <a:lnTo>
                  <a:pt x="178" y="152"/>
                </a:lnTo>
                <a:lnTo>
                  <a:pt x="127" y="165"/>
                </a:lnTo>
                <a:lnTo>
                  <a:pt x="63" y="165"/>
                </a:lnTo>
                <a:lnTo>
                  <a:pt x="0" y="165"/>
                </a:lnTo>
                <a:lnTo>
                  <a:pt x="0" y="63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0694" name="Freeform 38"/>
          <p:cNvSpPr/>
          <p:nvPr/>
        </p:nvSpPr>
        <p:spPr>
          <a:xfrm>
            <a:off x="4895533" y="1608455"/>
            <a:ext cx="161925" cy="989013"/>
          </a:xfrm>
          <a:custGeom>
            <a:avLst/>
            <a:gdLst>
              <a:gd name="txL" fmla="*/ 0 w 255"/>
              <a:gd name="txT" fmla="*/ 0 h 1559"/>
              <a:gd name="txR" fmla="*/ 255 w 255"/>
              <a:gd name="txB" fmla="*/ 1559 h 1559"/>
            </a:gdLst>
            <a:ahLst/>
            <a:cxnLst>
              <a:cxn ang="0">
                <a:pos x="5241925" y="30586448"/>
              </a:cxn>
              <a:cxn ang="0">
                <a:pos x="0" y="15293224"/>
              </a:cxn>
              <a:cxn ang="0">
                <a:pos x="0" y="5231809"/>
              </a:cxn>
              <a:cxn ang="0">
                <a:pos x="10483850" y="0"/>
              </a:cxn>
              <a:cxn ang="0">
                <a:pos x="20564475" y="0"/>
              </a:cxn>
              <a:cxn ang="0">
                <a:pos x="35887025" y="5231809"/>
              </a:cxn>
              <a:cxn ang="0">
                <a:pos x="66935350" y="15293224"/>
              </a:cxn>
              <a:cxn ang="0">
                <a:pos x="82257900" y="25756842"/>
              </a:cxn>
              <a:cxn ang="0">
                <a:pos x="92338525" y="30586448"/>
              </a:cxn>
              <a:cxn ang="0">
                <a:pos x="97580450" y="41050066"/>
              </a:cxn>
              <a:cxn ang="0">
                <a:pos x="102822375" y="56343290"/>
              </a:cxn>
              <a:cxn ang="0">
                <a:pos x="97580450" y="71635880"/>
              </a:cxn>
              <a:cxn ang="0">
                <a:pos x="97580450" y="81697295"/>
              </a:cxn>
              <a:cxn ang="0">
                <a:pos x="97580450" y="91758710"/>
              </a:cxn>
              <a:cxn ang="0">
                <a:pos x="97580450" y="112283743"/>
              </a:cxn>
              <a:cxn ang="0">
                <a:pos x="92338525" y="132808142"/>
              </a:cxn>
              <a:cxn ang="0">
                <a:pos x="92338525" y="158162781"/>
              </a:cxn>
              <a:cxn ang="0">
                <a:pos x="92338525" y="188749230"/>
              </a:cxn>
              <a:cxn ang="0">
                <a:pos x="87499825" y="224566852"/>
              </a:cxn>
              <a:cxn ang="0">
                <a:pos x="87499825" y="280507305"/>
              </a:cxn>
              <a:cxn ang="0">
                <a:pos x="82257900" y="367436410"/>
              </a:cxn>
              <a:cxn ang="0">
                <a:pos x="82257900" y="459195120"/>
              </a:cxn>
              <a:cxn ang="0">
                <a:pos x="77015975" y="561015245"/>
              </a:cxn>
              <a:cxn ang="0">
                <a:pos x="31048325" y="627419316"/>
              </a:cxn>
              <a:cxn ang="0">
                <a:pos x="31048325" y="596832868"/>
              </a:cxn>
              <a:cxn ang="0">
                <a:pos x="31048325" y="566247054"/>
              </a:cxn>
              <a:cxn ang="0">
                <a:pos x="31048325" y="530428797"/>
              </a:cxn>
              <a:cxn ang="0">
                <a:pos x="31048325" y="489781568"/>
              </a:cxn>
              <a:cxn ang="0">
                <a:pos x="31048325" y="443901896"/>
              </a:cxn>
              <a:cxn ang="0">
                <a:pos x="31048325" y="398022858"/>
              </a:cxn>
              <a:cxn ang="0">
                <a:pos x="31048325" y="341680202"/>
              </a:cxn>
              <a:cxn ang="0">
                <a:pos x="31048325" y="285739114"/>
              </a:cxn>
              <a:cxn ang="0">
                <a:pos x="31048325" y="229798661"/>
              </a:cxn>
              <a:cxn ang="0">
                <a:pos x="25806400" y="183919623"/>
              </a:cxn>
              <a:cxn ang="0">
                <a:pos x="25806400" y="142869557"/>
              </a:cxn>
              <a:cxn ang="0">
                <a:pos x="25806400" y="107051934"/>
              </a:cxn>
              <a:cxn ang="0">
                <a:pos x="20564475" y="81697295"/>
              </a:cxn>
              <a:cxn ang="0">
                <a:pos x="15322550" y="61172262"/>
              </a:cxn>
              <a:cxn ang="0">
                <a:pos x="15322550" y="45879038"/>
              </a:cxn>
              <a:cxn ang="0">
                <a:pos x="10483850" y="35818257"/>
              </a:cxn>
            </a:cxnLst>
            <a:rect l="txL" t="txT" r="txR" b="txB"/>
            <a:pathLst>
              <a:path w="255" h="1559">
                <a:moveTo>
                  <a:pt x="26" y="89"/>
                </a:moveTo>
                <a:lnTo>
                  <a:pt x="13" y="76"/>
                </a:lnTo>
                <a:lnTo>
                  <a:pt x="0" y="64"/>
                </a:lnTo>
                <a:lnTo>
                  <a:pt x="0" y="38"/>
                </a:lnTo>
                <a:lnTo>
                  <a:pt x="0" y="26"/>
                </a:lnTo>
                <a:lnTo>
                  <a:pt x="0" y="13"/>
                </a:lnTo>
                <a:lnTo>
                  <a:pt x="13" y="13"/>
                </a:lnTo>
                <a:lnTo>
                  <a:pt x="26" y="0"/>
                </a:lnTo>
                <a:lnTo>
                  <a:pt x="38" y="0"/>
                </a:lnTo>
                <a:lnTo>
                  <a:pt x="51" y="0"/>
                </a:lnTo>
                <a:lnTo>
                  <a:pt x="77" y="13"/>
                </a:lnTo>
                <a:lnTo>
                  <a:pt x="89" y="13"/>
                </a:lnTo>
                <a:lnTo>
                  <a:pt x="115" y="26"/>
                </a:lnTo>
                <a:lnTo>
                  <a:pt x="166" y="38"/>
                </a:lnTo>
                <a:lnTo>
                  <a:pt x="178" y="51"/>
                </a:lnTo>
                <a:lnTo>
                  <a:pt x="204" y="64"/>
                </a:lnTo>
                <a:lnTo>
                  <a:pt x="217" y="64"/>
                </a:lnTo>
                <a:lnTo>
                  <a:pt x="229" y="76"/>
                </a:lnTo>
                <a:lnTo>
                  <a:pt x="242" y="89"/>
                </a:lnTo>
                <a:lnTo>
                  <a:pt x="242" y="102"/>
                </a:lnTo>
                <a:lnTo>
                  <a:pt x="255" y="114"/>
                </a:lnTo>
                <a:lnTo>
                  <a:pt x="255" y="140"/>
                </a:lnTo>
                <a:lnTo>
                  <a:pt x="255" y="165"/>
                </a:lnTo>
                <a:lnTo>
                  <a:pt x="242" y="178"/>
                </a:lnTo>
                <a:lnTo>
                  <a:pt x="242" y="190"/>
                </a:lnTo>
                <a:lnTo>
                  <a:pt x="242" y="203"/>
                </a:lnTo>
                <a:lnTo>
                  <a:pt x="242" y="216"/>
                </a:lnTo>
                <a:lnTo>
                  <a:pt x="242" y="228"/>
                </a:lnTo>
                <a:lnTo>
                  <a:pt x="242" y="254"/>
                </a:lnTo>
                <a:lnTo>
                  <a:pt x="242" y="279"/>
                </a:lnTo>
                <a:lnTo>
                  <a:pt x="229" y="305"/>
                </a:lnTo>
                <a:lnTo>
                  <a:pt x="229" y="330"/>
                </a:lnTo>
                <a:lnTo>
                  <a:pt x="229" y="355"/>
                </a:lnTo>
                <a:lnTo>
                  <a:pt x="229" y="393"/>
                </a:lnTo>
                <a:lnTo>
                  <a:pt x="229" y="431"/>
                </a:lnTo>
                <a:lnTo>
                  <a:pt x="229" y="469"/>
                </a:lnTo>
                <a:lnTo>
                  <a:pt x="217" y="507"/>
                </a:lnTo>
                <a:lnTo>
                  <a:pt x="217" y="558"/>
                </a:lnTo>
                <a:lnTo>
                  <a:pt x="217" y="596"/>
                </a:lnTo>
                <a:lnTo>
                  <a:pt x="217" y="697"/>
                </a:lnTo>
                <a:lnTo>
                  <a:pt x="204" y="799"/>
                </a:lnTo>
                <a:lnTo>
                  <a:pt x="204" y="913"/>
                </a:lnTo>
                <a:lnTo>
                  <a:pt x="204" y="1027"/>
                </a:lnTo>
                <a:lnTo>
                  <a:pt x="204" y="1141"/>
                </a:lnTo>
                <a:lnTo>
                  <a:pt x="204" y="1268"/>
                </a:lnTo>
                <a:lnTo>
                  <a:pt x="191" y="1394"/>
                </a:lnTo>
                <a:lnTo>
                  <a:pt x="191" y="1521"/>
                </a:lnTo>
                <a:lnTo>
                  <a:pt x="77" y="1559"/>
                </a:lnTo>
                <a:lnTo>
                  <a:pt x="77" y="1521"/>
                </a:lnTo>
                <a:lnTo>
                  <a:pt x="77" y="1483"/>
                </a:lnTo>
                <a:lnTo>
                  <a:pt x="77" y="1445"/>
                </a:lnTo>
                <a:lnTo>
                  <a:pt x="77" y="1407"/>
                </a:lnTo>
                <a:lnTo>
                  <a:pt x="77" y="1369"/>
                </a:lnTo>
                <a:lnTo>
                  <a:pt x="77" y="1318"/>
                </a:lnTo>
                <a:lnTo>
                  <a:pt x="77" y="1268"/>
                </a:lnTo>
                <a:lnTo>
                  <a:pt x="77" y="1217"/>
                </a:lnTo>
                <a:lnTo>
                  <a:pt x="77" y="1166"/>
                </a:lnTo>
                <a:lnTo>
                  <a:pt x="77" y="1103"/>
                </a:lnTo>
                <a:lnTo>
                  <a:pt x="77" y="1039"/>
                </a:lnTo>
                <a:lnTo>
                  <a:pt x="77" y="989"/>
                </a:lnTo>
                <a:lnTo>
                  <a:pt x="77" y="913"/>
                </a:lnTo>
                <a:lnTo>
                  <a:pt x="77" y="849"/>
                </a:lnTo>
                <a:lnTo>
                  <a:pt x="77" y="786"/>
                </a:lnTo>
                <a:lnTo>
                  <a:pt x="77" y="710"/>
                </a:lnTo>
                <a:lnTo>
                  <a:pt x="77" y="634"/>
                </a:lnTo>
                <a:lnTo>
                  <a:pt x="77" y="571"/>
                </a:lnTo>
                <a:lnTo>
                  <a:pt x="77" y="507"/>
                </a:lnTo>
                <a:lnTo>
                  <a:pt x="64" y="457"/>
                </a:lnTo>
                <a:lnTo>
                  <a:pt x="64" y="406"/>
                </a:lnTo>
                <a:lnTo>
                  <a:pt x="64" y="355"/>
                </a:lnTo>
                <a:lnTo>
                  <a:pt x="64" y="305"/>
                </a:lnTo>
                <a:lnTo>
                  <a:pt x="64" y="266"/>
                </a:lnTo>
                <a:lnTo>
                  <a:pt x="51" y="228"/>
                </a:lnTo>
                <a:lnTo>
                  <a:pt x="51" y="203"/>
                </a:lnTo>
                <a:lnTo>
                  <a:pt x="51" y="165"/>
                </a:lnTo>
                <a:lnTo>
                  <a:pt x="38" y="152"/>
                </a:lnTo>
                <a:lnTo>
                  <a:pt x="38" y="127"/>
                </a:lnTo>
                <a:lnTo>
                  <a:pt x="38" y="114"/>
                </a:lnTo>
                <a:lnTo>
                  <a:pt x="26" y="102"/>
                </a:lnTo>
                <a:lnTo>
                  <a:pt x="26" y="89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0699" name="Freeform 43"/>
          <p:cNvSpPr/>
          <p:nvPr/>
        </p:nvSpPr>
        <p:spPr>
          <a:xfrm>
            <a:off x="4646295" y="2413318"/>
            <a:ext cx="588963" cy="393700"/>
          </a:xfrm>
          <a:custGeom>
            <a:avLst/>
            <a:gdLst>
              <a:gd name="txL" fmla="*/ 0 w 929"/>
              <a:gd name="txT" fmla="*/ 0 h 620"/>
              <a:gd name="txR" fmla="*/ 929 w 929"/>
              <a:gd name="txB" fmla="*/ 620 h 620"/>
            </a:gdLst>
            <a:ahLst/>
            <a:cxnLst>
              <a:cxn ang="0">
                <a:pos x="35771419" y="163306125"/>
              </a:cxn>
              <a:cxn ang="0">
                <a:pos x="45819293" y="168548050"/>
              </a:cxn>
              <a:cxn ang="0">
                <a:pos x="56269741" y="163306125"/>
              </a:cxn>
              <a:cxn ang="0">
                <a:pos x="71542838" y="158064200"/>
              </a:cxn>
              <a:cxn ang="0">
                <a:pos x="86815936" y="147983575"/>
              </a:cxn>
              <a:cxn ang="0">
                <a:pos x="107313623" y="137902950"/>
              </a:cxn>
              <a:cxn ang="0">
                <a:pos x="133037169" y="127419100"/>
              </a:cxn>
              <a:cxn ang="0">
                <a:pos x="158358140" y="107257850"/>
              </a:cxn>
              <a:cxn ang="0">
                <a:pos x="194129559" y="91935300"/>
              </a:cxn>
              <a:cxn ang="0">
                <a:pos x="229900978" y="66128900"/>
              </a:cxn>
              <a:cxn ang="0">
                <a:pos x="260849113" y="50806350"/>
              </a:cxn>
              <a:cxn ang="0">
                <a:pos x="291395309" y="35483800"/>
              </a:cxn>
              <a:cxn ang="0">
                <a:pos x="317118220" y="20161250"/>
              </a:cxn>
              <a:cxn ang="0">
                <a:pos x="337616542" y="10080625"/>
              </a:cxn>
              <a:cxn ang="0">
                <a:pos x="352889639" y="4838700"/>
              </a:cxn>
              <a:cxn ang="0">
                <a:pos x="362938147" y="0"/>
              </a:cxn>
              <a:cxn ang="0">
                <a:pos x="373387961" y="0"/>
              </a:cxn>
              <a:cxn ang="0">
                <a:pos x="368162737" y="10080625"/>
              </a:cxn>
              <a:cxn ang="0">
                <a:pos x="357712923" y="15322550"/>
              </a:cxn>
              <a:cxn ang="0">
                <a:pos x="347665049" y="30645100"/>
              </a:cxn>
              <a:cxn ang="0">
                <a:pos x="327166728" y="45967650"/>
              </a:cxn>
              <a:cxn ang="0">
                <a:pos x="306668406" y="66128900"/>
              </a:cxn>
              <a:cxn ang="0">
                <a:pos x="281347435" y="91935300"/>
              </a:cxn>
              <a:cxn ang="0">
                <a:pos x="245576016" y="117338475"/>
              </a:cxn>
              <a:cxn ang="0">
                <a:pos x="209804597" y="147983575"/>
              </a:cxn>
              <a:cxn ang="0">
                <a:pos x="178856461" y="173386750"/>
              </a:cxn>
              <a:cxn ang="0">
                <a:pos x="148310266" y="199193150"/>
              </a:cxn>
              <a:cxn ang="0">
                <a:pos x="122586721" y="214515700"/>
              </a:cxn>
              <a:cxn ang="0">
                <a:pos x="102089033" y="229838250"/>
              </a:cxn>
              <a:cxn ang="0">
                <a:pos x="81590712" y="239918875"/>
              </a:cxn>
              <a:cxn ang="0">
                <a:pos x="71542838" y="245160800"/>
              </a:cxn>
              <a:cxn ang="0">
                <a:pos x="61494331" y="249999500"/>
              </a:cxn>
              <a:cxn ang="0">
                <a:pos x="51044517" y="245160800"/>
              </a:cxn>
              <a:cxn ang="0">
                <a:pos x="35771419" y="239918875"/>
              </a:cxn>
              <a:cxn ang="0">
                <a:pos x="25722911" y="229838250"/>
              </a:cxn>
              <a:cxn ang="0">
                <a:pos x="15273098" y="214515700"/>
              </a:cxn>
              <a:cxn ang="0">
                <a:pos x="5225224" y="183870600"/>
              </a:cxn>
              <a:cxn ang="0">
                <a:pos x="5225224" y="168548050"/>
              </a:cxn>
              <a:cxn ang="0">
                <a:pos x="10047874" y="158064200"/>
              </a:cxn>
              <a:cxn ang="0">
                <a:pos x="25722911" y="163306125"/>
              </a:cxn>
            </a:cxnLst>
            <a:rect l="txL" t="txT" r="txR" b="txB"/>
            <a:pathLst>
              <a:path w="929" h="620">
                <a:moveTo>
                  <a:pt x="64" y="405"/>
                </a:moveTo>
                <a:lnTo>
                  <a:pt x="89" y="405"/>
                </a:lnTo>
                <a:lnTo>
                  <a:pt x="102" y="418"/>
                </a:lnTo>
                <a:lnTo>
                  <a:pt x="114" y="418"/>
                </a:lnTo>
                <a:lnTo>
                  <a:pt x="127" y="418"/>
                </a:lnTo>
                <a:lnTo>
                  <a:pt x="140" y="405"/>
                </a:lnTo>
                <a:lnTo>
                  <a:pt x="153" y="405"/>
                </a:lnTo>
                <a:lnTo>
                  <a:pt x="178" y="392"/>
                </a:lnTo>
                <a:lnTo>
                  <a:pt x="191" y="380"/>
                </a:lnTo>
                <a:lnTo>
                  <a:pt x="216" y="367"/>
                </a:lnTo>
                <a:lnTo>
                  <a:pt x="242" y="354"/>
                </a:lnTo>
                <a:lnTo>
                  <a:pt x="267" y="342"/>
                </a:lnTo>
                <a:lnTo>
                  <a:pt x="293" y="329"/>
                </a:lnTo>
                <a:lnTo>
                  <a:pt x="331" y="316"/>
                </a:lnTo>
                <a:lnTo>
                  <a:pt x="356" y="291"/>
                </a:lnTo>
                <a:lnTo>
                  <a:pt x="394" y="266"/>
                </a:lnTo>
                <a:lnTo>
                  <a:pt x="432" y="253"/>
                </a:lnTo>
                <a:lnTo>
                  <a:pt x="483" y="228"/>
                </a:lnTo>
                <a:lnTo>
                  <a:pt x="522" y="202"/>
                </a:lnTo>
                <a:lnTo>
                  <a:pt x="572" y="164"/>
                </a:lnTo>
                <a:lnTo>
                  <a:pt x="611" y="152"/>
                </a:lnTo>
                <a:lnTo>
                  <a:pt x="649" y="126"/>
                </a:lnTo>
                <a:lnTo>
                  <a:pt x="687" y="101"/>
                </a:lnTo>
                <a:lnTo>
                  <a:pt x="725" y="88"/>
                </a:lnTo>
                <a:lnTo>
                  <a:pt x="763" y="63"/>
                </a:lnTo>
                <a:lnTo>
                  <a:pt x="789" y="50"/>
                </a:lnTo>
                <a:lnTo>
                  <a:pt x="814" y="38"/>
                </a:lnTo>
                <a:lnTo>
                  <a:pt x="840" y="25"/>
                </a:lnTo>
                <a:lnTo>
                  <a:pt x="865" y="25"/>
                </a:lnTo>
                <a:lnTo>
                  <a:pt x="878" y="12"/>
                </a:lnTo>
                <a:lnTo>
                  <a:pt x="890" y="12"/>
                </a:lnTo>
                <a:lnTo>
                  <a:pt x="903" y="0"/>
                </a:lnTo>
                <a:lnTo>
                  <a:pt x="916" y="0"/>
                </a:lnTo>
                <a:lnTo>
                  <a:pt x="929" y="0"/>
                </a:lnTo>
                <a:lnTo>
                  <a:pt x="929" y="12"/>
                </a:lnTo>
                <a:lnTo>
                  <a:pt x="916" y="25"/>
                </a:lnTo>
                <a:lnTo>
                  <a:pt x="903" y="25"/>
                </a:lnTo>
                <a:lnTo>
                  <a:pt x="890" y="38"/>
                </a:lnTo>
                <a:lnTo>
                  <a:pt x="878" y="63"/>
                </a:lnTo>
                <a:lnTo>
                  <a:pt x="865" y="76"/>
                </a:lnTo>
                <a:lnTo>
                  <a:pt x="840" y="88"/>
                </a:lnTo>
                <a:lnTo>
                  <a:pt x="814" y="114"/>
                </a:lnTo>
                <a:lnTo>
                  <a:pt x="789" y="139"/>
                </a:lnTo>
                <a:lnTo>
                  <a:pt x="763" y="164"/>
                </a:lnTo>
                <a:lnTo>
                  <a:pt x="725" y="190"/>
                </a:lnTo>
                <a:lnTo>
                  <a:pt x="700" y="228"/>
                </a:lnTo>
                <a:lnTo>
                  <a:pt x="649" y="253"/>
                </a:lnTo>
                <a:lnTo>
                  <a:pt x="611" y="291"/>
                </a:lnTo>
                <a:lnTo>
                  <a:pt x="572" y="329"/>
                </a:lnTo>
                <a:lnTo>
                  <a:pt x="522" y="367"/>
                </a:lnTo>
                <a:lnTo>
                  <a:pt x="483" y="405"/>
                </a:lnTo>
                <a:lnTo>
                  <a:pt x="445" y="430"/>
                </a:lnTo>
                <a:lnTo>
                  <a:pt x="407" y="468"/>
                </a:lnTo>
                <a:lnTo>
                  <a:pt x="369" y="494"/>
                </a:lnTo>
                <a:lnTo>
                  <a:pt x="331" y="519"/>
                </a:lnTo>
                <a:lnTo>
                  <a:pt x="305" y="532"/>
                </a:lnTo>
                <a:lnTo>
                  <a:pt x="280" y="557"/>
                </a:lnTo>
                <a:lnTo>
                  <a:pt x="254" y="570"/>
                </a:lnTo>
                <a:lnTo>
                  <a:pt x="229" y="582"/>
                </a:lnTo>
                <a:lnTo>
                  <a:pt x="203" y="595"/>
                </a:lnTo>
                <a:lnTo>
                  <a:pt x="191" y="608"/>
                </a:lnTo>
                <a:lnTo>
                  <a:pt x="178" y="608"/>
                </a:lnTo>
                <a:lnTo>
                  <a:pt x="165" y="620"/>
                </a:lnTo>
                <a:lnTo>
                  <a:pt x="153" y="620"/>
                </a:lnTo>
                <a:lnTo>
                  <a:pt x="140" y="620"/>
                </a:lnTo>
                <a:lnTo>
                  <a:pt x="127" y="608"/>
                </a:lnTo>
                <a:lnTo>
                  <a:pt x="102" y="608"/>
                </a:lnTo>
                <a:lnTo>
                  <a:pt x="89" y="595"/>
                </a:lnTo>
                <a:lnTo>
                  <a:pt x="76" y="582"/>
                </a:lnTo>
                <a:lnTo>
                  <a:pt x="64" y="570"/>
                </a:lnTo>
                <a:lnTo>
                  <a:pt x="51" y="557"/>
                </a:lnTo>
                <a:lnTo>
                  <a:pt x="38" y="532"/>
                </a:lnTo>
                <a:lnTo>
                  <a:pt x="13" y="494"/>
                </a:lnTo>
                <a:lnTo>
                  <a:pt x="13" y="456"/>
                </a:lnTo>
                <a:lnTo>
                  <a:pt x="0" y="430"/>
                </a:lnTo>
                <a:lnTo>
                  <a:pt x="13" y="418"/>
                </a:lnTo>
                <a:lnTo>
                  <a:pt x="13" y="405"/>
                </a:lnTo>
                <a:lnTo>
                  <a:pt x="25" y="392"/>
                </a:lnTo>
                <a:lnTo>
                  <a:pt x="38" y="392"/>
                </a:lnTo>
                <a:lnTo>
                  <a:pt x="64" y="405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0695" name="Freeform 39"/>
          <p:cNvSpPr/>
          <p:nvPr/>
        </p:nvSpPr>
        <p:spPr>
          <a:xfrm>
            <a:off x="5332095" y="1624330"/>
            <a:ext cx="169863" cy="458788"/>
          </a:xfrm>
          <a:custGeom>
            <a:avLst/>
            <a:gdLst>
              <a:gd name="txL" fmla="*/ 0 w 268"/>
              <a:gd name="txT" fmla="*/ 0 h 722"/>
              <a:gd name="txR" fmla="*/ 268 w 268"/>
              <a:gd name="txB" fmla="*/ 722 h 722"/>
            </a:gdLst>
            <a:ahLst/>
            <a:cxnLst>
              <a:cxn ang="0">
                <a:pos x="20488140" y="35533194"/>
              </a:cxn>
              <a:cxn ang="0">
                <a:pos x="10444673" y="30687325"/>
              </a:cxn>
              <a:cxn ang="0">
                <a:pos x="5222653" y="25438587"/>
              </a:cxn>
              <a:cxn ang="0">
                <a:pos x="5222653" y="20189214"/>
              </a:cxn>
              <a:cxn ang="0">
                <a:pos x="0" y="10094607"/>
              </a:cxn>
              <a:cxn ang="0">
                <a:pos x="5222653" y="4845233"/>
              </a:cxn>
              <a:cxn ang="0">
                <a:pos x="10444673" y="0"/>
              </a:cxn>
              <a:cxn ang="0">
                <a:pos x="15265486" y="0"/>
              </a:cxn>
              <a:cxn ang="0">
                <a:pos x="20488140" y="0"/>
              </a:cxn>
              <a:cxn ang="0">
                <a:pos x="30932813" y="0"/>
              </a:cxn>
              <a:cxn ang="0">
                <a:pos x="40975646" y="0"/>
              </a:cxn>
              <a:cxn ang="0">
                <a:pos x="51420953" y="4845233"/>
              </a:cxn>
              <a:cxn ang="0">
                <a:pos x="61463786" y="4845233"/>
              </a:cxn>
              <a:cxn ang="0">
                <a:pos x="71506619" y="10094607"/>
              </a:cxn>
              <a:cxn ang="0">
                <a:pos x="76729272" y="10094607"/>
              </a:cxn>
              <a:cxn ang="0">
                <a:pos x="87173945" y="15343980"/>
              </a:cxn>
              <a:cxn ang="0">
                <a:pos x="91994758" y="15343980"/>
              </a:cxn>
              <a:cxn ang="0">
                <a:pos x="97217412" y="20189214"/>
              </a:cxn>
              <a:cxn ang="0">
                <a:pos x="102439432" y="20189214"/>
              </a:cxn>
              <a:cxn ang="0">
                <a:pos x="102439432" y="25438587"/>
              </a:cxn>
              <a:cxn ang="0">
                <a:pos x="107662085" y="35533194"/>
              </a:cxn>
              <a:cxn ang="0">
                <a:pos x="107662085" y="46031306"/>
              </a:cxn>
              <a:cxn ang="0">
                <a:pos x="107662085" y="61375286"/>
              </a:cxn>
              <a:cxn ang="0">
                <a:pos x="107662085" y="76719266"/>
              </a:cxn>
              <a:cxn ang="0">
                <a:pos x="107662085" y="96908480"/>
              </a:cxn>
              <a:cxn ang="0">
                <a:pos x="107662085" y="122750572"/>
              </a:cxn>
              <a:cxn ang="0">
                <a:pos x="107662085" y="153437898"/>
              </a:cxn>
              <a:cxn ang="0">
                <a:pos x="107662085" y="184125858"/>
              </a:cxn>
              <a:cxn ang="0">
                <a:pos x="102439432" y="209564446"/>
              </a:cxn>
              <a:cxn ang="0">
                <a:pos x="102439432" y="230157164"/>
              </a:cxn>
              <a:cxn ang="0">
                <a:pos x="102439432" y="250750518"/>
              </a:cxn>
              <a:cxn ang="0">
                <a:pos x="97217412" y="260845125"/>
              </a:cxn>
              <a:cxn ang="0">
                <a:pos x="97217412" y="276188470"/>
              </a:cxn>
              <a:cxn ang="0">
                <a:pos x="97217412" y="281437843"/>
              </a:cxn>
              <a:cxn ang="0">
                <a:pos x="91994758" y="286283077"/>
              </a:cxn>
              <a:cxn ang="0">
                <a:pos x="87173945" y="291532450"/>
              </a:cxn>
              <a:cxn ang="0">
                <a:pos x="81951926" y="291532450"/>
              </a:cxn>
              <a:cxn ang="0">
                <a:pos x="76729272" y="286283077"/>
              </a:cxn>
              <a:cxn ang="0">
                <a:pos x="76729272" y="281437843"/>
              </a:cxn>
              <a:cxn ang="0">
                <a:pos x="76729272" y="276188470"/>
              </a:cxn>
              <a:cxn ang="0">
                <a:pos x="71506619" y="270939732"/>
              </a:cxn>
              <a:cxn ang="0">
                <a:pos x="71506619" y="266093863"/>
              </a:cxn>
              <a:cxn ang="0">
                <a:pos x="71506619" y="255595751"/>
              </a:cxn>
              <a:cxn ang="0">
                <a:pos x="66686439" y="250750518"/>
              </a:cxn>
              <a:cxn ang="0">
                <a:pos x="66686439" y="240251771"/>
              </a:cxn>
              <a:cxn ang="0">
                <a:pos x="66686439" y="230157164"/>
              </a:cxn>
              <a:cxn ang="0">
                <a:pos x="61463786" y="220062557"/>
              </a:cxn>
              <a:cxn ang="0">
                <a:pos x="61463786" y="204718577"/>
              </a:cxn>
              <a:cxn ang="0">
                <a:pos x="61463786" y="194220465"/>
              </a:cxn>
              <a:cxn ang="0">
                <a:pos x="56241132" y="163532504"/>
              </a:cxn>
              <a:cxn ang="0">
                <a:pos x="51420953" y="148189159"/>
              </a:cxn>
              <a:cxn ang="0">
                <a:pos x="51420953" y="132845179"/>
              </a:cxn>
              <a:cxn ang="0">
                <a:pos x="46198299" y="122750572"/>
              </a:cxn>
              <a:cxn ang="0">
                <a:pos x="46198299" y="107406592"/>
              </a:cxn>
              <a:cxn ang="0">
                <a:pos x="40975646" y="96908480"/>
              </a:cxn>
              <a:cxn ang="0">
                <a:pos x="40975646" y="86813873"/>
              </a:cxn>
              <a:cxn ang="0">
                <a:pos x="40975646" y="81564500"/>
              </a:cxn>
              <a:cxn ang="0">
                <a:pos x="35753626" y="71469893"/>
              </a:cxn>
              <a:cxn ang="0">
                <a:pos x="30932813" y="56125913"/>
              </a:cxn>
              <a:cxn ang="0">
                <a:pos x="30932813" y="46031306"/>
              </a:cxn>
              <a:cxn ang="0">
                <a:pos x="25710159" y="40781932"/>
              </a:cxn>
              <a:cxn ang="0">
                <a:pos x="20488140" y="35533194"/>
              </a:cxn>
            </a:cxnLst>
            <a:rect l="txL" t="txT" r="txR" b="txB"/>
            <a:pathLst>
              <a:path w="268" h="722">
                <a:moveTo>
                  <a:pt x="51" y="88"/>
                </a:moveTo>
                <a:lnTo>
                  <a:pt x="26" y="76"/>
                </a:lnTo>
                <a:lnTo>
                  <a:pt x="13" y="63"/>
                </a:lnTo>
                <a:lnTo>
                  <a:pt x="13" y="50"/>
                </a:lnTo>
                <a:lnTo>
                  <a:pt x="0" y="25"/>
                </a:lnTo>
                <a:lnTo>
                  <a:pt x="13" y="12"/>
                </a:lnTo>
                <a:lnTo>
                  <a:pt x="26" y="0"/>
                </a:lnTo>
                <a:lnTo>
                  <a:pt x="38" y="0"/>
                </a:lnTo>
                <a:lnTo>
                  <a:pt x="51" y="0"/>
                </a:lnTo>
                <a:lnTo>
                  <a:pt x="77" y="0"/>
                </a:lnTo>
                <a:lnTo>
                  <a:pt x="102" y="0"/>
                </a:lnTo>
                <a:lnTo>
                  <a:pt x="128" y="12"/>
                </a:lnTo>
                <a:lnTo>
                  <a:pt x="153" y="12"/>
                </a:lnTo>
                <a:lnTo>
                  <a:pt x="178" y="25"/>
                </a:lnTo>
                <a:lnTo>
                  <a:pt x="191" y="25"/>
                </a:lnTo>
                <a:lnTo>
                  <a:pt x="217" y="38"/>
                </a:lnTo>
                <a:lnTo>
                  <a:pt x="229" y="38"/>
                </a:lnTo>
                <a:lnTo>
                  <a:pt x="242" y="50"/>
                </a:lnTo>
                <a:lnTo>
                  <a:pt x="255" y="50"/>
                </a:lnTo>
                <a:lnTo>
                  <a:pt x="255" y="63"/>
                </a:lnTo>
                <a:lnTo>
                  <a:pt x="268" y="88"/>
                </a:lnTo>
                <a:lnTo>
                  <a:pt x="268" y="114"/>
                </a:lnTo>
                <a:lnTo>
                  <a:pt x="268" y="152"/>
                </a:lnTo>
                <a:lnTo>
                  <a:pt x="268" y="190"/>
                </a:lnTo>
                <a:lnTo>
                  <a:pt x="268" y="240"/>
                </a:lnTo>
                <a:lnTo>
                  <a:pt x="268" y="304"/>
                </a:lnTo>
                <a:lnTo>
                  <a:pt x="268" y="380"/>
                </a:lnTo>
                <a:lnTo>
                  <a:pt x="268" y="456"/>
                </a:lnTo>
                <a:lnTo>
                  <a:pt x="255" y="519"/>
                </a:lnTo>
                <a:lnTo>
                  <a:pt x="255" y="570"/>
                </a:lnTo>
                <a:lnTo>
                  <a:pt x="255" y="621"/>
                </a:lnTo>
                <a:lnTo>
                  <a:pt x="242" y="646"/>
                </a:lnTo>
                <a:lnTo>
                  <a:pt x="242" y="684"/>
                </a:lnTo>
                <a:lnTo>
                  <a:pt x="242" y="697"/>
                </a:lnTo>
                <a:lnTo>
                  <a:pt x="229" y="709"/>
                </a:lnTo>
                <a:lnTo>
                  <a:pt x="217" y="722"/>
                </a:lnTo>
                <a:lnTo>
                  <a:pt x="204" y="722"/>
                </a:lnTo>
                <a:lnTo>
                  <a:pt x="191" y="709"/>
                </a:lnTo>
                <a:lnTo>
                  <a:pt x="191" y="697"/>
                </a:lnTo>
                <a:lnTo>
                  <a:pt x="191" y="684"/>
                </a:lnTo>
                <a:lnTo>
                  <a:pt x="178" y="671"/>
                </a:lnTo>
                <a:lnTo>
                  <a:pt x="178" y="659"/>
                </a:lnTo>
                <a:lnTo>
                  <a:pt x="178" y="633"/>
                </a:lnTo>
                <a:lnTo>
                  <a:pt x="166" y="621"/>
                </a:lnTo>
                <a:lnTo>
                  <a:pt x="166" y="595"/>
                </a:lnTo>
                <a:lnTo>
                  <a:pt x="166" y="570"/>
                </a:lnTo>
                <a:lnTo>
                  <a:pt x="153" y="545"/>
                </a:lnTo>
                <a:lnTo>
                  <a:pt x="153" y="507"/>
                </a:lnTo>
                <a:lnTo>
                  <a:pt x="153" y="481"/>
                </a:lnTo>
                <a:lnTo>
                  <a:pt x="140" y="405"/>
                </a:lnTo>
                <a:lnTo>
                  <a:pt x="128" y="367"/>
                </a:lnTo>
                <a:lnTo>
                  <a:pt x="128" y="329"/>
                </a:lnTo>
                <a:lnTo>
                  <a:pt x="115" y="304"/>
                </a:lnTo>
                <a:lnTo>
                  <a:pt x="115" y="266"/>
                </a:lnTo>
                <a:lnTo>
                  <a:pt x="102" y="240"/>
                </a:lnTo>
                <a:lnTo>
                  <a:pt x="102" y="215"/>
                </a:lnTo>
                <a:lnTo>
                  <a:pt x="102" y="202"/>
                </a:lnTo>
                <a:lnTo>
                  <a:pt x="89" y="177"/>
                </a:lnTo>
                <a:lnTo>
                  <a:pt x="77" y="139"/>
                </a:lnTo>
                <a:lnTo>
                  <a:pt x="77" y="114"/>
                </a:lnTo>
                <a:lnTo>
                  <a:pt x="64" y="101"/>
                </a:lnTo>
                <a:lnTo>
                  <a:pt x="51" y="88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0696" name="Freeform 40"/>
          <p:cNvSpPr/>
          <p:nvPr/>
        </p:nvSpPr>
        <p:spPr>
          <a:xfrm>
            <a:off x="5687695" y="1503680"/>
            <a:ext cx="234950" cy="603250"/>
          </a:xfrm>
          <a:custGeom>
            <a:avLst/>
            <a:gdLst>
              <a:gd name="txL" fmla="*/ 0 w 369"/>
              <a:gd name="txT" fmla="*/ 0 h 950"/>
              <a:gd name="txR" fmla="*/ 369 w 369"/>
              <a:gd name="txB" fmla="*/ 950 h 950"/>
            </a:gdLst>
            <a:ahLst/>
            <a:cxnLst>
              <a:cxn ang="0">
                <a:pos x="56757935" y="20161250"/>
              </a:cxn>
              <a:cxn ang="0">
                <a:pos x="51487796" y="10080625"/>
              </a:cxn>
              <a:cxn ang="0">
                <a:pos x="56757935" y="0"/>
              </a:cxn>
              <a:cxn ang="0">
                <a:pos x="67298849" y="0"/>
              </a:cxn>
              <a:cxn ang="0">
                <a:pos x="77434172" y="0"/>
              </a:cxn>
              <a:cxn ang="0">
                <a:pos x="92839633" y="4838700"/>
              </a:cxn>
              <a:cxn ang="0">
                <a:pos x="113515870" y="10080625"/>
              </a:cxn>
              <a:cxn ang="0">
                <a:pos x="128921331" y="20161250"/>
              </a:cxn>
              <a:cxn ang="0">
                <a:pos x="139462245" y="25403175"/>
              </a:cxn>
              <a:cxn ang="0">
                <a:pos x="149597568" y="35483800"/>
              </a:cxn>
              <a:cxn ang="0">
                <a:pos x="149597568" y="45967650"/>
              </a:cxn>
              <a:cxn ang="0">
                <a:pos x="144327429" y="61290200"/>
              </a:cxn>
              <a:cxn ang="0">
                <a:pos x="139462245" y="86693375"/>
              </a:cxn>
              <a:cxn ang="0">
                <a:pos x="128921331" y="112096550"/>
              </a:cxn>
              <a:cxn ang="0">
                <a:pos x="118786008" y="147983575"/>
              </a:cxn>
              <a:cxn ang="0">
                <a:pos x="103380547" y="189112525"/>
              </a:cxn>
              <a:cxn ang="0">
                <a:pos x="87569494" y="235080175"/>
              </a:cxn>
              <a:cxn ang="0">
                <a:pos x="67298849" y="285886525"/>
              </a:cxn>
              <a:cxn ang="0">
                <a:pos x="41352473" y="327015475"/>
              </a:cxn>
              <a:cxn ang="0">
                <a:pos x="25946375" y="357660575"/>
              </a:cxn>
              <a:cxn ang="0">
                <a:pos x="15405461" y="377821825"/>
              </a:cxn>
              <a:cxn ang="0">
                <a:pos x="5270139" y="377821825"/>
              </a:cxn>
              <a:cxn ang="0">
                <a:pos x="0" y="367741200"/>
              </a:cxn>
              <a:cxn ang="0">
                <a:pos x="5270139" y="352418650"/>
              </a:cxn>
              <a:cxn ang="0">
                <a:pos x="10540914" y="327015475"/>
              </a:cxn>
              <a:cxn ang="0">
                <a:pos x="20676237" y="296370375"/>
              </a:cxn>
              <a:cxn ang="0">
                <a:pos x="30811559" y="260483350"/>
              </a:cxn>
              <a:cxn ang="0">
                <a:pos x="41352473" y="214515700"/>
              </a:cxn>
              <a:cxn ang="0">
                <a:pos x="56757935" y="158064200"/>
              </a:cxn>
              <a:cxn ang="0">
                <a:pos x="62028073" y="102015925"/>
              </a:cxn>
              <a:cxn ang="0">
                <a:pos x="67298849" y="61290200"/>
              </a:cxn>
              <a:cxn ang="0">
                <a:pos x="67298849" y="35483800"/>
              </a:cxn>
              <a:cxn ang="0">
                <a:pos x="62028073" y="25403175"/>
              </a:cxn>
            </a:cxnLst>
            <a:rect l="txL" t="txT" r="txR" b="txB"/>
            <a:pathLst>
              <a:path w="369" h="950">
                <a:moveTo>
                  <a:pt x="153" y="63"/>
                </a:moveTo>
                <a:lnTo>
                  <a:pt x="140" y="50"/>
                </a:lnTo>
                <a:lnTo>
                  <a:pt x="127" y="38"/>
                </a:lnTo>
                <a:lnTo>
                  <a:pt x="127" y="25"/>
                </a:lnTo>
                <a:lnTo>
                  <a:pt x="140" y="12"/>
                </a:lnTo>
                <a:lnTo>
                  <a:pt x="140" y="0"/>
                </a:lnTo>
                <a:lnTo>
                  <a:pt x="153" y="0"/>
                </a:lnTo>
                <a:lnTo>
                  <a:pt x="166" y="0"/>
                </a:lnTo>
                <a:lnTo>
                  <a:pt x="178" y="0"/>
                </a:lnTo>
                <a:lnTo>
                  <a:pt x="191" y="0"/>
                </a:lnTo>
                <a:lnTo>
                  <a:pt x="216" y="0"/>
                </a:lnTo>
                <a:lnTo>
                  <a:pt x="229" y="12"/>
                </a:lnTo>
                <a:lnTo>
                  <a:pt x="255" y="12"/>
                </a:lnTo>
                <a:lnTo>
                  <a:pt x="280" y="25"/>
                </a:lnTo>
                <a:lnTo>
                  <a:pt x="305" y="38"/>
                </a:lnTo>
                <a:lnTo>
                  <a:pt x="318" y="50"/>
                </a:lnTo>
                <a:lnTo>
                  <a:pt x="331" y="50"/>
                </a:lnTo>
                <a:lnTo>
                  <a:pt x="344" y="63"/>
                </a:lnTo>
                <a:lnTo>
                  <a:pt x="356" y="76"/>
                </a:lnTo>
                <a:lnTo>
                  <a:pt x="369" y="88"/>
                </a:lnTo>
                <a:lnTo>
                  <a:pt x="369" y="101"/>
                </a:lnTo>
                <a:lnTo>
                  <a:pt x="369" y="114"/>
                </a:lnTo>
                <a:lnTo>
                  <a:pt x="369" y="139"/>
                </a:lnTo>
                <a:lnTo>
                  <a:pt x="356" y="152"/>
                </a:lnTo>
                <a:lnTo>
                  <a:pt x="356" y="177"/>
                </a:lnTo>
                <a:lnTo>
                  <a:pt x="344" y="215"/>
                </a:lnTo>
                <a:lnTo>
                  <a:pt x="331" y="240"/>
                </a:lnTo>
                <a:lnTo>
                  <a:pt x="318" y="278"/>
                </a:lnTo>
                <a:lnTo>
                  <a:pt x="305" y="329"/>
                </a:lnTo>
                <a:lnTo>
                  <a:pt x="293" y="367"/>
                </a:lnTo>
                <a:lnTo>
                  <a:pt x="280" y="418"/>
                </a:lnTo>
                <a:lnTo>
                  <a:pt x="255" y="469"/>
                </a:lnTo>
                <a:lnTo>
                  <a:pt x="229" y="519"/>
                </a:lnTo>
                <a:lnTo>
                  <a:pt x="216" y="583"/>
                </a:lnTo>
                <a:lnTo>
                  <a:pt x="191" y="646"/>
                </a:lnTo>
                <a:lnTo>
                  <a:pt x="166" y="709"/>
                </a:lnTo>
                <a:lnTo>
                  <a:pt x="127" y="760"/>
                </a:lnTo>
                <a:lnTo>
                  <a:pt x="102" y="811"/>
                </a:lnTo>
                <a:lnTo>
                  <a:pt x="89" y="861"/>
                </a:lnTo>
                <a:lnTo>
                  <a:pt x="64" y="887"/>
                </a:lnTo>
                <a:lnTo>
                  <a:pt x="51" y="912"/>
                </a:lnTo>
                <a:lnTo>
                  <a:pt x="38" y="937"/>
                </a:lnTo>
                <a:lnTo>
                  <a:pt x="26" y="950"/>
                </a:lnTo>
                <a:lnTo>
                  <a:pt x="13" y="937"/>
                </a:lnTo>
                <a:lnTo>
                  <a:pt x="0" y="925"/>
                </a:lnTo>
                <a:lnTo>
                  <a:pt x="0" y="912"/>
                </a:lnTo>
                <a:lnTo>
                  <a:pt x="13" y="887"/>
                </a:lnTo>
                <a:lnTo>
                  <a:pt x="13" y="874"/>
                </a:lnTo>
                <a:lnTo>
                  <a:pt x="26" y="836"/>
                </a:lnTo>
                <a:lnTo>
                  <a:pt x="26" y="811"/>
                </a:lnTo>
                <a:lnTo>
                  <a:pt x="38" y="773"/>
                </a:lnTo>
                <a:lnTo>
                  <a:pt x="51" y="735"/>
                </a:lnTo>
                <a:lnTo>
                  <a:pt x="64" y="697"/>
                </a:lnTo>
                <a:lnTo>
                  <a:pt x="76" y="646"/>
                </a:lnTo>
                <a:lnTo>
                  <a:pt x="89" y="595"/>
                </a:lnTo>
                <a:lnTo>
                  <a:pt x="102" y="532"/>
                </a:lnTo>
                <a:lnTo>
                  <a:pt x="127" y="469"/>
                </a:lnTo>
                <a:lnTo>
                  <a:pt x="140" y="392"/>
                </a:lnTo>
                <a:lnTo>
                  <a:pt x="153" y="316"/>
                </a:lnTo>
                <a:lnTo>
                  <a:pt x="153" y="253"/>
                </a:lnTo>
                <a:lnTo>
                  <a:pt x="166" y="202"/>
                </a:lnTo>
                <a:lnTo>
                  <a:pt x="166" y="152"/>
                </a:lnTo>
                <a:lnTo>
                  <a:pt x="166" y="126"/>
                </a:lnTo>
                <a:lnTo>
                  <a:pt x="166" y="88"/>
                </a:lnTo>
                <a:lnTo>
                  <a:pt x="153" y="76"/>
                </a:lnTo>
                <a:lnTo>
                  <a:pt x="153" y="63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6" name="矩形 4"/>
          <p:cNvSpPr/>
          <p:nvPr/>
        </p:nvSpPr>
        <p:spPr>
          <a:xfrm>
            <a:off x="586208" y="1578448"/>
            <a:ext cx="1204913" cy="1311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8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塔</a:t>
            </a:r>
          </a:p>
        </p:txBody>
      </p:sp>
      <p:sp>
        <p:nvSpPr>
          <p:cNvPr id="27" name="矩形 26"/>
          <p:cNvSpPr/>
          <p:nvPr/>
        </p:nvSpPr>
        <p:spPr>
          <a:xfrm>
            <a:off x="610533" y="827554"/>
            <a:ext cx="1409700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4800" b="1" dirty="0">
                <a:solidFill>
                  <a:srgbClr val="FF0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 tǎ</a:t>
            </a:r>
          </a:p>
        </p:txBody>
      </p:sp>
      <p:pic>
        <p:nvPicPr>
          <p:cNvPr id="29729" name="Picture 37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89813" y="704850"/>
            <a:ext cx="901700" cy="512763"/>
          </a:xfrm>
          <a:prstGeom prst="rect">
            <a:avLst/>
          </a:prstGeom>
          <a:noFill/>
          <a:ln w="9525">
            <a:noFill/>
          </a:ln>
          <a:effectLst>
            <a:outerShdw dist="38100" dir="8100000" algn="tr" rotWithShape="0">
              <a:srgbClr val="000000">
                <a:alpha val="39998"/>
              </a:srgbClr>
            </a:outerShdw>
          </a:effectLst>
        </p:spPr>
      </p:pic>
      <p:grpSp>
        <p:nvGrpSpPr>
          <p:cNvPr id="2" name="组合 1"/>
          <p:cNvGrpSpPr/>
          <p:nvPr/>
        </p:nvGrpSpPr>
        <p:grpSpPr>
          <a:xfrm>
            <a:off x="495994" y="2956586"/>
            <a:ext cx="2915758" cy="1639422"/>
            <a:chOff x="495994" y="2977852"/>
            <a:chExt cx="2915758" cy="1639422"/>
          </a:xfrm>
        </p:grpSpPr>
        <p:sp>
          <p:nvSpPr>
            <p:cNvPr id="30" name="TextBox 29"/>
            <p:cNvSpPr txBox="1"/>
            <p:nvPr/>
          </p:nvSpPr>
          <p:spPr>
            <a:xfrm>
              <a:off x="538526" y="2977852"/>
              <a:ext cx="2339975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24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结构：</a:t>
              </a:r>
              <a:r>
                <a:rPr lang="zh-CN" altLang="en-US" sz="2400" b="1" dirty="0">
                  <a:latin typeface="宋体" panose="02010600030101010101" pitchFamily="2" charset="-122"/>
                </a:rPr>
                <a:t>左右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517260" y="3760788"/>
              <a:ext cx="2894492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sz="24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组词：</a:t>
              </a:r>
              <a:r>
                <a:rPr lang="zh-CN" altLang="en-US" sz="2400" b="1" dirty="0">
                  <a:solidFill>
                    <a:srgbClr val="000000"/>
                  </a:solidFill>
                  <a:latin typeface="宋体" panose="02010600030101010101" pitchFamily="2" charset="-122"/>
                </a:rPr>
                <a:t>佛塔  灯塔</a:t>
              </a: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495994" y="3361068"/>
              <a:ext cx="2905125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24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音序：</a:t>
              </a:r>
              <a:r>
                <a:rPr lang="en-US" altLang="zh-CN" sz="2400" b="1" dirty="0">
                  <a:latin typeface="宋体" panose="02010600030101010101" pitchFamily="2" charset="-122"/>
                </a:rPr>
                <a:t>T  </a:t>
              </a:r>
              <a:r>
                <a:rPr lang="zh-CN" altLang="en-US" sz="24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部首：</a:t>
              </a:r>
              <a:r>
                <a:rPr lang="zh-CN" altLang="en-US" sz="2400" b="1" dirty="0">
                  <a:latin typeface="宋体" panose="02010600030101010101" pitchFamily="2" charset="-122"/>
                </a:rPr>
                <a:t>土</a:t>
              </a:r>
            </a:p>
          </p:txBody>
        </p:sp>
        <p:sp>
          <p:nvSpPr>
            <p:cNvPr id="3" name="TextBox 34"/>
            <p:cNvSpPr txBox="1">
              <a:spLocks noChangeArrowheads="1"/>
            </p:cNvSpPr>
            <p:nvPr/>
          </p:nvSpPr>
          <p:spPr bwMode="auto">
            <a:xfrm>
              <a:off x="520610" y="4155609"/>
              <a:ext cx="2339975" cy="46166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笔画：</a:t>
              </a: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十二</a:t>
              </a:r>
            </a:p>
          </p:txBody>
        </p:sp>
      </p:grpSp>
      <p:pic>
        <p:nvPicPr>
          <p:cNvPr id="24602" name="图片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7095" y="374968"/>
            <a:ext cx="1677988" cy="708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线形标注 2 4"/>
          <p:cNvSpPr/>
          <p:nvPr/>
        </p:nvSpPr>
        <p:spPr>
          <a:xfrm>
            <a:off x="2094665" y="1540834"/>
            <a:ext cx="1957070" cy="473393"/>
          </a:xfrm>
          <a:prstGeom prst="borderCallout2">
            <a:avLst>
              <a:gd name="adj1" fmla="val 14170"/>
              <a:gd name="adj2" fmla="val 105332"/>
              <a:gd name="adj3" fmla="val 12170"/>
              <a:gd name="adj4" fmla="val 103325"/>
              <a:gd name="adj5" fmla="val 55995"/>
              <a:gd name="adj6" fmla="val 143187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zh-CN" altLang="en-US" sz="2000" b="1" dirty="0">
                <a:solidFill>
                  <a:srgbClr val="0000FF"/>
                </a:solidFill>
                <a:latin typeface="宋体" panose="02010600030101010101" pitchFamily="2" charset="-122"/>
                <a:sym typeface="+mn-ea"/>
              </a:rPr>
              <a:t>“土”要窄小</a:t>
            </a:r>
            <a:r>
              <a:rPr kumimoji="0" lang="zh-CN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ea"/>
                <a:cs typeface="+mn-cs"/>
              </a:rPr>
              <a:t>。</a:t>
            </a:r>
          </a:p>
        </p:txBody>
      </p:sp>
      <p:sp>
        <p:nvSpPr>
          <p:cNvPr id="11" name="线形标注 2 10"/>
          <p:cNvSpPr/>
          <p:nvPr/>
        </p:nvSpPr>
        <p:spPr>
          <a:xfrm>
            <a:off x="7037705" y="1624965"/>
            <a:ext cx="1837690" cy="1544320"/>
          </a:xfrm>
          <a:prstGeom prst="borderCallout2">
            <a:avLst>
              <a:gd name="adj1" fmla="val 53213"/>
              <a:gd name="adj2" fmla="val -15791"/>
              <a:gd name="adj3" fmla="val 55471"/>
              <a:gd name="adj4" fmla="val -9474"/>
              <a:gd name="adj5" fmla="val 44676"/>
              <a:gd name="adj6" fmla="val -47488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  </a:t>
            </a:r>
            <a:r>
              <a:rPr lang="zh-CN" altLang="en-US" sz="2000" b="1" dirty="0">
                <a:solidFill>
                  <a:srgbClr val="0000FF"/>
                </a:solidFill>
                <a:latin typeface="宋体" panose="02010600030101010101" pitchFamily="2" charset="-122"/>
                <a:sym typeface="+mn-ea"/>
              </a:rPr>
              <a:t>右上部是“艹”不是竹字头，“人 ”要舒展，下边有一短横。</a:t>
            </a:r>
            <a:endParaRPr kumimoji="0" lang="zh-CN" altLang="en-US" sz="2000" b="1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  <a:sym typeface="+mn-ea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6940550" y="3241993"/>
            <a:ext cx="1822761" cy="1252058"/>
            <a:chOff x="6397625" y="2122488"/>
            <a:chExt cx="1822761" cy="1252058"/>
          </a:xfrm>
        </p:grpSpPr>
        <p:sp>
          <p:nvSpPr>
            <p:cNvPr id="60" name="云形标注 59"/>
            <p:cNvSpPr/>
            <p:nvPr/>
          </p:nvSpPr>
          <p:spPr>
            <a:xfrm>
              <a:off x="6397625" y="2122488"/>
              <a:ext cx="1800225" cy="1241425"/>
            </a:xfrm>
            <a:prstGeom prst="cloudCallout">
              <a:avLst>
                <a:gd name="adj1" fmla="val -102910"/>
                <a:gd name="adj2" fmla="val -58772"/>
              </a:avLst>
            </a:prstGeom>
            <a:gradFill>
              <a:gsLst>
                <a:gs pos="0">
                  <a:schemeClr val="bg1"/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592" name="TextBox 3"/>
            <p:cNvSpPr txBox="1"/>
            <p:nvPr/>
          </p:nvSpPr>
          <p:spPr>
            <a:xfrm>
              <a:off x="6516046" y="2175666"/>
              <a:ext cx="1704340" cy="119888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b="1" dirty="0">
                  <a:latin typeface="+mj-ea"/>
                  <a:ea typeface="+mj-ea"/>
                </a:rPr>
                <a:t>易错提示：</a:t>
              </a:r>
              <a:r>
                <a:rPr lang="en-US" altLang="zh-CN" b="1" dirty="0">
                  <a:latin typeface="+mj-ea"/>
                  <a:ea typeface="+mj-ea"/>
                </a:rPr>
                <a:t>“</a:t>
              </a:r>
              <a:r>
                <a:rPr lang="zh-CN" altLang="en-US" b="1" dirty="0">
                  <a:latin typeface="+mj-ea"/>
                  <a:ea typeface="+mj-ea"/>
                </a:rPr>
                <a:t>荅</a:t>
              </a:r>
              <a:r>
                <a:rPr lang="en-US" altLang="zh-CN" b="1" dirty="0">
                  <a:latin typeface="+mj-ea"/>
                  <a:ea typeface="+mj-ea"/>
                </a:rPr>
                <a:t>”</a:t>
              </a:r>
              <a:r>
                <a:rPr lang="zh-CN" altLang="en-US" b="1" dirty="0">
                  <a:latin typeface="+mj-ea"/>
                  <a:ea typeface="+mj-ea"/>
                </a:rPr>
                <a:t>中</a:t>
              </a:r>
              <a:r>
                <a:rPr lang="en-US" altLang="zh-CN" b="1" dirty="0">
                  <a:latin typeface="+mj-ea"/>
                  <a:ea typeface="+mj-ea"/>
                </a:rPr>
                <a:t>“</a:t>
              </a:r>
              <a:r>
                <a:rPr lang="zh-CN" altLang="en-US" b="1" dirty="0">
                  <a:latin typeface="+mj-ea"/>
                  <a:ea typeface="+mj-ea"/>
                </a:rPr>
                <a:t>人</a:t>
              </a:r>
              <a:r>
                <a:rPr lang="en-US" altLang="zh-CN" b="1" dirty="0">
                  <a:latin typeface="+mj-ea"/>
                  <a:ea typeface="+mj-ea"/>
                </a:rPr>
                <a:t>”</a:t>
              </a:r>
              <a:r>
                <a:rPr lang="zh-CN" altLang="en-US" b="1" dirty="0">
                  <a:latin typeface="+mj-ea"/>
                  <a:ea typeface="+mj-ea"/>
                </a:rPr>
                <a:t>的下部不要少一横哦！</a:t>
              </a: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70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706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70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706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706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706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70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70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707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707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707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707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Group 47"/>
          <p:cNvGraphicFramePr>
            <a:graphicFrameLocks noGrp="1"/>
          </p:cNvGraphicFramePr>
          <p:nvPr/>
        </p:nvGraphicFramePr>
        <p:xfrm>
          <a:off x="4184968" y="1217930"/>
          <a:ext cx="2590800" cy="2279650"/>
        </p:xfrm>
        <a:graphic>
          <a:graphicData uri="http://schemas.openxmlformats.org/drawingml/2006/table">
            <a:tbl>
              <a:tblPr/>
              <a:tblGrid>
                <a:gridCol w="1284387"/>
                <a:gridCol w="1306413"/>
              </a:tblGrid>
              <a:tr h="113446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4518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42384" name="任意多边形 142383"/>
          <p:cNvSpPr/>
          <p:nvPr/>
        </p:nvSpPr>
        <p:spPr>
          <a:xfrm>
            <a:off x="4758055" y="2067243"/>
            <a:ext cx="614363" cy="185737"/>
          </a:xfrm>
          <a:custGeom>
            <a:avLst/>
            <a:gdLst>
              <a:gd name="txL" fmla="*/ 0 w 968"/>
              <a:gd name="txT" fmla="*/ 0 h 294"/>
              <a:gd name="txR" fmla="*/ 968 w 968"/>
              <a:gd name="txB" fmla="*/ 294 h 294"/>
            </a:gdLst>
            <a:ahLst/>
            <a:cxnLst>
              <a:cxn ang="0">
                <a:pos x="8861932" y="104170028"/>
              </a:cxn>
              <a:cxn ang="0">
                <a:pos x="0" y="90999127"/>
              </a:cxn>
              <a:cxn ang="0">
                <a:pos x="0" y="82617587"/>
              </a:cxn>
              <a:cxn ang="0">
                <a:pos x="4430649" y="78227497"/>
              </a:cxn>
              <a:cxn ang="0">
                <a:pos x="13292581" y="73836775"/>
              </a:cxn>
              <a:cxn ang="0">
                <a:pos x="30613429" y="69446685"/>
              </a:cxn>
              <a:cxn ang="0">
                <a:pos x="48337294" y="65056595"/>
              </a:cxn>
              <a:cxn ang="0">
                <a:pos x="74519439" y="56275784"/>
              </a:cxn>
              <a:cxn ang="0">
                <a:pos x="105133503" y="47894244"/>
              </a:cxn>
              <a:cxn ang="0">
                <a:pos x="140177581" y="39113432"/>
              </a:cxn>
              <a:cxn ang="0">
                <a:pos x="179652942" y="30333253"/>
              </a:cxn>
              <a:cxn ang="0">
                <a:pos x="214697020" y="21552441"/>
              </a:cxn>
              <a:cxn ang="0">
                <a:pos x="245311084" y="17162352"/>
              </a:cxn>
              <a:cxn ang="0">
                <a:pos x="275924513" y="8780811"/>
              </a:cxn>
              <a:cxn ang="0">
                <a:pos x="297676010" y="4390090"/>
              </a:cxn>
              <a:cxn ang="0">
                <a:pos x="319830523" y="4390090"/>
              </a:cxn>
              <a:cxn ang="0">
                <a:pos x="337151371" y="0"/>
              </a:cxn>
              <a:cxn ang="0">
                <a:pos x="350443952" y="0"/>
              </a:cxn>
              <a:cxn ang="0">
                <a:pos x="363334151" y="0"/>
              </a:cxn>
              <a:cxn ang="0">
                <a:pos x="376626733" y="0"/>
              </a:cxn>
              <a:cxn ang="0">
                <a:pos x="385488665" y="4390090"/>
              </a:cxn>
              <a:cxn ang="0">
                <a:pos x="389919314" y="12771630"/>
              </a:cxn>
              <a:cxn ang="0">
                <a:pos x="389919314" y="21552441"/>
              </a:cxn>
              <a:cxn ang="0">
                <a:pos x="385488665" y="25942531"/>
              </a:cxn>
              <a:cxn ang="0">
                <a:pos x="372195449" y="34723343"/>
              </a:cxn>
              <a:cxn ang="0">
                <a:pos x="358902868" y="39113432"/>
              </a:cxn>
              <a:cxn ang="0">
                <a:pos x="337151371" y="47894244"/>
              </a:cxn>
              <a:cxn ang="0">
                <a:pos x="315399874" y="56275784"/>
              </a:cxn>
              <a:cxn ang="0">
                <a:pos x="284785811" y="65056595"/>
              </a:cxn>
              <a:cxn ang="0">
                <a:pos x="249741733" y="73836775"/>
              </a:cxn>
              <a:cxn ang="0">
                <a:pos x="210266371" y="82617587"/>
              </a:cxn>
              <a:cxn ang="0">
                <a:pos x="175222294" y="90999127"/>
              </a:cxn>
              <a:cxn ang="0">
                <a:pos x="144608230" y="99779938"/>
              </a:cxn>
              <a:cxn ang="0">
                <a:pos x="118426084" y="104170028"/>
              </a:cxn>
              <a:cxn ang="0">
                <a:pos x="96271571" y="108560118"/>
              </a:cxn>
              <a:cxn ang="0">
                <a:pos x="78950723" y="112950839"/>
              </a:cxn>
              <a:cxn ang="0">
                <a:pos x="65658142" y="112950839"/>
              </a:cxn>
              <a:cxn ang="0">
                <a:pos x="56796209" y="117340929"/>
              </a:cxn>
              <a:cxn ang="0">
                <a:pos x="43906010" y="117340929"/>
              </a:cxn>
              <a:cxn ang="0">
                <a:pos x="26182780" y="108560118"/>
              </a:cxn>
              <a:cxn ang="0">
                <a:pos x="17723865" y="108560118"/>
              </a:cxn>
            </a:cxnLst>
            <a:rect l="txL" t="txT" r="txR" b="txB"/>
            <a:pathLst>
              <a:path w="968" h="294">
                <a:moveTo>
                  <a:pt x="44" y="272"/>
                </a:moveTo>
                <a:lnTo>
                  <a:pt x="22" y="261"/>
                </a:lnTo>
                <a:lnTo>
                  <a:pt x="11" y="239"/>
                </a:lnTo>
                <a:lnTo>
                  <a:pt x="0" y="228"/>
                </a:lnTo>
                <a:lnTo>
                  <a:pt x="0" y="207"/>
                </a:lnTo>
                <a:lnTo>
                  <a:pt x="11" y="196"/>
                </a:lnTo>
                <a:lnTo>
                  <a:pt x="22" y="196"/>
                </a:lnTo>
                <a:lnTo>
                  <a:pt x="33" y="185"/>
                </a:lnTo>
                <a:lnTo>
                  <a:pt x="54" y="185"/>
                </a:lnTo>
                <a:lnTo>
                  <a:pt x="76" y="174"/>
                </a:lnTo>
                <a:lnTo>
                  <a:pt x="98" y="163"/>
                </a:lnTo>
                <a:lnTo>
                  <a:pt x="120" y="163"/>
                </a:lnTo>
                <a:lnTo>
                  <a:pt x="152" y="152"/>
                </a:lnTo>
                <a:lnTo>
                  <a:pt x="185" y="141"/>
                </a:lnTo>
                <a:lnTo>
                  <a:pt x="217" y="130"/>
                </a:lnTo>
                <a:lnTo>
                  <a:pt x="261" y="120"/>
                </a:lnTo>
                <a:lnTo>
                  <a:pt x="304" y="109"/>
                </a:lnTo>
                <a:lnTo>
                  <a:pt x="348" y="98"/>
                </a:lnTo>
                <a:lnTo>
                  <a:pt x="391" y="87"/>
                </a:lnTo>
                <a:lnTo>
                  <a:pt x="446" y="76"/>
                </a:lnTo>
                <a:lnTo>
                  <a:pt x="489" y="65"/>
                </a:lnTo>
                <a:lnTo>
                  <a:pt x="533" y="54"/>
                </a:lnTo>
                <a:lnTo>
                  <a:pt x="576" y="54"/>
                </a:lnTo>
                <a:lnTo>
                  <a:pt x="609" y="43"/>
                </a:lnTo>
                <a:lnTo>
                  <a:pt x="652" y="32"/>
                </a:lnTo>
                <a:lnTo>
                  <a:pt x="685" y="22"/>
                </a:lnTo>
                <a:lnTo>
                  <a:pt x="718" y="22"/>
                </a:lnTo>
                <a:lnTo>
                  <a:pt x="739" y="11"/>
                </a:lnTo>
                <a:lnTo>
                  <a:pt x="772" y="11"/>
                </a:lnTo>
                <a:lnTo>
                  <a:pt x="794" y="11"/>
                </a:lnTo>
                <a:lnTo>
                  <a:pt x="815" y="0"/>
                </a:lnTo>
                <a:lnTo>
                  <a:pt x="837" y="0"/>
                </a:lnTo>
                <a:lnTo>
                  <a:pt x="848" y="0"/>
                </a:lnTo>
                <a:lnTo>
                  <a:pt x="870" y="0"/>
                </a:lnTo>
                <a:lnTo>
                  <a:pt x="881" y="0"/>
                </a:lnTo>
                <a:lnTo>
                  <a:pt x="902" y="0"/>
                </a:lnTo>
                <a:lnTo>
                  <a:pt x="913" y="0"/>
                </a:lnTo>
                <a:lnTo>
                  <a:pt x="935" y="0"/>
                </a:lnTo>
                <a:lnTo>
                  <a:pt x="946" y="11"/>
                </a:lnTo>
                <a:lnTo>
                  <a:pt x="957" y="11"/>
                </a:lnTo>
                <a:lnTo>
                  <a:pt x="957" y="22"/>
                </a:lnTo>
                <a:lnTo>
                  <a:pt x="968" y="32"/>
                </a:lnTo>
                <a:lnTo>
                  <a:pt x="968" y="43"/>
                </a:lnTo>
                <a:lnTo>
                  <a:pt x="968" y="54"/>
                </a:lnTo>
                <a:lnTo>
                  <a:pt x="957" y="54"/>
                </a:lnTo>
                <a:lnTo>
                  <a:pt x="957" y="65"/>
                </a:lnTo>
                <a:lnTo>
                  <a:pt x="946" y="76"/>
                </a:lnTo>
                <a:lnTo>
                  <a:pt x="924" y="87"/>
                </a:lnTo>
                <a:lnTo>
                  <a:pt x="913" y="87"/>
                </a:lnTo>
                <a:lnTo>
                  <a:pt x="891" y="98"/>
                </a:lnTo>
                <a:lnTo>
                  <a:pt x="870" y="109"/>
                </a:lnTo>
                <a:lnTo>
                  <a:pt x="837" y="120"/>
                </a:lnTo>
                <a:lnTo>
                  <a:pt x="815" y="130"/>
                </a:lnTo>
                <a:lnTo>
                  <a:pt x="783" y="141"/>
                </a:lnTo>
                <a:lnTo>
                  <a:pt x="739" y="152"/>
                </a:lnTo>
                <a:lnTo>
                  <a:pt x="707" y="163"/>
                </a:lnTo>
                <a:lnTo>
                  <a:pt x="663" y="174"/>
                </a:lnTo>
                <a:lnTo>
                  <a:pt x="620" y="185"/>
                </a:lnTo>
                <a:lnTo>
                  <a:pt x="565" y="196"/>
                </a:lnTo>
                <a:lnTo>
                  <a:pt x="522" y="207"/>
                </a:lnTo>
                <a:lnTo>
                  <a:pt x="478" y="217"/>
                </a:lnTo>
                <a:lnTo>
                  <a:pt x="435" y="228"/>
                </a:lnTo>
                <a:lnTo>
                  <a:pt x="391" y="239"/>
                </a:lnTo>
                <a:lnTo>
                  <a:pt x="359" y="250"/>
                </a:lnTo>
                <a:lnTo>
                  <a:pt x="326" y="250"/>
                </a:lnTo>
                <a:lnTo>
                  <a:pt x="294" y="261"/>
                </a:lnTo>
                <a:lnTo>
                  <a:pt x="261" y="261"/>
                </a:lnTo>
                <a:lnTo>
                  <a:pt x="239" y="272"/>
                </a:lnTo>
                <a:lnTo>
                  <a:pt x="217" y="272"/>
                </a:lnTo>
                <a:lnTo>
                  <a:pt x="196" y="283"/>
                </a:lnTo>
                <a:lnTo>
                  <a:pt x="174" y="283"/>
                </a:lnTo>
                <a:lnTo>
                  <a:pt x="163" y="283"/>
                </a:lnTo>
                <a:lnTo>
                  <a:pt x="152" y="294"/>
                </a:lnTo>
                <a:lnTo>
                  <a:pt x="141" y="294"/>
                </a:lnTo>
                <a:lnTo>
                  <a:pt x="130" y="294"/>
                </a:lnTo>
                <a:lnTo>
                  <a:pt x="109" y="294"/>
                </a:lnTo>
                <a:lnTo>
                  <a:pt x="87" y="283"/>
                </a:lnTo>
                <a:lnTo>
                  <a:pt x="65" y="272"/>
                </a:lnTo>
                <a:lnTo>
                  <a:pt x="44" y="272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2386" name="任意多边形 142385"/>
          <p:cNvSpPr/>
          <p:nvPr/>
        </p:nvSpPr>
        <p:spPr>
          <a:xfrm>
            <a:off x="5407343" y="1941830"/>
            <a:ext cx="200025" cy="166688"/>
          </a:xfrm>
          <a:custGeom>
            <a:avLst/>
            <a:gdLst>
              <a:gd name="txL" fmla="*/ 0 w 315"/>
              <a:gd name="txT" fmla="*/ 0 h 261"/>
              <a:gd name="txR" fmla="*/ 315 w 315"/>
              <a:gd name="txB" fmla="*/ 261 h 261"/>
            </a:gdLst>
            <a:ahLst/>
            <a:cxnLst>
              <a:cxn ang="0">
                <a:pos x="0" y="0"/>
              </a:cxn>
              <a:cxn ang="0">
                <a:pos x="21774150" y="0"/>
              </a:cxn>
              <a:cxn ang="0">
                <a:pos x="39516050" y="0"/>
              </a:cxn>
              <a:cxn ang="0">
                <a:pos x="56854725" y="4486526"/>
              </a:cxn>
              <a:cxn ang="0">
                <a:pos x="70161150" y="4486526"/>
              </a:cxn>
              <a:cxn ang="0">
                <a:pos x="83467575" y="8973051"/>
              </a:cxn>
              <a:cxn ang="0">
                <a:pos x="91935300" y="13459577"/>
              </a:cxn>
              <a:cxn ang="0">
                <a:pos x="100806250" y="13459577"/>
              </a:cxn>
              <a:cxn ang="0">
                <a:pos x="105241725" y="22025169"/>
              </a:cxn>
              <a:cxn ang="0">
                <a:pos x="114112675" y="30998859"/>
              </a:cxn>
              <a:cxn ang="0">
                <a:pos x="122580400" y="39971910"/>
              </a:cxn>
              <a:cxn ang="0">
                <a:pos x="127015875" y="53431487"/>
              </a:cxn>
              <a:cxn ang="0">
                <a:pos x="127015875" y="61997079"/>
              </a:cxn>
              <a:cxn ang="0">
                <a:pos x="127015875" y="75456656"/>
              </a:cxn>
              <a:cxn ang="0">
                <a:pos x="122580400" y="88916872"/>
              </a:cxn>
              <a:cxn ang="0">
                <a:pos x="118144925" y="97482463"/>
              </a:cxn>
              <a:cxn ang="0">
                <a:pos x="109677200" y="101968989"/>
              </a:cxn>
              <a:cxn ang="0">
                <a:pos x="105241725" y="106455515"/>
              </a:cxn>
              <a:cxn ang="0">
                <a:pos x="100806250" y="106455515"/>
              </a:cxn>
              <a:cxn ang="0">
                <a:pos x="91935300" y="101968989"/>
              </a:cxn>
              <a:cxn ang="0">
                <a:pos x="87499825" y="97482463"/>
              </a:cxn>
              <a:cxn ang="0">
                <a:pos x="79032100" y="92995938"/>
              </a:cxn>
              <a:cxn ang="0">
                <a:pos x="70161150" y="84430346"/>
              </a:cxn>
              <a:cxn ang="0">
                <a:pos x="61290200" y="75456656"/>
              </a:cxn>
              <a:cxn ang="0">
                <a:pos x="48387000" y="61997079"/>
              </a:cxn>
              <a:cxn ang="0">
                <a:pos x="39516050" y="53431487"/>
              </a:cxn>
              <a:cxn ang="0">
                <a:pos x="26209625" y="39971910"/>
              </a:cxn>
              <a:cxn ang="0">
                <a:pos x="21774150" y="30998859"/>
              </a:cxn>
              <a:cxn ang="0">
                <a:pos x="13306425" y="22025169"/>
              </a:cxn>
              <a:cxn ang="0">
                <a:pos x="8870950" y="17538643"/>
              </a:cxn>
              <a:cxn ang="0">
                <a:pos x="4435475" y="8973051"/>
              </a:cxn>
              <a:cxn ang="0">
                <a:pos x="0" y="4486526"/>
              </a:cxn>
              <a:cxn ang="0">
                <a:pos x="0" y="0"/>
              </a:cxn>
              <a:cxn ang="0">
                <a:pos x="0" y="0"/>
              </a:cxn>
            </a:cxnLst>
            <a:rect l="txL" t="txT" r="txR" b="txB"/>
            <a:pathLst>
              <a:path w="315" h="261">
                <a:moveTo>
                  <a:pt x="0" y="0"/>
                </a:moveTo>
                <a:lnTo>
                  <a:pt x="54" y="0"/>
                </a:lnTo>
                <a:lnTo>
                  <a:pt x="98" y="0"/>
                </a:lnTo>
                <a:lnTo>
                  <a:pt x="141" y="11"/>
                </a:lnTo>
                <a:lnTo>
                  <a:pt x="174" y="11"/>
                </a:lnTo>
                <a:lnTo>
                  <a:pt x="207" y="22"/>
                </a:lnTo>
                <a:lnTo>
                  <a:pt x="228" y="33"/>
                </a:lnTo>
                <a:lnTo>
                  <a:pt x="250" y="33"/>
                </a:lnTo>
                <a:lnTo>
                  <a:pt x="261" y="54"/>
                </a:lnTo>
                <a:lnTo>
                  <a:pt x="283" y="76"/>
                </a:lnTo>
                <a:lnTo>
                  <a:pt x="304" y="98"/>
                </a:lnTo>
                <a:lnTo>
                  <a:pt x="315" y="131"/>
                </a:lnTo>
                <a:lnTo>
                  <a:pt x="315" y="152"/>
                </a:lnTo>
                <a:lnTo>
                  <a:pt x="315" y="185"/>
                </a:lnTo>
                <a:lnTo>
                  <a:pt x="304" y="218"/>
                </a:lnTo>
                <a:lnTo>
                  <a:pt x="293" y="239"/>
                </a:lnTo>
                <a:lnTo>
                  <a:pt x="272" y="250"/>
                </a:lnTo>
                <a:lnTo>
                  <a:pt x="261" y="261"/>
                </a:lnTo>
                <a:lnTo>
                  <a:pt x="250" y="261"/>
                </a:lnTo>
                <a:lnTo>
                  <a:pt x="228" y="250"/>
                </a:lnTo>
                <a:lnTo>
                  <a:pt x="217" y="239"/>
                </a:lnTo>
                <a:lnTo>
                  <a:pt x="196" y="228"/>
                </a:lnTo>
                <a:lnTo>
                  <a:pt x="174" y="207"/>
                </a:lnTo>
                <a:lnTo>
                  <a:pt x="152" y="185"/>
                </a:lnTo>
                <a:lnTo>
                  <a:pt x="120" y="152"/>
                </a:lnTo>
                <a:lnTo>
                  <a:pt x="98" y="131"/>
                </a:lnTo>
                <a:lnTo>
                  <a:pt x="65" y="98"/>
                </a:lnTo>
                <a:lnTo>
                  <a:pt x="54" y="76"/>
                </a:lnTo>
                <a:lnTo>
                  <a:pt x="33" y="54"/>
                </a:lnTo>
                <a:lnTo>
                  <a:pt x="22" y="43"/>
                </a:lnTo>
                <a:lnTo>
                  <a:pt x="11" y="22"/>
                </a:lnTo>
                <a:lnTo>
                  <a:pt x="0" y="11"/>
                </a:lnTo>
                <a:lnTo>
                  <a:pt x="0" y="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2387" name="任意多边形 142386"/>
          <p:cNvSpPr/>
          <p:nvPr/>
        </p:nvSpPr>
        <p:spPr>
          <a:xfrm>
            <a:off x="5939155" y="1714818"/>
            <a:ext cx="352425" cy="338137"/>
          </a:xfrm>
          <a:custGeom>
            <a:avLst/>
            <a:gdLst>
              <a:gd name="txL" fmla="*/ 0 w 555"/>
              <a:gd name="txT" fmla="*/ 0 h 533"/>
              <a:gd name="txR" fmla="*/ 555 w 555"/>
              <a:gd name="txB" fmla="*/ 533 h 533"/>
            </a:gdLst>
            <a:ahLst/>
            <a:cxnLst>
              <a:cxn ang="0">
                <a:pos x="52822475" y="192781864"/>
              </a:cxn>
              <a:cxn ang="0">
                <a:pos x="43951525" y="201234020"/>
              </a:cxn>
              <a:cxn ang="0">
                <a:pos x="30645100" y="205660887"/>
              </a:cxn>
              <a:cxn ang="0">
                <a:pos x="21774150" y="210088388"/>
              </a:cxn>
              <a:cxn ang="0">
                <a:pos x="17741900" y="210088388"/>
              </a:cxn>
              <a:cxn ang="0">
                <a:pos x="8870950" y="214515255"/>
              </a:cxn>
              <a:cxn ang="0">
                <a:pos x="4435475" y="214515255"/>
              </a:cxn>
              <a:cxn ang="0">
                <a:pos x="4435475" y="214515255"/>
              </a:cxn>
              <a:cxn ang="0">
                <a:pos x="0" y="210088388"/>
              </a:cxn>
              <a:cxn ang="0">
                <a:pos x="0" y="210088388"/>
              </a:cxn>
              <a:cxn ang="0">
                <a:pos x="0" y="205660887"/>
              </a:cxn>
              <a:cxn ang="0">
                <a:pos x="4435475" y="201234020"/>
              </a:cxn>
              <a:cxn ang="0">
                <a:pos x="8870950" y="197209365"/>
              </a:cxn>
              <a:cxn ang="0">
                <a:pos x="17741900" y="188354997"/>
              </a:cxn>
              <a:cxn ang="0">
                <a:pos x="21774150" y="179500629"/>
              </a:cxn>
              <a:cxn ang="0">
                <a:pos x="35080575" y="170646261"/>
              </a:cxn>
              <a:cxn ang="0">
                <a:pos x="43951525" y="157767238"/>
              </a:cxn>
              <a:cxn ang="0">
                <a:pos x="65725675" y="135631636"/>
              </a:cxn>
              <a:cxn ang="0">
                <a:pos x="83467575" y="113898245"/>
              </a:cxn>
              <a:cxn ang="0">
                <a:pos x="100806250" y="91762642"/>
              </a:cxn>
              <a:cxn ang="0">
                <a:pos x="114112675" y="74456752"/>
              </a:cxn>
              <a:cxn ang="0">
                <a:pos x="122580400" y="65602384"/>
              </a:cxn>
              <a:cxn ang="0">
                <a:pos x="127015875" y="56748016"/>
              </a:cxn>
              <a:cxn ang="0">
                <a:pos x="131451350" y="48295860"/>
              </a:cxn>
              <a:cxn ang="0">
                <a:pos x="131451350" y="43868994"/>
              </a:cxn>
              <a:cxn ang="0">
                <a:pos x="131451350" y="35014626"/>
              </a:cxn>
              <a:cxn ang="0">
                <a:pos x="131451350" y="30587759"/>
              </a:cxn>
              <a:cxn ang="0">
                <a:pos x="131451350" y="26160258"/>
              </a:cxn>
              <a:cxn ang="0">
                <a:pos x="127015875" y="21733391"/>
              </a:cxn>
              <a:cxn ang="0">
                <a:pos x="122580400" y="17305890"/>
              </a:cxn>
              <a:cxn ang="0">
                <a:pos x="122580400" y="12879023"/>
              </a:cxn>
              <a:cxn ang="0">
                <a:pos x="122580400" y="8854368"/>
              </a:cxn>
              <a:cxn ang="0">
                <a:pos x="122580400" y="4426867"/>
              </a:cxn>
              <a:cxn ang="0">
                <a:pos x="131451350" y="0"/>
              </a:cxn>
              <a:cxn ang="0">
                <a:pos x="135886825" y="0"/>
              </a:cxn>
              <a:cxn ang="0">
                <a:pos x="149193250" y="0"/>
              </a:cxn>
              <a:cxn ang="0">
                <a:pos x="166531925" y="4426867"/>
              </a:cxn>
              <a:cxn ang="0">
                <a:pos x="179838350" y="8854368"/>
              </a:cxn>
              <a:cxn ang="0">
                <a:pos x="192741550" y="12879023"/>
              </a:cxn>
              <a:cxn ang="0">
                <a:pos x="201612500" y="21733391"/>
              </a:cxn>
              <a:cxn ang="0">
                <a:pos x="214918925" y="30587759"/>
              </a:cxn>
              <a:cxn ang="0">
                <a:pos x="219354400" y="35014626"/>
              </a:cxn>
              <a:cxn ang="0">
                <a:pos x="219354400" y="43868994"/>
              </a:cxn>
              <a:cxn ang="0">
                <a:pos x="223789875" y="48295860"/>
              </a:cxn>
              <a:cxn ang="0">
                <a:pos x="223789875" y="52320515"/>
              </a:cxn>
              <a:cxn ang="0">
                <a:pos x="223789875" y="61174883"/>
              </a:cxn>
              <a:cxn ang="0">
                <a:pos x="223789875" y="70029251"/>
              </a:cxn>
              <a:cxn ang="0">
                <a:pos x="219354400" y="74456752"/>
              </a:cxn>
              <a:cxn ang="0">
                <a:pos x="214918925" y="78883619"/>
              </a:cxn>
              <a:cxn ang="0">
                <a:pos x="206047975" y="83310486"/>
              </a:cxn>
              <a:cxn ang="0">
                <a:pos x="201612500" y="91762642"/>
              </a:cxn>
              <a:cxn ang="0">
                <a:pos x="192741550" y="96189509"/>
              </a:cxn>
              <a:cxn ang="0">
                <a:pos x="179838350" y="105043877"/>
              </a:cxn>
              <a:cxn ang="0">
                <a:pos x="162096450" y="122752613"/>
              </a:cxn>
              <a:cxn ang="0">
                <a:pos x="131451350" y="144486004"/>
              </a:cxn>
              <a:cxn ang="0">
                <a:pos x="105241725" y="161791893"/>
              </a:cxn>
              <a:cxn ang="0">
                <a:pos x="79032100" y="179500629"/>
              </a:cxn>
              <a:cxn ang="0">
                <a:pos x="52822475" y="192781864"/>
              </a:cxn>
              <a:cxn ang="0">
                <a:pos x="52822475" y="192781864"/>
              </a:cxn>
            </a:cxnLst>
            <a:rect l="txL" t="txT" r="txR" b="txB"/>
            <a:pathLst>
              <a:path w="555" h="533">
                <a:moveTo>
                  <a:pt x="131" y="479"/>
                </a:moveTo>
                <a:lnTo>
                  <a:pt x="109" y="500"/>
                </a:lnTo>
                <a:lnTo>
                  <a:pt x="76" y="511"/>
                </a:lnTo>
                <a:lnTo>
                  <a:pt x="54" y="522"/>
                </a:lnTo>
                <a:lnTo>
                  <a:pt x="44" y="522"/>
                </a:lnTo>
                <a:lnTo>
                  <a:pt x="22" y="533"/>
                </a:lnTo>
                <a:lnTo>
                  <a:pt x="11" y="533"/>
                </a:lnTo>
                <a:lnTo>
                  <a:pt x="0" y="522"/>
                </a:lnTo>
                <a:lnTo>
                  <a:pt x="0" y="511"/>
                </a:lnTo>
                <a:lnTo>
                  <a:pt x="11" y="500"/>
                </a:lnTo>
                <a:lnTo>
                  <a:pt x="22" y="490"/>
                </a:lnTo>
                <a:lnTo>
                  <a:pt x="44" y="468"/>
                </a:lnTo>
                <a:lnTo>
                  <a:pt x="54" y="446"/>
                </a:lnTo>
                <a:lnTo>
                  <a:pt x="87" y="424"/>
                </a:lnTo>
                <a:lnTo>
                  <a:pt x="109" y="392"/>
                </a:lnTo>
                <a:lnTo>
                  <a:pt x="163" y="337"/>
                </a:lnTo>
                <a:lnTo>
                  <a:pt x="207" y="283"/>
                </a:lnTo>
                <a:lnTo>
                  <a:pt x="250" y="228"/>
                </a:lnTo>
                <a:lnTo>
                  <a:pt x="283" y="185"/>
                </a:lnTo>
                <a:lnTo>
                  <a:pt x="304" y="163"/>
                </a:lnTo>
                <a:lnTo>
                  <a:pt x="315" y="141"/>
                </a:lnTo>
                <a:lnTo>
                  <a:pt x="326" y="120"/>
                </a:lnTo>
                <a:lnTo>
                  <a:pt x="326" y="109"/>
                </a:lnTo>
                <a:lnTo>
                  <a:pt x="326" y="87"/>
                </a:lnTo>
                <a:lnTo>
                  <a:pt x="326" y="76"/>
                </a:lnTo>
                <a:lnTo>
                  <a:pt x="326" y="65"/>
                </a:lnTo>
                <a:lnTo>
                  <a:pt x="315" y="54"/>
                </a:lnTo>
                <a:lnTo>
                  <a:pt x="304" y="43"/>
                </a:lnTo>
                <a:lnTo>
                  <a:pt x="304" y="32"/>
                </a:lnTo>
                <a:lnTo>
                  <a:pt x="304" y="22"/>
                </a:lnTo>
                <a:lnTo>
                  <a:pt x="304" y="11"/>
                </a:lnTo>
                <a:lnTo>
                  <a:pt x="326" y="0"/>
                </a:lnTo>
                <a:lnTo>
                  <a:pt x="337" y="0"/>
                </a:lnTo>
                <a:lnTo>
                  <a:pt x="370" y="0"/>
                </a:lnTo>
                <a:lnTo>
                  <a:pt x="413" y="11"/>
                </a:lnTo>
                <a:lnTo>
                  <a:pt x="446" y="22"/>
                </a:lnTo>
                <a:lnTo>
                  <a:pt x="478" y="32"/>
                </a:lnTo>
                <a:lnTo>
                  <a:pt x="500" y="54"/>
                </a:lnTo>
                <a:lnTo>
                  <a:pt x="533" y="76"/>
                </a:lnTo>
                <a:lnTo>
                  <a:pt x="544" y="87"/>
                </a:lnTo>
                <a:lnTo>
                  <a:pt x="544" y="109"/>
                </a:lnTo>
                <a:lnTo>
                  <a:pt x="555" y="120"/>
                </a:lnTo>
                <a:lnTo>
                  <a:pt x="555" y="130"/>
                </a:lnTo>
                <a:lnTo>
                  <a:pt x="555" y="152"/>
                </a:lnTo>
                <a:lnTo>
                  <a:pt x="555" y="174"/>
                </a:lnTo>
                <a:lnTo>
                  <a:pt x="544" y="185"/>
                </a:lnTo>
                <a:lnTo>
                  <a:pt x="533" y="196"/>
                </a:lnTo>
                <a:lnTo>
                  <a:pt x="511" y="207"/>
                </a:lnTo>
                <a:lnTo>
                  <a:pt x="500" y="228"/>
                </a:lnTo>
                <a:lnTo>
                  <a:pt x="478" y="239"/>
                </a:lnTo>
                <a:lnTo>
                  <a:pt x="446" y="261"/>
                </a:lnTo>
                <a:lnTo>
                  <a:pt x="402" y="305"/>
                </a:lnTo>
                <a:lnTo>
                  <a:pt x="326" y="359"/>
                </a:lnTo>
                <a:lnTo>
                  <a:pt x="261" y="402"/>
                </a:lnTo>
                <a:lnTo>
                  <a:pt x="196" y="446"/>
                </a:lnTo>
                <a:lnTo>
                  <a:pt x="131" y="479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2388" name="任意多边形 142387"/>
          <p:cNvSpPr/>
          <p:nvPr/>
        </p:nvSpPr>
        <p:spPr>
          <a:xfrm>
            <a:off x="5704205" y="1541780"/>
            <a:ext cx="185738" cy="676275"/>
          </a:xfrm>
          <a:custGeom>
            <a:avLst/>
            <a:gdLst>
              <a:gd name="txL" fmla="*/ 0 w 294"/>
              <a:gd name="txT" fmla="*/ 0 h 1066"/>
              <a:gd name="txR" fmla="*/ 294 w 294"/>
              <a:gd name="txB" fmla="*/ 1066 h 1066"/>
            </a:gdLst>
            <a:ahLst/>
            <a:cxnLst>
              <a:cxn ang="0">
                <a:pos x="87008777" y="275691180"/>
              </a:cxn>
              <a:cxn ang="0">
                <a:pos x="87008777" y="337269000"/>
              </a:cxn>
              <a:cxn ang="0">
                <a:pos x="82618663" y="381138059"/>
              </a:cxn>
              <a:cxn ang="0">
                <a:pos x="82618663" y="416152736"/>
              </a:cxn>
              <a:cxn ang="0">
                <a:pos x="39114275" y="429031778"/>
              </a:cxn>
              <a:cxn ang="0">
                <a:pos x="39114275" y="420177397"/>
              </a:cxn>
              <a:cxn ang="0">
                <a:pos x="39114275" y="407298355"/>
              </a:cxn>
              <a:cxn ang="0">
                <a:pos x="39114275" y="385162720"/>
              </a:cxn>
              <a:cxn ang="0">
                <a:pos x="43504388" y="363429297"/>
              </a:cxn>
              <a:cxn ang="0">
                <a:pos x="43504388" y="332841493"/>
              </a:cxn>
              <a:cxn ang="0">
                <a:pos x="43504388" y="293399942"/>
              </a:cxn>
              <a:cxn ang="0">
                <a:pos x="39114275" y="245103376"/>
              </a:cxn>
              <a:cxn ang="0">
                <a:pos x="39114275" y="183928402"/>
              </a:cxn>
              <a:cxn ang="0">
                <a:pos x="34723530" y="126777455"/>
              </a:cxn>
              <a:cxn ang="0">
                <a:pos x="30732690" y="83311243"/>
              </a:cxn>
              <a:cxn ang="0">
                <a:pos x="26341944" y="52321227"/>
              </a:cxn>
              <a:cxn ang="0">
                <a:pos x="17561717" y="35014677"/>
              </a:cxn>
              <a:cxn ang="0">
                <a:pos x="4390113" y="21733423"/>
              </a:cxn>
              <a:cxn ang="0">
                <a:pos x="4390113" y="8854381"/>
              </a:cxn>
              <a:cxn ang="0">
                <a:pos x="13170972" y="0"/>
              </a:cxn>
              <a:cxn ang="0">
                <a:pos x="21951831" y="0"/>
              </a:cxn>
              <a:cxn ang="0">
                <a:pos x="39114275" y="4426873"/>
              </a:cxn>
              <a:cxn ang="0">
                <a:pos x="69447691" y="12879042"/>
              </a:cxn>
              <a:cxn ang="0">
                <a:pos x="95789635" y="30587804"/>
              </a:cxn>
              <a:cxn ang="0">
                <a:pos x="112952079" y="47893719"/>
              </a:cxn>
              <a:cxn ang="0">
                <a:pos x="117342193" y="61174974"/>
              </a:cxn>
              <a:cxn ang="0">
                <a:pos x="112952079" y="74456862"/>
              </a:cxn>
              <a:cxn ang="0">
                <a:pos x="104171220" y="96190285"/>
              </a:cxn>
              <a:cxn ang="0">
                <a:pos x="99780475" y="122350582"/>
              </a:cxn>
              <a:cxn ang="0">
                <a:pos x="95789635" y="161792767"/>
              </a:cxn>
              <a:cxn ang="0">
                <a:pos x="91398890" y="214516206"/>
              </a:cxn>
              <a:cxn ang="0">
                <a:pos x="91398890" y="245103376"/>
              </a:cxn>
            </a:cxnLst>
            <a:rect l="txL" t="txT" r="txR" b="txB"/>
            <a:pathLst>
              <a:path w="294" h="1066">
                <a:moveTo>
                  <a:pt x="229" y="609"/>
                </a:moveTo>
                <a:lnTo>
                  <a:pt x="218" y="685"/>
                </a:lnTo>
                <a:lnTo>
                  <a:pt x="218" y="762"/>
                </a:lnTo>
                <a:lnTo>
                  <a:pt x="218" y="838"/>
                </a:lnTo>
                <a:lnTo>
                  <a:pt x="207" y="892"/>
                </a:lnTo>
                <a:lnTo>
                  <a:pt x="207" y="947"/>
                </a:lnTo>
                <a:lnTo>
                  <a:pt x="207" y="990"/>
                </a:lnTo>
                <a:lnTo>
                  <a:pt x="207" y="1034"/>
                </a:lnTo>
                <a:lnTo>
                  <a:pt x="207" y="1066"/>
                </a:lnTo>
                <a:lnTo>
                  <a:pt x="98" y="1066"/>
                </a:lnTo>
                <a:lnTo>
                  <a:pt x="98" y="1055"/>
                </a:lnTo>
                <a:lnTo>
                  <a:pt x="98" y="1044"/>
                </a:lnTo>
                <a:lnTo>
                  <a:pt x="98" y="1034"/>
                </a:lnTo>
                <a:lnTo>
                  <a:pt x="98" y="1012"/>
                </a:lnTo>
                <a:lnTo>
                  <a:pt x="98" y="990"/>
                </a:lnTo>
                <a:lnTo>
                  <a:pt x="98" y="957"/>
                </a:lnTo>
                <a:lnTo>
                  <a:pt x="98" y="936"/>
                </a:lnTo>
                <a:lnTo>
                  <a:pt x="109" y="903"/>
                </a:lnTo>
                <a:lnTo>
                  <a:pt x="109" y="870"/>
                </a:lnTo>
                <a:lnTo>
                  <a:pt x="109" y="827"/>
                </a:lnTo>
                <a:lnTo>
                  <a:pt x="109" y="783"/>
                </a:lnTo>
                <a:lnTo>
                  <a:pt x="109" y="729"/>
                </a:lnTo>
                <a:lnTo>
                  <a:pt x="98" y="674"/>
                </a:lnTo>
                <a:lnTo>
                  <a:pt x="98" y="609"/>
                </a:lnTo>
                <a:lnTo>
                  <a:pt x="98" y="533"/>
                </a:lnTo>
                <a:lnTo>
                  <a:pt x="98" y="457"/>
                </a:lnTo>
                <a:lnTo>
                  <a:pt x="87" y="381"/>
                </a:lnTo>
                <a:lnTo>
                  <a:pt x="87" y="315"/>
                </a:lnTo>
                <a:lnTo>
                  <a:pt x="77" y="261"/>
                </a:lnTo>
                <a:lnTo>
                  <a:pt x="77" y="207"/>
                </a:lnTo>
                <a:lnTo>
                  <a:pt x="66" y="163"/>
                </a:lnTo>
                <a:lnTo>
                  <a:pt x="66" y="130"/>
                </a:lnTo>
                <a:lnTo>
                  <a:pt x="55" y="109"/>
                </a:lnTo>
                <a:lnTo>
                  <a:pt x="44" y="87"/>
                </a:lnTo>
                <a:lnTo>
                  <a:pt x="22" y="76"/>
                </a:lnTo>
                <a:lnTo>
                  <a:pt x="11" y="54"/>
                </a:lnTo>
                <a:lnTo>
                  <a:pt x="0" y="32"/>
                </a:lnTo>
                <a:lnTo>
                  <a:pt x="11" y="22"/>
                </a:lnTo>
                <a:lnTo>
                  <a:pt x="22" y="11"/>
                </a:lnTo>
                <a:lnTo>
                  <a:pt x="33" y="0"/>
                </a:lnTo>
                <a:lnTo>
                  <a:pt x="44" y="0"/>
                </a:lnTo>
                <a:lnTo>
                  <a:pt x="55" y="0"/>
                </a:lnTo>
                <a:lnTo>
                  <a:pt x="77" y="0"/>
                </a:lnTo>
                <a:lnTo>
                  <a:pt x="98" y="11"/>
                </a:lnTo>
                <a:lnTo>
                  <a:pt x="131" y="22"/>
                </a:lnTo>
                <a:lnTo>
                  <a:pt x="174" y="32"/>
                </a:lnTo>
                <a:lnTo>
                  <a:pt x="207" y="54"/>
                </a:lnTo>
                <a:lnTo>
                  <a:pt x="240" y="76"/>
                </a:lnTo>
                <a:lnTo>
                  <a:pt x="261" y="98"/>
                </a:lnTo>
                <a:lnTo>
                  <a:pt x="283" y="119"/>
                </a:lnTo>
                <a:lnTo>
                  <a:pt x="294" y="141"/>
                </a:lnTo>
                <a:lnTo>
                  <a:pt x="294" y="152"/>
                </a:lnTo>
                <a:lnTo>
                  <a:pt x="294" y="163"/>
                </a:lnTo>
                <a:lnTo>
                  <a:pt x="283" y="185"/>
                </a:lnTo>
                <a:lnTo>
                  <a:pt x="272" y="217"/>
                </a:lnTo>
                <a:lnTo>
                  <a:pt x="261" y="239"/>
                </a:lnTo>
                <a:lnTo>
                  <a:pt x="261" y="261"/>
                </a:lnTo>
                <a:lnTo>
                  <a:pt x="250" y="304"/>
                </a:lnTo>
                <a:lnTo>
                  <a:pt x="250" y="348"/>
                </a:lnTo>
                <a:lnTo>
                  <a:pt x="240" y="402"/>
                </a:lnTo>
                <a:lnTo>
                  <a:pt x="240" y="457"/>
                </a:lnTo>
                <a:lnTo>
                  <a:pt x="229" y="533"/>
                </a:lnTo>
                <a:lnTo>
                  <a:pt x="229" y="609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2389" name="任意多边形 142388"/>
          <p:cNvSpPr/>
          <p:nvPr/>
        </p:nvSpPr>
        <p:spPr>
          <a:xfrm>
            <a:off x="5539105" y="2197418"/>
            <a:ext cx="103188" cy="946150"/>
          </a:xfrm>
          <a:custGeom>
            <a:avLst/>
            <a:gdLst>
              <a:gd name="txL" fmla="*/ 0 w 163"/>
              <a:gd name="txT" fmla="*/ 0 h 1490"/>
              <a:gd name="txR" fmla="*/ 163 w 163"/>
              <a:gd name="txB" fmla="*/ 1490 h 1490"/>
            </a:gdLst>
            <a:ahLst/>
            <a:cxnLst>
              <a:cxn ang="0">
                <a:pos x="0" y="21774150"/>
              </a:cxn>
              <a:cxn ang="0">
                <a:pos x="0" y="4032250"/>
              </a:cxn>
              <a:cxn ang="0">
                <a:pos x="8415836" y="0"/>
              </a:cxn>
              <a:cxn ang="0">
                <a:pos x="21640993" y="0"/>
              </a:cxn>
              <a:cxn ang="0">
                <a:pos x="34465425" y="4032250"/>
              </a:cxn>
              <a:cxn ang="0">
                <a:pos x="65323701" y="12903200"/>
              </a:cxn>
              <a:cxn ang="0">
                <a:pos x="65323701" y="65725675"/>
              </a:cxn>
              <a:cxn ang="0">
                <a:pos x="65323701" y="109677200"/>
              </a:cxn>
              <a:cxn ang="0">
                <a:pos x="60915105" y="153225500"/>
              </a:cxn>
              <a:cxn ang="0">
                <a:pos x="60915105" y="184273825"/>
              </a:cxn>
              <a:cxn ang="0">
                <a:pos x="60915105" y="214918925"/>
              </a:cxn>
              <a:cxn ang="0">
                <a:pos x="60915105" y="241128550"/>
              </a:cxn>
              <a:cxn ang="0">
                <a:pos x="56507142" y="258870450"/>
              </a:cxn>
              <a:cxn ang="0">
                <a:pos x="56507142" y="271773650"/>
              </a:cxn>
              <a:cxn ang="0">
                <a:pos x="56507142" y="298386500"/>
              </a:cxn>
              <a:cxn ang="0">
                <a:pos x="56507142" y="329031600"/>
              </a:cxn>
              <a:cxn ang="0">
                <a:pos x="56507142" y="368547650"/>
              </a:cxn>
              <a:cxn ang="0">
                <a:pos x="52098545" y="412499175"/>
              </a:cxn>
              <a:cxn ang="0">
                <a:pos x="52098545" y="456047475"/>
              </a:cxn>
              <a:cxn ang="0">
                <a:pos x="47690582" y="495563525"/>
              </a:cxn>
              <a:cxn ang="0">
                <a:pos x="43281985" y="530644100"/>
              </a:cxn>
              <a:cxn ang="0">
                <a:pos x="38873389" y="557256950"/>
              </a:cxn>
              <a:cxn ang="0">
                <a:pos x="34465425" y="579031100"/>
              </a:cxn>
              <a:cxn ang="0">
                <a:pos x="30457552" y="592337525"/>
              </a:cxn>
              <a:cxn ang="0">
                <a:pos x="26049589" y="600805250"/>
              </a:cxn>
              <a:cxn ang="0">
                <a:pos x="17232396" y="596773000"/>
              </a:cxn>
              <a:cxn ang="0">
                <a:pos x="8415836" y="574595625"/>
              </a:cxn>
              <a:cxn ang="0">
                <a:pos x="0" y="548386000"/>
              </a:cxn>
              <a:cxn ang="0">
                <a:pos x="0" y="535079575"/>
              </a:cxn>
              <a:cxn ang="0">
                <a:pos x="0" y="517740900"/>
              </a:cxn>
              <a:cxn ang="0">
                <a:pos x="0" y="495563525"/>
              </a:cxn>
              <a:cxn ang="0">
                <a:pos x="0" y="469353900"/>
              </a:cxn>
              <a:cxn ang="0">
                <a:pos x="4007873" y="434273325"/>
              </a:cxn>
              <a:cxn ang="0">
                <a:pos x="8415836" y="394757275"/>
              </a:cxn>
              <a:cxn ang="0">
                <a:pos x="12824433" y="341934800"/>
              </a:cxn>
              <a:cxn ang="0">
                <a:pos x="17232396" y="285080075"/>
              </a:cxn>
              <a:cxn ang="0">
                <a:pos x="21640993" y="227822125"/>
              </a:cxn>
              <a:cxn ang="0">
                <a:pos x="21640993" y="184273825"/>
              </a:cxn>
              <a:cxn ang="0">
                <a:pos x="21640993" y="140322300"/>
              </a:cxn>
              <a:cxn ang="0">
                <a:pos x="17232396" y="109677200"/>
              </a:cxn>
              <a:cxn ang="0">
                <a:pos x="12824433" y="65725675"/>
              </a:cxn>
              <a:cxn ang="0">
                <a:pos x="8415836" y="47983775"/>
              </a:cxn>
              <a:cxn ang="0">
                <a:pos x="0" y="35080575"/>
              </a:cxn>
            </a:cxnLst>
            <a:rect l="txL" t="txT" r="txR" b="txB"/>
            <a:pathLst>
              <a:path w="163" h="1490">
                <a:moveTo>
                  <a:pt x="0" y="87"/>
                </a:moveTo>
                <a:lnTo>
                  <a:pt x="0" y="54"/>
                </a:lnTo>
                <a:lnTo>
                  <a:pt x="0" y="32"/>
                </a:lnTo>
                <a:lnTo>
                  <a:pt x="0" y="10"/>
                </a:lnTo>
                <a:lnTo>
                  <a:pt x="10" y="0"/>
                </a:lnTo>
                <a:lnTo>
                  <a:pt x="21" y="0"/>
                </a:lnTo>
                <a:lnTo>
                  <a:pt x="32" y="0"/>
                </a:lnTo>
                <a:lnTo>
                  <a:pt x="54" y="0"/>
                </a:lnTo>
                <a:lnTo>
                  <a:pt x="65" y="0"/>
                </a:lnTo>
                <a:lnTo>
                  <a:pt x="86" y="10"/>
                </a:lnTo>
                <a:lnTo>
                  <a:pt x="119" y="10"/>
                </a:lnTo>
                <a:lnTo>
                  <a:pt x="163" y="32"/>
                </a:lnTo>
                <a:lnTo>
                  <a:pt x="163" y="98"/>
                </a:lnTo>
                <a:lnTo>
                  <a:pt x="163" y="163"/>
                </a:lnTo>
                <a:lnTo>
                  <a:pt x="163" y="217"/>
                </a:lnTo>
                <a:lnTo>
                  <a:pt x="163" y="272"/>
                </a:lnTo>
                <a:lnTo>
                  <a:pt x="163" y="326"/>
                </a:lnTo>
                <a:lnTo>
                  <a:pt x="152" y="380"/>
                </a:lnTo>
                <a:lnTo>
                  <a:pt x="152" y="424"/>
                </a:lnTo>
                <a:lnTo>
                  <a:pt x="152" y="457"/>
                </a:lnTo>
                <a:lnTo>
                  <a:pt x="152" y="500"/>
                </a:lnTo>
                <a:lnTo>
                  <a:pt x="152" y="533"/>
                </a:lnTo>
                <a:lnTo>
                  <a:pt x="152" y="565"/>
                </a:lnTo>
                <a:lnTo>
                  <a:pt x="152" y="598"/>
                </a:lnTo>
                <a:lnTo>
                  <a:pt x="152" y="620"/>
                </a:lnTo>
                <a:lnTo>
                  <a:pt x="141" y="642"/>
                </a:lnTo>
                <a:lnTo>
                  <a:pt x="141" y="663"/>
                </a:lnTo>
                <a:lnTo>
                  <a:pt x="141" y="674"/>
                </a:lnTo>
                <a:lnTo>
                  <a:pt x="141" y="707"/>
                </a:lnTo>
                <a:lnTo>
                  <a:pt x="141" y="740"/>
                </a:lnTo>
                <a:lnTo>
                  <a:pt x="141" y="783"/>
                </a:lnTo>
                <a:lnTo>
                  <a:pt x="141" y="816"/>
                </a:lnTo>
                <a:lnTo>
                  <a:pt x="141" y="859"/>
                </a:lnTo>
                <a:lnTo>
                  <a:pt x="141" y="914"/>
                </a:lnTo>
                <a:lnTo>
                  <a:pt x="141" y="957"/>
                </a:lnTo>
                <a:lnTo>
                  <a:pt x="130" y="1023"/>
                </a:lnTo>
                <a:lnTo>
                  <a:pt x="130" y="1077"/>
                </a:lnTo>
                <a:lnTo>
                  <a:pt x="130" y="1131"/>
                </a:lnTo>
                <a:lnTo>
                  <a:pt x="119" y="1175"/>
                </a:lnTo>
                <a:lnTo>
                  <a:pt x="119" y="1229"/>
                </a:lnTo>
                <a:lnTo>
                  <a:pt x="119" y="1273"/>
                </a:lnTo>
                <a:lnTo>
                  <a:pt x="108" y="1316"/>
                </a:lnTo>
                <a:lnTo>
                  <a:pt x="108" y="1349"/>
                </a:lnTo>
                <a:lnTo>
                  <a:pt x="97" y="1382"/>
                </a:lnTo>
                <a:lnTo>
                  <a:pt x="97" y="1414"/>
                </a:lnTo>
                <a:lnTo>
                  <a:pt x="86" y="1436"/>
                </a:lnTo>
                <a:lnTo>
                  <a:pt x="86" y="1458"/>
                </a:lnTo>
                <a:lnTo>
                  <a:pt x="76" y="1469"/>
                </a:lnTo>
                <a:lnTo>
                  <a:pt x="76" y="1480"/>
                </a:lnTo>
                <a:lnTo>
                  <a:pt x="65" y="1490"/>
                </a:lnTo>
                <a:lnTo>
                  <a:pt x="54" y="1480"/>
                </a:lnTo>
                <a:lnTo>
                  <a:pt x="43" y="1480"/>
                </a:lnTo>
                <a:lnTo>
                  <a:pt x="32" y="1447"/>
                </a:lnTo>
                <a:lnTo>
                  <a:pt x="21" y="1425"/>
                </a:lnTo>
                <a:lnTo>
                  <a:pt x="10" y="1393"/>
                </a:lnTo>
                <a:lnTo>
                  <a:pt x="0" y="1360"/>
                </a:lnTo>
                <a:lnTo>
                  <a:pt x="0" y="1349"/>
                </a:lnTo>
                <a:lnTo>
                  <a:pt x="0" y="1327"/>
                </a:lnTo>
                <a:lnTo>
                  <a:pt x="0" y="1305"/>
                </a:lnTo>
                <a:lnTo>
                  <a:pt x="0" y="1284"/>
                </a:lnTo>
                <a:lnTo>
                  <a:pt x="0" y="1251"/>
                </a:lnTo>
                <a:lnTo>
                  <a:pt x="0" y="1229"/>
                </a:lnTo>
                <a:lnTo>
                  <a:pt x="0" y="1197"/>
                </a:lnTo>
                <a:lnTo>
                  <a:pt x="0" y="1164"/>
                </a:lnTo>
                <a:lnTo>
                  <a:pt x="10" y="1120"/>
                </a:lnTo>
                <a:lnTo>
                  <a:pt x="10" y="1077"/>
                </a:lnTo>
                <a:lnTo>
                  <a:pt x="21" y="1033"/>
                </a:lnTo>
                <a:lnTo>
                  <a:pt x="21" y="979"/>
                </a:lnTo>
                <a:lnTo>
                  <a:pt x="32" y="914"/>
                </a:lnTo>
                <a:lnTo>
                  <a:pt x="32" y="848"/>
                </a:lnTo>
                <a:lnTo>
                  <a:pt x="43" y="783"/>
                </a:lnTo>
                <a:lnTo>
                  <a:pt x="43" y="707"/>
                </a:lnTo>
                <a:lnTo>
                  <a:pt x="54" y="642"/>
                </a:lnTo>
                <a:lnTo>
                  <a:pt x="54" y="565"/>
                </a:lnTo>
                <a:lnTo>
                  <a:pt x="54" y="511"/>
                </a:lnTo>
                <a:lnTo>
                  <a:pt x="54" y="457"/>
                </a:lnTo>
                <a:lnTo>
                  <a:pt x="54" y="402"/>
                </a:lnTo>
                <a:lnTo>
                  <a:pt x="54" y="348"/>
                </a:lnTo>
                <a:lnTo>
                  <a:pt x="54" y="315"/>
                </a:lnTo>
                <a:lnTo>
                  <a:pt x="43" y="272"/>
                </a:lnTo>
                <a:lnTo>
                  <a:pt x="43" y="217"/>
                </a:lnTo>
                <a:lnTo>
                  <a:pt x="32" y="163"/>
                </a:lnTo>
                <a:lnTo>
                  <a:pt x="21" y="141"/>
                </a:lnTo>
                <a:lnTo>
                  <a:pt x="21" y="119"/>
                </a:lnTo>
                <a:lnTo>
                  <a:pt x="10" y="98"/>
                </a:lnTo>
                <a:lnTo>
                  <a:pt x="0" y="87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2390" name="任意多边形 142389"/>
          <p:cNvSpPr/>
          <p:nvPr/>
        </p:nvSpPr>
        <p:spPr>
          <a:xfrm>
            <a:off x="5607368" y="2121218"/>
            <a:ext cx="546100" cy="1162050"/>
          </a:xfrm>
          <a:custGeom>
            <a:avLst/>
            <a:gdLst>
              <a:gd name="txL" fmla="*/ 0 w 859"/>
              <a:gd name="txT" fmla="*/ 0 h 1828"/>
              <a:gd name="txR" fmla="*/ 859 w 859"/>
              <a:gd name="txB" fmla="*/ 1828 h 1828"/>
            </a:gdLst>
            <a:ahLst/>
            <a:cxnLst>
              <a:cxn ang="0">
                <a:pos x="184703226" y="584743814"/>
              </a:cxn>
              <a:cxn ang="0">
                <a:pos x="197636069" y="584743814"/>
              </a:cxn>
              <a:cxn ang="0">
                <a:pos x="224311052" y="589189228"/>
              </a:cxn>
              <a:cxn ang="0">
                <a:pos x="255027429" y="593634641"/>
              </a:cxn>
              <a:cxn ang="0">
                <a:pos x="272406632" y="589189228"/>
              </a:cxn>
              <a:cxn ang="0">
                <a:pos x="281298717" y="584743814"/>
              </a:cxn>
              <a:cxn ang="0">
                <a:pos x="281298717" y="562922321"/>
              </a:cxn>
              <a:cxn ang="0">
                <a:pos x="285744441" y="514428982"/>
              </a:cxn>
              <a:cxn ang="0">
                <a:pos x="285744441" y="444114786"/>
              </a:cxn>
              <a:cxn ang="0">
                <a:pos x="281298717" y="351573523"/>
              </a:cxn>
              <a:cxn ang="0">
                <a:pos x="276852356" y="241656180"/>
              </a:cxn>
              <a:cxn ang="0">
                <a:pos x="272406632" y="184677588"/>
              </a:cxn>
              <a:cxn ang="0">
                <a:pos x="267960907" y="140629664"/>
              </a:cxn>
              <a:cxn ang="0">
                <a:pos x="263919513" y="105471930"/>
              </a:cxn>
              <a:cxn ang="0">
                <a:pos x="259473789" y="83650436"/>
              </a:cxn>
              <a:cxn ang="0">
                <a:pos x="255027429" y="70314832"/>
              </a:cxn>
              <a:cxn ang="0">
                <a:pos x="237244531" y="65869418"/>
              </a:cxn>
              <a:cxn ang="0">
                <a:pos x="202082430" y="65869418"/>
              </a:cxn>
              <a:cxn ang="0">
                <a:pos x="140649040" y="79205023"/>
              </a:cxn>
              <a:cxn ang="0">
                <a:pos x="74770563" y="92136325"/>
              </a:cxn>
              <a:cxn ang="0">
                <a:pos x="22229258" y="96581739"/>
              </a:cxn>
              <a:cxn ang="0">
                <a:pos x="0" y="61424641"/>
              </a:cxn>
              <a:cxn ang="0">
                <a:pos x="118824113" y="44047925"/>
              </a:cxn>
              <a:cxn ang="0">
                <a:pos x="180257502" y="35157098"/>
              </a:cxn>
              <a:cxn ang="0">
                <a:pos x="210973878" y="26266907"/>
              </a:cxn>
              <a:cxn ang="0">
                <a:pos x="228756776" y="17376716"/>
              </a:cxn>
              <a:cxn ang="0">
                <a:pos x="246135980" y="4445413"/>
              </a:cxn>
              <a:cxn ang="0">
                <a:pos x="272406632" y="8890191"/>
              </a:cxn>
              <a:cxn ang="0">
                <a:pos x="312015093" y="30712320"/>
              </a:cxn>
              <a:cxn ang="0">
                <a:pos x="333840021" y="48492702"/>
              </a:cxn>
              <a:cxn ang="0">
                <a:pos x="342731470" y="61424641"/>
              </a:cxn>
              <a:cxn ang="0">
                <a:pos x="342731470" y="79205023"/>
              </a:cxn>
              <a:cxn ang="0">
                <a:pos x="333840021" y="92136325"/>
              </a:cxn>
              <a:cxn ang="0">
                <a:pos x="325352267" y="114362757"/>
              </a:cxn>
              <a:cxn ang="0">
                <a:pos x="325352267" y="158410046"/>
              </a:cxn>
              <a:cxn ang="0">
                <a:pos x="329797991" y="215389273"/>
              </a:cxn>
              <a:cxn ang="0">
                <a:pos x="333840021" y="290149518"/>
              </a:cxn>
              <a:cxn ang="0">
                <a:pos x="338285746" y="382690146"/>
              </a:cxn>
              <a:cxn ang="0">
                <a:pos x="342731470" y="474826471"/>
              </a:cxn>
              <a:cxn ang="0">
                <a:pos x="347177194" y="554032130"/>
              </a:cxn>
              <a:cxn ang="0">
                <a:pos x="347177194" y="611415023"/>
              </a:cxn>
              <a:cxn ang="0">
                <a:pos x="338285746" y="655058646"/>
              </a:cxn>
              <a:cxn ang="0">
                <a:pos x="325352267" y="694661158"/>
              </a:cxn>
              <a:cxn ang="0">
                <a:pos x="312015093" y="716886953"/>
              </a:cxn>
              <a:cxn ang="0">
                <a:pos x="294635890" y="734263669"/>
              </a:cxn>
              <a:cxn ang="0">
                <a:pos x="281298717" y="738709082"/>
              </a:cxn>
              <a:cxn ang="0">
                <a:pos x="272406632" y="729818891"/>
              </a:cxn>
              <a:cxn ang="0">
                <a:pos x="263919513" y="712442175"/>
              </a:cxn>
              <a:cxn ang="0">
                <a:pos x="263919513" y="686175268"/>
              </a:cxn>
              <a:cxn ang="0">
                <a:pos x="250581704" y="659504059"/>
              </a:cxn>
              <a:cxn ang="0">
                <a:pos x="228756776" y="633237152"/>
              </a:cxn>
              <a:cxn ang="0">
                <a:pos x="202082430" y="611415023"/>
              </a:cxn>
              <a:cxn ang="0">
                <a:pos x="184703226" y="598079419"/>
              </a:cxn>
              <a:cxn ang="0">
                <a:pos x="180257502" y="589189228"/>
              </a:cxn>
            </a:cxnLst>
            <a:rect l="txL" t="txT" r="txR" b="txB"/>
            <a:pathLst>
              <a:path w="859" h="1828">
                <a:moveTo>
                  <a:pt x="446" y="1458"/>
                </a:moveTo>
                <a:lnTo>
                  <a:pt x="446" y="1458"/>
                </a:lnTo>
                <a:lnTo>
                  <a:pt x="457" y="1447"/>
                </a:lnTo>
                <a:lnTo>
                  <a:pt x="468" y="1447"/>
                </a:lnTo>
                <a:lnTo>
                  <a:pt x="489" y="1447"/>
                </a:lnTo>
                <a:lnTo>
                  <a:pt x="511" y="1447"/>
                </a:lnTo>
                <a:lnTo>
                  <a:pt x="533" y="1458"/>
                </a:lnTo>
                <a:lnTo>
                  <a:pt x="555" y="1458"/>
                </a:lnTo>
                <a:lnTo>
                  <a:pt x="587" y="1458"/>
                </a:lnTo>
                <a:lnTo>
                  <a:pt x="609" y="1458"/>
                </a:lnTo>
                <a:lnTo>
                  <a:pt x="631" y="1469"/>
                </a:lnTo>
                <a:lnTo>
                  <a:pt x="642" y="1469"/>
                </a:lnTo>
                <a:lnTo>
                  <a:pt x="663" y="1469"/>
                </a:lnTo>
                <a:lnTo>
                  <a:pt x="674" y="1458"/>
                </a:lnTo>
                <a:lnTo>
                  <a:pt x="685" y="1458"/>
                </a:lnTo>
                <a:lnTo>
                  <a:pt x="696" y="1447"/>
                </a:lnTo>
                <a:lnTo>
                  <a:pt x="696" y="1436"/>
                </a:lnTo>
                <a:lnTo>
                  <a:pt x="696" y="1415"/>
                </a:lnTo>
                <a:lnTo>
                  <a:pt x="696" y="1393"/>
                </a:lnTo>
                <a:lnTo>
                  <a:pt x="696" y="1360"/>
                </a:lnTo>
                <a:lnTo>
                  <a:pt x="707" y="1317"/>
                </a:lnTo>
                <a:lnTo>
                  <a:pt x="707" y="1273"/>
                </a:lnTo>
                <a:lnTo>
                  <a:pt x="707" y="1219"/>
                </a:lnTo>
                <a:lnTo>
                  <a:pt x="707" y="1164"/>
                </a:lnTo>
                <a:lnTo>
                  <a:pt x="707" y="1099"/>
                </a:lnTo>
                <a:lnTo>
                  <a:pt x="707" y="1034"/>
                </a:lnTo>
                <a:lnTo>
                  <a:pt x="707" y="958"/>
                </a:lnTo>
                <a:lnTo>
                  <a:pt x="696" y="870"/>
                </a:lnTo>
                <a:lnTo>
                  <a:pt x="696" y="783"/>
                </a:lnTo>
                <a:lnTo>
                  <a:pt x="696" y="696"/>
                </a:lnTo>
                <a:lnTo>
                  <a:pt x="685" y="598"/>
                </a:lnTo>
                <a:lnTo>
                  <a:pt x="685" y="544"/>
                </a:lnTo>
                <a:lnTo>
                  <a:pt x="674" y="500"/>
                </a:lnTo>
                <a:lnTo>
                  <a:pt x="674" y="457"/>
                </a:lnTo>
                <a:lnTo>
                  <a:pt x="674" y="413"/>
                </a:lnTo>
                <a:lnTo>
                  <a:pt x="663" y="381"/>
                </a:lnTo>
                <a:lnTo>
                  <a:pt x="663" y="348"/>
                </a:lnTo>
                <a:lnTo>
                  <a:pt x="663" y="315"/>
                </a:lnTo>
                <a:lnTo>
                  <a:pt x="653" y="283"/>
                </a:lnTo>
                <a:lnTo>
                  <a:pt x="653" y="261"/>
                </a:lnTo>
                <a:lnTo>
                  <a:pt x="642" y="239"/>
                </a:lnTo>
                <a:lnTo>
                  <a:pt x="642" y="218"/>
                </a:lnTo>
                <a:lnTo>
                  <a:pt x="642" y="207"/>
                </a:lnTo>
                <a:lnTo>
                  <a:pt x="631" y="185"/>
                </a:lnTo>
                <a:lnTo>
                  <a:pt x="631" y="174"/>
                </a:lnTo>
                <a:lnTo>
                  <a:pt x="620" y="174"/>
                </a:lnTo>
                <a:lnTo>
                  <a:pt x="609" y="163"/>
                </a:lnTo>
                <a:lnTo>
                  <a:pt x="587" y="163"/>
                </a:lnTo>
                <a:lnTo>
                  <a:pt x="566" y="163"/>
                </a:lnTo>
                <a:lnTo>
                  <a:pt x="533" y="163"/>
                </a:lnTo>
                <a:lnTo>
                  <a:pt x="500" y="163"/>
                </a:lnTo>
                <a:lnTo>
                  <a:pt x="457" y="174"/>
                </a:lnTo>
                <a:lnTo>
                  <a:pt x="402" y="185"/>
                </a:lnTo>
                <a:lnTo>
                  <a:pt x="348" y="196"/>
                </a:lnTo>
                <a:lnTo>
                  <a:pt x="283" y="207"/>
                </a:lnTo>
                <a:lnTo>
                  <a:pt x="229" y="218"/>
                </a:lnTo>
                <a:lnTo>
                  <a:pt x="185" y="228"/>
                </a:lnTo>
                <a:lnTo>
                  <a:pt x="131" y="228"/>
                </a:lnTo>
                <a:lnTo>
                  <a:pt x="98" y="239"/>
                </a:lnTo>
                <a:lnTo>
                  <a:pt x="55" y="239"/>
                </a:lnTo>
                <a:lnTo>
                  <a:pt x="33" y="239"/>
                </a:lnTo>
                <a:lnTo>
                  <a:pt x="0" y="239"/>
                </a:lnTo>
                <a:lnTo>
                  <a:pt x="0" y="152"/>
                </a:lnTo>
                <a:lnTo>
                  <a:pt x="109" y="141"/>
                </a:lnTo>
                <a:lnTo>
                  <a:pt x="207" y="120"/>
                </a:lnTo>
                <a:lnTo>
                  <a:pt x="294" y="109"/>
                </a:lnTo>
                <a:lnTo>
                  <a:pt x="381" y="98"/>
                </a:lnTo>
                <a:lnTo>
                  <a:pt x="413" y="98"/>
                </a:lnTo>
                <a:lnTo>
                  <a:pt x="446" y="87"/>
                </a:lnTo>
                <a:lnTo>
                  <a:pt x="479" y="76"/>
                </a:lnTo>
                <a:lnTo>
                  <a:pt x="500" y="76"/>
                </a:lnTo>
                <a:lnTo>
                  <a:pt x="522" y="65"/>
                </a:lnTo>
                <a:lnTo>
                  <a:pt x="544" y="54"/>
                </a:lnTo>
                <a:lnTo>
                  <a:pt x="555" y="43"/>
                </a:lnTo>
                <a:lnTo>
                  <a:pt x="566" y="43"/>
                </a:lnTo>
                <a:lnTo>
                  <a:pt x="576" y="22"/>
                </a:lnTo>
                <a:lnTo>
                  <a:pt x="587" y="11"/>
                </a:lnTo>
                <a:lnTo>
                  <a:pt x="609" y="11"/>
                </a:lnTo>
                <a:lnTo>
                  <a:pt x="620" y="0"/>
                </a:lnTo>
                <a:lnTo>
                  <a:pt x="642" y="11"/>
                </a:lnTo>
                <a:lnTo>
                  <a:pt x="674" y="22"/>
                </a:lnTo>
                <a:lnTo>
                  <a:pt x="707" y="33"/>
                </a:lnTo>
                <a:lnTo>
                  <a:pt x="750" y="65"/>
                </a:lnTo>
                <a:lnTo>
                  <a:pt x="772" y="76"/>
                </a:lnTo>
                <a:lnTo>
                  <a:pt x="794" y="98"/>
                </a:lnTo>
                <a:lnTo>
                  <a:pt x="816" y="109"/>
                </a:lnTo>
                <a:lnTo>
                  <a:pt x="826" y="120"/>
                </a:lnTo>
                <a:lnTo>
                  <a:pt x="837" y="130"/>
                </a:lnTo>
                <a:lnTo>
                  <a:pt x="848" y="141"/>
                </a:lnTo>
                <a:lnTo>
                  <a:pt x="848" y="152"/>
                </a:lnTo>
                <a:lnTo>
                  <a:pt x="848" y="174"/>
                </a:lnTo>
                <a:lnTo>
                  <a:pt x="848" y="196"/>
                </a:lnTo>
                <a:lnTo>
                  <a:pt x="837" y="207"/>
                </a:lnTo>
                <a:lnTo>
                  <a:pt x="826" y="218"/>
                </a:lnTo>
                <a:lnTo>
                  <a:pt x="826" y="228"/>
                </a:lnTo>
                <a:lnTo>
                  <a:pt x="816" y="239"/>
                </a:lnTo>
                <a:lnTo>
                  <a:pt x="816" y="261"/>
                </a:lnTo>
                <a:lnTo>
                  <a:pt x="805" y="283"/>
                </a:lnTo>
                <a:lnTo>
                  <a:pt x="805" y="315"/>
                </a:lnTo>
                <a:lnTo>
                  <a:pt x="805" y="348"/>
                </a:lnTo>
                <a:lnTo>
                  <a:pt x="805" y="392"/>
                </a:lnTo>
                <a:lnTo>
                  <a:pt x="805" y="424"/>
                </a:lnTo>
                <a:lnTo>
                  <a:pt x="816" y="479"/>
                </a:lnTo>
                <a:lnTo>
                  <a:pt x="816" y="533"/>
                </a:lnTo>
                <a:lnTo>
                  <a:pt x="826" y="588"/>
                </a:lnTo>
                <a:lnTo>
                  <a:pt x="826" y="653"/>
                </a:lnTo>
                <a:lnTo>
                  <a:pt x="826" y="718"/>
                </a:lnTo>
                <a:lnTo>
                  <a:pt x="837" y="794"/>
                </a:lnTo>
                <a:lnTo>
                  <a:pt x="837" y="870"/>
                </a:lnTo>
                <a:lnTo>
                  <a:pt x="837" y="947"/>
                </a:lnTo>
                <a:lnTo>
                  <a:pt x="848" y="1034"/>
                </a:lnTo>
                <a:lnTo>
                  <a:pt x="848" y="1110"/>
                </a:lnTo>
                <a:lnTo>
                  <a:pt x="848" y="1175"/>
                </a:lnTo>
                <a:lnTo>
                  <a:pt x="859" y="1251"/>
                </a:lnTo>
                <a:lnTo>
                  <a:pt x="859" y="1317"/>
                </a:lnTo>
                <a:lnTo>
                  <a:pt x="859" y="1371"/>
                </a:lnTo>
                <a:lnTo>
                  <a:pt x="859" y="1425"/>
                </a:lnTo>
                <a:lnTo>
                  <a:pt x="859" y="1469"/>
                </a:lnTo>
                <a:lnTo>
                  <a:pt x="859" y="1513"/>
                </a:lnTo>
                <a:lnTo>
                  <a:pt x="848" y="1556"/>
                </a:lnTo>
                <a:lnTo>
                  <a:pt x="848" y="1589"/>
                </a:lnTo>
                <a:lnTo>
                  <a:pt x="837" y="1621"/>
                </a:lnTo>
                <a:lnTo>
                  <a:pt x="826" y="1654"/>
                </a:lnTo>
                <a:lnTo>
                  <a:pt x="816" y="1687"/>
                </a:lnTo>
                <a:lnTo>
                  <a:pt x="805" y="1719"/>
                </a:lnTo>
                <a:lnTo>
                  <a:pt x="794" y="1741"/>
                </a:lnTo>
                <a:lnTo>
                  <a:pt x="783" y="1763"/>
                </a:lnTo>
                <a:lnTo>
                  <a:pt x="772" y="1774"/>
                </a:lnTo>
                <a:lnTo>
                  <a:pt x="750" y="1795"/>
                </a:lnTo>
                <a:lnTo>
                  <a:pt x="739" y="1806"/>
                </a:lnTo>
                <a:lnTo>
                  <a:pt x="729" y="1817"/>
                </a:lnTo>
                <a:lnTo>
                  <a:pt x="718" y="1817"/>
                </a:lnTo>
                <a:lnTo>
                  <a:pt x="707" y="1817"/>
                </a:lnTo>
                <a:lnTo>
                  <a:pt x="696" y="1828"/>
                </a:lnTo>
                <a:lnTo>
                  <a:pt x="685" y="1817"/>
                </a:lnTo>
                <a:lnTo>
                  <a:pt x="674" y="1817"/>
                </a:lnTo>
                <a:lnTo>
                  <a:pt x="674" y="1806"/>
                </a:lnTo>
                <a:lnTo>
                  <a:pt x="663" y="1795"/>
                </a:lnTo>
                <a:lnTo>
                  <a:pt x="663" y="1785"/>
                </a:lnTo>
                <a:lnTo>
                  <a:pt x="653" y="1763"/>
                </a:lnTo>
                <a:lnTo>
                  <a:pt x="653" y="1752"/>
                </a:lnTo>
                <a:lnTo>
                  <a:pt x="653" y="1730"/>
                </a:lnTo>
                <a:lnTo>
                  <a:pt x="653" y="1698"/>
                </a:lnTo>
                <a:lnTo>
                  <a:pt x="642" y="1676"/>
                </a:lnTo>
                <a:lnTo>
                  <a:pt x="631" y="1654"/>
                </a:lnTo>
                <a:lnTo>
                  <a:pt x="620" y="1632"/>
                </a:lnTo>
                <a:lnTo>
                  <a:pt x="609" y="1610"/>
                </a:lnTo>
                <a:lnTo>
                  <a:pt x="587" y="1589"/>
                </a:lnTo>
                <a:lnTo>
                  <a:pt x="566" y="1567"/>
                </a:lnTo>
                <a:lnTo>
                  <a:pt x="544" y="1556"/>
                </a:lnTo>
                <a:lnTo>
                  <a:pt x="522" y="1534"/>
                </a:lnTo>
                <a:lnTo>
                  <a:pt x="500" y="1513"/>
                </a:lnTo>
                <a:lnTo>
                  <a:pt x="489" y="1502"/>
                </a:lnTo>
                <a:lnTo>
                  <a:pt x="468" y="1491"/>
                </a:lnTo>
                <a:lnTo>
                  <a:pt x="457" y="1480"/>
                </a:lnTo>
                <a:lnTo>
                  <a:pt x="457" y="1469"/>
                </a:lnTo>
                <a:lnTo>
                  <a:pt x="446" y="1458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2391" name="任意多边形 142390"/>
          <p:cNvSpPr/>
          <p:nvPr/>
        </p:nvSpPr>
        <p:spPr>
          <a:xfrm>
            <a:off x="5607368" y="2391093"/>
            <a:ext cx="317500" cy="111125"/>
          </a:xfrm>
          <a:custGeom>
            <a:avLst/>
            <a:gdLst>
              <a:gd name="txL" fmla="*/ 0 w 500"/>
              <a:gd name="txT" fmla="*/ 0 h 174"/>
              <a:gd name="txR" fmla="*/ 500 w 500"/>
              <a:gd name="txB" fmla="*/ 174 h 174"/>
            </a:gdLst>
            <a:ahLst/>
            <a:cxnLst>
              <a:cxn ang="0">
                <a:pos x="184273825" y="13459537"/>
              </a:cxn>
              <a:cxn ang="0">
                <a:pos x="193144775" y="17946688"/>
              </a:cxn>
              <a:cxn ang="0">
                <a:pos x="197177025" y="22433200"/>
              </a:cxn>
              <a:cxn ang="0">
                <a:pos x="201612500" y="26919712"/>
              </a:cxn>
              <a:cxn ang="0">
                <a:pos x="201612500" y="30998127"/>
              </a:cxn>
              <a:cxn ang="0">
                <a:pos x="201612500" y="35485278"/>
              </a:cxn>
              <a:cxn ang="0">
                <a:pos x="197177025" y="39971790"/>
              </a:cxn>
              <a:cxn ang="0">
                <a:pos x="193144775" y="39971790"/>
              </a:cxn>
              <a:cxn ang="0">
                <a:pos x="184273825" y="44458302"/>
              </a:cxn>
              <a:cxn ang="0">
                <a:pos x="175402875" y="48944815"/>
              </a:cxn>
              <a:cxn ang="0">
                <a:pos x="162096450" y="48944815"/>
              </a:cxn>
              <a:cxn ang="0">
                <a:pos x="149193250" y="53431327"/>
              </a:cxn>
              <a:cxn ang="0">
                <a:pos x="131451350" y="53431327"/>
              </a:cxn>
              <a:cxn ang="0">
                <a:pos x="96370775" y="62404351"/>
              </a:cxn>
              <a:cxn ang="0">
                <a:pos x="61290200" y="66891502"/>
              </a:cxn>
              <a:cxn ang="0">
                <a:pos x="30645100" y="66891502"/>
              </a:cxn>
              <a:cxn ang="0">
                <a:pos x="0" y="70969917"/>
              </a:cxn>
              <a:cxn ang="0">
                <a:pos x="0" y="26919712"/>
              </a:cxn>
              <a:cxn ang="0">
                <a:pos x="30645100" y="26919712"/>
              </a:cxn>
              <a:cxn ang="0">
                <a:pos x="57257950" y="22433200"/>
              </a:cxn>
              <a:cxn ang="0">
                <a:pos x="74596625" y="17946688"/>
              </a:cxn>
              <a:cxn ang="0">
                <a:pos x="96370775" y="13459537"/>
              </a:cxn>
              <a:cxn ang="0">
                <a:pos x="109677200" y="8973024"/>
              </a:cxn>
              <a:cxn ang="0">
                <a:pos x="127419100" y="4486512"/>
              </a:cxn>
              <a:cxn ang="0">
                <a:pos x="135886825" y="4486512"/>
              </a:cxn>
              <a:cxn ang="0">
                <a:pos x="149193250" y="0"/>
              </a:cxn>
              <a:cxn ang="0">
                <a:pos x="158064200" y="4486512"/>
              </a:cxn>
              <a:cxn ang="0">
                <a:pos x="166531925" y="4486512"/>
              </a:cxn>
              <a:cxn ang="0">
                <a:pos x="175402875" y="8973024"/>
              </a:cxn>
              <a:cxn ang="0">
                <a:pos x="184273825" y="13459537"/>
              </a:cxn>
              <a:cxn ang="0">
                <a:pos x="184273825" y="13459537"/>
              </a:cxn>
            </a:cxnLst>
            <a:rect l="txL" t="txT" r="txR" b="txB"/>
            <a:pathLst>
              <a:path w="500" h="174">
                <a:moveTo>
                  <a:pt x="457" y="33"/>
                </a:moveTo>
                <a:lnTo>
                  <a:pt x="479" y="44"/>
                </a:lnTo>
                <a:lnTo>
                  <a:pt x="489" y="55"/>
                </a:lnTo>
                <a:lnTo>
                  <a:pt x="500" y="66"/>
                </a:lnTo>
                <a:lnTo>
                  <a:pt x="500" y="76"/>
                </a:lnTo>
                <a:lnTo>
                  <a:pt x="500" y="87"/>
                </a:lnTo>
                <a:lnTo>
                  <a:pt x="489" y="98"/>
                </a:lnTo>
                <a:lnTo>
                  <a:pt x="479" y="98"/>
                </a:lnTo>
                <a:lnTo>
                  <a:pt x="457" y="109"/>
                </a:lnTo>
                <a:lnTo>
                  <a:pt x="435" y="120"/>
                </a:lnTo>
                <a:lnTo>
                  <a:pt x="402" y="120"/>
                </a:lnTo>
                <a:lnTo>
                  <a:pt x="370" y="131"/>
                </a:lnTo>
                <a:lnTo>
                  <a:pt x="326" y="131"/>
                </a:lnTo>
                <a:lnTo>
                  <a:pt x="239" y="153"/>
                </a:lnTo>
                <a:lnTo>
                  <a:pt x="152" y="164"/>
                </a:lnTo>
                <a:lnTo>
                  <a:pt x="76" y="164"/>
                </a:lnTo>
                <a:lnTo>
                  <a:pt x="0" y="174"/>
                </a:lnTo>
                <a:lnTo>
                  <a:pt x="0" y="66"/>
                </a:lnTo>
                <a:lnTo>
                  <a:pt x="76" y="66"/>
                </a:lnTo>
                <a:lnTo>
                  <a:pt x="142" y="55"/>
                </a:lnTo>
                <a:lnTo>
                  <a:pt x="185" y="44"/>
                </a:lnTo>
                <a:lnTo>
                  <a:pt x="239" y="33"/>
                </a:lnTo>
                <a:lnTo>
                  <a:pt x="272" y="22"/>
                </a:lnTo>
                <a:lnTo>
                  <a:pt x="316" y="11"/>
                </a:lnTo>
                <a:lnTo>
                  <a:pt x="337" y="11"/>
                </a:lnTo>
                <a:lnTo>
                  <a:pt x="370" y="0"/>
                </a:lnTo>
                <a:lnTo>
                  <a:pt x="392" y="11"/>
                </a:lnTo>
                <a:lnTo>
                  <a:pt x="413" y="11"/>
                </a:lnTo>
                <a:lnTo>
                  <a:pt x="435" y="22"/>
                </a:lnTo>
                <a:lnTo>
                  <a:pt x="457" y="33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2392" name="任意多边形 142391"/>
          <p:cNvSpPr/>
          <p:nvPr/>
        </p:nvSpPr>
        <p:spPr>
          <a:xfrm>
            <a:off x="5593080" y="2640330"/>
            <a:ext cx="338138" cy="131763"/>
          </a:xfrm>
          <a:custGeom>
            <a:avLst/>
            <a:gdLst>
              <a:gd name="txL" fmla="*/ 0 w 533"/>
              <a:gd name="txT" fmla="*/ 0 h 207"/>
              <a:gd name="txR" fmla="*/ 533 w 533"/>
              <a:gd name="txB" fmla="*/ 207 h 207"/>
            </a:gdLst>
            <a:ahLst/>
            <a:cxnLst>
              <a:cxn ang="0">
                <a:pos x="0" y="39707767"/>
              </a:cxn>
              <a:cxn ang="0">
                <a:pos x="8854394" y="39707767"/>
              </a:cxn>
              <a:cxn ang="0">
                <a:pos x="22135668" y="39707767"/>
              </a:cxn>
              <a:cxn ang="0">
                <a:pos x="30990062" y="35250740"/>
              </a:cxn>
              <a:cxn ang="0">
                <a:pos x="43869123" y="35250740"/>
              </a:cxn>
              <a:cxn ang="0">
                <a:pos x="57151032" y="30793713"/>
              </a:cxn>
              <a:cxn ang="0">
                <a:pos x="74456973" y="30793713"/>
              </a:cxn>
              <a:cxn ang="0">
                <a:pos x="92165761" y="26336687"/>
              </a:cxn>
              <a:cxn ang="0">
                <a:pos x="109471702" y="21879660"/>
              </a:cxn>
              <a:cxn ang="0">
                <a:pos x="127180490" y="13371080"/>
              </a:cxn>
              <a:cxn ang="0">
                <a:pos x="140059551" y="8914053"/>
              </a:cxn>
              <a:cxn ang="0">
                <a:pos x="153340825" y="8914053"/>
              </a:cxn>
              <a:cxn ang="0">
                <a:pos x="166622733" y="4457027"/>
              </a:cxn>
              <a:cxn ang="0">
                <a:pos x="175074280" y="4457027"/>
              </a:cxn>
              <a:cxn ang="0">
                <a:pos x="183928674" y="0"/>
              </a:cxn>
              <a:cxn ang="0">
                <a:pos x="188356189" y="0"/>
              </a:cxn>
              <a:cxn ang="0">
                <a:pos x="192783068" y="0"/>
              </a:cxn>
              <a:cxn ang="0">
                <a:pos x="197210583" y="0"/>
              </a:cxn>
              <a:cxn ang="0">
                <a:pos x="201637462" y="4457027"/>
              </a:cxn>
              <a:cxn ang="0">
                <a:pos x="210089644" y="8914053"/>
              </a:cxn>
              <a:cxn ang="0">
                <a:pos x="214516524" y="21879660"/>
              </a:cxn>
              <a:cxn ang="0">
                <a:pos x="214516524" y="26336687"/>
              </a:cxn>
              <a:cxn ang="0">
                <a:pos x="214516524" y="30793713"/>
              </a:cxn>
              <a:cxn ang="0">
                <a:pos x="210089644" y="35250740"/>
              </a:cxn>
              <a:cxn ang="0">
                <a:pos x="205662129" y="39707767"/>
              </a:cxn>
              <a:cxn ang="0">
                <a:pos x="192783068" y="48621184"/>
              </a:cxn>
              <a:cxn ang="0">
                <a:pos x="179501794" y="53078210"/>
              </a:cxn>
              <a:cxn ang="0">
                <a:pos x="162195219" y="57535237"/>
              </a:cxn>
              <a:cxn ang="0">
                <a:pos x="144486431" y="61587427"/>
              </a:cxn>
              <a:cxn ang="0">
                <a:pos x="122753610" y="66043817"/>
              </a:cxn>
              <a:cxn ang="0">
                <a:pos x="101020155" y="70500843"/>
              </a:cxn>
              <a:cxn ang="0">
                <a:pos x="83311367" y="74957870"/>
              </a:cxn>
              <a:cxn ang="0">
                <a:pos x="66004791" y="79414897"/>
              </a:cxn>
              <a:cxn ang="0">
                <a:pos x="30990062" y="79414897"/>
              </a:cxn>
              <a:cxn ang="0">
                <a:pos x="0" y="83871924"/>
              </a:cxn>
              <a:cxn ang="0">
                <a:pos x="0" y="39707767"/>
              </a:cxn>
              <a:cxn ang="0">
                <a:pos x="0" y="39707767"/>
              </a:cxn>
            </a:cxnLst>
            <a:rect l="txL" t="txT" r="txR" b="txB"/>
            <a:pathLst>
              <a:path w="533" h="207">
                <a:moveTo>
                  <a:pt x="0" y="98"/>
                </a:moveTo>
                <a:lnTo>
                  <a:pt x="22" y="98"/>
                </a:lnTo>
                <a:lnTo>
                  <a:pt x="55" y="98"/>
                </a:lnTo>
                <a:lnTo>
                  <a:pt x="77" y="87"/>
                </a:lnTo>
                <a:lnTo>
                  <a:pt x="109" y="87"/>
                </a:lnTo>
                <a:lnTo>
                  <a:pt x="142" y="76"/>
                </a:lnTo>
                <a:lnTo>
                  <a:pt x="185" y="76"/>
                </a:lnTo>
                <a:lnTo>
                  <a:pt x="229" y="65"/>
                </a:lnTo>
                <a:lnTo>
                  <a:pt x="272" y="54"/>
                </a:lnTo>
                <a:lnTo>
                  <a:pt x="316" y="33"/>
                </a:lnTo>
                <a:lnTo>
                  <a:pt x="348" y="22"/>
                </a:lnTo>
                <a:lnTo>
                  <a:pt x="381" y="22"/>
                </a:lnTo>
                <a:lnTo>
                  <a:pt x="414" y="11"/>
                </a:lnTo>
                <a:lnTo>
                  <a:pt x="435" y="11"/>
                </a:lnTo>
                <a:lnTo>
                  <a:pt x="457" y="0"/>
                </a:lnTo>
                <a:lnTo>
                  <a:pt x="468" y="0"/>
                </a:lnTo>
                <a:lnTo>
                  <a:pt x="479" y="0"/>
                </a:lnTo>
                <a:lnTo>
                  <a:pt x="490" y="0"/>
                </a:lnTo>
                <a:lnTo>
                  <a:pt x="501" y="11"/>
                </a:lnTo>
                <a:lnTo>
                  <a:pt x="522" y="22"/>
                </a:lnTo>
                <a:lnTo>
                  <a:pt x="533" y="54"/>
                </a:lnTo>
                <a:lnTo>
                  <a:pt x="533" y="65"/>
                </a:lnTo>
                <a:lnTo>
                  <a:pt x="533" y="76"/>
                </a:lnTo>
                <a:lnTo>
                  <a:pt x="522" y="87"/>
                </a:lnTo>
                <a:lnTo>
                  <a:pt x="511" y="98"/>
                </a:lnTo>
                <a:lnTo>
                  <a:pt x="479" y="120"/>
                </a:lnTo>
                <a:lnTo>
                  <a:pt x="446" y="131"/>
                </a:lnTo>
                <a:lnTo>
                  <a:pt x="403" y="142"/>
                </a:lnTo>
                <a:lnTo>
                  <a:pt x="359" y="152"/>
                </a:lnTo>
                <a:lnTo>
                  <a:pt x="305" y="163"/>
                </a:lnTo>
                <a:lnTo>
                  <a:pt x="251" y="174"/>
                </a:lnTo>
                <a:lnTo>
                  <a:pt x="207" y="185"/>
                </a:lnTo>
                <a:lnTo>
                  <a:pt x="164" y="196"/>
                </a:lnTo>
                <a:lnTo>
                  <a:pt x="77" y="196"/>
                </a:lnTo>
                <a:lnTo>
                  <a:pt x="0" y="207"/>
                </a:lnTo>
                <a:lnTo>
                  <a:pt x="0" y="98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2383" name="任意多边形 142382"/>
          <p:cNvSpPr/>
          <p:nvPr/>
        </p:nvSpPr>
        <p:spPr>
          <a:xfrm>
            <a:off x="5048568" y="1533843"/>
            <a:ext cx="171450" cy="1693862"/>
          </a:xfrm>
          <a:custGeom>
            <a:avLst/>
            <a:gdLst>
              <a:gd name="txL" fmla="*/ 0 w 271"/>
              <a:gd name="txT" fmla="*/ 0 h 2666"/>
              <a:gd name="txR" fmla="*/ 271 w 271"/>
              <a:gd name="txB" fmla="*/ 2666 h 2666"/>
            </a:gdLst>
            <a:ahLst/>
            <a:cxnLst>
              <a:cxn ang="0">
                <a:pos x="38824884" y="1076207230"/>
              </a:cxn>
              <a:cxn ang="0">
                <a:pos x="30419406" y="1058849274"/>
              </a:cxn>
              <a:cxn ang="0">
                <a:pos x="17210796" y="1032206210"/>
              </a:cxn>
              <a:cxn ang="0">
                <a:pos x="8405479" y="1001526722"/>
              </a:cxn>
              <a:cxn ang="0">
                <a:pos x="4402659" y="984168767"/>
              </a:cxn>
              <a:cxn ang="0">
                <a:pos x="4402659" y="966406724"/>
              </a:cxn>
              <a:cxn ang="0">
                <a:pos x="8405479" y="944608257"/>
              </a:cxn>
              <a:cxn ang="0">
                <a:pos x="12808137" y="913524683"/>
              </a:cxn>
              <a:cxn ang="0">
                <a:pos x="17210796" y="891726216"/>
              </a:cxn>
              <a:cxn ang="0">
                <a:pos x="17210796" y="869927750"/>
              </a:cxn>
              <a:cxn ang="0">
                <a:pos x="21613455" y="847725196"/>
              </a:cxn>
              <a:cxn ang="0">
                <a:pos x="21613455" y="817045709"/>
              </a:cxn>
              <a:cxn ang="0">
                <a:pos x="26016747" y="786366221"/>
              </a:cxn>
              <a:cxn ang="0">
                <a:pos x="26016747" y="751246222"/>
              </a:cxn>
              <a:cxn ang="0">
                <a:pos x="30419406" y="711685713"/>
              </a:cxn>
              <a:cxn ang="0">
                <a:pos x="30419406" y="663244183"/>
              </a:cxn>
              <a:cxn ang="0">
                <a:pos x="34822064" y="544562655"/>
              </a:cxn>
              <a:cxn ang="0">
                <a:pos x="38824884" y="351200620"/>
              </a:cxn>
              <a:cxn ang="0">
                <a:pos x="34822064" y="228482034"/>
              </a:cxn>
              <a:cxn ang="0">
                <a:pos x="34822064" y="184481014"/>
              </a:cxn>
              <a:cxn ang="0">
                <a:pos x="30419406" y="144920505"/>
              </a:cxn>
              <a:cxn ang="0">
                <a:pos x="30419406" y="114241017"/>
              </a:cxn>
              <a:cxn ang="0">
                <a:pos x="26016747" y="88002040"/>
              </a:cxn>
              <a:cxn ang="0">
                <a:pos x="26016747" y="65799486"/>
              </a:cxn>
              <a:cxn ang="0">
                <a:pos x="21613455" y="48441531"/>
              </a:cxn>
              <a:cxn ang="0">
                <a:pos x="17210796" y="39560509"/>
              </a:cxn>
              <a:cxn ang="0">
                <a:pos x="4402659" y="26238977"/>
              </a:cxn>
              <a:cxn ang="0">
                <a:pos x="0" y="8881021"/>
              </a:cxn>
              <a:cxn ang="0">
                <a:pos x="4402659" y="0"/>
              </a:cxn>
              <a:cxn ang="0">
                <a:pos x="26016747" y="0"/>
              </a:cxn>
              <a:cxn ang="0">
                <a:pos x="52032861" y="8881021"/>
              </a:cxn>
              <a:cxn ang="0">
                <a:pos x="73646949" y="17357956"/>
              </a:cxn>
              <a:cxn ang="0">
                <a:pos x="91258217" y="26238977"/>
              </a:cxn>
              <a:cxn ang="0">
                <a:pos x="104466193" y="39560509"/>
              </a:cxn>
              <a:cxn ang="0">
                <a:pos x="108469013" y="56918465"/>
              </a:cxn>
              <a:cxn ang="0">
                <a:pos x="104466193" y="74680508"/>
              </a:cxn>
              <a:cxn ang="0">
                <a:pos x="100063534" y="88002040"/>
              </a:cxn>
              <a:cxn ang="0">
                <a:pos x="100063534" y="96478974"/>
              </a:cxn>
              <a:cxn ang="0">
                <a:pos x="95660875" y="109800506"/>
              </a:cxn>
              <a:cxn ang="0">
                <a:pos x="91258217" y="131598972"/>
              </a:cxn>
              <a:cxn ang="0">
                <a:pos x="91258217" y="153801526"/>
              </a:cxn>
              <a:cxn ang="0">
                <a:pos x="91258217" y="180040503"/>
              </a:cxn>
              <a:cxn ang="0">
                <a:pos x="86855558" y="215160501"/>
              </a:cxn>
              <a:cxn ang="0">
                <a:pos x="86855558" y="250280500"/>
              </a:cxn>
              <a:cxn ang="0">
                <a:pos x="82452266" y="312043563"/>
              </a:cxn>
              <a:cxn ang="0">
                <a:pos x="82452266" y="408522537"/>
              </a:cxn>
              <a:cxn ang="0">
                <a:pos x="78049607" y="518323678"/>
              </a:cxn>
              <a:cxn ang="0">
                <a:pos x="78049607" y="637004570"/>
              </a:cxn>
              <a:cxn ang="0">
                <a:pos x="73646949" y="737924690"/>
              </a:cxn>
              <a:cxn ang="0">
                <a:pos x="73646949" y="795246607"/>
              </a:cxn>
              <a:cxn ang="0">
                <a:pos x="73646949" y="847725196"/>
              </a:cxn>
              <a:cxn ang="0">
                <a:pos x="69644129" y="896166727"/>
              </a:cxn>
              <a:cxn ang="0">
                <a:pos x="69644129" y="935727236"/>
              </a:cxn>
              <a:cxn ang="0">
                <a:pos x="65241470" y="970847235"/>
              </a:cxn>
              <a:cxn ang="0">
                <a:pos x="65241470" y="997086212"/>
              </a:cxn>
              <a:cxn ang="0">
                <a:pos x="65241470" y="1014848254"/>
              </a:cxn>
              <a:cxn ang="0">
                <a:pos x="60838811" y="1036646721"/>
              </a:cxn>
              <a:cxn ang="0">
                <a:pos x="56436152" y="1054408764"/>
              </a:cxn>
              <a:cxn ang="0">
                <a:pos x="52032861" y="1067326209"/>
              </a:cxn>
              <a:cxn ang="0">
                <a:pos x="47630202" y="1076207230"/>
              </a:cxn>
              <a:cxn ang="0">
                <a:pos x="43227543" y="1076207230"/>
              </a:cxn>
            </a:cxnLst>
            <a:rect l="txL" t="txT" r="txR" b="txB"/>
            <a:pathLst>
              <a:path w="271" h="2666">
                <a:moveTo>
                  <a:pt x="108" y="2666"/>
                </a:moveTo>
                <a:lnTo>
                  <a:pt x="97" y="2666"/>
                </a:lnTo>
                <a:lnTo>
                  <a:pt x="87" y="2644"/>
                </a:lnTo>
                <a:lnTo>
                  <a:pt x="76" y="2623"/>
                </a:lnTo>
                <a:lnTo>
                  <a:pt x="54" y="2590"/>
                </a:lnTo>
                <a:lnTo>
                  <a:pt x="43" y="2557"/>
                </a:lnTo>
                <a:lnTo>
                  <a:pt x="32" y="2514"/>
                </a:lnTo>
                <a:lnTo>
                  <a:pt x="21" y="2481"/>
                </a:lnTo>
                <a:lnTo>
                  <a:pt x="11" y="2448"/>
                </a:lnTo>
                <a:lnTo>
                  <a:pt x="11" y="2438"/>
                </a:lnTo>
                <a:lnTo>
                  <a:pt x="11" y="2416"/>
                </a:lnTo>
                <a:lnTo>
                  <a:pt x="11" y="2394"/>
                </a:lnTo>
                <a:lnTo>
                  <a:pt x="11" y="2372"/>
                </a:lnTo>
                <a:lnTo>
                  <a:pt x="21" y="2340"/>
                </a:lnTo>
                <a:lnTo>
                  <a:pt x="21" y="2307"/>
                </a:lnTo>
                <a:lnTo>
                  <a:pt x="32" y="2263"/>
                </a:lnTo>
                <a:lnTo>
                  <a:pt x="32" y="2231"/>
                </a:lnTo>
                <a:lnTo>
                  <a:pt x="43" y="2209"/>
                </a:lnTo>
                <a:lnTo>
                  <a:pt x="43" y="2187"/>
                </a:lnTo>
                <a:lnTo>
                  <a:pt x="43" y="2155"/>
                </a:lnTo>
                <a:lnTo>
                  <a:pt x="43" y="2133"/>
                </a:lnTo>
                <a:lnTo>
                  <a:pt x="54" y="2100"/>
                </a:lnTo>
                <a:lnTo>
                  <a:pt x="54" y="2068"/>
                </a:lnTo>
                <a:lnTo>
                  <a:pt x="54" y="2024"/>
                </a:lnTo>
                <a:lnTo>
                  <a:pt x="54" y="1991"/>
                </a:lnTo>
                <a:lnTo>
                  <a:pt x="65" y="1948"/>
                </a:lnTo>
                <a:lnTo>
                  <a:pt x="65" y="1904"/>
                </a:lnTo>
                <a:lnTo>
                  <a:pt x="65" y="1861"/>
                </a:lnTo>
                <a:lnTo>
                  <a:pt x="65" y="1806"/>
                </a:lnTo>
                <a:lnTo>
                  <a:pt x="76" y="1763"/>
                </a:lnTo>
                <a:lnTo>
                  <a:pt x="76" y="1708"/>
                </a:lnTo>
                <a:lnTo>
                  <a:pt x="76" y="1643"/>
                </a:lnTo>
                <a:lnTo>
                  <a:pt x="76" y="1589"/>
                </a:lnTo>
                <a:lnTo>
                  <a:pt x="87" y="1349"/>
                </a:lnTo>
                <a:lnTo>
                  <a:pt x="97" y="1110"/>
                </a:lnTo>
                <a:lnTo>
                  <a:pt x="97" y="870"/>
                </a:lnTo>
                <a:lnTo>
                  <a:pt x="87" y="620"/>
                </a:lnTo>
                <a:lnTo>
                  <a:pt x="87" y="566"/>
                </a:lnTo>
                <a:lnTo>
                  <a:pt x="87" y="511"/>
                </a:lnTo>
                <a:lnTo>
                  <a:pt x="87" y="457"/>
                </a:lnTo>
                <a:lnTo>
                  <a:pt x="87" y="413"/>
                </a:lnTo>
                <a:lnTo>
                  <a:pt x="76" y="359"/>
                </a:lnTo>
                <a:lnTo>
                  <a:pt x="76" y="326"/>
                </a:lnTo>
                <a:lnTo>
                  <a:pt x="76" y="283"/>
                </a:lnTo>
                <a:lnTo>
                  <a:pt x="76" y="250"/>
                </a:lnTo>
                <a:lnTo>
                  <a:pt x="65" y="218"/>
                </a:lnTo>
                <a:lnTo>
                  <a:pt x="65" y="185"/>
                </a:lnTo>
                <a:lnTo>
                  <a:pt x="65" y="163"/>
                </a:lnTo>
                <a:lnTo>
                  <a:pt x="54" y="141"/>
                </a:lnTo>
                <a:lnTo>
                  <a:pt x="54" y="120"/>
                </a:lnTo>
                <a:lnTo>
                  <a:pt x="43" y="109"/>
                </a:lnTo>
                <a:lnTo>
                  <a:pt x="43" y="98"/>
                </a:lnTo>
                <a:lnTo>
                  <a:pt x="32" y="87"/>
                </a:lnTo>
                <a:lnTo>
                  <a:pt x="11" y="65"/>
                </a:lnTo>
                <a:lnTo>
                  <a:pt x="0" y="43"/>
                </a:lnTo>
                <a:lnTo>
                  <a:pt x="0" y="22"/>
                </a:lnTo>
                <a:lnTo>
                  <a:pt x="0" y="11"/>
                </a:lnTo>
                <a:lnTo>
                  <a:pt x="11" y="0"/>
                </a:lnTo>
                <a:lnTo>
                  <a:pt x="32" y="0"/>
                </a:lnTo>
                <a:lnTo>
                  <a:pt x="65" y="0"/>
                </a:lnTo>
                <a:lnTo>
                  <a:pt x="97" y="11"/>
                </a:lnTo>
                <a:lnTo>
                  <a:pt x="130" y="22"/>
                </a:lnTo>
                <a:lnTo>
                  <a:pt x="163" y="33"/>
                </a:lnTo>
                <a:lnTo>
                  <a:pt x="184" y="43"/>
                </a:lnTo>
                <a:lnTo>
                  <a:pt x="217" y="54"/>
                </a:lnTo>
                <a:lnTo>
                  <a:pt x="228" y="65"/>
                </a:lnTo>
                <a:lnTo>
                  <a:pt x="250" y="76"/>
                </a:lnTo>
                <a:lnTo>
                  <a:pt x="261" y="98"/>
                </a:lnTo>
                <a:lnTo>
                  <a:pt x="271" y="109"/>
                </a:lnTo>
                <a:lnTo>
                  <a:pt x="271" y="141"/>
                </a:lnTo>
                <a:lnTo>
                  <a:pt x="271" y="163"/>
                </a:lnTo>
                <a:lnTo>
                  <a:pt x="261" y="185"/>
                </a:lnTo>
                <a:lnTo>
                  <a:pt x="261" y="207"/>
                </a:lnTo>
                <a:lnTo>
                  <a:pt x="250" y="218"/>
                </a:lnTo>
                <a:lnTo>
                  <a:pt x="250" y="228"/>
                </a:lnTo>
                <a:lnTo>
                  <a:pt x="250" y="239"/>
                </a:lnTo>
                <a:lnTo>
                  <a:pt x="239" y="261"/>
                </a:lnTo>
                <a:lnTo>
                  <a:pt x="239" y="272"/>
                </a:lnTo>
                <a:lnTo>
                  <a:pt x="239" y="294"/>
                </a:lnTo>
                <a:lnTo>
                  <a:pt x="228" y="326"/>
                </a:lnTo>
                <a:lnTo>
                  <a:pt x="228" y="348"/>
                </a:lnTo>
                <a:lnTo>
                  <a:pt x="228" y="381"/>
                </a:lnTo>
                <a:lnTo>
                  <a:pt x="228" y="413"/>
                </a:lnTo>
                <a:lnTo>
                  <a:pt x="228" y="446"/>
                </a:lnTo>
                <a:lnTo>
                  <a:pt x="217" y="490"/>
                </a:lnTo>
                <a:lnTo>
                  <a:pt x="217" y="533"/>
                </a:lnTo>
                <a:lnTo>
                  <a:pt x="217" y="577"/>
                </a:lnTo>
                <a:lnTo>
                  <a:pt x="217" y="620"/>
                </a:lnTo>
                <a:lnTo>
                  <a:pt x="217" y="664"/>
                </a:lnTo>
                <a:lnTo>
                  <a:pt x="206" y="773"/>
                </a:lnTo>
                <a:lnTo>
                  <a:pt x="206" y="892"/>
                </a:lnTo>
                <a:lnTo>
                  <a:pt x="206" y="1012"/>
                </a:lnTo>
                <a:lnTo>
                  <a:pt x="206" y="1143"/>
                </a:lnTo>
                <a:lnTo>
                  <a:pt x="195" y="1284"/>
                </a:lnTo>
                <a:lnTo>
                  <a:pt x="195" y="1425"/>
                </a:lnTo>
                <a:lnTo>
                  <a:pt x="195" y="1578"/>
                </a:lnTo>
                <a:lnTo>
                  <a:pt x="195" y="1741"/>
                </a:lnTo>
                <a:lnTo>
                  <a:pt x="184" y="1828"/>
                </a:lnTo>
                <a:lnTo>
                  <a:pt x="184" y="1904"/>
                </a:lnTo>
                <a:lnTo>
                  <a:pt x="184" y="1970"/>
                </a:lnTo>
                <a:lnTo>
                  <a:pt x="184" y="2035"/>
                </a:lnTo>
                <a:lnTo>
                  <a:pt x="184" y="2100"/>
                </a:lnTo>
                <a:lnTo>
                  <a:pt x="174" y="2165"/>
                </a:lnTo>
                <a:lnTo>
                  <a:pt x="174" y="2220"/>
                </a:lnTo>
                <a:lnTo>
                  <a:pt x="174" y="2274"/>
                </a:lnTo>
                <a:lnTo>
                  <a:pt x="174" y="2318"/>
                </a:lnTo>
                <a:lnTo>
                  <a:pt x="174" y="2361"/>
                </a:lnTo>
                <a:lnTo>
                  <a:pt x="163" y="2405"/>
                </a:lnTo>
                <a:lnTo>
                  <a:pt x="163" y="2438"/>
                </a:lnTo>
                <a:lnTo>
                  <a:pt x="163" y="2470"/>
                </a:lnTo>
                <a:lnTo>
                  <a:pt x="163" y="2492"/>
                </a:lnTo>
                <a:lnTo>
                  <a:pt x="163" y="2514"/>
                </a:lnTo>
                <a:lnTo>
                  <a:pt x="152" y="2535"/>
                </a:lnTo>
                <a:lnTo>
                  <a:pt x="152" y="2568"/>
                </a:lnTo>
                <a:lnTo>
                  <a:pt x="152" y="2590"/>
                </a:lnTo>
                <a:lnTo>
                  <a:pt x="141" y="2612"/>
                </a:lnTo>
                <a:lnTo>
                  <a:pt x="130" y="2633"/>
                </a:lnTo>
                <a:lnTo>
                  <a:pt x="130" y="2644"/>
                </a:lnTo>
                <a:lnTo>
                  <a:pt x="119" y="2655"/>
                </a:lnTo>
                <a:lnTo>
                  <a:pt x="119" y="2666"/>
                </a:lnTo>
                <a:lnTo>
                  <a:pt x="108" y="2666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2385" name="任意多边形 142384"/>
          <p:cNvSpPr/>
          <p:nvPr/>
        </p:nvSpPr>
        <p:spPr>
          <a:xfrm>
            <a:off x="5124768" y="2397443"/>
            <a:ext cx="254000" cy="193675"/>
          </a:xfrm>
          <a:custGeom>
            <a:avLst/>
            <a:gdLst>
              <a:gd name="txL" fmla="*/ 0 w 402"/>
              <a:gd name="txT" fmla="*/ 0 h 305"/>
              <a:gd name="txR" fmla="*/ 402 w 402"/>
              <a:gd name="txB" fmla="*/ 305 h 305"/>
            </a:gdLst>
            <a:ahLst/>
            <a:cxnLst>
              <a:cxn ang="0">
                <a:pos x="0" y="0"/>
              </a:cxn>
              <a:cxn ang="0">
                <a:pos x="17565806" y="4435475"/>
              </a:cxn>
              <a:cxn ang="0">
                <a:pos x="34732289" y="4435475"/>
              </a:cxn>
              <a:cxn ang="0">
                <a:pos x="52298095" y="4435475"/>
              </a:cxn>
              <a:cxn ang="0">
                <a:pos x="65073284" y="4435475"/>
              </a:cxn>
              <a:cxn ang="0">
                <a:pos x="78247796" y="8870950"/>
              </a:cxn>
              <a:cxn ang="0">
                <a:pos x="87030383" y="13306425"/>
              </a:cxn>
              <a:cxn ang="0">
                <a:pos x="99805572" y="17741900"/>
              </a:cxn>
              <a:cxn ang="0">
                <a:pos x="108588791" y="22177375"/>
              </a:cxn>
              <a:cxn ang="0">
                <a:pos x="121762672" y="30645100"/>
              </a:cxn>
              <a:cxn ang="0">
                <a:pos x="134537861" y="39516050"/>
              </a:cxn>
              <a:cxn ang="0">
                <a:pos x="147712373" y="48387000"/>
              </a:cxn>
              <a:cxn ang="0">
                <a:pos x="156495592" y="52822475"/>
              </a:cxn>
              <a:cxn ang="0">
                <a:pos x="160487562" y="65725675"/>
              </a:cxn>
              <a:cxn ang="0">
                <a:pos x="160487562" y="74596625"/>
              </a:cxn>
              <a:cxn ang="0">
                <a:pos x="160487562" y="87903050"/>
              </a:cxn>
              <a:cxn ang="0">
                <a:pos x="156495592" y="96774000"/>
              </a:cxn>
              <a:cxn ang="0">
                <a:pos x="156495592" y="105241725"/>
              </a:cxn>
              <a:cxn ang="0">
                <a:pos x="152103667" y="109677200"/>
              </a:cxn>
              <a:cxn ang="0">
                <a:pos x="147712373" y="114112675"/>
              </a:cxn>
              <a:cxn ang="0">
                <a:pos x="147712373" y="118548150"/>
              </a:cxn>
              <a:cxn ang="0">
                <a:pos x="143321080" y="122983625"/>
              </a:cxn>
              <a:cxn ang="0">
                <a:pos x="138929786" y="122983625"/>
              </a:cxn>
              <a:cxn ang="0">
                <a:pos x="134537861" y="122983625"/>
              </a:cxn>
              <a:cxn ang="0">
                <a:pos x="130146567" y="122983625"/>
              </a:cxn>
              <a:cxn ang="0">
                <a:pos x="121762672" y="118548150"/>
              </a:cxn>
              <a:cxn ang="0">
                <a:pos x="108588791" y="114112675"/>
              </a:cxn>
              <a:cxn ang="0">
                <a:pos x="95414279" y="105241725"/>
              </a:cxn>
              <a:cxn ang="0">
                <a:pos x="82639090" y="92338525"/>
              </a:cxn>
              <a:cxn ang="0">
                <a:pos x="73856502" y="87903050"/>
              </a:cxn>
              <a:cxn ang="0">
                <a:pos x="65073284" y="79032100"/>
              </a:cxn>
              <a:cxn ang="0">
                <a:pos x="56689388" y="70161150"/>
              </a:cxn>
              <a:cxn ang="0">
                <a:pos x="43515507" y="57257950"/>
              </a:cxn>
              <a:cxn ang="0">
                <a:pos x="34732289" y="43951525"/>
              </a:cxn>
              <a:cxn ang="0">
                <a:pos x="25949701" y="30645100"/>
              </a:cxn>
              <a:cxn ang="0">
                <a:pos x="13174512" y="17741900"/>
              </a:cxn>
              <a:cxn ang="0">
                <a:pos x="0" y="0"/>
              </a:cxn>
              <a:cxn ang="0">
                <a:pos x="0" y="0"/>
              </a:cxn>
            </a:cxnLst>
            <a:rect l="txL" t="txT" r="txR" b="txB"/>
            <a:pathLst>
              <a:path w="402" h="305">
                <a:moveTo>
                  <a:pt x="0" y="0"/>
                </a:moveTo>
                <a:lnTo>
                  <a:pt x="44" y="11"/>
                </a:lnTo>
                <a:lnTo>
                  <a:pt x="87" y="11"/>
                </a:lnTo>
                <a:lnTo>
                  <a:pt x="131" y="11"/>
                </a:lnTo>
                <a:lnTo>
                  <a:pt x="163" y="11"/>
                </a:lnTo>
                <a:lnTo>
                  <a:pt x="196" y="22"/>
                </a:lnTo>
                <a:lnTo>
                  <a:pt x="218" y="33"/>
                </a:lnTo>
                <a:lnTo>
                  <a:pt x="250" y="44"/>
                </a:lnTo>
                <a:lnTo>
                  <a:pt x="272" y="55"/>
                </a:lnTo>
                <a:lnTo>
                  <a:pt x="305" y="76"/>
                </a:lnTo>
                <a:lnTo>
                  <a:pt x="337" y="98"/>
                </a:lnTo>
                <a:lnTo>
                  <a:pt x="370" y="120"/>
                </a:lnTo>
                <a:lnTo>
                  <a:pt x="392" y="131"/>
                </a:lnTo>
                <a:lnTo>
                  <a:pt x="402" y="163"/>
                </a:lnTo>
                <a:lnTo>
                  <a:pt x="402" y="185"/>
                </a:lnTo>
                <a:lnTo>
                  <a:pt x="402" y="218"/>
                </a:lnTo>
                <a:lnTo>
                  <a:pt x="392" y="240"/>
                </a:lnTo>
                <a:lnTo>
                  <a:pt x="392" y="261"/>
                </a:lnTo>
                <a:lnTo>
                  <a:pt x="381" y="272"/>
                </a:lnTo>
                <a:lnTo>
                  <a:pt x="370" y="283"/>
                </a:lnTo>
                <a:lnTo>
                  <a:pt x="370" y="294"/>
                </a:lnTo>
                <a:lnTo>
                  <a:pt x="359" y="305"/>
                </a:lnTo>
                <a:lnTo>
                  <a:pt x="348" y="305"/>
                </a:lnTo>
                <a:lnTo>
                  <a:pt x="337" y="305"/>
                </a:lnTo>
                <a:lnTo>
                  <a:pt x="326" y="305"/>
                </a:lnTo>
                <a:lnTo>
                  <a:pt x="305" y="294"/>
                </a:lnTo>
                <a:lnTo>
                  <a:pt x="272" y="283"/>
                </a:lnTo>
                <a:lnTo>
                  <a:pt x="239" y="261"/>
                </a:lnTo>
                <a:lnTo>
                  <a:pt x="207" y="229"/>
                </a:lnTo>
                <a:lnTo>
                  <a:pt x="185" y="218"/>
                </a:lnTo>
                <a:lnTo>
                  <a:pt x="163" y="196"/>
                </a:lnTo>
                <a:lnTo>
                  <a:pt x="142" y="174"/>
                </a:lnTo>
                <a:lnTo>
                  <a:pt x="109" y="142"/>
                </a:lnTo>
                <a:lnTo>
                  <a:pt x="87" y="109"/>
                </a:lnTo>
                <a:lnTo>
                  <a:pt x="65" y="76"/>
                </a:lnTo>
                <a:lnTo>
                  <a:pt x="33" y="44"/>
                </a:lnTo>
                <a:lnTo>
                  <a:pt x="0" y="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2393" name="任意多边形 142392"/>
          <p:cNvSpPr/>
          <p:nvPr/>
        </p:nvSpPr>
        <p:spPr>
          <a:xfrm>
            <a:off x="4654868" y="2149793"/>
            <a:ext cx="476250" cy="746125"/>
          </a:xfrm>
          <a:custGeom>
            <a:avLst/>
            <a:gdLst>
              <a:gd name="txL" fmla="*/ 0 w 750"/>
              <a:gd name="txT" fmla="*/ 0 h 1176"/>
              <a:gd name="txR" fmla="*/ 750 w 750"/>
              <a:gd name="txB" fmla="*/ 1176 h 1176"/>
            </a:gdLst>
            <a:ahLst/>
            <a:cxnLst>
              <a:cxn ang="0">
                <a:pos x="0" y="473386493"/>
              </a:cxn>
              <a:cxn ang="0">
                <a:pos x="0" y="468958596"/>
              </a:cxn>
              <a:cxn ang="0">
                <a:pos x="0" y="460102803"/>
              </a:cxn>
              <a:cxn ang="0">
                <a:pos x="4435475" y="451247010"/>
              </a:cxn>
              <a:cxn ang="0">
                <a:pos x="13306425" y="438365568"/>
              </a:cxn>
              <a:cxn ang="0">
                <a:pos x="26209625" y="420653982"/>
              </a:cxn>
              <a:cxn ang="0">
                <a:pos x="39516050" y="403344643"/>
              </a:cxn>
              <a:cxn ang="0">
                <a:pos x="56854725" y="385633057"/>
              </a:cxn>
              <a:cxn ang="0">
                <a:pos x="79032100" y="359467925"/>
              </a:cxn>
              <a:cxn ang="0">
                <a:pos x="87499825" y="346184235"/>
              </a:cxn>
              <a:cxn ang="0">
                <a:pos x="100806250" y="332899911"/>
              </a:cxn>
              <a:cxn ang="0">
                <a:pos x="109677200" y="315591207"/>
              </a:cxn>
              <a:cxn ang="0">
                <a:pos x="122580400" y="297878986"/>
              </a:cxn>
              <a:cxn ang="0">
                <a:pos x="135886825" y="280570282"/>
              </a:cxn>
              <a:cxn ang="0">
                <a:pos x="149193250" y="262858061"/>
              </a:cxn>
              <a:cxn ang="0">
                <a:pos x="162096450" y="241121460"/>
              </a:cxn>
              <a:cxn ang="0">
                <a:pos x="175402875" y="219384225"/>
              </a:cxn>
              <a:cxn ang="0">
                <a:pos x="188306075" y="197244108"/>
              </a:cxn>
              <a:cxn ang="0">
                <a:pos x="201612500" y="171079610"/>
              </a:cxn>
              <a:cxn ang="0">
                <a:pos x="214918925" y="144914479"/>
              </a:cxn>
              <a:cxn ang="0">
                <a:pos x="232257600" y="118346465"/>
              </a:cxn>
              <a:cxn ang="0">
                <a:pos x="245564025" y="92181333"/>
              </a:cxn>
              <a:cxn ang="0">
                <a:pos x="258467225" y="61588304"/>
              </a:cxn>
              <a:cxn ang="0">
                <a:pos x="276209125" y="30995276"/>
              </a:cxn>
              <a:cxn ang="0">
                <a:pos x="289112325" y="0"/>
              </a:cxn>
              <a:cxn ang="0">
                <a:pos x="302418750" y="96609229"/>
              </a:cxn>
              <a:cxn ang="0">
                <a:pos x="285080075" y="136058051"/>
              </a:cxn>
              <a:cxn ang="0">
                <a:pos x="267338175" y="166651079"/>
              </a:cxn>
              <a:cxn ang="0">
                <a:pos x="249999500" y="197244108"/>
              </a:cxn>
              <a:cxn ang="0">
                <a:pos x="236693075" y="227837136"/>
              </a:cxn>
              <a:cxn ang="0">
                <a:pos x="219354400" y="254405150"/>
              </a:cxn>
              <a:cxn ang="0">
                <a:pos x="201612500" y="276142385"/>
              </a:cxn>
              <a:cxn ang="0">
                <a:pos x="188306075" y="297878986"/>
              </a:cxn>
              <a:cxn ang="0">
                <a:pos x="170967400" y="315591207"/>
              </a:cxn>
              <a:cxn ang="0">
                <a:pos x="157660975" y="332899911"/>
              </a:cxn>
              <a:cxn ang="0">
                <a:pos x="140322300" y="350612132"/>
              </a:cxn>
              <a:cxn ang="0">
                <a:pos x="114112675" y="381205160"/>
              </a:cxn>
              <a:cxn ang="0">
                <a:pos x="87499825" y="411798188"/>
              </a:cxn>
              <a:cxn ang="0">
                <a:pos x="61290200" y="433937671"/>
              </a:cxn>
              <a:cxn ang="0">
                <a:pos x="48387000" y="446819113"/>
              </a:cxn>
              <a:cxn ang="0">
                <a:pos x="35080575" y="455674907"/>
              </a:cxn>
              <a:cxn ang="0">
                <a:pos x="26209625" y="464530700"/>
              </a:cxn>
              <a:cxn ang="0">
                <a:pos x="17338675" y="468958596"/>
              </a:cxn>
              <a:cxn ang="0">
                <a:pos x="8870950" y="473386493"/>
              </a:cxn>
              <a:cxn ang="0">
                <a:pos x="4435475" y="473386493"/>
              </a:cxn>
              <a:cxn ang="0">
                <a:pos x="0" y="473386493"/>
              </a:cxn>
              <a:cxn ang="0">
                <a:pos x="0" y="473386493"/>
              </a:cxn>
              <a:cxn ang="0">
                <a:pos x="0" y="473386493"/>
              </a:cxn>
            </a:cxnLst>
            <a:rect l="txL" t="txT" r="txR" b="txB"/>
            <a:pathLst>
              <a:path w="750" h="1176">
                <a:moveTo>
                  <a:pt x="0" y="1176"/>
                </a:moveTo>
                <a:lnTo>
                  <a:pt x="0" y="1165"/>
                </a:lnTo>
                <a:lnTo>
                  <a:pt x="0" y="1143"/>
                </a:lnTo>
                <a:lnTo>
                  <a:pt x="11" y="1121"/>
                </a:lnTo>
                <a:lnTo>
                  <a:pt x="33" y="1089"/>
                </a:lnTo>
                <a:lnTo>
                  <a:pt x="65" y="1045"/>
                </a:lnTo>
                <a:lnTo>
                  <a:pt x="98" y="1002"/>
                </a:lnTo>
                <a:lnTo>
                  <a:pt x="141" y="958"/>
                </a:lnTo>
                <a:lnTo>
                  <a:pt x="196" y="893"/>
                </a:lnTo>
                <a:lnTo>
                  <a:pt x="217" y="860"/>
                </a:lnTo>
                <a:lnTo>
                  <a:pt x="250" y="827"/>
                </a:lnTo>
                <a:lnTo>
                  <a:pt x="272" y="784"/>
                </a:lnTo>
                <a:lnTo>
                  <a:pt x="304" y="740"/>
                </a:lnTo>
                <a:lnTo>
                  <a:pt x="337" y="697"/>
                </a:lnTo>
                <a:lnTo>
                  <a:pt x="370" y="653"/>
                </a:lnTo>
                <a:lnTo>
                  <a:pt x="402" y="599"/>
                </a:lnTo>
                <a:lnTo>
                  <a:pt x="435" y="545"/>
                </a:lnTo>
                <a:lnTo>
                  <a:pt x="467" y="490"/>
                </a:lnTo>
                <a:lnTo>
                  <a:pt x="500" y="425"/>
                </a:lnTo>
                <a:lnTo>
                  <a:pt x="533" y="360"/>
                </a:lnTo>
                <a:lnTo>
                  <a:pt x="576" y="294"/>
                </a:lnTo>
                <a:lnTo>
                  <a:pt x="609" y="229"/>
                </a:lnTo>
                <a:lnTo>
                  <a:pt x="641" y="153"/>
                </a:lnTo>
                <a:lnTo>
                  <a:pt x="685" y="77"/>
                </a:lnTo>
                <a:lnTo>
                  <a:pt x="717" y="0"/>
                </a:lnTo>
                <a:lnTo>
                  <a:pt x="750" y="240"/>
                </a:lnTo>
                <a:lnTo>
                  <a:pt x="707" y="338"/>
                </a:lnTo>
                <a:lnTo>
                  <a:pt x="663" y="414"/>
                </a:lnTo>
                <a:lnTo>
                  <a:pt x="620" y="490"/>
                </a:lnTo>
                <a:lnTo>
                  <a:pt x="587" y="566"/>
                </a:lnTo>
                <a:lnTo>
                  <a:pt x="544" y="632"/>
                </a:lnTo>
                <a:lnTo>
                  <a:pt x="500" y="686"/>
                </a:lnTo>
                <a:lnTo>
                  <a:pt x="467" y="740"/>
                </a:lnTo>
                <a:lnTo>
                  <a:pt x="424" y="784"/>
                </a:lnTo>
                <a:lnTo>
                  <a:pt x="391" y="827"/>
                </a:lnTo>
                <a:lnTo>
                  <a:pt x="348" y="871"/>
                </a:lnTo>
                <a:lnTo>
                  <a:pt x="283" y="947"/>
                </a:lnTo>
                <a:lnTo>
                  <a:pt x="217" y="1023"/>
                </a:lnTo>
                <a:lnTo>
                  <a:pt x="152" y="1078"/>
                </a:lnTo>
                <a:lnTo>
                  <a:pt x="120" y="1110"/>
                </a:lnTo>
                <a:lnTo>
                  <a:pt x="87" y="1132"/>
                </a:lnTo>
                <a:lnTo>
                  <a:pt x="65" y="1154"/>
                </a:lnTo>
                <a:lnTo>
                  <a:pt x="43" y="1165"/>
                </a:lnTo>
                <a:lnTo>
                  <a:pt x="22" y="1176"/>
                </a:lnTo>
                <a:lnTo>
                  <a:pt x="11" y="1176"/>
                </a:lnTo>
                <a:lnTo>
                  <a:pt x="0" y="1176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" name="矩形 4"/>
          <p:cNvSpPr/>
          <p:nvPr/>
        </p:nvSpPr>
        <p:spPr>
          <a:xfrm>
            <a:off x="702011" y="1559887"/>
            <a:ext cx="1203325" cy="132238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8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梢</a:t>
            </a:r>
          </a:p>
        </p:txBody>
      </p:sp>
      <p:sp>
        <p:nvSpPr>
          <p:cNvPr id="31" name="矩形 30"/>
          <p:cNvSpPr/>
          <p:nvPr/>
        </p:nvSpPr>
        <p:spPr>
          <a:xfrm>
            <a:off x="592455" y="826135"/>
            <a:ext cx="1550035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4800" b="1" dirty="0">
                <a:solidFill>
                  <a:srgbClr val="FF0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shāo</a:t>
            </a:r>
          </a:p>
        </p:txBody>
      </p:sp>
      <p:pic>
        <p:nvPicPr>
          <p:cNvPr id="30753" name="Picture 37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89813" y="704850"/>
            <a:ext cx="901700" cy="512763"/>
          </a:xfrm>
          <a:prstGeom prst="rect">
            <a:avLst/>
          </a:prstGeom>
          <a:noFill/>
          <a:ln w="9525">
            <a:noFill/>
          </a:ln>
          <a:effectLst>
            <a:outerShdw dist="38100" dir="8100000" algn="tr" rotWithShape="0">
              <a:srgbClr val="000000">
                <a:alpha val="39998"/>
              </a:srgbClr>
            </a:outerShdw>
          </a:effectLst>
        </p:spPr>
      </p:pic>
      <p:grpSp>
        <p:nvGrpSpPr>
          <p:cNvPr id="3" name="组合 2"/>
          <p:cNvGrpSpPr/>
          <p:nvPr/>
        </p:nvGrpSpPr>
        <p:grpSpPr>
          <a:xfrm>
            <a:off x="549159" y="2959431"/>
            <a:ext cx="3497263" cy="1635145"/>
            <a:chOff x="549159" y="2959431"/>
            <a:chExt cx="3497263" cy="1635145"/>
          </a:xfrm>
        </p:grpSpPr>
        <p:sp>
          <p:nvSpPr>
            <p:cNvPr id="32" name="TextBox 31"/>
            <p:cNvSpPr txBox="1">
              <a:spLocks noChangeArrowheads="1"/>
            </p:cNvSpPr>
            <p:nvPr/>
          </p:nvSpPr>
          <p:spPr bwMode="auto">
            <a:xfrm>
              <a:off x="549159" y="2959431"/>
              <a:ext cx="2339975" cy="46166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结构：</a:t>
              </a: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cs typeface="+mn-cs"/>
                </a:rPr>
                <a:t>左右</a:t>
              </a:r>
            </a:p>
          </p:txBody>
        </p:sp>
        <p:sp>
          <p:nvSpPr>
            <p:cNvPr id="33" name="TextBox 32"/>
            <p:cNvSpPr txBox="1">
              <a:spLocks noChangeArrowheads="1"/>
            </p:cNvSpPr>
            <p:nvPr/>
          </p:nvSpPr>
          <p:spPr bwMode="auto">
            <a:xfrm>
              <a:off x="549159" y="3723647"/>
              <a:ext cx="3497263" cy="46166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组词：</a:t>
              </a: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ea"/>
                  <a:cs typeface="+mn-cs"/>
                </a:rPr>
                <a:t>末梢   喜上眉梢</a:t>
              </a:r>
            </a:p>
          </p:txBody>
        </p:sp>
        <p:sp>
          <p:nvSpPr>
            <p:cNvPr id="35" name="TextBox 34"/>
            <p:cNvSpPr txBox="1">
              <a:spLocks noChangeArrowheads="1"/>
            </p:cNvSpPr>
            <p:nvPr/>
          </p:nvSpPr>
          <p:spPr bwMode="auto">
            <a:xfrm>
              <a:off x="549159" y="3332493"/>
              <a:ext cx="2905125" cy="46166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音序：</a:t>
              </a:r>
              <a:r>
                <a:rPr kumimoji="0" lang="en-US" altLang="zh-CN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S  </a:t>
              </a: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部首：</a:t>
              </a: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木</a:t>
              </a:r>
            </a:p>
          </p:txBody>
        </p:sp>
        <p:sp>
          <p:nvSpPr>
            <p:cNvPr id="2" name="TextBox 34"/>
            <p:cNvSpPr txBox="1">
              <a:spLocks noChangeArrowheads="1"/>
            </p:cNvSpPr>
            <p:nvPr/>
          </p:nvSpPr>
          <p:spPr bwMode="auto">
            <a:xfrm>
              <a:off x="549159" y="4132911"/>
              <a:ext cx="2339975" cy="46166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笔画：</a:t>
              </a: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十一</a:t>
              </a:r>
            </a:p>
          </p:txBody>
        </p:sp>
      </p:grpSp>
      <p:pic>
        <p:nvPicPr>
          <p:cNvPr id="24602" name="图片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7095" y="374968"/>
            <a:ext cx="1677988" cy="708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线形标注 2 4"/>
          <p:cNvSpPr/>
          <p:nvPr/>
        </p:nvSpPr>
        <p:spPr>
          <a:xfrm>
            <a:off x="2214880" y="1562100"/>
            <a:ext cx="1698625" cy="887095"/>
          </a:xfrm>
          <a:prstGeom prst="borderCallout2">
            <a:avLst>
              <a:gd name="adj1" fmla="val 14170"/>
              <a:gd name="adj2" fmla="val 105332"/>
              <a:gd name="adj3" fmla="val 12170"/>
              <a:gd name="adj4" fmla="val 103325"/>
              <a:gd name="adj5" fmla="val 55995"/>
              <a:gd name="adj6" fmla="val 143187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zh-CN" altLang="en-US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“木”字窄长</a:t>
            </a:r>
            <a:r>
              <a:rPr kumimoji="0" lang="zh-CN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ea"/>
                <a:cs typeface="+mn-cs"/>
              </a:rPr>
              <a:t>。</a:t>
            </a:r>
          </a:p>
        </p:txBody>
      </p:sp>
      <p:sp>
        <p:nvSpPr>
          <p:cNvPr id="11" name="线形标注 2 10"/>
          <p:cNvSpPr/>
          <p:nvPr/>
        </p:nvSpPr>
        <p:spPr>
          <a:xfrm>
            <a:off x="7037705" y="1533525"/>
            <a:ext cx="1837690" cy="1188085"/>
          </a:xfrm>
          <a:prstGeom prst="borderCallout2">
            <a:avLst>
              <a:gd name="adj1" fmla="val 53213"/>
              <a:gd name="adj2" fmla="val -15791"/>
              <a:gd name="adj3" fmla="val 55471"/>
              <a:gd name="adj4" fmla="val -9474"/>
              <a:gd name="adj5" fmla="val 44676"/>
              <a:gd name="adj6" fmla="val -47488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  </a:t>
            </a:r>
            <a:r>
              <a:rPr lang="zh-CN" altLang="en-US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肖字上边稍宽，捺变点左点要小、右撇稍长。</a:t>
            </a:r>
            <a:endParaRPr kumimoji="0" lang="zh-CN" altLang="en-US" sz="2000" b="1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j-ea"/>
              <a:ea typeface="+mj-ea"/>
              <a:cs typeface="+mn-cs"/>
              <a:sym typeface="+mn-ea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6929917" y="3093131"/>
            <a:ext cx="1801495" cy="1446965"/>
            <a:chOff x="6397625" y="2122488"/>
            <a:chExt cx="1801495" cy="1241425"/>
          </a:xfrm>
        </p:grpSpPr>
        <p:sp>
          <p:nvSpPr>
            <p:cNvPr id="60" name="云形标注 59"/>
            <p:cNvSpPr/>
            <p:nvPr/>
          </p:nvSpPr>
          <p:spPr>
            <a:xfrm>
              <a:off x="6397625" y="2122488"/>
              <a:ext cx="1800225" cy="1241425"/>
            </a:xfrm>
            <a:prstGeom prst="cloudCallout">
              <a:avLst>
                <a:gd name="adj1" fmla="val -102910"/>
                <a:gd name="adj2" fmla="val -58772"/>
              </a:avLst>
            </a:prstGeom>
            <a:gradFill>
              <a:gsLst>
                <a:gs pos="0">
                  <a:schemeClr val="bg1"/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592" name="TextBox 3"/>
            <p:cNvSpPr txBox="1"/>
            <p:nvPr/>
          </p:nvSpPr>
          <p:spPr>
            <a:xfrm>
              <a:off x="6494780" y="2165033"/>
              <a:ext cx="1704340" cy="119888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b="1" dirty="0">
                  <a:latin typeface="+mj-ea"/>
                  <a:ea typeface="+mj-ea"/>
                </a:rPr>
                <a:t>易错提示：</a:t>
              </a:r>
              <a:r>
                <a:rPr lang="en-US" altLang="zh-CN" b="1" dirty="0">
                  <a:latin typeface="+mj-ea"/>
                  <a:ea typeface="+mj-ea"/>
                </a:rPr>
                <a:t>“</a:t>
              </a:r>
              <a:r>
                <a:rPr lang="zh-CN" altLang="en-US" b="1" dirty="0">
                  <a:latin typeface="+mj-ea"/>
                  <a:ea typeface="+mj-ea"/>
                </a:rPr>
                <a:t>肖</a:t>
              </a:r>
              <a:r>
                <a:rPr lang="en-US" altLang="zh-CN" b="1" dirty="0">
                  <a:latin typeface="+mj-ea"/>
                  <a:ea typeface="+mj-ea"/>
                </a:rPr>
                <a:t>”</a:t>
              </a:r>
              <a:r>
                <a:rPr lang="zh-CN" altLang="en-US" b="1" dirty="0">
                  <a:latin typeface="+mj-ea"/>
                  <a:ea typeface="+mj-ea"/>
                </a:rPr>
                <a:t>的上部是</a:t>
              </a:r>
              <a:r>
                <a:rPr lang="en-US" altLang="zh-CN" b="1" dirty="0">
                  <a:latin typeface="+mj-ea"/>
                  <a:ea typeface="+mj-ea"/>
                </a:rPr>
                <a:t>“</a:t>
              </a:r>
              <a:r>
                <a:rPr lang="zh-CN" altLang="en-US" b="1" dirty="0">
                  <a:latin typeface="+mj-ea"/>
                  <a:ea typeface="+mj-ea"/>
                </a:rPr>
                <a:t>⺌</a:t>
              </a:r>
              <a:r>
                <a:rPr lang="en-US" altLang="zh-CN" b="1" dirty="0">
                  <a:latin typeface="+mj-ea"/>
                  <a:ea typeface="+mj-ea"/>
                </a:rPr>
                <a:t>”</a:t>
              </a:r>
              <a:r>
                <a:rPr lang="zh-CN" altLang="en-US" b="1" dirty="0">
                  <a:latin typeface="+mj-ea"/>
                  <a:ea typeface="+mj-ea"/>
                </a:rPr>
                <a:t>，不是</a:t>
              </a:r>
              <a:r>
                <a:rPr lang="en-US" altLang="zh-CN" b="1" dirty="0">
                  <a:latin typeface="+mj-ea"/>
                  <a:ea typeface="+mj-ea"/>
                </a:rPr>
                <a:t>“</a:t>
              </a:r>
              <a:r>
                <a:rPr lang="zh-CN" altLang="en-US" b="1" dirty="0">
                  <a:latin typeface="+mj-ea"/>
                  <a:ea typeface="+mj-ea"/>
                </a:rPr>
                <a:t>小</a:t>
              </a:r>
              <a:r>
                <a:rPr lang="en-US" altLang="zh-CN" b="1" dirty="0">
                  <a:latin typeface="+mj-ea"/>
                  <a:ea typeface="+mj-ea"/>
                </a:rPr>
                <a:t>”</a:t>
              </a:r>
              <a:r>
                <a:rPr lang="zh-CN" altLang="en-US" b="1" dirty="0">
                  <a:latin typeface="+mj-ea"/>
                  <a:ea typeface="+mj-ea"/>
                </a:rPr>
                <a:t>哦！</a:t>
              </a: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423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42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42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423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142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42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142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142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142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42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142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Group 47"/>
          <p:cNvGraphicFramePr>
            <a:graphicFrameLocks noGrp="1"/>
          </p:cNvGraphicFramePr>
          <p:nvPr/>
        </p:nvGraphicFramePr>
        <p:xfrm>
          <a:off x="4075748" y="1217930"/>
          <a:ext cx="2590800" cy="2279650"/>
        </p:xfrm>
        <a:graphic>
          <a:graphicData uri="http://schemas.openxmlformats.org/drawingml/2006/table">
            <a:tbl>
              <a:tblPr/>
              <a:tblGrid>
                <a:gridCol w="1284387"/>
                <a:gridCol w="1306413"/>
              </a:tblGrid>
              <a:tr h="113446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4518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2754" name="Freeform 50"/>
          <p:cNvSpPr/>
          <p:nvPr/>
        </p:nvSpPr>
        <p:spPr>
          <a:xfrm>
            <a:off x="4661535" y="1770380"/>
            <a:ext cx="104775" cy="1182688"/>
          </a:xfrm>
          <a:custGeom>
            <a:avLst/>
            <a:gdLst>
              <a:gd name="txL" fmla="*/ 0 w 165"/>
              <a:gd name="txT" fmla="*/ 0 h 1863"/>
              <a:gd name="txR" fmla="*/ 165 w 165"/>
              <a:gd name="txB" fmla="*/ 1863 h 1863"/>
            </a:gdLst>
            <a:ahLst/>
            <a:cxnLst>
              <a:cxn ang="0">
                <a:pos x="0" y="35867886"/>
              </a:cxn>
              <a:cxn ang="0">
                <a:pos x="0" y="20553251"/>
              </a:cxn>
              <a:cxn ang="0">
                <a:pos x="0" y="10075384"/>
              </a:cxn>
              <a:cxn ang="0">
                <a:pos x="4838700" y="0"/>
              </a:cxn>
              <a:cxn ang="0">
                <a:pos x="20564475" y="5239251"/>
              </a:cxn>
              <a:cxn ang="0">
                <a:pos x="40725725" y="5239251"/>
              </a:cxn>
              <a:cxn ang="0">
                <a:pos x="66532125" y="15314635"/>
              </a:cxn>
              <a:cxn ang="0">
                <a:pos x="66532125" y="91885906"/>
              </a:cxn>
              <a:cxn ang="0">
                <a:pos x="66532125" y="168457813"/>
              </a:cxn>
              <a:cxn ang="0">
                <a:pos x="66532125" y="240193585"/>
              </a:cxn>
              <a:cxn ang="0">
                <a:pos x="66532125" y="306286990"/>
              </a:cxn>
              <a:cxn ang="0">
                <a:pos x="61290200" y="367544261"/>
              </a:cxn>
              <a:cxn ang="0">
                <a:pos x="61290200" y="423965398"/>
              </a:cxn>
              <a:cxn ang="0">
                <a:pos x="61290200" y="475147285"/>
              </a:cxn>
              <a:cxn ang="0">
                <a:pos x="61290200" y="521090555"/>
              </a:cxn>
              <a:cxn ang="0">
                <a:pos x="61290200" y="561794575"/>
              </a:cxn>
              <a:cxn ang="0">
                <a:pos x="61290200" y="597662461"/>
              </a:cxn>
              <a:cxn ang="0">
                <a:pos x="56451500" y="628291097"/>
              </a:cxn>
              <a:cxn ang="0">
                <a:pos x="56451500" y="653680482"/>
              </a:cxn>
              <a:cxn ang="0">
                <a:pos x="56451500" y="674233733"/>
              </a:cxn>
              <a:cxn ang="0">
                <a:pos x="56451500" y="694384502"/>
              </a:cxn>
              <a:cxn ang="0">
                <a:pos x="51209575" y="704862368"/>
              </a:cxn>
              <a:cxn ang="0">
                <a:pos x="51209575" y="720177003"/>
              </a:cxn>
              <a:cxn ang="0">
                <a:pos x="45967650" y="735491004"/>
              </a:cxn>
              <a:cxn ang="0">
                <a:pos x="40725725" y="745566388"/>
              </a:cxn>
              <a:cxn ang="0">
                <a:pos x="35887025" y="750805639"/>
              </a:cxn>
              <a:cxn ang="0">
                <a:pos x="30645100" y="745566388"/>
              </a:cxn>
              <a:cxn ang="0">
                <a:pos x="25403175" y="740327138"/>
              </a:cxn>
              <a:cxn ang="0">
                <a:pos x="20564475" y="725013137"/>
              </a:cxn>
              <a:cxn ang="0">
                <a:pos x="10080625" y="709698502"/>
              </a:cxn>
              <a:cxn ang="0">
                <a:pos x="4838700" y="684309117"/>
              </a:cxn>
              <a:cxn ang="0">
                <a:pos x="0" y="668995117"/>
              </a:cxn>
              <a:cxn ang="0">
                <a:pos x="0" y="658919732"/>
              </a:cxn>
              <a:cxn ang="0">
                <a:pos x="0" y="638365847"/>
              </a:cxn>
              <a:cxn ang="0">
                <a:pos x="4838700" y="607737211"/>
              </a:cxn>
              <a:cxn ang="0">
                <a:pos x="10080625" y="571869960"/>
              </a:cxn>
              <a:cxn ang="0">
                <a:pos x="10080625" y="546479940"/>
              </a:cxn>
              <a:cxn ang="0">
                <a:pos x="10080625" y="521090555"/>
              </a:cxn>
              <a:cxn ang="0">
                <a:pos x="15322550" y="490461920"/>
              </a:cxn>
              <a:cxn ang="0">
                <a:pos x="15322550" y="459833284"/>
              </a:cxn>
              <a:cxn ang="0">
                <a:pos x="15322550" y="418726147"/>
              </a:cxn>
              <a:cxn ang="0">
                <a:pos x="15322550" y="378022127"/>
              </a:cxn>
              <a:cxn ang="0">
                <a:pos x="15322550" y="332079492"/>
              </a:cxn>
              <a:cxn ang="0">
                <a:pos x="15322550" y="280896970"/>
              </a:cxn>
              <a:cxn ang="0">
                <a:pos x="15322550" y="229715084"/>
              </a:cxn>
              <a:cxn ang="0">
                <a:pos x="15322550" y="189011064"/>
              </a:cxn>
              <a:cxn ang="0">
                <a:pos x="15322550" y="148307044"/>
              </a:cxn>
              <a:cxn ang="0">
                <a:pos x="15322550" y="117678408"/>
              </a:cxn>
              <a:cxn ang="0">
                <a:pos x="10080625" y="87049773"/>
              </a:cxn>
              <a:cxn ang="0">
                <a:pos x="10080625" y="66496522"/>
              </a:cxn>
              <a:cxn ang="0">
                <a:pos x="4838700" y="51181887"/>
              </a:cxn>
              <a:cxn ang="0">
                <a:pos x="4838700" y="41107137"/>
              </a:cxn>
            </a:cxnLst>
            <a:rect l="txL" t="txT" r="txR" b="txB"/>
            <a:pathLst>
              <a:path w="165" h="1863">
                <a:moveTo>
                  <a:pt x="12" y="102"/>
                </a:moveTo>
                <a:lnTo>
                  <a:pt x="0" y="89"/>
                </a:lnTo>
                <a:lnTo>
                  <a:pt x="0" y="64"/>
                </a:lnTo>
                <a:lnTo>
                  <a:pt x="0" y="51"/>
                </a:lnTo>
                <a:lnTo>
                  <a:pt x="0" y="38"/>
                </a:lnTo>
                <a:lnTo>
                  <a:pt x="0" y="25"/>
                </a:lnTo>
                <a:lnTo>
                  <a:pt x="0" y="13"/>
                </a:lnTo>
                <a:lnTo>
                  <a:pt x="12" y="0"/>
                </a:lnTo>
                <a:lnTo>
                  <a:pt x="25" y="0"/>
                </a:lnTo>
                <a:lnTo>
                  <a:pt x="51" y="13"/>
                </a:lnTo>
                <a:lnTo>
                  <a:pt x="76" y="13"/>
                </a:lnTo>
                <a:lnTo>
                  <a:pt x="101" y="13"/>
                </a:lnTo>
                <a:lnTo>
                  <a:pt x="127" y="25"/>
                </a:lnTo>
                <a:lnTo>
                  <a:pt x="165" y="38"/>
                </a:lnTo>
                <a:lnTo>
                  <a:pt x="165" y="140"/>
                </a:lnTo>
                <a:lnTo>
                  <a:pt x="165" y="228"/>
                </a:lnTo>
                <a:lnTo>
                  <a:pt x="165" y="330"/>
                </a:lnTo>
                <a:lnTo>
                  <a:pt x="165" y="418"/>
                </a:lnTo>
                <a:lnTo>
                  <a:pt x="165" y="507"/>
                </a:lnTo>
                <a:lnTo>
                  <a:pt x="165" y="596"/>
                </a:lnTo>
                <a:lnTo>
                  <a:pt x="165" y="672"/>
                </a:lnTo>
                <a:lnTo>
                  <a:pt x="165" y="760"/>
                </a:lnTo>
                <a:lnTo>
                  <a:pt x="152" y="836"/>
                </a:lnTo>
                <a:lnTo>
                  <a:pt x="152" y="912"/>
                </a:lnTo>
                <a:lnTo>
                  <a:pt x="152" y="976"/>
                </a:lnTo>
                <a:lnTo>
                  <a:pt x="152" y="1052"/>
                </a:lnTo>
                <a:lnTo>
                  <a:pt x="152" y="1115"/>
                </a:lnTo>
                <a:lnTo>
                  <a:pt x="152" y="1179"/>
                </a:lnTo>
                <a:lnTo>
                  <a:pt x="152" y="1229"/>
                </a:lnTo>
                <a:lnTo>
                  <a:pt x="152" y="1293"/>
                </a:lnTo>
                <a:lnTo>
                  <a:pt x="152" y="1343"/>
                </a:lnTo>
                <a:lnTo>
                  <a:pt x="152" y="1394"/>
                </a:lnTo>
                <a:lnTo>
                  <a:pt x="152" y="1432"/>
                </a:lnTo>
                <a:lnTo>
                  <a:pt x="152" y="1483"/>
                </a:lnTo>
                <a:lnTo>
                  <a:pt x="152" y="1521"/>
                </a:lnTo>
                <a:lnTo>
                  <a:pt x="140" y="1559"/>
                </a:lnTo>
                <a:lnTo>
                  <a:pt x="140" y="1597"/>
                </a:lnTo>
                <a:lnTo>
                  <a:pt x="140" y="1622"/>
                </a:lnTo>
                <a:lnTo>
                  <a:pt x="140" y="1647"/>
                </a:lnTo>
                <a:lnTo>
                  <a:pt x="140" y="1673"/>
                </a:lnTo>
                <a:lnTo>
                  <a:pt x="140" y="1698"/>
                </a:lnTo>
                <a:lnTo>
                  <a:pt x="140" y="1723"/>
                </a:lnTo>
                <a:lnTo>
                  <a:pt x="140" y="1736"/>
                </a:lnTo>
                <a:lnTo>
                  <a:pt x="127" y="1749"/>
                </a:lnTo>
                <a:lnTo>
                  <a:pt x="127" y="1761"/>
                </a:lnTo>
                <a:lnTo>
                  <a:pt x="127" y="1787"/>
                </a:lnTo>
                <a:lnTo>
                  <a:pt x="114" y="1799"/>
                </a:lnTo>
                <a:lnTo>
                  <a:pt x="114" y="1825"/>
                </a:lnTo>
                <a:lnTo>
                  <a:pt x="101" y="1837"/>
                </a:lnTo>
                <a:lnTo>
                  <a:pt x="101" y="1850"/>
                </a:lnTo>
                <a:lnTo>
                  <a:pt x="89" y="1850"/>
                </a:lnTo>
                <a:lnTo>
                  <a:pt x="89" y="1863"/>
                </a:lnTo>
                <a:lnTo>
                  <a:pt x="76" y="1863"/>
                </a:lnTo>
                <a:lnTo>
                  <a:pt x="76" y="1850"/>
                </a:lnTo>
                <a:lnTo>
                  <a:pt x="63" y="1850"/>
                </a:lnTo>
                <a:lnTo>
                  <a:pt x="63" y="1837"/>
                </a:lnTo>
                <a:lnTo>
                  <a:pt x="51" y="1825"/>
                </a:lnTo>
                <a:lnTo>
                  <a:pt x="51" y="1799"/>
                </a:lnTo>
                <a:lnTo>
                  <a:pt x="38" y="1787"/>
                </a:lnTo>
                <a:lnTo>
                  <a:pt x="25" y="1761"/>
                </a:lnTo>
                <a:lnTo>
                  <a:pt x="12" y="1723"/>
                </a:lnTo>
                <a:lnTo>
                  <a:pt x="12" y="1698"/>
                </a:lnTo>
                <a:lnTo>
                  <a:pt x="0" y="1673"/>
                </a:lnTo>
                <a:lnTo>
                  <a:pt x="0" y="1660"/>
                </a:lnTo>
                <a:lnTo>
                  <a:pt x="0" y="1647"/>
                </a:lnTo>
                <a:lnTo>
                  <a:pt x="0" y="1635"/>
                </a:lnTo>
                <a:lnTo>
                  <a:pt x="0" y="1609"/>
                </a:lnTo>
                <a:lnTo>
                  <a:pt x="0" y="1584"/>
                </a:lnTo>
                <a:lnTo>
                  <a:pt x="12" y="1546"/>
                </a:lnTo>
                <a:lnTo>
                  <a:pt x="12" y="1508"/>
                </a:lnTo>
                <a:lnTo>
                  <a:pt x="12" y="1470"/>
                </a:lnTo>
                <a:lnTo>
                  <a:pt x="25" y="1419"/>
                </a:lnTo>
                <a:lnTo>
                  <a:pt x="25" y="1394"/>
                </a:lnTo>
                <a:lnTo>
                  <a:pt x="25" y="1356"/>
                </a:lnTo>
                <a:lnTo>
                  <a:pt x="25" y="1331"/>
                </a:lnTo>
                <a:lnTo>
                  <a:pt x="25" y="1293"/>
                </a:lnTo>
                <a:lnTo>
                  <a:pt x="25" y="1255"/>
                </a:lnTo>
                <a:lnTo>
                  <a:pt x="38" y="1217"/>
                </a:lnTo>
                <a:lnTo>
                  <a:pt x="38" y="1179"/>
                </a:lnTo>
                <a:lnTo>
                  <a:pt x="38" y="1141"/>
                </a:lnTo>
                <a:lnTo>
                  <a:pt x="38" y="1090"/>
                </a:lnTo>
                <a:lnTo>
                  <a:pt x="38" y="1039"/>
                </a:lnTo>
                <a:lnTo>
                  <a:pt x="38" y="989"/>
                </a:lnTo>
                <a:lnTo>
                  <a:pt x="38" y="938"/>
                </a:lnTo>
                <a:lnTo>
                  <a:pt x="38" y="874"/>
                </a:lnTo>
                <a:lnTo>
                  <a:pt x="38" y="824"/>
                </a:lnTo>
                <a:lnTo>
                  <a:pt x="38" y="760"/>
                </a:lnTo>
                <a:lnTo>
                  <a:pt x="38" y="697"/>
                </a:lnTo>
                <a:lnTo>
                  <a:pt x="38" y="634"/>
                </a:lnTo>
                <a:lnTo>
                  <a:pt x="38" y="570"/>
                </a:lnTo>
                <a:lnTo>
                  <a:pt x="38" y="520"/>
                </a:lnTo>
                <a:lnTo>
                  <a:pt x="38" y="469"/>
                </a:lnTo>
                <a:lnTo>
                  <a:pt x="38" y="418"/>
                </a:lnTo>
                <a:lnTo>
                  <a:pt x="38" y="368"/>
                </a:lnTo>
                <a:lnTo>
                  <a:pt x="38" y="330"/>
                </a:lnTo>
                <a:lnTo>
                  <a:pt x="38" y="292"/>
                </a:lnTo>
                <a:lnTo>
                  <a:pt x="38" y="254"/>
                </a:lnTo>
                <a:lnTo>
                  <a:pt x="25" y="216"/>
                </a:lnTo>
                <a:lnTo>
                  <a:pt x="25" y="190"/>
                </a:lnTo>
                <a:lnTo>
                  <a:pt x="25" y="165"/>
                </a:lnTo>
                <a:lnTo>
                  <a:pt x="25" y="152"/>
                </a:lnTo>
                <a:lnTo>
                  <a:pt x="12" y="127"/>
                </a:lnTo>
                <a:lnTo>
                  <a:pt x="12" y="114"/>
                </a:lnTo>
                <a:lnTo>
                  <a:pt x="12" y="102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2755" name="Freeform 51"/>
          <p:cNvSpPr/>
          <p:nvPr/>
        </p:nvSpPr>
        <p:spPr>
          <a:xfrm>
            <a:off x="4709160" y="1722755"/>
            <a:ext cx="371475" cy="1287463"/>
          </a:xfrm>
          <a:custGeom>
            <a:avLst/>
            <a:gdLst>
              <a:gd name="txL" fmla="*/ 0 w 585"/>
              <a:gd name="txT" fmla="*/ 0 h 2028"/>
              <a:gd name="txR" fmla="*/ 585 w 585"/>
              <a:gd name="txB" fmla="*/ 2028 h 2028"/>
            </a:gdLst>
            <a:ahLst/>
            <a:cxnLst>
              <a:cxn ang="0">
                <a:pos x="0" y="45944907"/>
              </a:cxn>
              <a:cxn ang="0">
                <a:pos x="10080625" y="45944907"/>
              </a:cxn>
              <a:cxn ang="0">
                <a:pos x="30645100" y="40705542"/>
              </a:cxn>
              <a:cxn ang="0">
                <a:pos x="51209575" y="40705542"/>
              </a:cxn>
              <a:cxn ang="0">
                <a:pos x="87096600" y="30629938"/>
              </a:cxn>
              <a:cxn ang="0">
                <a:pos x="107661075" y="25390573"/>
              </a:cxn>
              <a:cxn ang="0">
                <a:pos x="122983625" y="20554334"/>
              </a:cxn>
              <a:cxn ang="0">
                <a:pos x="133467475" y="15314969"/>
              </a:cxn>
              <a:cxn ang="0">
                <a:pos x="143548100" y="5239365"/>
              </a:cxn>
              <a:cxn ang="0">
                <a:pos x="154031950" y="0"/>
              </a:cxn>
              <a:cxn ang="0">
                <a:pos x="169354500" y="10075604"/>
              </a:cxn>
              <a:cxn ang="0">
                <a:pos x="189918975" y="20554334"/>
              </a:cxn>
              <a:cxn ang="0">
                <a:pos x="205241525" y="30629938"/>
              </a:cxn>
              <a:cxn ang="0">
                <a:pos x="220564075" y="40705542"/>
              </a:cxn>
              <a:cxn ang="0">
                <a:pos x="231047925" y="51184272"/>
              </a:cxn>
              <a:cxn ang="0">
                <a:pos x="235886625" y="61259877"/>
              </a:cxn>
              <a:cxn ang="0">
                <a:pos x="225806000" y="71738606"/>
              </a:cxn>
              <a:cxn ang="0">
                <a:pos x="220564075" y="81814211"/>
              </a:cxn>
              <a:cxn ang="0">
                <a:pos x="215322150" y="91889815"/>
              </a:cxn>
              <a:cxn ang="0">
                <a:pos x="210483450" y="112444149"/>
              </a:cxn>
              <a:cxn ang="0">
                <a:pos x="210483450" y="143074722"/>
              </a:cxn>
              <a:cxn ang="0">
                <a:pos x="205241525" y="183780265"/>
              </a:cxn>
              <a:cxn ang="0">
                <a:pos x="205241525" y="229725172"/>
              </a:cxn>
              <a:cxn ang="0">
                <a:pos x="205241525" y="286148809"/>
              </a:cxn>
              <a:cxn ang="0">
                <a:pos x="205241525" y="347408686"/>
              </a:cxn>
              <a:cxn ang="0">
                <a:pos x="205241525" y="418744801"/>
              </a:cxn>
              <a:cxn ang="0">
                <a:pos x="199999600" y="485244043"/>
              </a:cxn>
              <a:cxn ang="0">
                <a:pos x="199999600" y="546503919"/>
              </a:cxn>
              <a:cxn ang="0">
                <a:pos x="199999600" y="597688192"/>
              </a:cxn>
              <a:cxn ang="0">
                <a:pos x="199999600" y="643633099"/>
              </a:cxn>
              <a:cxn ang="0">
                <a:pos x="199999600" y="684339277"/>
              </a:cxn>
              <a:cxn ang="0">
                <a:pos x="199999600" y="714969215"/>
              </a:cxn>
              <a:cxn ang="0">
                <a:pos x="194757675" y="735523549"/>
              </a:cxn>
              <a:cxn ang="0">
                <a:pos x="194757675" y="766153487"/>
              </a:cxn>
              <a:cxn ang="0">
                <a:pos x="189918975" y="791544060"/>
              </a:cxn>
              <a:cxn ang="0">
                <a:pos x="184677050" y="806859030"/>
              </a:cxn>
              <a:cxn ang="0">
                <a:pos x="179435125" y="817337760"/>
              </a:cxn>
              <a:cxn ang="0">
                <a:pos x="169354500" y="812098395"/>
              </a:cxn>
              <a:cxn ang="0">
                <a:pos x="154031950" y="791544060"/>
              </a:cxn>
              <a:cxn ang="0">
                <a:pos x="143548100" y="770989726"/>
              </a:cxn>
              <a:cxn ang="0">
                <a:pos x="138709400" y="750838518"/>
              </a:cxn>
              <a:cxn ang="0">
                <a:pos x="138709400" y="740359788"/>
              </a:cxn>
              <a:cxn ang="0">
                <a:pos x="138709400" y="730284184"/>
              </a:cxn>
              <a:cxn ang="0">
                <a:pos x="143548100" y="714969215"/>
              </a:cxn>
              <a:cxn ang="0">
                <a:pos x="143548100" y="694414881"/>
              </a:cxn>
              <a:cxn ang="0">
                <a:pos x="143548100" y="669024307"/>
              </a:cxn>
              <a:cxn ang="0">
                <a:pos x="143548100" y="638393734"/>
              </a:cxn>
              <a:cxn ang="0">
                <a:pos x="148790025" y="607763796"/>
              </a:cxn>
              <a:cxn ang="0">
                <a:pos x="148790025" y="510634616"/>
              </a:cxn>
              <a:cxn ang="0">
                <a:pos x="154031950" y="367559894"/>
              </a:cxn>
              <a:cxn ang="0">
                <a:pos x="154031950" y="265594475"/>
              </a:cxn>
              <a:cxn ang="0">
                <a:pos x="154031950" y="204334599"/>
              </a:cxn>
              <a:cxn ang="0">
                <a:pos x="154031950" y="163629056"/>
              </a:cxn>
              <a:cxn ang="0">
                <a:pos x="154031950" y="127759118"/>
              </a:cxn>
              <a:cxn ang="0">
                <a:pos x="154031950" y="102368545"/>
              </a:cxn>
              <a:cxn ang="0">
                <a:pos x="154031950" y="87053576"/>
              </a:cxn>
              <a:cxn ang="0">
                <a:pos x="148790025" y="76574846"/>
              </a:cxn>
              <a:cxn ang="0">
                <a:pos x="143548100" y="71738606"/>
              </a:cxn>
              <a:cxn ang="0">
                <a:pos x="133467475" y="66499242"/>
              </a:cxn>
              <a:cxn ang="0">
                <a:pos x="107661075" y="71738606"/>
              </a:cxn>
              <a:cxn ang="0">
                <a:pos x="77015975" y="71738606"/>
              </a:cxn>
              <a:cxn ang="0">
                <a:pos x="25806400" y="76574846"/>
              </a:cxn>
            </a:cxnLst>
            <a:rect l="txL" t="txT" r="txR" b="txB"/>
            <a:pathLst>
              <a:path w="585" h="2028">
                <a:moveTo>
                  <a:pt x="0" y="190"/>
                </a:moveTo>
                <a:lnTo>
                  <a:pt x="0" y="114"/>
                </a:lnTo>
                <a:lnTo>
                  <a:pt x="13" y="114"/>
                </a:lnTo>
                <a:lnTo>
                  <a:pt x="25" y="114"/>
                </a:lnTo>
                <a:lnTo>
                  <a:pt x="51" y="101"/>
                </a:lnTo>
                <a:lnTo>
                  <a:pt x="76" y="101"/>
                </a:lnTo>
                <a:lnTo>
                  <a:pt x="89" y="101"/>
                </a:lnTo>
                <a:lnTo>
                  <a:pt x="127" y="101"/>
                </a:lnTo>
                <a:lnTo>
                  <a:pt x="178" y="89"/>
                </a:lnTo>
                <a:lnTo>
                  <a:pt x="216" y="76"/>
                </a:lnTo>
                <a:lnTo>
                  <a:pt x="242" y="76"/>
                </a:lnTo>
                <a:lnTo>
                  <a:pt x="267" y="63"/>
                </a:lnTo>
                <a:lnTo>
                  <a:pt x="293" y="63"/>
                </a:lnTo>
                <a:lnTo>
                  <a:pt x="305" y="51"/>
                </a:lnTo>
                <a:lnTo>
                  <a:pt x="318" y="38"/>
                </a:lnTo>
                <a:lnTo>
                  <a:pt x="331" y="38"/>
                </a:lnTo>
                <a:lnTo>
                  <a:pt x="331" y="25"/>
                </a:lnTo>
                <a:lnTo>
                  <a:pt x="356" y="13"/>
                </a:lnTo>
                <a:lnTo>
                  <a:pt x="356" y="0"/>
                </a:lnTo>
                <a:lnTo>
                  <a:pt x="382" y="0"/>
                </a:lnTo>
                <a:lnTo>
                  <a:pt x="394" y="13"/>
                </a:lnTo>
                <a:lnTo>
                  <a:pt x="420" y="25"/>
                </a:lnTo>
                <a:lnTo>
                  <a:pt x="458" y="38"/>
                </a:lnTo>
                <a:lnTo>
                  <a:pt x="471" y="51"/>
                </a:lnTo>
                <a:lnTo>
                  <a:pt x="496" y="63"/>
                </a:lnTo>
                <a:lnTo>
                  <a:pt x="509" y="76"/>
                </a:lnTo>
                <a:lnTo>
                  <a:pt x="534" y="89"/>
                </a:lnTo>
                <a:lnTo>
                  <a:pt x="547" y="101"/>
                </a:lnTo>
                <a:lnTo>
                  <a:pt x="560" y="101"/>
                </a:lnTo>
                <a:lnTo>
                  <a:pt x="573" y="127"/>
                </a:lnTo>
                <a:lnTo>
                  <a:pt x="585" y="140"/>
                </a:lnTo>
                <a:lnTo>
                  <a:pt x="585" y="152"/>
                </a:lnTo>
                <a:lnTo>
                  <a:pt x="573" y="165"/>
                </a:lnTo>
                <a:lnTo>
                  <a:pt x="560" y="178"/>
                </a:lnTo>
                <a:lnTo>
                  <a:pt x="547" y="190"/>
                </a:lnTo>
                <a:lnTo>
                  <a:pt x="547" y="203"/>
                </a:lnTo>
                <a:lnTo>
                  <a:pt x="534" y="216"/>
                </a:lnTo>
                <a:lnTo>
                  <a:pt x="534" y="228"/>
                </a:lnTo>
                <a:lnTo>
                  <a:pt x="534" y="254"/>
                </a:lnTo>
                <a:lnTo>
                  <a:pt x="522" y="279"/>
                </a:lnTo>
                <a:lnTo>
                  <a:pt x="522" y="317"/>
                </a:lnTo>
                <a:lnTo>
                  <a:pt x="522" y="355"/>
                </a:lnTo>
                <a:lnTo>
                  <a:pt x="522" y="406"/>
                </a:lnTo>
                <a:lnTo>
                  <a:pt x="509" y="456"/>
                </a:lnTo>
                <a:lnTo>
                  <a:pt x="509" y="507"/>
                </a:lnTo>
                <a:lnTo>
                  <a:pt x="509" y="570"/>
                </a:lnTo>
                <a:lnTo>
                  <a:pt x="509" y="634"/>
                </a:lnTo>
                <a:lnTo>
                  <a:pt x="509" y="710"/>
                </a:lnTo>
                <a:lnTo>
                  <a:pt x="509" y="786"/>
                </a:lnTo>
                <a:lnTo>
                  <a:pt x="509" y="862"/>
                </a:lnTo>
                <a:lnTo>
                  <a:pt x="509" y="950"/>
                </a:lnTo>
                <a:lnTo>
                  <a:pt x="509" y="1039"/>
                </a:lnTo>
                <a:lnTo>
                  <a:pt x="509" y="1128"/>
                </a:lnTo>
                <a:lnTo>
                  <a:pt x="496" y="1204"/>
                </a:lnTo>
                <a:lnTo>
                  <a:pt x="496" y="1280"/>
                </a:lnTo>
                <a:lnTo>
                  <a:pt x="496" y="1356"/>
                </a:lnTo>
                <a:lnTo>
                  <a:pt x="496" y="1419"/>
                </a:lnTo>
                <a:lnTo>
                  <a:pt x="496" y="1483"/>
                </a:lnTo>
                <a:lnTo>
                  <a:pt x="496" y="1546"/>
                </a:lnTo>
                <a:lnTo>
                  <a:pt x="496" y="1597"/>
                </a:lnTo>
                <a:lnTo>
                  <a:pt x="496" y="1647"/>
                </a:lnTo>
                <a:lnTo>
                  <a:pt x="496" y="1698"/>
                </a:lnTo>
                <a:lnTo>
                  <a:pt x="496" y="1736"/>
                </a:lnTo>
                <a:lnTo>
                  <a:pt x="496" y="1774"/>
                </a:lnTo>
                <a:lnTo>
                  <a:pt x="483" y="1799"/>
                </a:lnTo>
                <a:lnTo>
                  <a:pt x="483" y="1825"/>
                </a:lnTo>
                <a:lnTo>
                  <a:pt x="483" y="1850"/>
                </a:lnTo>
                <a:lnTo>
                  <a:pt x="483" y="1901"/>
                </a:lnTo>
                <a:lnTo>
                  <a:pt x="471" y="1926"/>
                </a:lnTo>
                <a:lnTo>
                  <a:pt x="471" y="1964"/>
                </a:lnTo>
                <a:lnTo>
                  <a:pt x="458" y="1990"/>
                </a:lnTo>
                <a:lnTo>
                  <a:pt x="458" y="2002"/>
                </a:lnTo>
                <a:lnTo>
                  <a:pt x="458" y="2015"/>
                </a:lnTo>
                <a:lnTo>
                  <a:pt x="445" y="2028"/>
                </a:lnTo>
                <a:lnTo>
                  <a:pt x="433" y="2028"/>
                </a:lnTo>
                <a:lnTo>
                  <a:pt x="420" y="2015"/>
                </a:lnTo>
                <a:lnTo>
                  <a:pt x="407" y="1990"/>
                </a:lnTo>
                <a:lnTo>
                  <a:pt x="382" y="1964"/>
                </a:lnTo>
                <a:lnTo>
                  <a:pt x="369" y="1939"/>
                </a:lnTo>
                <a:lnTo>
                  <a:pt x="356" y="1913"/>
                </a:lnTo>
                <a:lnTo>
                  <a:pt x="344" y="1888"/>
                </a:lnTo>
                <a:lnTo>
                  <a:pt x="344" y="1863"/>
                </a:lnTo>
                <a:lnTo>
                  <a:pt x="344" y="1850"/>
                </a:lnTo>
                <a:lnTo>
                  <a:pt x="344" y="1837"/>
                </a:lnTo>
                <a:lnTo>
                  <a:pt x="344" y="1825"/>
                </a:lnTo>
                <a:lnTo>
                  <a:pt x="344" y="1812"/>
                </a:lnTo>
                <a:lnTo>
                  <a:pt x="344" y="1799"/>
                </a:lnTo>
                <a:lnTo>
                  <a:pt x="356" y="1774"/>
                </a:lnTo>
                <a:lnTo>
                  <a:pt x="356" y="1749"/>
                </a:lnTo>
                <a:lnTo>
                  <a:pt x="356" y="1723"/>
                </a:lnTo>
                <a:lnTo>
                  <a:pt x="356" y="1698"/>
                </a:lnTo>
                <a:lnTo>
                  <a:pt x="356" y="1660"/>
                </a:lnTo>
                <a:lnTo>
                  <a:pt x="356" y="1622"/>
                </a:lnTo>
                <a:lnTo>
                  <a:pt x="356" y="1584"/>
                </a:lnTo>
                <a:lnTo>
                  <a:pt x="356" y="1546"/>
                </a:lnTo>
                <a:lnTo>
                  <a:pt x="369" y="1508"/>
                </a:lnTo>
                <a:lnTo>
                  <a:pt x="369" y="1457"/>
                </a:lnTo>
                <a:lnTo>
                  <a:pt x="369" y="1267"/>
                </a:lnTo>
                <a:lnTo>
                  <a:pt x="382" y="1090"/>
                </a:lnTo>
                <a:lnTo>
                  <a:pt x="382" y="912"/>
                </a:lnTo>
                <a:lnTo>
                  <a:pt x="382" y="735"/>
                </a:lnTo>
                <a:lnTo>
                  <a:pt x="382" y="659"/>
                </a:lnTo>
                <a:lnTo>
                  <a:pt x="382" y="583"/>
                </a:lnTo>
                <a:lnTo>
                  <a:pt x="382" y="507"/>
                </a:lnTo>
                <a:lnTo>
                  <a:pt x="382" y="456"/>
                </a:lnTo>
                <a:lnTo>
                  <a:pt x="382" y="406"/>
                </a:lnTo>
                <a:lnTo>
                  <a:pt x="382" y="355"/>
                </a:lnTo>
                <a:lnTo>
                  <a:pt x="382" y="317"/>
                </a:lnTo>
                <a:lnTo>
                  <a:pt x="382" y="279"/>
                </a:lnTo>
                <a:lnTo>
                  <a:pt x="382" y="254"/>
                </a:lnTo>
                <a:lnTo>
                  <a:pt x="382" y="228"/>
                </a:lnTo>
                <a:lnTo>
                  <a:pt x="382" y="216"/>
                </a:lnTo>
                <a:lnTo>
                  <a:pt x="382" y="203"/>
                </a:lnTo>
                <a:lnTo>
                  <a:pt x="369" y="190"/>
                </a:lnTo>
                <a:lnTo>
                  <a:pt x="369" y="178"/>
                </a:lnTo>
                <a:lnTo>
                  <a:pt x="356" y="178"/>
                </a:lnTo>
                <a:lnTo>
                  <a:pt x="344" y="165"/>
                </a:lnTo>
                <a:lnTo>
                  <a:pt x="331" y="165"/>
                </a:lnTo>
                <a:lnTo>
                  <a:pt x="305" y="178"/>
                </a:lnTo>
                <a:lnTo>
                  <a:pt x="267" y="178"/>
                </a:lnTo>
                <a:lnTo>
                  <a:pt x="229" y="178"/>
                </a:lnTo>
                <a:lnTo>
                  <a:pt x="191" y="178"/>
                </a:lnTo>
                <a:lnTo>
                  <a:pt x="127" y="190"/>
                </a:lnTo>
                <a:lnTo>
                  <a:pt x="64" y="190"/>
                </a:lnTo>
                <a:lnTo>
                  <a:pt x="0" y="19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2756" name="Freeform 52"/>
          <p:cNvSpPr/>
          <p:nvPr/>
        </p:nvSpPr>
        <p:spPr>
          <a:xfrm>
            <a:off x="4725035" y="2237105"/>
            <a:ext cx="258763" cy="96838"/>
          </a:xfrm>
          <a:custGeom>
            <a:avLst/>
            <a:gdLst>
              <a:gd name="txL" fmla="*/ 0 w 408"/>
              <a:gd name="txT" fmla="*/ 0 h 152"/>
              <a:gd name="txR" fmla="*/ 408 w 408"/>
              <a:gd name="txB" fmla="*/ 152 h 152"/>
            </a:gdLst>
            <a:ahLst/>
            <a:cxnLst>
              <a:cxn ang="0">
                <a:pos x="164113456" y="51547759"/>
              </a:cxn>
              <a:cxn ang="0">
                <a:pos x="133141174" y="51547759"/>
              </a:cxn>
              <a:cxn ang="0">
                <a:pos x="107800158" y="56418328"/>
              </a:cxn>
              <a:cxn ang="0">
                <a:pos x="82057045" y="56418328"/>
              </a:cxn>
              <a:cxn ang="0">
                <a:pos x="61542467" y="56418328"/>
              </a:cxn>
              <a:cxn ang="0">
                <a:pos x="41028523" y="61694725"/>
              </a:cxn>
              <a:cxn ang="0">
                <a:pos x="25743113" y="61694725"/>
              </a:cxn>
              <a:cxn ang="0">
                <a:pos x="10458338" y="61694725"/>
              </a:cxn>
              <a:cxn ang="0">
                <a:pos x="0" y="61694725"/>
              </a:cxn>
              <a:cxn ang="0">
                <a:pos x="5229169" y="46271363"/>
              </a:cxn>
              <a:cxn ang="0">
                <a:pos x="5229169" y="30847363"/>
              </a:cxn>
              <a:cxn ang="0">
                <a:pos x="10458338" y="25570966"/>
              </a:cxn>
              <a:cxn ang="0">
                <a:pos x="15687507" y="15424000"/>
              </a:cxn>
              <a:cxn ang="0">
                <a:pos x="20513944" y="15424000"/>
              </a:cxn>
              <a:cxn ang="0">
                <a:pos x="25743113" y="15424000"/>
              </a:cxn>
              <a:cxn ang="0">
                <a:pos x="30972282" y="15424000"/>
              </a:cxn>
              <a:cxn ang="0">
                <a:pos x="36201451" y="15424000"/>
              </a:cxn>
              <a:cxn ang="0">
                <a:pos x="41028523" y="15424000"/>
              </a:cxn>
              <a:cxn ang="0">
                <a:pos x="56313298" y="15424000"/>
              </a:cxn>
              <a:cxn ang="0">
                <a:pos x="66771636" y="15424000"/>
              </a:cxn>
              <a:cxn ang="0">
                <a:pos x="87285580" y="10146966"/>
              </a:cxn>
              <a:cxn ang="0">
                <a:pos x="107800158" y="5276397"/>
              </a:cxn>
              <a:cxn ang="0">
                <a:pos x="133141174" y="5276397"/>
              </a:cxn>
              <a:cxn ang="0">
                <a:pos x="164113456" y="0"/>
              </a:cxn>
              <a:cxn ang="0">
                <a:pos x="164113456" y="51547759"/>
              </a:cxn>
            </a:cxnLst>
            <a:rect l="txL" t="txT" r="txR" b="txB"/>
            <a:pathLst>
              <a:path w="408" h="152">
                <a:moveTo>
                  <a:pt x="408" y="127"/>
                </a:moveTo>
                <a:lnTo>
                  <a:pt x="331" y="127"/>
                </a:lnTo>
                <a:lnTo>
                  <a:pt x="268" y="139"/>
                </a:lnTo>
                <a:lnTo>
                  <a:pt x="204" y="139"/>
                </a:lnTo>
                <a:lnTo>
                  <a:pt x="153" y="139"/>
                </a:lnTo>
                <a:lnTo>
                  <a:pt x="102" y="152"/>
                </a:lnTo>
                <a:lnTo>
                  <a:pt x="64" y="152"/>
                </a:lnTo>
                <a:lnTo>
                  <a:pt x="26" y="152"/>
                </a:lnTo>
                <a:lnTo>
                  <a:pt x="0" y="152"/>
                </a:lnTo>
                <a:lnTo>
                  <a:pt x="13" y="114"/>
                </a:lnTo>
                <a:lnTo>
                  <a:pt x="13" y="76"/>
                </a:lnTo>
                <a:lnTo>
                  <a:pt x="26" y="63"/>
                </a:lnTo>
                <a:lnTo>
                  <a:pt x="39" y="38"/>
                </a:lnTo>
                <a:lnTo>
                  <a:pt x="51" y="38"/>
                </a:lnTo>
                <a:lnTo>
                  <a:pt x="64" y="38"/>
                </a:lnTo>
                <a:lnTo>
                  <a:pt x="77" y="38"/>
                </a:lnTo>
                <a:lnTo>
                  <a:pt x="90" y="38"/>
                </a:lnTo>
                <a:lnTo>
                  <a:pt x="102" y="38"/>
                </a:lnTo>
                <a:lnTo>
                  <a:pt x="140" y="38"/>
                </a:lnTo>
                <a:lnTo>
                  <a:pt x="166" y="38"/>
                </a:lnTo>
                <a:lnTo>
                  <a:pt x="217" y="25"/>
                </a:lnTo>
                <a:lnTo>
                  <a:pt x="268" y="13"/>
                </a:lnTo>
                <a:lnTo>
                  <a:pt x="331" y="13"/>
                </a:lnTo>
                <a:lnTo>
                  <a:pt x="408" y="0"/>
                </a:lnTo>
                <a:lnTo>
                  <a:pt x="408" y="127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2758" name="Freeform 54"/>
          <p:cNvSpPr/>
          <p:nvPr/>
        </p:nvSpPr>
        <p:spPr>
          <a:xfrm>
            <a:off x="5169535" y="1673543"/>
            <a:ext cx="355600" cy="379412"/>
          </a:xfrm>
          <a:custGeom>
            <a:avLst/>
            <a:gdLst>
              <a:gd name="txL" fmla="*/ 0 w 560"/>
              <a:gd name="txT" fmla="*/ 0 h 596"/>
              <a:gd name="txR" fmla="*/ 560 w 560"/>
              <a:gd name="txB" fmla="*/ 596 h 596"/>
            </a:gdLst>
            <a:ahLst/>
            <a:cxnLst>
              <a:cxn ang="0">
                <a:pos x="133467475" y="10131446"/>
              </a:cxn>
              <a:cxn ang="0">
                <a:pos x="143548100" y="5268479"/>
              </a:cxn>
              <a:cxn ang="0">
                <a:pos x="154031950" y="5268479"/>
              </a:cxn>
              <a:cxn ang="0">
                <a:pos x="164112575" y="5268479"/>
              </a:cxn>
              <a:cxn ang="0">
                <a:pos x="179435125" y="10131446"/>
              </a:cxn>
              <a:cxn ang="0">
                <a:pos x="195160900" y="20667768"/>
              </a:cxn>
              <a:cxn ang="0">
                <a:pos x="210483450" y="30799215"/>
              </a:cxn>
              <a:cxn ang="0">
                <a:pos x="220564075" y="40930661"/>
              </a:cxn>
              <a:cxn ang="0">
                <a:pos x="225806000" y="46199140"/>
              </a:cxn>
              <a:cxn ang="0">
                <a:pos x="225806000" y="56330587"/>
              </a:cxn>
              <a:cxn ang="0">
                <a:pos x="220564075" y="66867545"/>
              </a:cxn>
              <a:cxn ang="0">
                <a:pos x="210483450" y="82266834"/>
              </a:cxn>
              <a:cxn ang="0">
                <a:pos x="205241525" y="92398281"/>
              </a:cxn>
              <a:cxn ang="0">
                <a:pos x="199999600" y="102935240"/>
              </a:cxn>
              <a:cxn ang="0">
                <a:pos x="195160900" y="123198132"/>
              </a:cxn>
              <a:cxn ang="0">
                <a:pos x="184677050" y="143865901"/>
              </a:cxn>
              <a:cxn ang="0">
                <a:pos x="179435125" y="174665115"/>
              </a:cxn>
              <a:cxn ang="0">
                <a:pos x="169354500" y="205464967"/>
              </a:cxn>
              <a:cxn ang="0">
                <a:pos x="159273875" y="241532661"/>
              </a:cxn>
              <a:cxn ang="0">
                <a:pos x="123386850" y="210733446"/>
              </a:cxn>
              <a:cxn ang="0">
                <a:pos x="133467475" y="164534306"/>
              </a:cxn>
              <a:cxn ang="0">
                <a:pos x="138709400" y="123198132"/>
              </a:cxn>
              <a:cxn ang="0">
                <a:pos x="138709400" y="102935240"/>
              </a:cxn>
              <a:cxn ang="0">
                <a:pos x="138709400" y="87535314"/>
              </a:cxn>
              <a:cxn ang="0">
                <a:pos x="138709400" y="71730512"/>
              </a:cxn>
              <a:cxn ang="0">
                <a:pos x="128225550" y="66867545"/>
              </a:cxn>
              <a:cxn ang="0">
                <a:pos x="123386850" y="61599066"/>
              </a:cxn>
              <a:cxn ang="0">
                <a:pos x="112903000" y="61599066"/>
              </a:cxn>
              <a:cxn ang="0">
                <a:pos x="97580450" y="66867545"/>
              </a:cxn>
              <a:cxn ang="0">
                <a:pos x="56451500" y="66867545"/>
              </a:cxn>
              <a:cxn ang="0">
                <a:pos x="0" y="76998355"/>
              </a:cxn>
              <a:cxn ang="0">
                <a:pos x="20564475" y="36067694"/>
              </a:cxn>
              <a:cxn ang="0">
                <a:pos x="51209575" y="36067694"/>
              </a:cxn>
              <a:cxn ang="0">
                <a:pos x="82257900" y="30799215"/>
              </a:cxn>
              <a:cxn ang="0">
                <a:pos x="97580450" y="30799215"/>
              </a:cxn>
              <a:cxn ang="0">
                <a:pos x="112903000" y="20667768"/>
              </a:cxn>
              <a:cxn ang="0">
                <a:pos x="123386850" y="15399926"/>
              </a:cxn>
            </a:cxnLst>
            <a:rect l="txL" t="txT" r="txR" b="txB"/>
            <a:pathLst>
              <a:path w="560" h="596">
                <a:moveTo>
                  <a:pt x="318" y="25"/>
                </a:moveTo>
                <a:lnTo>
                  <a:pt x="331" y="25"/>
                </a:lnTo>
                <a:lnTo>
                  <a:pt x="344" y="13"/>
                </a:lnTo>
                <a:lnTo>
                  <a:pt x="356" y="13"/>
                </a:lnTo>
                <a:lnTo>
                  <a:pt x="382" y="0"/>
                </a:lnTo>
                <a:lnTo>
                  <a:pt x="382" y="13"/>
                </a:lnTo>
                <a:lnTo>
                  <a:pt x="395" y="13"/>
                </a:lnTo>
                <a:lnTo>
                  <a:pt x="407" y="13"/>
                </a:lnTo>
                <a:lnTo>
                  <a:pt x="420" y="13"/>
                </a:lnTo>
                <a:lnTo>
                  <a:pt x="445" y="25"/>
                </a:lnTo>
                <a:lnTo>
                  <a:pt x="471" y="38"/>
                </a:lnTo>
                <a:lnTo>
                  <a:pt x="484" y="51"/>
                </a:lnTo>
                <a:lnTo>
                  <a:pt x="509" y="63"/>
                </a:lnTo>
                <a:lnTo>
                  <a:pt x="522" y="76"/>
                </a:lnTo>
                <a:lnTo>
                  <a:pt x="535" y="89"/>
                </a:lnTo>
                <a:lnTo>
                  <a:pt x="547" y="101"/>
                </a:lnTo>
                <a:lnTo>
                  <a:pt x="547" y="114"/>
                </a:lnTo>
                <a:lnTo>
                  <a:pt x="560" y="114"/>
                </a:lnTo>
                <a:lnTo>
                  <a:pt x="560" y="127"/>
                </a:lnTo>
                <a:lnTo>
                  <a:pt x="560" y="139"/>
                </a:lnTo>
                <a:lnTo>
                  <a:pt x="547" y="152"/>
                </a:lnTo>
                <a:lnTo>
                  <a:pt x="547" y="165"/>
                </a:lnTo>
                <a:lnTo>
                  <a:pt x="522" y="190"/>
                </a:lnTo>
                <a:lnTo>
                  <a:pt x="522" y="203"/>
                </a:lnTo>
                <a:lnTo>
                  <a:pt x="509" y="216"/>
                </a:lnTo>
                <a:lnTo>
                  <a:pt x="509" y="228"/>
                </a:lnTo>
                <a:lnTo>
                  <a:pt x="496" y="241"/>
                </a:lnTo>
                <a:lnTo>
                  <a:pt x="496" y="254"/>
                </a:lnTo>
                <a:lnTo>
                  <a:pt x="484" y="279"/>
                </a:lnTo>
                <a:lnTo>
                  <a:pt x="484" y="304"/>
                </a:lnTo>
                <a:lnTo>
                  <a:pt x="471" y="330"/>
                </a:lnTo>
                <a:lnTo>
                  <a:pt x="458" y="355"/>
                </a:lnTo>
                <a:lnTo>
                  <a:pt x="445" y="393"/>
                </a:lnTo>
                <a:lnTo>
                  <a:pt x="445" y="431"/>
                </a:lnTo>
                <a:lnTo>
                  <a:pt x="433" y="469"/>
                </a:lnTo>
                <a:lnTo>
                  <a:pt x="420" y="507"/>
                </a:lnTo>
                <a:lnTo>
                  <a:pt x="407" y="545"/>
                </a:lnTo>
                <a:lnTo>
                  <a:pt x="395" y="596"/>
                </a:lnTo>
                <a:lnTo>
                  <a:pt x="306" y="596"/>
                </a:lnTo>
                <a:lnTo>
                  <a:pt x="306" y="520"/>
                </a:lnTo>
                <a:lnTo>
                  <a:pt x="318" y="456"/>
                </a:lnTo>
                <a:lnTo>
                  <a:pt x="331" y="406"/>
                </a:lnTo>
                <a:lnTo>
                  <a:pt x="331" y="355"/>
                </a:lnTo>
                <a:lnTo>
                  <a:pt x="344" y="304"/>
                </a:lnTo>
                <a:lnTo>
                  <a:pt x="344" y="279"/>
                </a:lnTo>
                <a:lnTo>
                  <a:pt x="344" y="254"/>
                </a:lnTo>
                <a:lnTo>
                  <a:pt x="344" y="228"/>
                </a:lnTo>
                <a:lnTo>
                  <a:pt x="344" y="216"/>
                </a:lnTo>
                <a:lnTo>
                  <a:pt x="344" y="190"/>
                </a:lnTo>
                <a:lnTo>
                  <a:pt x="344" y="177"/>
                </a:lnTo>
                <a:lnTo>
                  <a:pt x="331" y="165"/>
                </a:lnTo>
                <a:lnTo>
                  <a:pt x="318" y="165"/>
                </a:lnTo>
                <a:lnTo>
                  <a:pt x="318" y="152"/>
                </a:lnTo>
                <a:lnTo>
                  <a:pt x="306" y="152"/>
                </a:lnTo>
                <a:lnTo>
                  <a:pt x="293" y="152"/>
                </a:lnTo>
                <a:lnTo>
                  <a:pt x="280" y="152"/>
                </a:lnTo>
                <a:lnTo>
                  <a:pt x="255" y="165"/>
                </a:lnTo>
                <a:lnTo>
                  <a:pt x="242" y="165"/>
                </a:lnTo>
                <a:lnTo>
                  <a:pt x="191" y="165"/>
                </a:lnTo>
                <a:lnTo>
                  <a:pt x="140" y="165"/>
                </a:lnTo>
                <a:lnTo>
                  <a:pt x="77" y="177"/>
                </a:lnTo>
                <a:lnTo>
                  <a:pt x="0" y="190"/>
                </a:lnTo>
                <a:lnTo>
                  <a:pt x="0" y="89"/>
                </a:lnTo>
                <a:lnTo>
                  <a:pt x="51" y="89"/>
                </a:lnTo>
                <a:lnTo>
                  <a:pt x="89" y="89"/>
                </a:lnTo>
                <a:lnTo>
                  <a:pt x="127" y="89"/>
                </a:lnTo>
                <a:lnTo>
                  <a:pt x="166" y="89"/>
                </a:lnTo>
                <a:lnTo>
                  <a:pt x="204" y="76"/>
                </a:lnTo>
                <a:lnTo>
                  <a:pt x="216" y="76"/>
                </a:lnTo>
                <a:lnTo>
                  <a:pt x="242" y="76"/>
                </a:lnTo>
                <a:lnTo>
                  <a:pt x="255" y="63"/>
                </a:lnTo>
                <a:lnTo>
                  <a:pt x="280" y="51"/>
                </a:lnTo>
                <a:lnTo>
                  <a:pt x="293" y="51"/>
                </a:lnTo>
                <a:lnTo>
                  <a:pt x="306" y="38"/>
                </a:lnTo>
                <a:lnTo>
                  <a:pt x="318" y="25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2759" name="Freeform 55"/>
          <p:cNvSpPr/>
          <p:nvPr/>
        </p:nvSpPr>
        <p:spPr>
          <a:xfrm>
            <a:off x="5566410" y="1617980"/>
            <a:ext cx="403225" cy="338138"/>
          </a:xfrm>
          <a:custGeom>
            <a:avLst/>
            <a:gdLst>
              <a:gd name="txL" fmla="*/ 0 w 636"/>
              <a:gd name="txT" fmla="*/ 0 h 533"/>
              <a:gd name="txR" fmla="*/ 636 w 636"/>
              <a:gd name="txB" fmla="*/ 533 h 533"/>
            </a:gdLst>
            <a:ahLst/>
            <a:cxnLst>
              <a:cxn ang="0">
                <a:pos x="148322766" y="183928674"/>
              </a:cxn>
              <a:cxn ang="0">
                <a:pos x="153146250" y="132815277"/>
              </a:cxn>
              <a:cxn ang="0">
                <a:pos x="158371691" y="102227428"/>
              </a:cxn>
              <a:cxn ang="0">
                <a:pos x="158371691" y="86933821"/>
              </a:cxn>
              <a:cxn ang="0">
                <a:pos x="153146250" y="76469306"/>
              </a:cxn>
              <a:cxn ang="0">
                <a:pos x="143097325" y="71639579"/>
              </a:cxn>
              <a:cxn ang="0">
                <a:pos x="117371443" y="76469306"/>
              </a:cxn>
              <a:cxn ang="0">
                <a:pos x="86822711" y="81701246"/>
              </a:cxn>
              <a:cxn ang="0">
                <a:pos x="61097464" y="86933821"/>
              </a:cxn>
              <a:cxn ang="0">
                <a:pos x="40597657" y="86933821"/>
              </a:cxn>
              <a:cxn ang="0">
                <a:pos x="25323291" y="81701246"/>
              </a:cxn>
              <a:cxn ang="0">
                <a:pos x="10048925" y="71639579"/>
              </a:cxn>
              <a:cxn ang="0">
                <a:pos x="0" y="66407639"/>
              </a:cxn>
              <a:cxn ang="0">
                <a:pos x="15274366" y="56345971"/>
              </a:cxn>
              <a:cxn ang="0">
                <a:pos x="45823098" y="45881457"/>
              </a:cxn>
              <a:cxn ang="0">
                <a:pos x="71548345" y="41051730"/>
              </a:cxn>
              <a:cxn ang="0">
                <a:pos x="96871636" y="35819789"/>
              </a:cxn>
              <a:cxn ang="0">
                <a:pos x="112146002" y="30587849"/>
              </a:cxn>
              <a:cxn ang="0">
                <a:pos x="127822959" y="20526182"/>
              </a:cxn>
              <a:cxn ang="0">
                <a:pos x="137871884" y="15293607"/>
              </a:cxn>
              <a:cxn ang="0">
                <a:pos x="148322766" y="10464515"/>
              </a:cxn>
              <a:cxn ang="0">
                <a:pos x="163597132" y="0"/>
              </a:cxn>
              <a:cxn ang="0">
                <a:pos x="178871498" y="0"/>
              </a:cxn>
              <a:cxn ang="0">
                <a:pos x="199371304" y="10464515"/>
              </a:cxn>
              <a:cxn ang="0">
                <a:pos x="219871111" y="20526182"/>
              </a:cxn>
              <a:cxn ang="0">
                <a:pos x="235145477" y="30587849"/>
              </a:cxn>
              <a:cxn ang="0">
                <a:pos x="245194402" y="41051730"/>
              </a:cxn>
              <a:cxn ang="0">
                <a:pos x="250419843" y="51113397"/>
              </a:cxn>
              <a:cxn ang="0">
                <a:pos x="255645284" y="56345971"/>
              </a:cxn>
              <a:cxn ang="0">
                <a:pos x="245194402" y="71639579"/>
              </a:cxn>
              <a:cxn ang="0">
                <a:pos x="229920036" y="81701246"/>
              </a:cxn>
              <a:cxn ang="0">
                <a:pos x="219871111" y="91762913"/>
              </a:cxn>
              <a:cxn ang="0">
                <a:pos x="209420229" y="117521036"/>
              </a:cxn>
              <a:cxn ang="0">
                <a:pos x="199371304" y="158170552"/>
              </a:cxn>
              <a:cxn ang="0">
                <a:pos x="188920423" y="214516524"/>
              </a:cxn>
            </a:cxnLst>
            <a:rect l="txL" t="txT" r="txR" b="txB"/>
            <a:pathLst>
              <a:path w="636" h="533">
                <a:moveTo>
                  <a:pt x="356" y="533"/>
                </a:moveTo>
                <a:lnTo>
                  <a:pt x="369" y="457"/>
                </a:lnTo>
                <a:lnTo>
                  <a:pt x="369" y="381"/>
                </a:lnTo>
                <a:lnTo>
                  <a:pt x="381" y="330"/>
                </a:lnTo>
                <a:lnTo>
                  <a:pt x="394" y="279"/>
                </a:lnTo>
                <a:lnTo>
                  <a:pt x="394" y="254"/>
                </a:lnTo>
                <a:lnTo>
                  <a:pt x="394" y="241"/>
                </a:lnTo>
                <a:lnTo>
                  <a:pt x="394" y="216"/>
                </a:lnTo>
                <a:lnTo>
                  <a:pt x="394" y="203"/>
                </a:lnTo>
                <a:lnTo>
                  <a:pt x="381" y="190"/>
                </a:lnTo>
                <a:lnTo>
                  <a:pt x="369" y="178"/>
                </a:lnTo>
                <a:lnTo>
                  <a:pt x="356" y="178"/>
                </a:lnTo>
                <a:lnTo>
                  <a:pt x="330" y="178"/>
                </a:lnTo>
                <a:lnTo>
                  <a:pt x="292" y="190"/>
                </a:lnTo>
                <a:lnTo>
                  <a:pt x="254" y="190"/>
                </a:lnTo>
                <a:lnTo>
                  <a:pt x="216" y="203"/>
                </a:lnTo>
                <a:lnTo>
                  <a:pt x="190" y="203"/>
                </a:lnTo>
                <a:lnTo>
                  <a:pt x="152" y="216"/>
                </a:lnTo>
                <a:lnTo>
                  <a:pt x="127" y="216"/>
                </a:lnTo>
                <a:lnTo>
                  <a:pt x="101" y="216"/>
                </a:lnTo>
                <a:lnTo>
                  <a:pt x="89" y="203"/>
                </a:lnTo>
                <a:lnTo>
                  <a:pt x="63" y="203"/>
                </a:lnTo>
                <a:lnTo>
                  <a:pt x="38" y="190"/>
                </a:lnTo>
                <a:lnTo>
                  <a:pt x="25" y="178"/>
                </a:lnTo>
                <a:lnTo>
                  <a:pt x="12" y="178"/>
                </a:lnTo>
                <a:lnTo>
                  <a:pt x="0" y="165"/>
                </a:lnTo>
                <a:lnTo>
                  <a:pt x="0" y="140"/>
                </a:lnTo>
                <a:lnTo>
                  <a:pt x="38" y="140"/>
                </a:lnTo>
                <a:lnTo>
                  <a:pt x="76" y="127"/>
                </a:lnTo>
                <a:lnTo>
                  <a:pt x="114" y="114"/>
                </a:lnTo>
                <a:lnTo>
                  <a:pt x="152" y="114"/>
                </a:lnTo>
                <a:lnTo>
                  <a:pt x="178" y="102"/>
                </a:lnTo>
                <a:lnTo>
                  <a:pt x="216" y="89"/>
                </a:lnTo>
                <a:lnTo>
                  <a:pt x="241" y="89"/>
                </a:lnTo>
                <a:lnTo>
                  <a:pt x="267" y="76"/>
                </a:lnTo>
                <a:lnTo>
                  <a:pt x="279" y="76"/>
                </a:lnTo>
                <a:lnTo>
                  <a:pt x="305" y="64"/>
                </a:lnTo>
                <a:lnTo>
                  <a:pt x="318" y="51"/>
                </a:lnTo>
                <a:lnTo>
                  <a:pt x="330" y="51"/>
                </a:lnTo>
                <a:lnTo>
                  <a:pt x="343" y="38"/>
                </a:lnTo>
                <a:lnTo>
                  <a:pt x="356" y="38"/>
                </a:lnTo>
                <a:lnTo>
                  <a:pt x="369" y="26"/>
                </a:lnTo>
                <a:lnTo>
                  <a:pt x="381" y="13"/>
                </a:lnTo>
                <a:lnTo>
                  <a:pt x="407" y="0"/>
                </a:lnTo>
                <a:lnTo>
                  <a:pt x="419" y="0"/>
                </a:lnTo>
                <a:lnTo>
                  <a:pt x="445" y="0"/>
                </a:lnTo>
                <a:lnTo>
                  <a:pt x="458" y="13"/>
                </a:lnTo>
                <a:lnTo>
                  <a:pt x="496" y="26"/>
                </a:lnTo>
                <a:lnTo>
                  <a:pt x="521" y="38"/>
                </a:lnTo>
                <a:lnTo>
                  <a:pt x="547" y="51"/>
                </a:lnTo>
                <a:lnTo>
                  <a:pt x="559" y="64"/>
                </a:lnTo>
                <a:lnTo>
                  <a:pt x="585" y="76"/>
                </a:lnTo>
                <a:lnTo>
                  <a:pt x="598" y="89"/>
                </a:lnTo>
                <a:lnTo>
                  <a:pt x="610" y="102"/>
                </a:lnTo>
                <a:lnTo>
                  <a:pt x="623" y="114"/>
                </a:lnTo>
                <a:lnTo>
                  <a:pt x="623" y="127"/>
                </a:lnTo>
                <a:lnTo>
                  <a:pt x="636" y="127"/>
                </a:lnTo>
                <a:lnTo>
                  <a:pt x="636" y="140"/>
                </a:lnTo>
                <a:lnTo>
                  <a:pt x="623" y="165"/>
                </a:lnTo>
                <a:lnTo>
                  <a:pt x="610" y="178"/>
                </a:lnTo>
                <a:lnTo>
                  <a:pt x="598" y="190"/>
                </a:lnTo>
                <a:lnTo>
                  <a:pt x="572" y="203"/>
                </a:lnTo>
                <a:lnTo>
                  <a:pt x="559" y="216"/>
                </a:lnTo>
                <a:lnTo>
                  <a:pt x="547" y="228"/>
                </a:lnTo>
                <a:lnTo>
                  <a:pt x="534" y="254"/>
                </a:lnTo>
                <a:lnTo>
                  <a:pt x="521" y="292"/>
                </a:lnTo>
                <a:lnTo>
                  <a:pt x="508" y="343"/>
                </a:lnTo>
                <a:lnTo>
                  <a:pt x="496" y="393"/>
                </a:lnTo>
                <a:lnTo>
                  <a:pt x="483" y="457"/>
                </a:lnTo>
                <a:lnTo>
                  <a:pt x="470" y="533"/>
                </a:lnTo>
                <a:lnTo>
                  <a:pt x="356" y="533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2760" name="Freeform 56"/>
          <p:cNvSpPr/>
          <p:nvPr/>
        </p:nvSpPr>
        <p:spPr>
          <a:xfrm>
            <a:off x="5548948" y="1932305"/>
            <a:ext cx="363537" cy="112713"/>
          </a:xfrm>
          <a:custGeom>
            <a:avLst/>
            <a:gdLst>
              <a:gd name="txL" fmla="*/ 0 w 573"/>
              <a:gd name="txT" fmla="*/ 0 h 177"/>
              <a:gd name="txR" fmla="*/ 573 w 573"/>
              <a:gd name="txB" fmla="*/ 177 h 177"/>
            </a:gdLst>
            <a:ahLst/>
            <a:cxnLst>
              <a:cxn ang="0">
                <a:pos x="41056841" y="71775256"/>
              </a:cxn>
              <a:cxn ang="0">
                <a:pos x="30591670" y="66503854"/>
              </a:cxn>
              <a:cxn ang="0">
                <a:pos x="20528738" y="61637454"/>
              </a:cxn>
              <a:cxn ang="0">
                <a:pos x="10465805" y="51094013"/>
              </a:cxn>
              <a:cxn ang="0">
                <a:pos x="5232903" y="46228250"/>
              </a:cxn>
              <a:cxn ang="0">
                <a:pos x="0" y="35684808"/>
              </a:cxn>
              <a:cxn ang="0">
                <a:pos x="25761006" y="30819046"/>
              </a:cxn>
              <a:cxn ang="0">
                <a:pos x="46289744" y="30819046"/>
              </a:cxn>
              <a:cxn ang="0">
                <a:pos x="66818481" y="25547006"/>
              </a:cxn>
              <a:cxn ang="0">
                <a:pos x="82114316" y="20275604"/>
              </a:cxn>
              <a:cxn ang="0">
                <a:pos x="102642420" y="15409204"/>
              </a:cxn>
              <a:cxn ang="0">
                <a:pos x="117938255" y="15409204"/>
              </a:cxn>
              <a:cxn ang="0">
                <a:pos x="133234090" y="10137802"/>
              </a:cxn>
              <a:cxn ang="0">
                <a:pos x="143297023" y="10137802"/>
              </a:cxn>
              <a:cxn ang="0">
                <a:pos x="153762828" y="4866400"/>
              </a:cxn>
              <a:cxn ang="0">
                <a:pos x="163825760" y="4866400"/>
              </a:cxn>
              <a:cxn ang="0">
                <a:pos x="174291565" y="4866400"/>
              </a:cxn>
              <a:cxn ang="0">
                <a:pos x="179121595" y="0"/>
              </a:cxn>
              <a:cxn ang="0">
                <a:pos x="184354498" y="0"/>
              </a:cxn>
              <a:cxn ang="0">
                <a:pos x="189587401" y="0"/>
              </a:cxn>
              <a:cxn ang="0">
                <a:pos x="194819669" y="0"/>
              </a:cxn>
              <a:cxn ang="0">
                <a:pos x="199650333" y="0"/>
              </a:cxn>
              <a:cxn ang="0">
                <a:pos x="204883236" y="0"/>
              </a:cxn>
              <a:cxn ang="0">
                <a:pos x="214946168" y="4866400"/>
              </a:cxn>
              <a:cxn ang="0">
                <a:pos x="225411339" y="10137802"/>
              </a:cxn>
              <a:cxn ang="0">
                <a:pos x="230644241" y="15409204"/>
              </a:cxn>
              <a:cxn ang="0">
                <a:pos x="230644241" y="20275604"/>
              </a:cxn>
              <a:cxn ang="0">
                <a:pos x="230644241" y="30819046"/>
              </a:cxn>
              <a:cxn ang="0">
                <a:pos x="230644241" y="35684808"/>
              </a:cxn>
              <a:cxn ang="0">
                <a:pos x="225411339" y="35684808"/>
              </a:cxn>
              <a:cxn ang="0">
                <a:pos x="214946168" y="35684808"/>
              </a:cxn>
              <a:cxn ang="0">
                <a:pos x="210115504" y="35684808"/>
              </a:cxn>
              <a:cxn ang="0">
                <a:pos x="204883236" y="40956211"/>
              </a:cxn>
              <a:cxn ang="0">
                <a:pos x="194819669" y="40956211"/>
              </a:cxn>
              <a:cxn ang="0">
                <a:pos x="184354498" y="40956211"/>
              </a:cxn>
              <a:cxn ang="0">
                <a:pos x="174291565" y="46228250"/>
              </a:cxn>
              <a:cxn ang="0">
                <a:pos x="163825760" y="46228250"/>
              </a:cxn>
              <a:cxn ang="0">
                <a:pos x="148529925" y="51094013"/>
              </a:cxn>
              <a:cxn ang="0">
                <a:pos x="133234090" y="56366052"/>
              </a:cxn>
              <a:cxn ang="0">
                <a:pos x="117938255" y="61637454"/>
              </a:cxn>
              <a:cxn ang="0">
                <a:pos x="97410152" y="66503854"/>
              </a:cxn>
              <a:cxn ang="0">
                <a:pos x="86944346" y="71775256"/>
              </a:cxn>
              <a:cxn ang="0">
                <a:pos x="71648511" y="71775256"/>
              </a:cxn>
              <a:cxn ang="0">
                <a:pos x="61585579" y="71775256"/>
              </a:cxn>
              <a:cxn ang="0">
                <a:pos x="56352676" y="71775256"/>
              </a:cxn>
              <a:cxn ang="0">
                <a:pos x="46289744" y="71775256"/>
              </a:cxn>
              <a:cxn ang="0">
                <a:pos x="41056841" y="71775256"/>
              </a:cxn>
            </a:cxnLst>
            <a:rect l="txL" t="txT" r="txR" b="txB"/>
            <a:pathLst>
              <a:path w="573" h="177">
                <a:moveTo>
                  <a:pt x="102" y="177"/>
                </a:moveTo>
                <a:lnTo>
                  <a:pt x="76" y="164"/>
                </a:lnTo>
                <a:lnTo>
                  <a:pt x="51" y="152"/>
                </a:lnTo>
                <a:lnTo>
                  <a:pt x="26" y="126"/>
                </a:lnTo>
                <a:lnTo>
                  <a:pt x="13" y="114"/>
                </a:lnTo>
                <a:lnTo>
                  <a:pt x="0" y="88"/>
                </a:lnTo>
                <a:lnTo>
                  <a:pt x="64" y="76"/>
                </a:lnTo>
                <a:lnTo>
                  <a:pt x="115" y="76"/>
                </a:lnTo>
                <a:lnTo>
                  <a:pt x="166" y="63"/>
                </a:lnTo>
                <a:lnTo>
                  <a:pt x="204" y="50"/>
                </a:lnTo>
                <a:lnTo>
                  <a:pt x="255" y="38"/>
                </a:lnTo>
                <a:lnTo>
                  <a:pt x="293" y="38"/>
                </a:lnTo>
                <a:lnTo>
                  <a:pt x="331" y="25"/>
                </a:lnTo>
                <a:lnTo>
                  <a:pt x="356" y="25"/>
                </a:lnTo>
                <a:lnTo>
                  <a:pt x="382" y="12"/>
                </a:lnTo>
                <a:lnTo>
                  <a:pt x="407" y="12"/>
                </a:lnTo>
                <a:lnTo>
                  <a:pt x="433" y="12"/>
                </a:lnTo>
                <a:lnTo>
                  <a:pt x="445" y="0"/>
                </a:lnTo>
                <a:lnTo>
                  <a:pt x="458" y="0"/>
                </a:lnTo>
                <a:lnTo>
                  <a:pt x="471" y="0"/>
                </a:lnTo>
                <a:lnTo>
                  <a:pt x="484" y="0"/>
                </a:lnTo>
                <a:lnTo>
                  <a:pt x="496" y="0"/>
                </a:lnTo>
                <a:lnTo>
                  <a:pt x="509" y="0"/>
                </a:lnTo>
                <a:lnTo>
                  <a:pt x="534" y="12"/>
                </a:lnTo>
                <a:lnTo>
                  <a:pt x="560" y="25"/>
                </a:lnTo>
                <a:lnTo>
                  <a:pt x="573" y="38"/>
                </a:lnTo>
                <a:lnTo>
                  <a:pt x="573" y="50"/>
                </a:lnTo>
                <a:lnTo>
                  <a:pt x="573" y="76"/>
                </a:lnTo>
                <a:lnTo>
                  <a:pt x="573" y="88"/>
                </a:lnTo>
                <a:lnTo>
                  <a:pt x="560" y="88"/>
                </a:lnTo>
                <a:lnTo>
                  <a:pt x="534" y="88"/>
                </a:lnTo>
                <a:lnTo>
                  <a:pt x="522" y="88"/>
                </a:lnTo>
                <a:lnTo>
                  <a:pt x="509" y="101"/>
                </a:lnTo>
                <a:lnTo>
                  <a:pt x="484" y="101"/>
                </a:lnTo>
                <a:lnTo>
                  <a:pt x="458" y="101"/>
                </a:lnTo>
                <a:lnTo>
                  <a:pt x="433" y="114"/>
                </a:lnTo>
                <a:lnTo>
                  <a:pt x="407" y="114"/>
                </a:lnTo>
                <a:lnTo>
                  <a:pt x="369" y="126"/>
                </a:lnTo>
                <a:lnTo>
                  <a:pt x="331" y="139"/>
                </a:lnTo>
                <a:lnTo>
                  <a:pt x="293" y="152"/>
                </a:lnTo>
                <a:lnTo>
                  <a:pt x="242" y="164"/>
                </a:lnTo>
                <a:lnTo>
                  <a:pt x="216" y="177"/>
                </a:lnTo>
                <a:lnTo>
                  <a:pt x="178" y="177"/>
                </a:lnTo>
                <a:lnTo>
                  <a:pt x="153" y="177"/>
                </a:lnTo>
                <a:lnTo>
                  <a:pt x="140" y="177"/>
                </a:lnTo>
                <a:lnTo>
                  <a:pt x="115" y="177"/>
                </a:lnTo>
                <a:lnTo>
                  <a:pt x="102" y="177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2761" name="Freeform 57"/>
          <p:cNvSpPr/>
          <p:nvPr/>
        </p:nvSpPr>
        <p:spPr>
          <a:xfrm>
            <a:off x="5201285" y="1995805"/>
            <a:ext cx="250825" cy="112713"/>
          </a:xfrm>
          <a:custGeom>
            <a:avLst/>
            <a:gdLst>
              <a:gd name="txL" fmla="*/ 0 w 394"/>
              <a:gd name="txT" fmla="*/ 0 h 177"/>
              <a:gd name="txR" fmla="*/ 394 w 394"/>
              <a:gd name="txB" fmla="*/ 177 h 177"/>
            </a:gdLst>
            <a:ahLst/>
            <a:cxnLst>
              <a:cxn ang="0">
                <a:pos x="0" y="40956211"/>
              </a:cxn>
              <a:cxn ang="0">
                <a:pos x="15400273" y="40956211"/>
              </a:cxn>
              <a:cxn ang="0">
                <a:pos x="36069144" y="36090448"/>
              </a:cxn>
              <a:cxn ang="0">
                <a:pos x="46606341" y="30819046"/>
              </a:cxn>
              <a:cxn ang="0">
                <a:pos x="62007250" y="25547006"/>
              </a:cxn>
              <a:cxn ang="0">
                <a:pos x="72138925" y="20681244"/>
              </a:cxn>
              <a:cxn ang="0">
                <a:pos x="87539198" y="15409204"/>
              </a:cxn>
              <a:cxn ang="0">
                <a:pos x="98076395" y="10137802"/>
              </a:cxn>
              <a:cxn ang="0">
                <a:pos x="113476668" y="5271402"/>
              </a:cxn>
              <a:cxn ang="0">
                <a:pos x="123608979" y="5271402"/>
              </a:cxn>
              <a:cxn ang="0">
                <a:pos x="128877577" y="5271402"/>
              </a:cxn>
              <a:cxn ang="0">
                <a:pos x="139414137" y="0"/>
              </a:cxn>
              <a:cxn ang="0">
                <a:pos x="144277850" y="5271402"/>
              </a:cxn>
              <a:cxn ang="0">
                <a:pos x="149546449" y="5271402"/>
              </a:cxn>
              <a:cxn ang="0">
                <a:pos x="154815047" y="10137802"/>
              </a:cxn>
              <a:cxn ang="0">
                <a:pos x="154815047" y="20681244"/>
              </a:cxn>
              <a:cxn ang="0">
                <a:pos x="159678123" y="30819046"/>
              </a:cxn>
              <a:cxn ang="0">
                <a:pos x="159678123" y="36090448"/>
              </a:cxn>
              <a:cxn ang="0">
                <a:pos x="159678123" y="40956211"/>
              </a:cxn>
              <a:cxn ang="0">
                <a:pos x="154815047" y="40956211"/>
              </a:cxn>
              <a:cxn ang="0">
                <a:pos x="154815047" y="46228250"/>
              </a:cxn>
              <a:cxn ang="0">
                <a:pos x="149546449" y="46228250"/>
              </a:cxn>
              <a:cxn ang="0">
                <a:pos x="144277850" y="51499652"/>
              </a:cxn>
              <a:cxn ang="0">
                <a:pos x="134145539" y="51499652"/>
              </a:cxn>
              <a:cxn ang="0">
                <a:pos x="128877577" y="56366052"/>
              </a:cxn>
              <a:cxn ang="0">
                <a:pos x="108208069" y="61637454"/>
              </a:cxn>
              <a:cxn ang="0">
                <a:pos x="98076395" y="61637454"/>
              </a:cxn>
              <a:cxn ang="0">
                <a:pos x="87539198" y="66908857"/>
              </a:cxn>
              <a:cxn ang="0">
                <a:pos x="77407523" y="66908857"/>
              </a:cxn>
              <a:cxn ang="0">
                <a:pos x="62007250" y="71775256"/>
              </a:cxn>
              <a:cxn ang="0">
                <a:pos x="51470054" y="71775256"/>
              </a:cxn>
              <a:cxn ang="0">
                <a:pos x="36069144" y="71775256"/>
              </a:cxn>
              <a:cxn ang="0">
                <a:pos x="15400273" y="71775256"/>
              </a:cxn>
              <a:cxn ang="0">
                <a:pos x="0" y="71775256"/>
              </a:cxn>
              <a:cxn ang="0">
                <a:pos x="0" y="40956211"/>
              </a:cxn>
            </a:cxnLst>
            <a:rect l="txL" t="txT" r="txR" b="txB"/>
            <a:pathLst>
              <a:path w="394" h="177">
                <a:moveTo>
                  <a:pt x="0" y="101"/>
                </a:moveTo>
                <a:lnTo>
                  <a:pt x="38" y="101"/>
                </a:lnTo>
                <a:lnTo>
                  <a:pt x="89" y="89"/>
                </a:lnTo>
                <a:lnTo>
                  <a:pt x="115" y="76"/>
                </a:lnTo>
                <a:lnTo>
                  <a:pt x="153" y="63"/>
                </a:lnTo>
                <a:lnTo>
                  <a:pt x="178" y="51"/>
                </a:lnTo>
                <a:lnTo>
                  <a:pt x="216" y="38"/>
                </a:lnTo>
                <a:lnTo>
                  <a:pt x="242" y="25"/>
                </a:lnTo>
                <a:lnTo>
                  <a:pt x="280" y="13"/>
                </a:lnTo>
                <a:lnTo>
                  <a:pt x="305" y="13"/>
                </a:lnTo>
                <a:lnTo>
                  <a:pt x="318" y="13"/>
                </a:lnTo>
                <a:lnTo>
                  <a:pt x="344" y="0"/>
                </a:lnTo>
                <a:lnTo>
                  <a:pt x="356" y="13"/>
                </a:lnTo>
                <a:lnTo>
                  <a:pt x="369" y="13"/>
                </a:lnTo>
                <a:lnTo>
                  <a:pt x="382" y="25"/>
                </a:lnTo>
                <a:lnTo>
                  <a:pt x="382" y="51"/>
                </a:lnTo>
                <a:lnTo>
                  <a:pt x="394" y="76"/>
                </a:lnTo>
                <a:lnTo>
                  <a:pt x="394" y="89"/>
                </a:lnTo>
                <a:lnTo>
                  <a:pt x="394" y="101"/>
                </a:lnTo>
                <a:lnTo>
                  <a:pt x="382" y="101"/>
                </a:lnTo>
                <a:lnTo>
                  <a:pt x="382" y="114"/>
                </a:lnTo>
                <a:lnTo>
                  <a:pt x="369" y="114"/>
                </a:lnTo>
                <a:lnTo>
                  <a:pt x="356" y="127"/>
                </a:lnTo>
                <a:lnTo>
                  <a:pt x="331" y="127"/>
                </a:lnTo>
                <a:lnTo>
                  <a:pt x="318" y="139"/>
                </a:lnTo>
                <a:lnTo>
                  <a:pt x="267" y="152"/>
                </a:lnTo>
                <a:lnTo>
                  <a:pt x="242" y="152"/>
                </a:lnTo>
                <a:lnTo>
                  <a:pt x="216" y="165"/>
                </a:lnTo>
                <a:lnTo>
                  <a:pt x="191" y="165"/>
                </a:lnTo>
                <a:lnTo>
                  <a:pt x="153" y="177"/>
                </a:lnTo>
                <a:lnTo>
                  <a:pt x="127" y="177"/>
                </a:lnTo>
                <a:lnTo>
                  <a:pt x="89" y="177"/>
                </a:lnTo>
                <a:lnTo>
                  <a:pt x="38" y="177"/>
                </a:lnTo>
                <a:lnTo>
                  <a:pt x="0" y="177"/>
                </a:lnTo>
                <a:lnTo>
                  <a:pt x="0" y="101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2763" name="Freeform 59"/>
          <p:cNvSpPr/>
          <p:nvPr/>
        </p:nvSpPr>
        <p:spPr>
          <a:xfrm>
            <a:off x="5315585" y="2173605"/>
            <a:ext cx="604838" cy="779463"/>
          </a:xfrm>
          <a:custGeom>
            <a:avLst/>
            <a:gdLst>
              <a:gd name="txL" fmla="*/ 0 w 954"/>
              <a:gd name="txT" fmla="*/ 0 h 1229"/>
              <a:gd name="txR" fmla="*/ 954 w 954"/>
              <a:gd name="txB" fmla="*/ 1229 h 1229"/>
            </a:gdLst>
            <a:ahLst/>
            <a:cxnLst>
              <a:cxn ang="0">
                <a:pos x="46225093" y="483896846"/>
              </a:cxn>
              <a:cxn ang="0">
                <a:pos x="25725269" y="489126034"/>
              </a:cxn>
              <a:cxn ang="0">
                <a:pos x="5225445" y="494355222"/>
              </a:cxn>
              <a:cxn ang="0">
                <a:pos x="0" y="489126034"/>
              </a:cxn>
              <a:cxn ang="0">
                <a:pos x="10450891" y="473841202"/>
              </a:cxn>
              <a:cxn ang="0">
                <a:pos x="30950714" y="458555736"/>
              </a:cxn>
              <a:cxn ang="0">
                <a:pos x="56274026" y="438041082"/>
              </a:cxn>
              <a:cxn ang="0">
                <a:pos x="86822783" y="417929161"/>
              </a:cxn>
              <a:cxn ang="0">
                <a:pos x="117774131" y="392185952"/>
              </a:cxn>
              <a:cxn ang="0">
                <a:pos x="174048158" y="331044722"/>
              </a:cxn>
              <a:cxn ang="0">
                <a:pos x="204596915" y="300474424"/>
              </a:cxn>
              <a:cxn ang="0">
                <a:pos x="225096738" y="259848483"/>
              </a:cxn>
              <a:cxn ang="0">
                <a:pos x="245596562" y="219221908"/>
              </a:cxn>
              <a:cxn ang="0">
                <a:pos x="260870941" y="173366144"/>
              </a:cxn>
              <a:cxn ang="0">
                <a:pos x="276145319" y="132337469"/>
              </a:cxn>
              <a:cxn ang="0">
                <a:pos x="281370764" y="101767171"/>
              </a:cxn>
              <a:cxn ang="0">
                <a:pos x="286596210" y="81253151"/>
              </a:cxn>
              <a:cxn ang="0">
                <a:pos x="286596210" y="71196873"/>
              </a:cxn>
              <a:cxn ang="0">
                <a:pos x="276145319" y="71196873"/>
              </a:cxn>
              <a:cxn ang="0">
                <a:pos x="260870941" y="71196873"/>
              </a:cxn>
              <a:cxn ang="0">
                <a:pos x="240371117" y="76426062"/>
              </a:cxn>
              <a:cxn ang="0">
                <a:pos x="209822360" y="76426062"/>
              </a:cxn>
              <a:cxn ang="0">
                <a:pos x="178871645" y="86481705"/>
              </a:cxn>
              <a:cxn ang="0">
                <a:pos x="153548334" y="86481705"/>
              </a:cxn>
              <a:cxn ang="0">
                <a:pos x="138273955" y="91710894"/>
              </a:cxn>
              <a:cxn ang="0">
                <a:pos x="122999577" y="86481705"/>
              </a:cxn>
              <a:cxn ang="0">
                <a:pos x="107323241" y="81253151"/>
              </a:cxn>
              <a:cxn ang="0">
                <a:pos x="97274308" y="71196873"/>
              </a:cxn>
              <a:cxn ang="0">
                <a:pos x="92048228" y="61140596"/>
              </a:cxn>
              <a:cxn ang="0">
                <a:pos x="112548686" y="50682219"/>
              </a:cxn>
              <a:cxn ang="0">
                <a:pos x="174048158" y="45855764"/>
              </a:cxn>
              <a:cxn ang="0">
                <a:pos x="219871293" y="35397387"/>
              </a:cxn>
              <a:cxn ang="0">
                <a:pos x="245596562" y="30570298"/>
              </a:cxn>
              <a:cxn ang="0">
                <a:pos x="266096386" y="25341110"/>
              </a:cxn>
              <a:cxn ang="0">
                <a:pos x="276145319" y="20111921"/>
              </a:cxn>
              <a:cxn ang="0">
                <a:pos x="286596210" y="10056278"/>
              </a:cxn>
              <a:cxn ang="0">
                <a:pos x="296645777" y="0"/>
              </a:cxn>
              <a:cxn ang="0">
                <a:pos x="307096667" y="0"/>
              </a:cxn>
              <a:cxn ang="0">
                <a:pos x="317145601" y="4827089"/>
              </a:cxn>
              <a:cxn ang="0">
                <a:pos x="337645424" y="15285466"/>
              </a:cxn>
              <a:cxn ang="0">
                <a:pos x="358145248" y="30570298"/>
              </a:cxn>
              <a:cxn ang="0">
                <a:pos x="378645072" y="45855764"/>
              </a:cxn>
              <a:cxn ang="0">
                <a:pos x="383468560" y="61140596"/>
              </a:cxn>
              <a:cxn ang="0">
                <a:pos x="373419627" y="71196873"/>
              </a:cxn>
              <a:cxn ang="0">
                <a:pos x="362968736" y="81253151"/>
              </a:cxn>
              <a:cxn ang="0">
                <a:pos x="347694358" y="106996360"/>
              </a:cxn>
              <a:cxn ang="0">
                <a:pos x="337645424" y="142795846"/>
              </a:cxn>
              <a:cxn ang="0">
                <a:pos x="322371046" y="188651610"/>
              </a:cxn>
              <a:cxn ang="0">
                <a:pos x="296645777" y="239333829"/>
              </a:cxn>
              <a:cxn ang="0">
                <a:pos x="270919874" y="290418781"/>
              </a:cxn>
              <a:cxn ang="0">
                <a:pos x="240371117" y="331044722"/>
              </a:cxn>
              <a:cxn ang="0">
                <a:pos x="204596915" y="372073397"/>
              </a:cxn>
              <a:cxn ang="0">
                <a:pos x="168822712" y="407470784"/>
              </a:cxn>
              <a:cxn ang="0">
                <a:pos x="133048510" y="438041082"/>
              </a:cxn>
              <a:cxn ang="0">
                <a:pos x="97274308" y="463784925"/>
              </a:cxn>
              <a:cxn ang="0">
                <a:pos x="61499471" y="479069756"/>
              </a:cxn>
            </a:cxnLst>
            <a:rect l="txL" t="txT" r="txR" b="txB"/>
            <a:pathLst>
              <a:path w="954" h="1229">
                <a:moveTo>
                  <a:pt x="153" y="1191"/>
                </a:moveTo>
                <a:lnTo>
                  <a:pt x="115" y="1203"/>
                </a:lnTo>
                <a:lnTo>
                  <a:pt x="89" y="1216"/>
                </a:lnTo>
                <a:lnTo>
                  <a:pt x="64" y="1216"/>
                </a:lnTo>
                <a:lnTo>
                  <a:pt x="38" y="1229"/>
                </a:lnTo>
                <a:lnTo>
                  <a:pt x="13" y="1229"/>
                </a:lnTo>
                <a:lnTo>
                  <a:pt x="0" y="1229"/>
                </a:lnTo>
                <a:lnTo>
                  <a:pt x="0" y="1216"/>
                </a:lnTo>
                <a:lnTo>
                  <a:pt x="13" y="1203"/>
                </a:lnTo>
                <a:lnTo>
                  <a:pt x="26" y="1178"/>
                </a:lnTo>
                <a:lnTo>
                  <a:pt x="51" y="1165"/>
                </a:lnTo>
                <a:lnTo>
                  <a:pt x="77" y="1140"/>
                </a:lnTo>
                <a:lnTo>
                  <a:pt x="102" y="1115"/>
                </a:lnTo>
                <a:lnTo>
                  <a:pt x="140" y="1089"/>
                </a:lnTo>
                <a:lnTo>
                  <a:pt x="178" y="1064"/>
                </a:lnTo>
                <a:lnTo>
                  <a:pt x="216" y="1039"/>
                </a:lnTo>
                <a:lnTo>
                  <a:pt x="255" y="1013"/>
                </a:lnTo>
                <a:lnTo>
                  <a:pt x="293" y="975"/>
                </a:lnTo>
                <a:lnTo>
                  <a:pt x="369" y="912"/>
                </a:lnTo>
                <a:lnTo>
                  <a:pt x="433" y="823"/>
                </a:lnTo>
                <a:lnTo>
                  <a:pt x="471" y="785"/>
                </a:lnTo>
                <a:lnTo>
                  <a:pt x="509" y="747"/>
                </a:lnTo>
                <a:lnTo>
                  <a:pt x="535" y="697"/>
                </a:lnTo>
                <a:lnTo>
                  <a:pt x="560" y="646"/>
                </a:lnTo>
                <a:lnTo>
                  <a:pt x="585" y="595"/>
                </a:lnTo>
                <a:lnTo>
                  <a:pt x="611" y="545"/>
                </a:lnTo>
                <a:lnTo>
                  <a:pt x="636" y="494"/>
                </a:lnTo>
                <a:lnTo>
                  <a:pt x="649" y="431"/>
                </a:lnTo>
                <a:lnTo>
                  <a:pt x="674" y="380"/>
                </a:lnTo>
                <a:lnTo>
                  <a:pt x="687" y="329"/>
                </a:lnTo>
                <a:lnTo>
                  <a:pt x="687" y="291"/>
                </a:lnTo>
                <a:lnTo>
                  <a:pt x="700" y="253"/>
                </a:lnTo>
                <a:lnTo>
                  <a:pt x="713" y="228"/>
                </a:lnTo>
                <a:lnTo>
                  <a:pt x="713" y="202"/>
                </a:lnTo>
                <a:lnTo>
                  <a:pt x="713" y="190"/>
                </a:lnTo>
                <a:lnTo>
                  <a:pt x="713" y="177"/>
                </a:lnTo>
                <a:lnTo>
                  <a:pt x="700" y="177"/>
                </a:lnTo>
                <a:lnTo>
                  <a:pt x="687" y="177"/>
                </a:lnTo>
                <a:lnTo>
                  <a:pt x="674" y="177"/>
                </a:lnTo>
                <a:lnTo>
                  <a:pt x="649" y="177"/>
                </a:lnTo>
                <a:lnTo>
                  <a:pt x="624" y="177"/>
                </a:lnTo>
                <a:lnTo>
                  <a:pt x="598" y="190"/>
                </a:lnTo>
                <a:lnTo>
                  <a:pt x="560" y="190"/>
                </a:lnTo>
                <a:lnTo>
                  <a:pt x="522" y="190"/>
                </a:lnTo>
                <a:lnTo>
                  <a:pt x="484" y="202"/>
                </a:lnTo>
                <a:lnTo>
                  <a:pt x="445" y="215"/>
                </a:lnTo>
                <a:lnTo>
                  <a:pt x="407" y="215"/>
                </a:lnTo>
                <a:lnTo>
                  <a:pt x="382" y="215"/>
                </a:lnTo>
                <a:lnTo>
                  <a:pt x="356" y="215"/>
                </a:lnTo>
                <a:lnTo>
                  <a:pt x="344" y="228"/>
                </a:lnTo>
                <a:lnTo>
                  <a:pt x="318" y="215"/>
                </a:lnTo>
                <a:lnTo>
                  <a:pt x="306" y="215"/>
                </a:lnTo>
                <a:lnTo>
                  <a:pt x="293" y="202"/>
                </a:lnTo>
                <a:lnTo>
                  <a:pt x="267" y="202"/>
                </a:lnTo>
                <a:lnTo>
                  <a:pt x="255" y="190"/>
                </a:lnTo>
                <a:lnTo>
                  <a:pt x="242" y="177"/>
                </a:lnTo>
                <a:lnTo>
                  <a:pt x="229" y="164"/>
                </a:lnTo>
                <a:lnTo>
                  <a:pt x="229" y="152"/>
                </a:lnTo>
                <a:lnTo>
                  <a:pt x="216" y="139"/>
                </a:lnTo>
                <a:lnTo>
                  <a:pt x="280" y="126"/>
                </a:lnTo>
                <a:lnTo>
                  <a:pt x="356" y="126"/>
                </a:lnTo>
                <a:lnTo>
                  <a:pt x="433" y="114"/>
                </a:lnTo>
                <a:lnTo>
                  <a:pt x="509" y="101"/>
                </a:lnTo>
                <a:lnTo>
                  <a:pt x="547" y="88"/>
                </a:lnTo>
                <a:lnTo>
                  <a:pt x="585" y="88"/>
                </a:lnTo>
                <a:lnTo>
                  <a:pt x="611" y="76"/>
                </a:lnTo>
                <a:lnTo>
                  <a:pt x="649" y="76"/>
                </a:lnTo>
                <a:lnTo>
                  <a:pt x="662" y="63"/>
                </a:lnTo>
                <a:lnTo>
                  <a:pt x="674" y="50"/>
                </a:lnTo>
                <a:lnTo>
                  <a:pt x="687" y="50"/>
                </a:lnTo>
                <a:lnTo>
                  <a:pt x="700" y="38"/>
                </a:lnTo>
                <a:lnTo>
                  <a:pt x="713" y="25"/>
                </a:lnTo>
                <a:lnTo>
                  <a:pt x="725" y="12"/>
                </a:lnTo>
                <a:lnTo>
                  <a:pt x="738" y="0"/>
                </a:lnTo>
                <a:lnTo>
                  <a:pt x="751" y="0"/>
                </a:lnTo>
                <a:lnTo>
                  <a:pt x="764" y="0"/>
                </a:lnTo>
                <a:lnTo>
                  <a:pt x="776" y="12"/>
                </a:lnTo>
                <a:lnTo>
                  <a:pt x="789" y="12"/>
                </a:lnTo>
                <a:lnTo>
                  <a:pt x="827" y="25"/>
                </a:lnTo>
                <a:lnTo>
                  <a:pt x="840" y="38"/>
                </a:lnTo>
                <a:lnTo>
                  <a:pt x="865" y="50"/>
                </a:lnTo>
                <a:lnTo>
                  <a:pt x="891" y="76"/>
                </a:lnTo>
                <a:lnTo>
                  <a:pt x="929" y="101"/>
                </a:lnTo>
                <a:lnTo>
                  <a:pt x="942" y="114"/>
                </a:lnTo>
                <a:lnTo>
                  <a:pt x="954" y="139"/>
                </a:lnTo>
                <a:lnTo>
                  <a:pt x="954" y="152"/>
                </a:lnTo>
                <a:lnTo>
                  <a:pt x="942" y="164"/>
                </a:lnTo>
                <a:lnTo>
                  <a:pt x="929" y="177"/>
                </a:lnTo>
                <a:lnTo>
                  <a:pt x="916" y="190"/>
                </a:lnTo>
                <a:lnTo>
                  <a:pt x="903" y="202"/>
                </a:lnTo>
                <a:lnTo>
                  <a:pt x="878" y="228"/>
                </a:lnTo>
                <a:lnTo>
                  <a:pt x="865" y="266"/>
                </a:lnTo>
                <a:lnTo>
                  <a:pt x="853" y="304"/>
                </a:lnTo>
                <a:lnTo>
                  <a:pt x="840" y="355"/>
                </a:lnTo>
                <a:lnTo>
                  <a:pt x="814" y="405"/>
                </a:lnTo>
                <a:lnTo>
                  <a:pt x="802" y="469"/>
                </a:lnTo>
                <a:lnTo>
                  <a:pt x="776" y="532"/>
                </a:lnTo>
                <a:lnTo>
                  <a:pt x="738" y="595"/>
                </a:lnTo>
                <a:lnTo>
                  <a:pt x="713" y="659"/>
                </a:lnTo>
                <a:lnTo>
                  <a:pt x="674" y="722"/>
                </a:lnTo>
                <a:lnTo>
                  <a:pt x="636" y="773"/>
                </a:lnTo>
                <a:lnTo>
                  <a:pt x="598" y="823"/>
                </a:lnTo>
                <a:lnTo>
                  <a:pt x="560" y="874"/>
                </a:lnTo>
                <a:lnTo>
                  <a:pt x="509" y="925"/>
                </a:lnTo>
                <a:lnTo>
                  <a:pt x="471" y="975"/>
                </a:lnTo>
                <a:lnTo>
                  <a:pt x="420" y="1013"/>
                </a:lnTo>
                <a:lnTo>
                  <a:pt x="382" y="1051"/>
                </a:lnTo>
                <a:lnTo>
                  <a:pt x="331" y="1089"/>
                </a:lnTo>
                <a:lnTo>
                  <a:pt x="293" y="1115"/>
                </a:lnTo>
                <a:lnTo>
                  <a:pt x="242" y="1153"/>
                </a:lnTo>
                <a:lnTo>
                  <a:pt x="204" y="1165"/>
                </a:lnTo>
                <a:lnTo>
                  <a:pt x="153" y="1191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2764" name="Freeform 60"/>
          <p:cNvSpPr/>
          <p:nvPr/>
        </p:nvSpPr>
        <p:spPr>
          <a:xfrm>
            <a:off x="5467985" y="2357755"/>
            <a:ext cx="760413" cy="636588"/>
          </a:xfrm>
          <a:custGeom>
            <a:avLst/>
            <a:gdLst>
              <a:gd name="txL" fmla="*/ 0 w 1196"/>
              <a:gd name="txT" fmla="*/ 0 h 1001"/>
              <a:gd name="txR" fmla="*/ 1196 w 1196"/>
              <a:gd name="txB" fmla="*/ 1001 h 1001"/>
            </a:gdLst>
            <a:ahLst/>
            <a:cxnLst>
              <a:cxn ang="0">
                <a:pos x="323794155" y="399986492"/>
              </a:cxn>
              <a:cxn ang="0">
                <a:pos x="303582174" y="394728441"/>
              </a:cxn>
              <a:cxn ang="0">
                <a:pos x="287816956" y="384212974"/>
              </a:cxn>
              <a:cxn ang="0">
                <a:pos x="267201244" y="374102608"/>
              </a:cxn>
              <a:cxn ang="0">
                <a:pos x="251839757" y="353476139"/>
              </a:cxn>
              <a:cxn ang="0">
                <a:pos x="236478906" y="327996720"/>
              </a:cxn>
              <a:cxn ang="0">
                <a:pos x="211012064" y="292001834"/>
              </a:cxn>
              <a:cxn ang="0">
                <a:pos x="185140856" y="245896583"/>
              </a:cxn>
              <a:cxn ang="0">
                <a:pos x="149163657" y="194937745"/>
              </a:cxn>
              <a:cxn ang="0">
                <a:pos x="118441319" y="148831858"/>
              </a:cxn>
              <a:cxn ang="0">
                <a:pos x="97825607" y="112837608"/>
              </a:cxn>
              <a:cxn ang="0">
                <a:pos x="77209259" y="87358189"/>
              </a:cxn>
              <a:cxn ang="0">
                <a:pos x="56593547" y="61474305"/>
              </a:cxn>
              <a:cxn ang="0">
                <a:pos x="35977199" y="41252301"/>
              </a:cxn>
              <a:cxn ang="0">
                <a:pos x="25871209" y="30736834"/>
              </a:cxn>
              <a:cxn ang="0">
                <a:pos x="10105990" y="25883884"/>
              </a:cxn>
              <a:cxn ang="0">
                <a:pos x="0" y="20626469"/>
              </a:cxn>
              <a:cxn ang="0">
                <a:pos x="0" y="10111002"/>
              </a:cxn>
              <a:cxn ang="0">
                <a:pos x="10105990" y="0"/>
              </a:cxn>
              <a:cxn ang="0">
                <a:pos x="30722338" y="0"/>
              </a:cxn>
              <a:cxn ang="0">
                <a:pos x="51338050" y="0"/>
              </a:cxn>
              <a:cxn ang="0">
                <a:pos x="61848408" y="10111002"/>
              </a:cxn>
              <a:cxn ang="0">
                <a:pos x="71954398" y="20626469"/>
              </a:cxn>
              <a:cxn ang="0">
                <a:pos x="87315249" y="41252301"/>
              </a:cxn>
              <a:cxn ang="0">
                <a:pos x="107931597" y="66731720"/>
              </a:cxn>
              <a:cxn ang="0">
                <a:pos x="128547309" y="92211139"/>
              </a:cxn>
              <a:cxn ang="0">
                <a:pos x="154418518" y="122947973"/>
              </a:cxn>
              <a:cxn ang="0">
                <a:pos x="179885995" y="158942859"/>
              </a:cxn>
              <a:cxn ang="0">
                <a:pos x="211012064" y="199790695"/>
              </a:cxn>
              <a:cxn ang="0">
                <a:pos x="251839757" y="235785581"/>
              </a:cxn>
              <a:cxn ang="0">
                <a:pos x="293072453" y="271780467"/>
              </a:cxn>
              <a:cxn ang="0">
                <a:pos x="344410503" y="302517302"/>
              </a:cxn>
              <a:cxn ang="0">
                <a:pos x="396152920" y="327996720"/>
              </a:cxn>
              <a:cxn ang="0">
                <a:pos x="436980613" y="348623189"/>
              </a:cxn>
              <a:cxn ang="0">
                <a:pos x="468107318" y="363991606"/>
              </a:cxn>
              <a:cxn ang="0">
                <a:pos x="478213309" y="374102608"/>
              </a:cxn>
              <a:cxn ang="0">
                <a:pos x="478213309" y="379360024"/>
              </a:cxn>
              <a:cxn ang="0">
                <a:pos x="472957812" y="389471025"/>
              </a:cxn>
              <a:cxn ang="0">
                <a:pos x="462851822" y="389471025"/>
              </a:cxn>
              <a:cxn ang="0">
                <a:pos x="442236110" y="394728441"/>
              </a:cxn>
              <a:cxn ang="0">
                <a:pos x="411513771" y="399986492"/>
              </a:cxn>
              <a:cxn ang="0">
                <a:pos x="359771354" y="404839442"/>
              </a:cxn>
            </a:cxnLst>
            <a:rect l="txL" t="txT" r="txR" b="txB"/>
            <a:pathLst>
              <a:path w="1196" h="1001">
                <a:moveTo>
                  <a:pt x="840" y="1001"/>
                </a:moveTo>
                <a:lnTo>
                  <a:pt x="801" y="989"/>
                </a:lnTo>
                <a:lnTo>
                  <a:pt x="776" y="989"/>
                </a:lnTo>
                <a:lnTo>
                  <a:pt x="751" y="976"/>
                </a:lnTo>
                <a:lnTo>
                  <a:pt x="725" y="976"/>
                </a:lnTo>
                <a:lnTo>
                  <a:pt x="712" y="950"/>
                </a:lnTo>
                <a:lnTo>
                  <a:pt x="687" y="938"/>
                </a:lnTo>
                <a:lnTo>
                  <a:pt x="661" y="925"/>
                </a:lnTo>
                <a:lnTo>
                  <a:pt x="649" y="900"/>
                </a:lnTo>
                <a:lnTo>
                  <a:pt x="623" y="874"/>
                </a:lnTo>
                <a:lnTo>
                  <a:pt x="611" y="849"/>
                </a:lnTo>
                <a:lnTo>
                  <a:pt x="585" y="811"/>
                </a:lnTo>
                <a:lnTo>
                  <a:pt x="547" y="760"/>
                </a:lnTo>
                <a:lnTo>
                  <a:pt x="522" y="722"/>
                </a:lnTo>
                <a:lnTo>
                  <a:pt x="483" y="659"/>
                </a:lnTo>
                <a:lnTo>
                  <a:pt x="458" y="608"/>
                </a:lnTo>
                <a:lnTo>
                  <a:pt x="407" y="532"/>
                </a:lnTo>
                <a:lnTo>
                  <a:pt x="369" y="482"/>
                </a:lnTo>
                <a:lnTo>
                  <a:pt x="331" y="418"/>
                </a:lnTo>
                <a:lnTo>
                  <a:pt x="293" y="368"/>
                </a:lnTo>
                <a:lnTo>
                  <a:pt x="267" y="330"/>
                </a:lnTo>
                <a:lnTo>
                  <a:pt x="242" y="279"/>
                </a:lnTo>
                <a:lnTo>
                  <a:pt x="216" y="241"/>
                </a:lnTo>
                <a:lnTo>
                  <a:pt x="191" y="216"/>
                </a:lnTo>
                <a:lnTo>
                  <a:pt x="178" y="190"/>
                </a:lnTo>
                <a:lnTo>
                  <a:pt x="140" y="152"/>
                </a:lnTo>
                <a:lnTo>
                  <a:pt x="102" y="114"/>
                </a:lnTo>
                <a:lnTo>
                  <a:pt x="89" y="102"/>
                </a:lnTo>
                <a:lnTo>
                  <a:pt x="76" y="89"/>
                </a:lnTo>
                <a:lnTo>
                  <a:pt x="64" y="76"/>
                </a:lnTo>
                <a:lnTo>
                  <a:pt x="51" y="76"/>
                </a:lnTo>
                <a:lnTo>
                  <a:pt x="25" y="64"/>
                </a:lnTo>
                <a:lnTo>
                  <a:pt x="13" y="51"/>
                </a:lnTo>
                <a:lnTo>
                  <a:pt x="0" y="51"/>
                </a:lnTo>
                <a:lnTo>
                  <a:pt x="0" y="38"/>
                </a:lnTo>
                <a:lnTo>
                  <a:pt x="0" y="25"/>
                </a:lnTo>
                <a:lnTo>
                  <a:pt x="13" y="13"/>
                </a:lnTo>
                <a:lnTo>
                  <a:pt x="25" y="0"/>
                </a:lnTo>
                <a:lnTo>
                  <a:pt x="51" y="0"/>
                </a:lnTo>
                <a:lnTo>
                  <a:pt x="76" y="0"/>
                </a:lnTo>
                <a:lnTo>
                  <a:pt x="102" y="0"/>
                </a:lnTo>
                <a:lnTo>
                  <a:pt x="127" y="0"/>
                </a:lnTo>
                <a:lnTo>
                  <a:pt x="140" y="13"/>
                </a:lnTo>
                <a:lnTo>
                  <a:pt x="153" y="25"/>
                </a:lnTo>
                <a:lnTo>
                  <a:pt x="165" y="38"/>
                </a:lnTo>
                <a:lnTo>
                  <a:pt x="178" y="51"/>
                </a:lnTo>
                <a:lnTo>
                  <a:pt x="191" y="64"/>
                </a:lnTo>
                <a:lnTo>
                  <a:pt x="216" y="102"/>
                </a:lnTo>
                <a:lnTo>
                  <a:pt x="254" y="140"/>
                </a:lnTo>
                <a:lnTo>
                  <a:pt x="267" y="165"/>
                </a:lnTo>
                <a:lnTo>
                  <a:pt x="293" y="203"/>
                </a:lnTo>
                <a:lnTo>
                  <a:pt x="318" y="228"/>
                </a:lnTo>
                <a:lnTo>
                  <a:pt x="343" y="266"/>
                </a:lnTo>
                <a:lnTo>
                  <a:pt x="382" y="304"/>
                </a:lnTo>
                <a:lnTo>
                  <a:pt x="420" y="355"/>
                </a:lnTo>
                <a:lnTo>
                  <a:pt x="445" y="393"/>
                </a:lnTo>
                <a:lnTo>
                  <a:pt x="483" y="444"/>
                </a:lnTo>
                <a:lnTo>
                  <a:pt x="522" y="494"/>
                </a:lnTo>
                <a:lnTo>
                  <a:pt x="572" y="545"/>
                </a:lnTo>
                <a:lnTo>
                  <a:pt x="623" y="583"/>
                </a:lnTo>
                <a:lnTo>
                  <a:pt x="674" y="634"/>
                </a:lnTo>
                <a:lnTo>
                  <a:pt x="725" y="672"/>
                </a:lnTo>
                <a:lnTo>
                  <a:pt x="789" y="710"/>
                </a:lnTo>
                <a:lnTo>
                  <a:pt x="852" y="748"/>
                </a:lnTo>
                <a:lnTo>
                  <a:pt x="916" y="773"/>
                </a:lnTo>
                <a:lnTo>
                  <a:pt x="980" y="811"/>
                </a:lnTo>
                <a:lnTo>
                  <a:pt x="1043" y="836"/>
                </a:lnTo>
                <a:lnTo>
                  <a:pt x="1081" y="862"/>
                </a:lnTo>
                <a:lnTo>
                  <a:pt x="1119" y="887"/>
                </a:lnTo>
                <a:lnTo>
                  <a:pt x="1158" y="900"/>
                </a:lnTo>
                <a:lnTo>
                  <a:pt x="1170" y="912"/>
                </a:lnTo>
                <a:lnTo>
                  <a:pt x="1183" y="925"/>
                </a:lnTo>
                <a:lnTo>
                  <a:pt x="1196" y="938"/>
                </a:lnTo>
                <a:lnTo>
                  <a:pt x="1183" y="938"/>
                </a:lnTo>
                <a:lnTo>
                  <a:pt x="1183" y="950"/>
                </a:lnTo>
                <a:lnTo>
                  <a:pt x="1170" y="963"/>
                </a:lnTo>
                <a:lnTo>
                  <a:pt x="1158" y="963"/>
                </a:lnTo>
                <a:lnTo>
                  <a:pt x="1145" y="963"/>
                </a:lnTo>
                <a:lnTo>
                  <a:pt x="1119" y="976"/>
                </a:lnTo>
                <a:lnTo>
                  <a:pt x="1094" y="976"/>
                </a:lnTo>
                <a:lnTo>
                  <a:pt x="1069" y="989"/>
                </a:lnTo>
                <a:lnTo>
                  <a:pt x="1018" y="989"/>
                </a:lnTo>
                <a:lnTo>
                  <a:pt x="954" y="989"/>
                </a:lnTo>
                <a:lnTo>
                  <a:pt x="890" y="1001"/>
                </a:lnTo>
                <a:lnTo>
                  <a:pt x="840" y="1001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2766" name="Freeform 62"/>
          <p:cNvSpPr/>
          <p:nvPr/>
        </p:nvSpPr>
        <p:spPr>
          <a:xfrm>
            <a:off x="4709160" y="2753043"/>
            <a:ext cx="290513" cy="95250"/>
          </a:xfrm>
          <a:custGeom>
            <a:avLst/>
            <a:gdLst>
              <a:gd name="txL" fmla="*/ 0 w 458"/>
              <a:gd name="txT" fmla="*/ 0 h 152"/>
              <a:gd name="txR" fmla="*/ 458 w 458"/>
              <a:gd name="txB" fmla="*/ 152 h 152"/>
            </a:gdLst>
            <a:ahLst/>
            <a:cxnLst>
              <a:cxn ang="0">
                <a:pos x="179044177" y="59687911"/>
              </a:cxn>
              <a:cxn ang="0">
                <a:pos x="0" y="59687911"/>
              </a:cxn>
              <a:cxn ang="0">
                <a:pos x="0" y="14922291"/>
              </a:cxn>
              <a:cxn ang="0">
                <a:pos x="20519859" y="9817016"/>
              </a:cxn>
              <a:cxn ang="0">
                <a:pos x="46269587" y="9817016"/>
              </a:cxn>
              <a:cxn ang="0">
                <a:pos x="66387295" y="5104648"/>
              </a:cxn>
              <a:cxn ang="0">
                <a:pos x="82078803" y="0"/>
              </a:cxn>
              <a:cxn ang="0">
                <a:pos x="92137657" y="0"/>
              </a:cxn>
              <a:cxn ang="0">
                <a:pos x="102195877" y="0"/>
              </a:cxn>
              <a:cxn ang="0">
                <a:pos x="112656882" y="0"/>
              </a:cxn>
              <a:cxn ang="0">
                <a:pos x="122715736" y="5104648"/>
              </a:cxn>
              <a:cxn ang="0">
                <a:pos x="138407244" y="5104648"/>
              </a:cxn>
              <a:cxn ang="0">
                <a:pos x="153696600" y="9817016"/>
              </a:cxn>
              <a:cxn ang="0">
                <a:pos x="163754820" y="20026939"/>
              </a:cxn>
              <a:cxn ang="0">
                <a:pos x="184274679" y="24739308"/>
              </a:cxn>
              <a:cxn ang="0">
                <a:pos x="179044177" y="59687911"/>
              </a:cxn>
            </a:cxnLst>
            <a:rect l="txL" t="txT" r="txR" b="txB"/>
            <a:pathLst>
              <a:path w="458" h="152">
                <a:moveTo>
                  <a:pt x="445" y="152"/>
                </a:moveTo>
                <a:lnTo>
                  <a:pt x="0" y="152"/>
                </a:lnTo>
                <a:lnTo>
                  <a:pt x="0" y="38"/>
                </a:lnTo>
                <a:lnTo>
                  <a:pt x="51" y="25"/>
                </a:lnTo>
                <a:lnTo>
                  <a:pt x="115" y="25"/>
                </a:lnTo>
                <a:lnTo>
                  <a:pt x="165" y="13"/>
                </a:lnTo>
                <a:lnTo>
                  <a:pt x="204" y="0"/>
                </a:lnTo>
                <a:lnTo>
                  <a:pt x="229" y="0"/>
                </a:lnTo>
                <a:lnTo>
                  <a:pt x="254" y="0"/>
                </a:lnTo>
                <a:lnTo>
                  <a:pt x="280" y="0"/>
                </a:lnTo>
                <a:lnTo>
                  <a:pt x="305" y="13"/>
                </a:lnTo>
                <a:lnTo>
                  <a:pt x="344" y="13"/>
                </a:lnTo>
                <a:lnTo>
                  <a:pt x="382" y="25"/>
                </a:lnTo>
                <a:lnTo>
                  <a:pt x="407" y="51"/>
                </a:lnTo>
                <a:lnTo>
                  <a:pt x="458" y="63"/>
                </a:lnTo>
                <a:lnTo>
                  <a:pt x="445" y="152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2757" name="Freeform 53"/>
          <p:cNvSpPr/>
          <p:nvPr/>
        </p:nvSpPr>
        <p:spPr>
          <a:xfrm>
            <a:off x="5129848" y="1714818"/>
            <a:ext cx="104775" cy="1463675"/>
          </a:xfrm>
          <a:custGeom>
            <a:avLst/>
            <a:gdLst>
              <a:gd name="txL" fmla="*/ 0 w 165"/>
              <a:gd name="txT" fmla="*/ 0 h 2307"/>
              <a:gd name="txR" fmla="*/ 165 w 165"/>
              <a:gd name="txB" fmla="*/ 2307 h 2307"/>
            </a:gdLst>
            <a:ahLst/>
            <a:cxnLst>
              <a:cxn ang="0">
                <a:pos x="4838700" y="45887829"/>
              </a:cxn>
              <a:cxn ang="0">
                <a:pos x="0" y="25761822"/>
              </a:cxn>
              <a:cxn ang="0">
                <a:pos x="0" y="10465879"/>
              </a:cxn>
              <a:cxn ang="0">
                <a:pos x="10080625" y="0"/>
              </a:cxn>
              <a:cxn ang="0">
                <a:pos x="30645100" y="0"/>
              </a:cxn>
              <a:cxn ang="0">
                <a:pos x="61290200" y="10465879"/>
              </a:cxn>
              <a:cxn ang="0">
                <a:pos x="66532125" y="122770420"/>
              </a:cxn>
              <a:cxn ang="0">
                <a:pos x="66532125" y="224609716"/>
              </a:cxn>
              <a:cxn ang="0">
                <a:pos x="66532125" y="311152435"/>
              </a:cxn>
              <a:cxn ang="0">
                <a:pos x="66532125" y="387632784"/>
              </a:cxn>
              <a:cxn ang="0">
                <a:pos x="66532125" y="449219432"/>
              </a:cxn>
              <a:cxn ang="0">
                <a:pos x="66532125" y="499937325"/>
              </a:cxn>
              <a:cxn ang="0">
                <a:pos x="66532125" y="540995090"/>
              </a:cxn>
              <a:cxn ang="0">
                <a:pos x="66532125" y="566354037"/>
              </a:cxn>
              <a:cxn ang="0">
                <a:pos x="66532125" y="612242500"/>
              </a:cxn>
              <a:cxn ang="0">
                <a:pos x="66532125" y="663363269"/>
              </a:cxn>
              <a:cxn ang="0">
                <a:pos x="66532125" y="724547041"/>
              </a:cxn>
              <a:cxn ang="0">
                <a:pos x="66532125" y="790561511"/>
              </a:cxn>
              <a:cxn ang="0">
                <a:pos x="66532125" y="821555638"/>
              </a:cxn>
              <a:cxn ang="0">
                <a:pos x="66532125" y="852148159"/>
              </a:cxn>
              <a:cxn ang="0">
                <a:pos x="61290200" y="877507106"/>
              </a:cxn>
              <a:cxn ang="0">
                <a:pos x="61290200" y="898035988"/>
              </a:cxn>
              <a:cxn ang="0">
                <a:pos x="61290200" y="913331931"/>
              </a:cxn>
              <a:cxn ang="0">
                <a:pos x="56451500" y="923394935"/>
              </a:cxn>
              <a:cxn ang="0">
                <a:pos x="51209575" y="928627874"/>
              </a:cxn>
              <a:cxn ang="0">
                <a:pos x="45967650" y="923394935"/>
              </a:cxn>
              <a:cxn ang="0">
                <a:pos x="40725725" y="913331931"/>
              </a:cxn>
              <a:cxn ang="0">
                <a:pos x="30645100" y="898035988"/>
              </a:cxn>
              <a:cxn ang="0">
                <a:pos x="25403175" y="872274166"/>
              </a:cxn>
              <a:cxn ang="0">
                <a:pos x="15322550" y="852148159"/>
              </a:cxn>
              <a:cxn ang="0">
                <a:pos x="15322550" y="836852216"/>
              </a:cxn>
              <a:cxn ang="0">
                <a:pos x="10080625" y="826386337"/>
              </a:cxn>
              <a:cxn ang="0">
                <a:pos x="10080625" y="816323333"/>
              </a:cxn>
              <a:cxn ang="0">
                <a:pos x="15322550" y="801027390"/>
              </a:cxn>
              <a:cxn ang="0">
                <a:pos x="15322550" y="770434870"/>
              </a:cxn>
              <a:cxn ang="0">
                <a:pos x="20161250" y="729377105"/>
              </a:cxn>
              <a:cxn ang="0">
                <a:pos x="20161250" y="693955155"/>
              </a:cxn>
              <a:cxn ang="0">
                <a:pos x="20161250" y="663363269"/>
              </a:cxn>
              <a:cxn ang="0">
                <a:pos x="25403175" y="627538443"/>
              </a:cxn>
              <a:cxn ang="0">
                <a:pos x="25403175" y="586882919"/>
              </a:cxn>
              <a:cxn ang="0">
                <a:pos x="25403175" y="540995090"/>
              </a:cxn>
              <a:cxn ang="0">
                <a:pos x="25403175" y="495107261"/>
              </a:cxn>
              <a:cxn ang="0">
                <a:pos x="25403175" y="438753553"/>
              </a:cxn>
              <a:cxn ang="0">
                <a:pos x="25403175" y="382802086"/>
              </a:cxn>
              <a:cxn ang="0">
                <a:pos x="25403175" y="316385374"/>
              </a:cxn>
              <a:cxn ang="0">
                <a:pos x="25403175" y="260434541"/>
              </a:cxn>
              <a:cxn ang="0">
                <a:pos x="25403175" y="209313773"/>
              </a:cxn>
              <a:cxn ang="0">
                <a:pos x="20161250" y="168658249"/>
              </a:cxn>
              <a:cxn ang="0">
                <a:pos x="20161250" y="127600484"/>
              </a:cxn>
              <a:cxn ang="0">
                <a:pos x="15322550" y="97008598"/>
              </a:cxn>
              <a:cxn ang="0">
                <a:pos x="15322550" y="76882591"/>
              </a:cxn>
              <a:cxn ang="0">
                <a:pos x="10080625" y="61586648"/>
              </a:cxn>
            </a:cxnLst>
            <a:rect l="txL" t="txT" r="txR" b="txB"/>
            <a:pathLst>
              <a:path w="165" h="2307">
                <a:moveTo>
                  <a:pt x="12" y="140"/>
                </a:moveTo>
                <a:lnTo>
                  <a:pt x="12" y="114"/>
                </a:lnTo>
                <a:lnTo>
                  <a:pt x="0" y="89"/>
                </a:lnTo>
                <a:lnTo>
                  <a:pt x="0" y="64"/>
                </a:lnTo>
                <a:lnTo>
                  <a:pt x="0" y="51"/>
                </a:lnTo>
                <a:lnTo>
                  <a:pt x="0" y="26"/>
                </a:lnTo>
                <a:lnTo>
                  <a:pt x="12" y="13"/>
                </a:lnTo>
                <a:lnTo>
                  <a:pt x="25" y="0"/>
                </a:lnTo>
                <a:lnTo>
                  <a:pt x="50" y="0"/>
                </a:lnTo>
                <a:lnTo>
                  <a:pt x="76" y="0"/>
                </a:lnTo>
                <a:lnTo>
                  <a:pt x="114" y="13"/>
                </a:lnTo>
                <a:lnTo>
                  <a:pt x="152" y="26"/>
                </a:lnTo>
                <a:lnTo>
                  <a:pt x="165" y="165"/>
                </a:lnTo>
                <a:lnTo>
                  <a:pt x="165" y="305"/>
                </a:lnTo>
                <a:lnTo>
                  <a:pt x="165" y="431"/>
                </a:lnTo>
                <a:lnTo>
                  <a:pt x="165" y="558"/>
                </a:lnTo>
                <a:lnTo>
                  <a:pt x="165" y="672"/>
                </a:lnTo>
                <a:lnTo>
                  <a:pt x="165" y="773"/>
                </a:lnTo>
                <a:lnTo>
                  <a:pt x="165" y="875"/>
                </a:lnTo>
                <a:lnTo>
                  <a:pt x="165" y="963"/>
                </a:lnTo>
                <a:lnTo>
                  <a:pt x="165" y="1039"/>
                </a:lnTo>
                <a:lnTo>
                  <a:pt x="165" y="1116"/>
                </a:lnTo>
                <a:lnTo>
                  <a:pt x="165" y="1192"/>
                </a:lnTo>
                <a:lnTo>
                  <a:pt x="165" y="1242"/>
                </a:lnTo>
                <a:lnTo>
                  <a:pt x="165" y="1293"/>
                </a:lnTo>
                <a:lnTo>
                  <a:pt x="165" y="1344"/>
                </a:lnTo>
                <a:lnTo>
                  <a:pt x="165" y="1382"/>
                </a:lnTo>
                <a:lnTo>
                  <a:pt x="165" y="1407"/>
                </a:lnTo>
                <a:lnTo>
                  <a:pt x="165" y="1470"/>
                </a:lnTo>
                <a:lnTo>
                  <a:pt x="165" y="1521"/>
                </a:lnTo>
                <a:lnTo>
                  <a:pt x="165" y="1584"/>
                </a:lnTo>
                <a:lnTo>
                  <a:pt x="165" y="1648"/>
                </a:lnTo>
                <a:lnTo>
                  <a:pt x="165" y="1724"/>
                </a:lnTo>
                <a:lnTo>
                  <a:pt x="165" y="1800"/>
                </a:lnTo>
                <a:lnTo>
                  <a:pt x="165" y="1876"/>
                </a:lnTo>
                <a:lnTo>
                  <a:pt x="165" y="1964"/>
                </a:lnTo>
                <a:lnTo>
                  <a:pt x="165" y="2003"/>
                </a:lnTo>
                <a:lnTo>
                  <a:pt x="165" y="2041"/>
                </a:lnTo>
                <a:lnTo>
                  <a:pt x="165" y="2079"/>
                </a:lnTo>
                <a:lnTo>
                  <a:pt x="165" y="2117"/>
                </a:lnTo>
                <a:lnTo>
                  <a:pt x="165" y="2155"/>
                </a:lnTo>
                <a:lnTo>
                  <a:pt x="152" y="2180"/>
                </a:lnTo>
                <a:lnTo>
                  <a:pt x="152" y="2205"/>
                </a:lnTo>
                <a:lnTo>
                  <a:pt x="152" y="2231"/>
                </a:lnTo>
                <a:lnTo>
                  <a:pt x="152" y="2243"/>
                </a:lnTo>
                <a:lnTo>
                  <a:pt x="152" y="2269"/>
                </a:lnTo>
                <a:lnTo>
                  <a:pt x="152" y="2281"/>
                </a:lnTo>
                <a:lnTo>
                  <a:pt x="140" y="2294"/>
                </a:lnTo>
                <a:lnTo>
                  <a:pt x="140" y="2307"/>
                </a:lnTo>
                <a:lnTo>
                  <a:pt x="127" y="2307"/>
                </a:lnTo>
                <a:lnTo>
                  <a:pt x="114" y="2307"/>
                </a:lnTo>
                <a:lnTo>
                  <a:pt x="114" y="2294"/>
                </a:lnTo>
                <a:lnTo>
                  <a:pt x="101" y="2281"/>
                </a:lnTo>
                <a:lnTo>
                  <a:pt x="101" y="2269"/>
                </a:lnTo>
                <a:lnTo>
                  <a:pt x="89" y="2243"/>
                </a:lnTo>
                <a:lnTo>
                  <a:pt x="76" y="2231"/>
                </a:lnTo>
                <a:lnTo>
                  <a:pt x="76" y="2205"/>
                </a:lnTo>
                <a:lnTo>
                  <a:pt x="63" y="2167"/>
                </a:lnTo>
                <a:lnTo>
                  <a:pt x="50" y="2142"/>
                </a:lnTo>
                <a:lnTo>
                  <a:pt x="38" y="2117"/>
                </a:lnTo>
                <a:lnTo>
                  <a:pt x="38" y="2104"/>
                </a:lnTo>
                <a:lnTo>
                  <a:pt x="38" y="2079"/>
                </a:lnTo>
                <a:lnTo>
                  <a:pt x="25" y="2066"/>
                </a:lnTo>
                <a:lnTo>
                  <a:pt x="25" y="2053"/>
                </a:lnTo>
                <a:lnTo>
                  <a:pt x="25" y="2041"/>
                </a:lnTo>
                <a:lnTo>
                  <a:pt x="25" y="2028"/>
                </a:lnTo>
                <a:lnTo>
                  <a:pt x="25" y="2015"/>
                </a:lnTo>
                <a:lnTo>
                  <a:pt x="38" y="1990"/>
                </a:lnTo>
                <a:lnTo>
                  <a:pt x="38" y="1952"/>
                </a:lnTo>
                <a:lnTo>
                  <a:pt x="38" y="1914"/>
                </a:lnTo>
                <a:lnTo>
                  <a:pt x="38" y="1876"/>
                </a:lnTo>
                <a:lnTo>
                  <a:pt x="50" y="1812"/>
                </a:lnTo>
                <a:lnTo>
                  <a:pt x="50" y="1762"/>
                </a:lnTo>
                <a:lnTo>
                  <a:pt x="50" y="1724"/>
                </a:lnTo>
                <a:lnTo>
                  <a:pt x="50" y="1686"/>
                </a:lnTo>
                <a:lnTo>
                  <a:pt x="50" y="1648"/>
                </a:lnTo>
                <a:lnTo>
                  <a:pt x="50" y="1610"/>
                </a:lnTo>
                <a:lnTo>
                  <a:pt x="63" y="1559"/>
                </a:lnTo>
                <a:lnTo>
                  <a:pt x="63" y="1508"/>
                </a:lnTo>
                <a:lnTo>
                  <a:pt x="63" y="1458"/>
                </a:lnTo>
                <a:lnTo>
                  <a:pt x="63" y="1407"/>
                </a:lnTo>
                <a:lnTo>
                  <a:pt x="63" y="1344"/>
                </a:lnTo>
                <a:lnTo>
                  <a:pt x="63" y="1293"/>
                </a:lnTo>
                <a:lnTo>
                  <a:pt x="63" y="1230"/>
                </a:lnTo>
                <a:lnTo>
                  <a:pt x="63" y="1166"/>
                </a:lnTo>
                <a:lnTo>
                  <a:pt x="63" y="1090"/>
                </a:lnTo>
                <a:lnTo>
                  <a:pt x="63" y="1014"/>
                </a:lnTo>
                <a:lnTo>
                  <a:pt x="63" y="951"/>
                </a:lnTo>
                <a:lnTo>
                  <a:pt x="63" y="862"/>
                </a:lnTo>
                <a:lnTo>
                  <a:pt x="63" y="786"/>
                </a:lnTo>
                <a:lnTo>
                  <a:pt x="63" y="723"/>
                </a:lnTo>
                <a:lnTo>
                  <a:pt x="63" y="647"/>
                </a:lnTo>
                <a:lnTo>
                  <a:pt x="63" y="583"/>
                </a:lnTo>
                <a:lnTo>
                  <a:pt x="63" y="520"/>
                </a:lnTo>
                <a:lnTo>
                  <a:pt x="50" y="469"/>
                </a:lnTo>
                <a:lnTo>
                  <a:pt x="50" y="419"/>
                </a:lnTo>
                <a:lnTo>
                  <a:pt x="50" y="368"/>
                </a:lnTo>
                <a:lnTo>
                  <a:pt x="50" y="317"/>
                </a:lnTo>
                <a:lnTo>
                  <a:pt x="50" y="279"/>
                </a:lnTo>
                <a:lnTo>
                  <a:pt x="38" y="241"/>
                </a:lnTo>
                <a:lnTo>
                  <a:pt x="38" y="216"/>
                </a:lnTo>
                <a:lnTo>
                  <a:pt x="38" y="191"/>
                </a:lnTo>
                <a:lnTo>
                  <a:pt x="25" y="165"/>
                </a:lnTo>
                <a:lnTo>
                  <a:pt x="25" y="153"/>
                </a:lnTo>
                <a:lnTo>
                  <a:pt x="12" y="14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2762" name="Freeform 58"/>
          <p:cNvSpPr/>
          <p:nvPr/>
        </p:nvSpPr>
        <p:spPr>
          <a:xfrm>
            <a:off x="5201285" y="2294255"/>
            <a:ext cx="219075" cy="104775"/>
          </a:xfrm>
          <a:custGeom>
            <a:avLst/>
            <a:gdLst>
              <a:gd name="txL" fmla="*/ 0 w 344"/>
              <a:gd name="txT" fmla="*/ 0 h 165"/>
              <a:gd name="txR" fmla="*/ 344 w 344"/>
              <a:gd name="txB" fmla="*/ 165 h 165"/>
            </a:gdLst>
            <a:ahLst/>
            <a:cxnLst>
              <a:cxn ang="0">
                <a:pos x="56779909" y="15322550"/>
              </a:cxn>
              <a:cxn ang="0">
                <a:pos x="72192218" y="10080625"/>
              </a:cxn>
              <a:cxn ang="0">
                <a:pos x="87603889" y="4838700"/>
              </a:cxn>
              <a:cxn ang="0">
                <a:pos x="98148784" y="0"/>
              </a:cxn>
              <a:cxn ang="0">
                <a:pos x="108288008" y="0"/>
              </a:cxn>
              <a:cxn ang="0">
                <a:pos x="118832903" y="0"/>
              </a:cxn>
              <a:cxn ang="0">
                <a:pos x="123699680" y="0"/>
              </a:cxn>
              <a:cxn ang="0">
                <a:pos x="134244575" y="4838700"/>
              </a:cxn>
              <a:cxn ang="0">
                <a:pos x="139517022" y="10080625"/>
              </a:cxn>
              <a:cxn ang="0">
                <a:pos x="139517022" y="15322550"/>
              </a:cxn>
              <a:cxn ang="0">
                <a:pos x="139517022" y="20161250"/>
              </a:cxn>
              <a:cxn ang="0">
                <a:pos x="139517022" y="25403175"/>
              </a:cxn>
              <a:cxn ang="0">
                <a:pos x="139517022" y="30645100"/>
              </a:cxn>
              <a:cxn ang="0">
                <a:pos x="134244575" y="40725725"/>
              </a:cxn>
              <a:cxn ang="0">
                <a:pos x="128972127" y="45967650"/>
              </a:cxn>
              <a:cxn ang="0">
                <a:pos x="123699680" y="50806350"/>
              </a:cxn>
              <a:cxn ang="0">
                <a:pos x="118832903" y="50806350"/>
              </a:cxn>
              <a:cxn ang="0">
                <a:pos x="108288008" y="56048275"/>
              </a:cxn>
              <a:cxn ang="0">
                <a:pos x="98148784" y="56048275"/>
              </a:cxn>
              <a:cxn ang="0">
                <a:pos x="82737113" y="61290200"/>
              </a:cxn>
              <a:cxn ang="0">
                <a:pos x="66919770" y="61290200"/>
              </a:cxn>
              <a:cxn ang="0">
                <a:pos x="46640685" y="61290200"/>
              </a:cxn>
              <a:cxn ang="0">
                <a:pos x="25956566" y="66532125"/>
              </a:cxn>
              <a:cxn ang="0">
                <a:pos x="0" y="66532125"/>
              </a:cxn>
              <a:cxn ang="0">
                <a:pos x="0" y="25403175"/>
              </a:cxn>
              <a:cxn ang="0">
                <a:pos x="10544895" y="25403175"/>
              </a:cxn>
              <a:cxn ang="0">
                <a:pos x="25956566" y="20161250"/>
              </a:cxn>
              <a:cxn ang="0">
                <a:pos x="41368238" y="20161250"/>
              </a:cxn>
              <a:cxn ang="0">
                <a:pos x="56779909" y="15322550"/>
              </a:cxn>
            </a:cxnLst>
            <a:rect l="txL" t="txT" r="txR" b="txB"/>
            <a:pathLst>
              <a:path w="344" h="165">
                <a:moveTo>
                  <a:pt x="140" y="38"/>
                </a:moveTo>
                <a:lnTo>
                  <a:pt x="178" y="25"/>
                </a:lnTo>
                <a:lnTo>
                  <a:pt x="216" y="12"/>
                </a:lnTo>
                <a:lnTo>
                  <a:pt x="242" y="0"/>
                </a:lnTo>
                <a:lnTo>
                  <a:pt x="267" y="0"/>
                </a:lnTo>
                <a:lnTo>
                  <a:pt x="293" y="0"/>
                </a:lnTo>
                <a:lnTo>
                  <a:pt x="305" y="0"/>
                </a:lnTo>
                <a:lnTo>
                  <a:pt x="331" y="12"/>
                </a:lnTo>
                <a:lnTo>
                  <a:pt x="344" y="25"/>
                </a:lnTo>
                <a:lnTo>
                  <a:pt x="344" y="38"/>
                </a:lnTo>
                <a:lnTo>
                  <a:pt x="344" y="50"/>
                </a:lnTo>
                <a:lnTo>
                  <a:pt x="344" y="63"/>
                </a:lnTo>
                <a:lnTo>
                  <a:pt x="344" y="76"/>
                </a:lnTo>
                <a:lnTo>
                  <a:pt x="331" y="101"/>
                </a:lnTo>
                <a:lnTo>
                  <a:pt x="318" y="114"/>
                </a:lnTo>
                <a:lnTo>
                  <a:pt x="305" y="126"/>
                </a:lnTo>
                <a:lnTo>
                  <a:pt x="293" y="126"/>
                </a:lnTo>
                <a:lnTo>
                  <a:pt x="267" y="139"/>
                </a:lnTo>
                <a:lnTo>
                  <a:pt x="242" y="139"/>
                </a:lnTo>
                <a:lnTo>
                  <a:pt x="204" y="152"/>
                </a:lnTo>
                <a:lnTo>
                  <a:pt x="165" y="152"/>
                </a:lnTo>
                <a:lnTo>
                  <a:pt x="115" y="152"/>
                </a:lnTo>
                <a:lnTo>
                  <a:pt x="64" y="165"/>
                </a:lnTo>
                <a:lnTo>
                  <a:pt x="0" y="165"/>
                </a:lnTo>
                <a:lnTo>
                  <a:pt x="0" y="63"/>
                </a:lnTo>
                <a:lnTo>
                  <a:pt x="26" y="63"/>
                </a:lnTo>
                <a:lnTo>
                  <a:pt x="64" y="50"/>
                </a:lnTo>
                <a:lnTo>
                  <a:pt x="102" y="50"/>
                </a:lnTo>
                <a:lnTo>
                  <a:pt x="140" y="38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2765" name="Freeform 61"/>
          <p:cNvSpPr/>
          <p:nvPr/>
        </p:nvSpPr>
        <p:spPr>
          <a:xfrm>
            <a:off x="5201285" y="2559368"/>
            <a:ext cx="250825" cy="104775"/>
          </a:xfrm>
          <a:custGeom>
            <a:avLst/>
            <a:gdLst>
              <a:gd name="txL" fmla="*/ 0 w 394"/>
              <a:gd name="txT" fmla="*/ 0 h 165"/>
              <a:gd name="txR" fmla="*/ 394 w 394"/>
              <a:gd name="txB" fmla="*/ 165 h 165"/>
            </a:gdLst>
            <a:ahLst/>
            <a:cxnLst>
              <a:cxn ang="0">
                <a:pos x="144277850" y="45967650"/>
              </a:cxn>
              <a:cxn ang="0">
                <a:pos x="134145539" y="51209575"/>
              </a:cxn>
              <a:cxn ang="0">
                <a:pos x="123608979" y="51209575"/>
              </a:cxn>
              <a:cxn ang="0">
                <a:pos x="108208069" y="56048275"/>
              </a:cxn>
              <a:cxn ang="0">
                <a:pos x="92807796" y="61290200"/>
              </a:cxn>
              <a:cxn ang="0">
                <a:pos x="72138925" y="61290200"/>
              </a:cxn>
              <a:cxn ang="0">
                <a:pos x="51470054" y="66532125"/>
              </a:cxn>
              <a:cxn ang="0">
                <a:pos x="25937469" y="66532125"/>
              </a:cxn>
              <a:cxn ang="0">
                <a:pos x="0" y="66532125"/>
              </a:cxn>
              <a:cxn ang="0">
                <a:pos x="0" y="25403175"/>
              </a:cxn>
              <a:cxn ang="0">
                <a:pos x="25937469" y="20564475"/>
              </a:cxn>
              <a:cxn ang="0">
                <a:pos x="46606341" y="15322550"/>
              </a:cxn>
              <a:cxn ang="0">
                <a:pos x="66870327" y="10080625"/>
              </a:cxn>
              <a:cxn ang="0">
                <a:pos x="82676122" y="10080625"/>
              </a:cxn>
              <a:cxn ang="0">
                <a:pos x="98076395" y="5241925"/>
              </a:cxn>
              <a:cxn ang="0">
                <a:pos x="108208069" y="5241925"/>
              </a:cxn>
              <a:cxn ang="0">
                <a:pos x="113476668" y="5241925"/>
              </a:cxn>
              <a:cxn ang="0">
                <a:pos x="118745266" y="0"/>
              </a:cxn>
              <a:cxn ang="0">
                <a:pos x="123608979" y="0"/>
              </a:cxn>
              <a:cxn ang="0">
                <a:pos x="128877577" y="5241925"/>
              </a:cxn>
              <a:cxn ang="0">
                <a:pos x="134145539" y="5241925"/>
              </a:cxn>
              <a:cxn ang="0">
                <a:pos x="144277850" y="5241925"/>
              </a:cxn>
              <a:cxn ang="0">
                <a:pos x="154815047" y="10080625"/>
              </a:cxn>
              <a:cxn ang="0">
                <a:pos x="159678123" y="15322550"/>
              </a:cxn>
              <a:cxn ang="0">
                <a:pos x="159678123" y="20564475"/>
              </a:cxn>
              <a:cxn ang="0">
                <a:pos x="159678123" y="25403175"/>
              </a:cxn>
              <a:cxn ang="0">
                <a:pos x="159678123" y="30645100"/>
              </a:cxn>
              <a:cxn ang="0">
                <a:pos x="159678123" y="35887025"/>
              </a:cxn>
              <a:cxn ang="0">
                <a:pos x="154815047" y="40725725"/>
              </a:cxn>
              <a:cxn ang="0">
                <a:pos x="144277850" y="45967650"/>
              </a:cxn>
            </a:cxnLst>
            <a:rect l="txL" t="txT" r="txR" b="txB"/>
            <a:pathLst>
              <a:path w="394" h="165">
                <a:moveTo>
                  <a:pt x="356" y="114"/>
                </a:moveTo>
                <a:lnTo>
                  <a:pt x="331" y="127"/>
                </a:lnTo>
                <a:lnTo>
                  <a:pt x="305" y="127"/>
                </a:lnTo>
                <a:lnTo>
                  <a:pt x="267" y="139"/>
                </a:lnTo>
                <a:lnTo>
                  <a:pt x="229" y="152"/>
                </a:lnTo>
                <a:lnTo>
                  <a:pt x="178" y="152"/>
                </a:lnTo>
                <a:lnTo>
                  <a:pt x="127" y="165"/>
                </a:lnTo>
                <a:lnTo>
                  <a:pt x="64" y="165"/>
                </a:lnTo>
                <a:lnTo>
                  <a:pt x="0" y="165"/>
                </a:lnTo>
                <a:lnTo>
                  <a:pt x="0" y="63"/>
                </a:lnTo>
                <a:lnTo>
                  <a:pt x="64" y="51"/>
                </a:lnTo>
                <a:lnTo>
                  <a:pt x="115" y="38"/>
                </a:lnTo>
                <a:lnTo>
                  <a:pt x="165" y="25"/>
                </a:lnTo>
                <a:lnTo>
                  <a:pt x="204" y="25"/>
                </a:lnTo>
                <a:lnTo>
                  <a:pt x="242" y="13"/>
                </a:lnTo>
                <a:lnTo>
                  <a:pt x="267" y="13"/>
                </a:lnTo>
                <a:lnTo>
                  <a:pt x="280" y="13"/>
                </a:lnTo>
                <a:lnTo>
                  <a:pt x="293" y="0"/>
                </a:lnTo>
                <a:lnTo>
                  <a:pt x="305" y="0"/>
                </a:lnTo>
                <a:lnTo>
                  <a:pt x="318" y="13"/>
                </a:lnTo>
                <a:lnTo>
                  <a:pt x="331" y="13"/>
                </a:lnTo>
                <a:lnTo>
                  <a:pt x="356" y="13"/>
                </a:lnTo>
                <a:lnTo>
                  <a:pt x="382" y="25"/>
                </a:lnTo>
                <a:lnTo>
                  <a:pt x="394" y="38"/>
                </a:lnTo>
                <a:lnTo>
                  <a:pt x="394" y="51"/>
                </a:lnTo>
                <a:lnTo>
                  <a:pt x="394" y="63"/>
                </a:lnTo>
                <a:lnTo>
                  <a:pt x="394" y="76"/>
                </a:lnTo>
                <a:lnTo>
                  <a:pt x="394" y="89"/>
                </a:lnTo>
                <a:lnTo>
                  <a:pt x="382" y="101"/>
                </a:lnTo>
                <a:lnTo>
                  <a:pt x="356" y="114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7" name="矩形 4"/>
          <p:cNvSpPr/>
          <p:nvPr/>
        </p:nvSpPr>
        <p:spPr>
          <a:xfrm>
            <a:off x="702150" y="1446861"/>
            <a:ext cx="1204913" cy="1311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8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暇</a:t>
            </a:r>
          </a:p>
        </p:txBody>
      </p:sp>
      <p:sp>
        <p:nvSpPr>
          <p:cNvPr id="30" name="矩形 29"/>
          <p:cNvSpPr/>
          <p:nvPr/>
        </p:nvSpPr>
        <p:spPr>
          <a:xfrm>
            <a:off x="621341" y="726116"/>
            <a:ext cx="1614805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4800" b="1" dirty="0">
                <a:solidFill>
                  <a:srgbClr val="FF0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 xiá</a:t>
            </a:r>
          </a:p>
        </p:txBody>
      </p:sp>
      <p:pic>
        <p:nvPicPr>
          <p:cNvPr id="31779" name="Picture 37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89813" y="704850"/>
            <a:ext cx="901700" cy="512763"/>
          </a:xfrm>
          <a:prstGeom prst="rect">
            <a:avLst/>
          </a:prstGeom>
          <a:noFill/>
          <a:ln w="9525">
            <a:noFill/>
          </a:ln>
          <a:effectLst>
            <a:outerShdw dist="38100" dir="8100000" algn="tr" rotWithShape="0">
              <a:srgbClr val="000000">
                <a:alpha val="39998"/>
              </a:srgbClr>
            </a:outerShdw>
          </a:effectLst>
        </p:spPr>
      </p:pic>
      <p:grpSp>
        <p:nvGrpSpPr>
          <p:cNvPr id="4" name="组合 3"/>
          <p:cNvGrpSpPr/>
          <p:nvPr/>
        </p:nvGrpSpPr>
        <p:grpSpPr>
          <a:xfrm>
            <a:off x="494886" y="2945953"/>
            <a:ext cx="3518528" cy="1619942"/>
            <a:chOff x="494886" y="2945953"/>
            <a:chExt cx="3518528" cy="1619942"/>
          </a:xfrm>
        </p:grpSpPr>
        <p:sp>
          <p:nvSpPr>
            <p:cNvPr id="31" name="TextBox 30"/>
            <p:cNvSpPr txBox="1"/>
            <p:nvPr/>
          </p:nvSpPr>
          <p:spPr>
            <a:xfrm>
              <a:off x="526785" y="2945953"/>
              <a:ext cx="2339975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24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结构：</a:t>
              </a:r>
              <a:r>
                <a:rPr lang="zh-CN" altLang="en-US" sz="2400" b="1" dirty="0">
                  <a:latin typeface="宋体" panose="02010600030101010101" pitchFamily="2" charset="-122"/>
                </a:rPr>
                <a:t>左右</a:t>
              </a: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516152" y="3704448"/>
              <a:ext cx="3497262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24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组词：</a:t>
              </a:r>
              <a:r>
                <a:rPr lang="zh-CN" altLang="en-US" sz="2400" b="1" dirty="0">
                  <a:solidFill>
                    <a:srgbClr val="000000"/>
                  </a:solidFill>
                  <a:latin typeface="宋体" panose="02010600030101010101" pitchFamily="2" charset="-122"/>
                </a:rPr>
                <a:t>闲暇   目不暇接</a:t>
              </a: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494886" y="3327582"/>
              <a:ext cx="2905125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24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音序：</a:t>
              </a:r>
              <a:r>
                <a:rPr lang="en-US" altLang="zh-CN" sz="2400" b="1" dirty="0">
                  <a:latin typeface="宋体" panose="02010600030101010101" pitchFamily="2" charset="-122"/>
                </a:rPr>
                <a:t>X  </a:t>
              </a:r>
              <a:r>
                <a:rPr lang="zh-CN" altLang="en-US" sz="24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部首：</a:t>
              </a:r>
              <a:r>
                <a:rPr lang="zh-CN" altLang="en-US" sz="2400" b="1" dirty="0">
                  <a:latin typeface="宋体" panose="02010600030101010101" pitchFamily="2" charset="-122"/>
                </a:rPr>
                <a:t>日</a:t>
              </a:r>
            </a:p>
          </p:txBody>
        </p:sp>
        <p:sp>
          <p:nvSpPr>
            <p:cNvPr id="2" name="TextBox 34"/>
            <p:cNvSpPr txBox="1">
              <a:spLocks noChangeArrowheads="1"/>
            </p:cNvSpPr>
            <p:nvPr/>
          </p:nvSpPr>
          <p:spPr bwMode="auto">
            <a:xfrm>
              <a:off x="516151" y="4104230"/>
              <a:ext cx="2339975" cy="46166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笔画：</a:t>
              </a: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十三</a:t>
              </a:r>
            </a:p>
          </p:txBody>
        </p:sp>
      </p:grpSp>
      <p:pic>
        <p:nvPicPr>
          <p:cNvPr id="24602" name="图片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7095" y="374968"/>
            <a:ext cx="1677988" cy="708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线形标注 2 4"/>
          <p:cNvSpPr/>
          <p:nvPr/>
        </p:nvSpPr>
        <p:spPr>
          <a:xfrm>
            <a:off x="2214880" y="1562100"/>
            <a:ext cx="1698625" cy="887095"/>
          </a:xfrm>
          <a:prstGeom prst="borderCallout2">
            <a:avLst>
              <a:gd name="adj1" fmla="val 14170"/>
              <a:gd name="adj2" fmla="val 105332"/>
              <a:gd name="adj3" fmla="val 12170"/>
              <a:gd name="adj4" fmla="val 103325"/>
              <a:gd name="adj5" fmla="val 55995"/>
              <a:gd name="adj6" fmla="val 143187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3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zh-CN" altLang="en-US" sz="2300" b="1" dirty="0">
                <a:solidFill>
                  <a:srgbClr val="0000FF"/>
                </a:solidFill>
                <a:latin typeface="宋体" panose="02010600030101010101" pitchFamily="2" charset="-122"/>
                <a:sym typeface="+mn-ea"/>
              </a:rPr>
              <a:t>三部分都要写窄。</a:t>
            </a:r>
            <a:endParaRPr kumimoji="0" lang="zh-CN" altLang="en-US" sz="2300" b="1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宋体" panose="02010600030101010101" pitchFamily="2" charset="-122"/>
              <a:sym typeface="+mn-ea"/>
            </a:endParaRPr>
          </a:p>
        </p:txBody>
      </p:sp>
      <p:sp>
        <p:nvSpPr>
          <p:cNvPr id="11" name="线形标注 2 10"/>
          <p:cNvSpPr/>
          <p:nvPr/>
        </p:nvSpPr>
        <p:spPr>
          <a:xfrm>
            <a:off x="7075170" y="1316355"/>
            <a:ext cx="1837690" cy="1532890"/>
          </a:xfrm>
          <a:prstGeom prst="borderCallout2">
            <a:avLst>
              <a:gd name="adj1" fmla="val 53213"/>
              <a:gd name="adj2" fmla="val -15791"/>
              <a:gd name="adj3" fmla="val 55471"/>
              <a:gd name="adj4" fmla="val -9474"/>
              <a:gd name="adj5" fmla="val 44676"/>
              <a:gd name="adj6" fmla="val -47488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3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  </a:t>
            </a:r>
            <a:r>
              <a:rPr lang="zh-CN" altLang="en-US" sz="2300" b="1" dirty="0">
                <a:solidFill>
                  <a:srgbClr val="0000FF"/>
                </a:solidFill>
                <a:latin typeface="宋体" panose="02010600030101010101" pitchFamily="2" charset="-122"/>
                <a:sym typeface="+mn-ea"/>
              </a:rPr>
              <a:t>中间扁框有一长竖封闭，右边扁框不封闭。</a:t>
            </a:r>
            <a:endParaRPr kumimoji="0" lang="zh-CN" altLang="en-US" sz="2300" b="1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7112635" y="3041333"/>
            <a:ext cx="1800225" cy="1251300"/>
            <a:chOff x="6397625" y="2122488"/>
            <a:chExt cx="1800225" cy="1251300"/>
          </a:xfrm>
        </p:grpSpPr>
        <p:sp>
          <p:nvSpPr>
            <p:cNvPr id="60" name="云形标注 59"/>
            <p:cNvSpPr/>
            <p:nvPr/>
          </p:nvSpPr>
          <p:spPr>
            <a:xfrm>
              <a:off x="6397625" y="2122488"/>
              <a:ext cx="1800225" cy="1241425"/>
            </a:xfrm>
            <a:prstGeom prst="cloudCallout">
              <a:avLst>
                <a:gd name="adj1" fmla="val -126290"/>
                <a:gd name="adj2" fmla="val -24151"/>
              </a:avLst>
            </a:prstGeom>
            <a:gradFill>
              <a:gsLst>
                <a:gs pos="0">
                  <a:schemeClr val="bg1"/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592" name="TextBox 3"/>
            <p:cNvSpPr txBox="1"/>
            <p:nvPr/>
          </p:nvSpPr>
          <p:spPr>
            <a:xfrm>
              <a:off x="6684004" y="2174908"/>
              <a:ext cx="1390650" cy="119888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b="1" dirty="0">
                  <a:latin typeface="+mj-ea"/>
                  <a:ea typeface="+mj-ea"/>
                </a:rPr>
                <a:t>易错提示：右上部扁框千万不要封口哦！</a:t>
              </a: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72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727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727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727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727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727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727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727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727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727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727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727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727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Group 47"/>
          <p:cNvGraphicFramePr>
            <a:graphicFrameLocks noGrp="1"/>
          </p:cNvGraphicFramePr>
          <p:nvPr/>
        </p:nvGraphicFramePr>
        <p:xfrm>
          <a:off x="4184968" y="1217930"/>
          <a:ext cx="2590800" cy="2279650"/>
        </p:xfrm>
        <a:graphic>
          <a:graphicData uri="http://schemas.openxmlformats.org/drawingml/2006/table">
            <a:tbl>
              <a:tblPr/>
              <a:tblGrid>
                <a:gridCol w="1284387"/>
                <a:gridCol w="1306413"/>
              </a:tblGrid>
              <a:tr h="113446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4518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2781" name="矩形 138263"/>
          <p:cNvSpPr/>
          <p:nvPr/>
        </p:nvSpPr>
        <p:spPr>
          <a:xfrm>
            <a:off x="4643755" y="1565593"/>
            <a:ext cx="31750" cy="15240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/>
          <a:p>
            <a:pPr algn="just"/>
            <a:r>
              <a:rPr lang="zh-CN" altLang="en-US" sz="10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endParaRPr lang="zh-CN" altLang="en-US" dirty="0">
              <a:latin typeface="Calibri" panose="020F0502020204030204" pitchFamily="34" charset="0"/>
            </a:endParaRPr>
          </a:p>
        </p:txBody>
      </p:sp>
      <p:sp>
        <p:nvSpPr>
          <p:cNvPr id="138268" name="任意多边形 138267"/>
          <p:cNvSpPr/>
          <p:nvPr/>
        </p:nvSpPr>
        <p:spPr>
          <a:xfrm>
            <a:off x="5251768" y="1551305"/>
            <a:ext cx="869950" cy="385763"/>
          </a:xfrm>
          <a:custGeom>
            <a:avLst/>
            <a:gdLst>
              <a:gd name="txL" fmla="*/ 0 w 1370"/>
              <a:gd name="txT" fmla="*/ 0 h 609"/>
              <a:gd name="txR" fmla="*/ 1370 w 1370"/>
              <a:gd name="txB" fmla="*/ 609 h 609"/>
            </a:gdLst>
            <a:ahLst/>
            <a:cxnLst>
              <a:cxn ang="0">
                <a:pos x="486692575" y="26080493"/>
              </a:cxn>
              <a:cxn ang="0">
                <a:pos x="512902200" y="39321855"/>
              </a:cxn>
              <a:cxn ang="0">
                <a:pos x="539111825" y="60988560"/>
              </a:cxn>
              <a:cxn ang="0">
                <a:pos x="552418250" y="74229923"/>
              </a:cxn>
              <a:cxn ang="0">
                <a:pos x="552418250" y="91483474"/>
              </a:cxn>
              <a:cxn ang="0">
                <a:pos x="539111825" y="100310415"/>
              </a:cxn>
              <a:cxn ang="0">
                <a:pos x="530240875" y="104724203"/>
              </a:cxn>
              <a:cxn ang="0">
                <a:pos x="521773150" y="109137990"/>
              </a:cxn>
              <a:cxn ang="0">
                <a:pos x="512902200" y="117964932"/>
              </a:cxn>
              <a:cxn ang="0">
                <a:pos x="504031250" y="130804695"/>
              </a:cxn>
              <a:cxn ang="0">
                <a:pos x="490724825" y="152872999"/>
              </a:cxn>
              <a:cxn ang="0">
                <a:pos x="482257100" y="174540338"/>
              </a:cxn>
              <a:cxn ang="0">
                <a:pos x="464515200" y="196207677"/>
              </a:cxn>
              <a:cxn ang="0">
                <a:pos x="451612000" y="227102922"/>
              </a:cxn>
              <a:cxn ang="0">
                <a:pos x="403225000" y="244356473"/>
              </a:cxn>
              <a:cxn ang="0">
                <a:pos x="412095950" y="205034618"/>
              </a:cxn>
              <a:cxn ang="0">
                <a:pos x="416531425" y="170126550"/>
              </a:cxn>
              <a:cxn ang="0">
                <a:pos x="420563675" y="139632270"/>
              </a:cxn>
              <a:cxn ang="0">
                <a:pos x="424999150" y="113551778"/>
              </a:cxn>
              <a:cxn ang="0">
                <a:pos x="424999150" y="91483474"/>
              </a:cxn>
              <a:cxn ang="0">
                <a:pos x="424999150" y="78643710"/>
              </a:cxn>
              <a:cxn ang="0">
                <a:pos x="424999150" y="69816135"/>
              </a:cxn>
              <a:cxn ang="0">
                <a:pos x="420563675" y="65402348"/>
              </a:cxn>
              <a:cxn ang="0">
                <a:pos x="412095950" y="65402348"/>
              </a:cxn>
              <a:cxn ang="0">
                <a:pos x="403225000" y="65402348"/>
              </a:cxn>
              <a:cxn ang="0">
                <a:pos x="385886325" y="65402348"/>
              </a:cxn>
              <a:cxn ang="0">
                <a:pos x="363708950" y="69816135"/>
              </a:cxn>
              <a:cxn ang="0">
                <a:pos x="337499325" y="74229923"/>
              </a:cxn>
              <a:cxn ang="0">
                <a:pos x="306854225" y="78643710"/>
              </a:cxn>
              <a:cxn ang="0">
                <a:pos x="271773650" y="83056864"/>
              </a:cxn>
              <a:cxn ang="0">
                <a:pos x="227822125" y="91483474"/>
              </a:cxn>
              <a:cxn ang="0">
                <a:pos x="188306075" y="100310415"/>
              </a:cxn>
              <a:cxn ang="0">
                <a:pos x="118144925" y="113551778"/>
              </a:cxn>
              <a:cxn ang="0">
                <a:pos x="56854725" y="121977754"/>
              </a:cxn>
              <a:cxn ang="0">
                <a:pos x="17338675" y="126391541"/>
              </a:cxn>
              <a:cxn ang="0">
                <a:pos x="0" y="87069686"/>
              </a:cxn>
              <a:cxn ang="0">
                <a:pos x="91935300" y="78643710"/>
              </a:cxn>
              <a:cxn ang="0">
                <a:pos x="140322300" y="69816135"/>
              </a:cxn>
              <a:cxn ang="0">
                <a:pos x="192741550" y="60988560"/>
              </a:cxn>
              <a:cxn ang="0">
                <a:pos x="245564025" y="47747831"/>
              </a:cxn>
              <a:cxn ang="0">
                <a:pos x="284676850" y="39321855"/>
              </a:cxn>
              <a:cxn ang="0">
                <a:pos x="324192900" y="34908068"/>
              </a:cxn>
              <a:cxn ang="0">
                <a:pos x="350805750" y="26080493"/>
              </a:cxn>
              <a:cxn ang="0">
                <a:pos x="372579900" y="21667339"/>
              </a:cxn>
              <a:cxn ang="0">
                <a:pos x="385886325" y="17253551"/>
              </a:cxn>
              <a:cxn ang="0">
                <a:pos x="398789525" y="12839764"/>
              </a:cxn>
              <a:cxn ang="0">
                <a:pos x="403225000" y="8827575"/>
              </a:cxn>
              <a:cxn ang="0">
                <a:pos x="412095950" y="0"/>
              </a:cxn>
              <a:cxn ang="0">
                <a:pos x="424999150" y="0"/>
              </a:cxn>
              <a:cxn ang="0">
                <a:pos x="442741050" y="4413787"/>
              </a:cxn>
              <a:cxn ang="0">
                <a:pos x="460079725" y="12839764"/>
              </a:cxn>
              <a:cxn ang="0">
                <a:pos x="468950675" y="17253551"/>
              </a:cxn>
            </a:cxnLst>
            <a:rect l="txL" t="txT" r="txR" b="txB"/>
            <a:pathLst>
              <a:path w="1370" h="609">
                <a:moveTo>
                  <a:pt x="1163" y="43"/>
                </a:moveTo>
                <a:lnTo>
                  <a:pt x="1207" y="65"/>
                </a:lnTo>
                <a:lnTo>
                  <a:pt x="1239" y="76"/>
                </a:lnTo>
                <a:lnTo>
                  <a:pt x="1272" y="98"/>
                </a:lnTo>
                <a:lnTo>
                  <a:pt x="1304" y="130"/>
                </a:lnTo>
                <a:lnTo>
                  <a:pt x="1337" y="152"/>
                </a:lnTo>
                <a:lnTo>
                  <a:pt x="1359" y="174"/>
                </a:lnTo>
                <a:lnTo>
                  <a:pt x="1370" y="185"/>
                </a:lnTo>
                <a:lnTo>
                  <a:pt x="1370" y="207"/>
                </a:lnTo>
                <a:lnTo>
                  <a:pt x="1370" y="228"/>
                </a:lnTo>
                <a:lnTo>
                  <a:pt x="1359" y="239"/>
                </a:lnTo>
                <a:lnTo>
                  <a:pt x="1337" y="250"/>
                </a:lnTo>
                <a:lnTo>
                  <a:pt x="1315" y="250"/>
                </a:lnTo>
                <a:lnTo>
                  <a:pt x="1315" y="261"/>
                </a:lnTo>
                <a:lnTo>
                  <a:pt x="1304" y="261"/>
                </a:lnTo>
                <a:lnTo>
                  <a:pt x="1294" y="272"/>
                </a:lnTo>
                <a:lnTo>
                  <a:pt x="1283" y="283"/>
                </a:lnTo>
                <a:lnTo>
                  <a:pt x="1272" y="294"/>
                </a:lnTo>
                <a:lnTo>
                  <a:pt x="1261" y="315"/>
                </a:lnTo>
                <a:lnTo>
                  <a:pt x="1250" y="326"/>
                </a:lnTo>
                <a:lnTo>
                  <a:pt x="1239" y="348"/>
                </a:lnTo>
                <a:lnTo>
                  <a:pt x="1217" y="381"/>
                </a:lnTo>
                <a:lnTo>
                  <a:pt x="1207" y="402"/>
                </a:lnTo>
                <a:lnTo>
                  <a:pt x="1196" y="435"/>
                </a:lnTo>
                <a:lnTo>
                  <a:pt x="1174" y="457"/>
                </a:lnTo>
                <a:lnTo>
                  <a:pt x="1152" y="489"/>
                </a:lnTo>
                <a:lnTo>
                  <a:pt x="1141" y="533"/>
                </a:lnTo>
                <a:lnTo>
                  <a:pt x="1120" y="566"/>
                </a:lnTo>
                <a:lnTo>
                  <a:pt x="1098" y="609"/>
                </a:lnTo>
                <a:lnTo>
                  <a:pt x="1000" y="609"/>
                </a:lnTo>
                <a:lnTo>
                  <a:pt x="1011" y="555"/>
                </a:lnTo>
                <a:lnTo>
                  <a:pt x="1022" y="511"/>
                </a:lnTo>
                <a:lnTo>
                  <a:pt x="1022" y="468"/>
                </a:lnTo>
                <a:lnTo>
                  <a:pt x="1033" y="424"/>
                </a:lnTo>
                <a:lnTo>
                  <a:pt x="1043" y="381"/>
                </a:lnTo>
                <a:lnTo>
                  <a:pt x="1043" y="348"/>
                </a:lnTo>
                <a:lnTo>
                  <a:pt x="1054" y="315"/>
                </a:lnTo>
                <a:lnTo>
                  <a:pt x="1054" y="283"/>
                </a:lnTo>
                <a:lnTo>
                  <a:pt x="1054" y="261"/>
                </a:lnTo>
                <a:lnTo>
                  <a:pt x="1054" y="228"/>
                </a:lnTo>
                <a:lnTo>
                  <a:pt x="1054" y="217"/>
                </a:lnTo>
                <a:lnTo>
                  <a:pt x="1054" y="196"/>
                </a:lnTo>
                <a:lnTo>
                  <a:pt x="1054" y="185"/>
                </a:lnTo>
                <a:lnTo>
                  <a:pt x="1054" y="174"/>
                </a:lnTo>
                <a:lnTo>
                  <a:pt x="1054" y="163"/>
                </a:lnTo>
                <a:lnTo>
                  <a:pt x="1043" y="163"/>
                </a:lnTo>
                <a:lnTo>
                  <a:pt x="1033" y="163"/>
                </a:lnTo>
                <a:lnTo>
                  <a:pt x="1022" y="163"/>
                </a:lnTo>
                <a:lnTo>
                  <a:pt x="1011" y="163"/>
                </a:lnTo>
                <a:lnTo>
                  <a:pt x="1000" y="163"/>
                </a:lnTo>
                <a:lnTo>
                  <a:pt x="978" y="163"/>
                </a:lnTo>
                <a:lnTo>
                  <a:pt x="957" y="163"/>
                </a:lnTo>
                <a:lnTo>
                  <a:pt x="935" y="163"/>
                </a:lnTo>
                <a:lnTo>
                  <a:pt x="902" y="174"/>
                </a:lnTo>
                <a:lnTo>
                  <a:pt x="870" y="174"/>
                </a:lnTo>
                <a:lnTo>
                  <a:pt x="837" y="185"/>
                </a:lnTo>
                <a:lnTo>
                  <a:pt x="804" y="185"/>
                </a:lnTo>
                <a:lnTo>
                  <a:pt x="761" y="196"/>
                </a:lnTo>
                <a:lnTo>
                  <a:pt x="717" y="207"/>
                </a:lnTo>
                <a:lnTo>
                  <a:pt x="674" y="207"/>
                </a:lnTo>
                <a:lnTo>
                  <a:pt x="620" y="217"/>
                </a:lnTo>
                <a:lnTo>
                  <a:pt x="565" y="228"/>
                </a:lnTo>
                <a:lnTo>
                  <a:pt x="522" y="239"/>
                </a:lnTo>
                <a:lnTo>
                  <a:pt x="467" y="250"/>
                </a:lnTo>
                <a:lnTo>
                  <a:pt x="369" y="272"/>
                </a:lnTo>
                <a:lnTo>
                  <a:pt x="293" y="283"/>
                </a:lnTo>
                <a:lnTo>
                  <a:pt x="217" y="294"/>
                </a:lnTo>
                <a:lnTo>
                  <a:pt x="141" y="304"/>
                </a:lnTo>
                <a:lnTo>
                  <a:pt x="87" y="304"/>
                </a:lnTo>
                <a:lnTo>
                  <a:pt x="43" y="315"/>
                </a:lnTo>
                <a:lnTo>
                  <a:pt x="0" y="315"/>
                </a:lnTo>
                <a:lnTo>
                  <a:pt x="0" y="217"/>
                </a:lnTo>
                <a:lnTo>
                  <a:pt x="109" y="207"/>
                </a:lnTo>
                <a:lnTo>
                  <a:pt x="228" y="196"/>
                </a:lnTo>
                <a:lnTo>
                  <a:pt x="282" y="185"/>
                </a:lnTo>
                <a:lnTo>
                  <a:pt x="348" y="174"/>
                </a:lnTo>
                <a:lnTo>
                  <a:pt x="413" y="163"/>
                </a:lnTo>
                <a:lnTo>
                  <a:pt x="478" y="152"/>
                </a:lnTo>
                <a:lnTo>
                  <a:pt x="543" y="141"/>
                </a:lnTo>
                <a:lnTo>
                  <a:pt x="609" y="119"/>
                </a:lnTo>
                <a:lnTo>
                  <a:pt x="663" y="109"/>
                </a:lnTo>
                <a:lnTo>
                  <a:pt x="706" y="98"/>
                </a:lnTo>
                <a:lnTo>
                  <a:pt x="761" y="98"/>
                </a:lnTo>
                <a:lnTo>
                  <a:pt x="804" y="87"/>
                </a:lnTo>
                <a:lnTo>
                  <a:pt x="837" y="76"/>
                </a:lnTo>
                <a:lnTo>
                  <a:pt x="870" y="65"/>
                </a:lnTo>
                <a:lnTo>
                  <a:pt x="891" y="65"/>
                </a:lnTo>
                <a:lnTo>
                  <a:pt x="924" y="54"/>
                </a:lnTo>
                <a:lnTo>
                  <a:pt x="935" y="54"/>
                </a:lnTo>
                <a:lnTo>
                  <a:pt x="957" y="43"/>
                </a:lnTo>
                <a:lnTo>
                  <a:pt x="978" y="32"/>
                </a:lnTo>
                <a:lnTo>
                  <a:pt x="989" y="32"/>
                </a:lnTo>
                <a:lnTo>
                  <a:pt x="989" y="22"/>
                </a:lnTo>
                <a:lnTo>
                  <a:pt x="1000" y="22"/>
                </a:lnTo>
                <a:lnTo>
                  <a:pt x="1011" y="11"/>
                </a:lnTo>
                <a:lnTo>
                  <a:pt x="1022" y="0"/>
                </a:lnTo>
                <a:lnTo>
                  <a:pt x="1043" y="0"/>
                </a:lnTo>
                <a:lnTo>
                  <a:pt x="1054" y="0"/>
                </a:lnTo>
                <a:lnTo>
                  <a:pt x="1076" y="0"/>
                </a:lnTo>
                <a:lnTo>
                  <a:pt x="1098" y="11"/>
                </a:lnTo>
                <a:lnTo>
                  <a:pt x="1130" y="22"/>
                </a:lnTo>
                <a:lnTo>
                  <a:pt x="1141" y="32"/>
                </a:lnTo>
                <a:lnTo>
                  <a:pt x="1163" y="43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8269" name="任意多边形 138268"/>
          <p:cNvSpPr/>
          <p:nvPr/>
        </p:nvSpPr>
        <p:spPr>
          <a:xfrm>
            <a:off x="5548630" y="1689418"/>
            <a:ext cx="123825" cy="303212"/>
          </a:xfrm>
          <a:custGeom>
            <a:avLst/>
            <a:gdLst>
              <a:gd name="txL" fmla="*/ 0 w 196"/>
              <a:gd name="txT" fmla="*/ 0 h 479"/>
              <a:gd name="txR" fmla="*/ 196 w 196"/>
              <a:gd name="txB" fmla="*/ 479 h 479"/>
            </a:gdLst>
            <a:ahLst/>
            <a:cxnLst>
              <a:cxn ang="0">
                <a:pos x="4390102" y="0"/>
              </a:cxn>
              <a:cxn ang="0">
                <a:pos x="21951772" y="8815303"/>
              </a:cxn>
              <a:cxn ang="0">
                <a:pos x="34723436" y="17630607"/>
              </a:cxn>
              <a:cxn ang="0">
                <a:pos x="47894373" y="26446543"/>
              </a:cxn>
              <a:cxn ang="0">
                <a:pos x="56675208" y="30854195"/>
              </a:cxn>
              <a:cxn ang="0">
                <a:pos x="65056771" y="39268803"/>
              </a:cxn>
              <a:cxn ang="0">
                <a:pos x="69446872" y="43676454"/>
              </a:cxn>
              <a:cxn ang="0">
                <a:pos x="73837606" y="48084106"/>
              </a:cxn>
              <a:cxn ang="0">
                <a:pos x="78227707" y="52491758"/>
              </a:cxn>
              <a:cxn ang="0">
                <a:pos x="73837606" y="61307694"/>
              </a:cxn>
              <a:cxn ang="0">
                <a:pos x="73837606" y="70122997"/>
              </a:cxn>
              <a:cxn ang="0">
                <a:pos x="69446872" y="82945257"/>
              </a:cxn>
              <a:cxn ang="0">
                <a:pos x="69446872" y="96168845"/>
              </a:cxn>
              <a:cxn ang="0">
                <a:pos x="61065310" y="113398756"/>
              </a:cxn>
              <a:cxn ang="0">
                <a:pos x="56675208" y="135437647"/>
              </a:cxn>
              <a:cxn ang="0">
                <a:pos x="56675208" y="148259907"/>
              </a:cxn>
              <a:cxn ang="0">
                <a:pos x="56675208" y="161482862"/>
              </a:cxn>
              <a:cxn ang="0">
                <a:pos x="56675208" y="174706450"/>
              </a:cxn>
              <a:cxn ang="0">
                <a:pos x="52285106" y="191936361"/>
              </a:cxn>
              <a:cxn ang="0">
                <a:pos x="0" y="191936361"/>
              </a:cxn>
              <a:cxn ang="0">
                <a:pos x="4390102" y="144252951"/>
              </a:cxn>
              <a:cxn ang="0">
                <a:pos x="8780835" y="96168845"/>
              </a:cxn>
              <a:cxn ang="0">
                <a:pos x="8780835" y="48084106"/>
              </a:cxn>
              <a:cxn ang="0">
                <a:pos x="4390102" y="0"/>
              </a:cxn>
              <a:cxn ang="0">
                <a:pos x="4390102" y="0"/>
              </a:cxn>
            </a:cxnLst>
            <a:rect l="txL" t="txT" r="txR" b="txB"/>
            <a:pathLst>
              <a:path w="196" h="479">
                <a:moveTo>
                  <a:pt x="11" y="0"/>
                </a:moveTo>
                <a:lnTo>
                  <a:pt x="55" y="22"/>
                </a:lnTo>
                <a:lnTo>
                  <a:pt x="87" y="44"/>
                </a:lnTo>
                <a:lnTo>
                  <a:pt x="120" y="66"/>
                </a:lnTo>
                <a:lnTo>
                  <a:pt x="142" y="77"/>
                </a:lnTo>
                <a:lnTo>
                  <a:pt x="163" y="98"/>
                </a:lnTo>
                <a:lnTo>
                  <a:pt x="174" y="109"/>
                </a:lnTo>
                <a:lnTo>
                  <a:pt x="185" y="120"/>
                </a:lnTo>
                <a:lnTo>
                  <a:pt x="196" y="131"/>
                </a:lnTo>
                <a:lnTo>
                  <a:pt x="185" y="153"/>
                </a:lnTo>
                <a:lnTo>
                  <a:pt x="185" y="175"/>
                </a:lnTo>
                <a:lnTo>
                  <a:pt x="174" y="207"/>
                </a:lnTo>
                <a:lnTo>
                  <a:pt x="174" y="240"/>
                </a:lnTo>
                <a:lnTo>
                  <a:pt x="153" y="283"/>
                </a:lnTo>
                <a:lnTo>
                  <a:pt x="142" y="338"/>
                </a:lnTo>
                <a:lnTo>
                  <a:pt x="142" y="370"/>
                </a:lnTo>
                <a:lnTo>
                  <a:pt x="142" y="403"/>
                </a:lnTo>
                <a:lnTo>
                  <a:pt x="142" y="436"/>
                </a:lnTo>
                <a:lnTo>
                  <a:pt x="131" y="479"/>
                </a:lnTo>
                <a:lnTo>
                  <a:pt x="0" y="479"/>
                </a:lnTo>
                <a:lnTo>
                  <a:pt x="11" y="360"/>
                </a:lnTo>
                <a:lnTo>
                  <a:pt x="22" y="240"/>
                </a:lnTo>
                <a:lnTo>
                  <a:pt x="22" y="120"/>
                </a:lnTo>
                <a:lnTo>
                  <a:pt x="11" y="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8270" name="任意多边形 138269"/>
          <p:cNvSpPr/>
          <p:nvPr/>
        </p:nvSpPr>
        <p:spPr>
          <a:xfrm>
            <a:off x="5307330" y="2221230"/>
            <a:ext cx="123825" cy="954088"/>
          </a:xfrm>
          <a:custGeom>
            <a:avLst/>
            <a:gdLst>
              <a:gd name="txL" fmla="*/ 0 w 195"/>
              <a:gd name="txT" fmla="*/ 0 h 1502"/>
              <a:gd name="txR" fmla="*/ 195 w 195"/>
              <a:gd name="txB" fmla="*/ 1502 h 1502"/>
            </a:gdLst>
            <a:ahLst/>
            <a:cxnLst>
              <a:cxn ang="0">
                <a:pos x="4435475" y="43980789"/>
              </a:cxn>
              <a:cxn ang="0">
                <a:pos x="0" y="22192392"/>
              </a:cxn>
              <a:cxn ang="0">
                <a:pos x="0" y="13315308"/>
              </a:cxn>
              <a:cxn ang="0">
                <a:pos x="4435475" y="4438224"/>
              </a:cxn>
              <a:cxn ang="0">
                <a:pos x="8870950" y="0"/>
              </a:cxn>
              <a:cxn ang="0">
                <a:pos x="21774150" y="0"/>
              </a:cxn>
              <a:cxn ang="0">
                <a:pos x="35080575" y="8877084"/>
              </a:cxn>
              <a:cxn ang="0">
                <a:pos x="56854725" y="13315308"/>
              </a:cxn>
              <a:cxn ang="0">
                <a:pos x="70161150" y="26630616"/>
              </a:cxn>
              <a:cxn ang="0">
                <a:pos x="70161150" y="39542565"/>
              </a:cxn>
              <a:cxn ang="0">
                <a:pos x="70161150" y="66173181"/>
              </a:cxn>
              <a:cxn ang="0">
                <a:pos x="74596625" y="101276886"/>
              </a:cxn>
              <a:cxn ang="0">
                <a:pos x="74596625" y="144854315"/>
              </a:cxn>
              <a:cxn ang="0">
                <a:pos x="78628875" y="184396880"/>
              </a:cxn>
              <a:cxn ang="0">
                <a:pos x="78628875" y="219500585"/>
              </a:cxn>
              <a:cxn ang="0">
                <a:pos x="78628875" y="250569425"/>
              </a:cxn>
              <a:cxn ang="0">
                <a:pos x="78628875" y="281235542"/>
              </a:cxn>
              <a:cxn ang="0">
                <a:pos x="78628875" y="320777471"/>
              </a:cxn>
              <a:cxn ang="0">
                <a:pos x="78628875" y="368793760"/>
              </a:cxn>
              <a:cxn ang="0">
                <a:pos x="74596625" y="430528081"/>
              </a:cxn>
              <a:cxn ang="0">
                <a:pos x="74596625" y="482981959"/>
              </a:cxn>
              <a:cxn ang="0">
                <a:pos x="74596625" y="514051435"/>
              </a:cxn>
              <a:cxn ang="0">
                <a:pos x="70161150" y="540278056"/>
              </a:cxn>
              <a:cxn ang="0">
                <a:pos x="70161150" y="562067088"/>
              </a:cxn>
              <a:cxn ang="0">
                <a:pos x="65725675" y="579820621"/>
              </a:cxn>
              <a:cxn ang="0">
                <a:pos x="65725675" y="592732569"/>
              </a:cxn>
              <a:cxn ang="0">
                <a:pos x="65725675" y="601609653"/>
              </a:cxn>
              <a:cxn ang="0">
                <a:pos x="61290200" y="606047877"/>
              </a:cxn>
              <a:cxn ang="0">
                <a:pos x="56854725" y="606047877"/>
              </a:cxn>
              <a:cxn ang="0">
                <a:pos x="47983775" y="592732569"/>
              </a:cxn>
              <a:cxn ang="0">
                <a:pos x="39516050" y="570944172"/>
              </a:cxn>
              <a:cxn ang="0">
                <a:pos x="30645100" y="549155140"/>
              </a:cxn>
              <a:cxn ang="0">
                <a:pos x="26209625" y="526963383"/>
              </a:cxn>
              <a:cxn ang="0">
                <a:pos x="21774150" y="505174351"/>
              </a:cxn>
              <a:cxn ang="0">
                <a:pos x="21774150" y="465631786"/>
              </a:cxn>
              <a:cxn ang="0">
                <a:pos x="21774150" y="443440030"/>
              </a:cxn>
              <a:cxn ang="0">
                <a:pos x="26209625" y="412774549"/>
              </a:cxn>
              <a:cxn ang="0">
                <a:pos x="26209625" y="382108433"/>
              </a:cxn>
              <a:cxn ang="0">
                <a:pos x="26209625" y="320777471"/>
              </a:cxn>
              <a:cxn ang="0">
                <a:pos x="30645100" y="263481374"/>
              </a:cxn>
              <a:cxn ang="0">
                <a:pos x="26209625" y="215465720"/>
              </a:cxn>
              <a:cxn ang="0">
                <a:pos x="26209625" y="171484931"/>
              </a:cxn>
              <a:cxn ang="0">
                <a:pos x="21774150" y="136381226"/>
              </a:cxn>
              <a:cxn ang="0">
                <a:pos x="17338675" y="105715110"/>
              </a:cxn>
              <a:cxn ang="0">
                <a:pos x="8870950" y="79084494"/>
              </a:cxn>
              <a:cxn ang="0">
                <a:pos x="4435475" y="52857873"/>
              </a:cxn>
            </a:cxnLst>
            <a:rect l="txL" t="txT" r="txR" b="txB"/>
            <a:pathLst>
              <a:path w="195" h="1502">
                <a:moveTo>
                  <a:pt x="11" y="131"/>
                </a:moveTo>
                <a:lnTo>
                  <a:pt x="11" y="109"/>
                </a:lnTo>
                <a:lnTo>
                  <a:pt x="0" y="77"/>
                </a:lnTo>
                <a:lnTo>
                  <a:pt x="0" y="55"/>
                </a:lnTo>
                <a:lnTo>
                  <a:pt x="0" y="44"/>
                </a:lnTo>
                <a:lnTo>
                  <a:pt x="0" y="33"/>
                </a:lnTo>
                <a:lnTo>
                  <a:pt x="11" y="22"/>
                </a:lnTo>
                <a:lnTo>
                  <a:pt x="11" y="11"/>
                </a:lnTo>
                <a:lnTo>
                  <a:pt x="22" y="0"/>
                </a:lnTo>
                <a:lnTo>
                  <a:pt x="32" y="0"/>
                </a:lnTo>
                <a:lnTo>
                  <a:pt x="54" y="0"/>
                </a:lnTo>
                <a:lnTo>
                  <a:pt x="65" y="11"/>
                </a:lnTo>
                <a:lnTo>
                  <a:pt x="87" y="22"/>
                </a:lnTo>
                <a:lnTo>
                  <a:pt x="119" y="22"/>
                </a:lnTo>
                <a:lnTo>
                  <a:pt x="141" y="33"/>
                </a:lnTo>
                <a:lnTo>
                  <a:pt x="174" y="55"/>
                </a:lnTo>
                <a:lnTo>
                  <a:pt x="174" y="66"/>
                </a:lnTo>
                <a:lnTo>
                  <a:pt x="174" y="77"/>
                </a:lnTo>
                <a:lnTo>
                  <a:pt x="174" y="98"/>
                </a:lnTo>
                <a:lnTo>
                  <a:pt x="174" y="131"/>
                </a:lnTo>
                <a:lnTo>
                  <a:pt x="174" y="164"/>
                </a:lnTo>
                <a:lnTo>
                  <a:pt x="174" y="207"/>
                </a:lnTo>
                <a:lnTo>
                  <a:pt x="185" y="251"/>
                </a:lnTo>
                <a:lnTo>
                  <a:pt x="185" y="294"/>
                </a:lnTo>
                <a:lnTo>
                  <a:pt x="185" y="359"/>
                </a:lnTo>
                <a:lnTo>
                  <a:pt x="195" y="403"/>
                </a:lnTo>
                <a:lnTo>
                  <a:pt x="195" y="457"/>
                </a:lnTo>
                <a:lnTo>
                  <a:pt x="195" y="501"/>
                </a:lnTo>
                <a:lnTo>
                  <a:pt x="195" y="544"/>
                </a:lnTo>
                <a:lnTo>
                  <a:pt x="195" y="588"/>
                </a:lnTo>
                <a:lnTo>
                  <a:pt x="195" y="621"/>
                </a:lnTo>
                <a:lnTo>
                  <a:pt x="195" y="653"/>
                </a:lnTo>
                <a:lnTo>
                  <a:pt x="195" y="697"/>
                </a:lnTo>
                <a:lnTo>
                  <a:pt x="195" y="740"/>
                </a:lnTo>
                <a:lnTo>
                  <a:pt x="195" y="795"/>
                </a:lnTo>
                <a:lnTo>
                  <a:pt x="195" y="849"/>
                </a:lnTo>
                <a:lnTo>
                  <a:pt x="195" y="914"/>
                </a:lnTo>
                <a:lnTo>
                  <a:pt x="195" y="991"/>
                </a:lnTo>
                <a:lnTo>
                  <a:pt x="185" y="1067"/>
                </a:lnTo>
                <a:lnTo>
                  <a:pt x="185" y="1154"/>
                </a:lnTo>
                <a:lnTo>
                  <a:pt x="185" y="1197"/>
                </a:lnTo>
                <a:lnTo>
                  <a:pt x="185" y="1230"/>
                </a:lnTo>
                <a:lnTo>
                  <a:pt x="185" y="1274"/>
                </a:lnTo>
                <a:lnTo>
                  <a:pt x="174" y="1306"/>
                </a:lnTo>
                <a:lnTo>
                  <a:pt x="174" y="1339"/>
                </a:lnTo>
                <a:lnTo>
                  <a:pt x="174" y="1372"/>
                </a:lnTo>
                <a:lnTo>
                  <a:pt x="174" y="1393"/>
                </a:lnTo>
                <a:lnTo>
                  <a:pt x="174" y="1415"/>
                </a:lnTo>
                <a:lnTo>
                  <a:pt x="163" y="1437"/>
                </a:lnTo>
                <a:lnTo>
                  <a:pt x="163" y="1459"/>
                </a:lnTo>
                <a:lnTo>
                  <a:pt x="163" y="1469"/>
                </a:lnTo>
                <a:lnTo>
                  <a:pt x="163" y="1480"/>
                </a:lnTo>
                <a:lnTo>
                  <a:pt x="163" y="1491"/>
                </a:lnTo>
                <a:lnTo>
                  <a:pt x="152" y="1502"/>
                </a:lnTo>
                <a:lnTo>
                  <a:pt x="141" y="1502"/>
                </a:lnTo>
                <a:lnTo>
                  <a:pt x="130" y="1491"/>
                </a:lnTo>
                <a:lnTo>
                  <a:pt x="119" y="1469"/>
                </a:lnTo>
                <a:lnTo>
                  <a:pt x="109" y="1448"/>
                </a:lnTo>
                <a:lnTo>
                  <a:pt x="98" y="1415"/>
                </a:lnTo>
                <a:lnTo>
                  <a:pt x="87" y="1382"/>
                </a:lnTo>
                <a:lnTo>
                  <a:pt x="76" y="1361"/>
                </a:lnTo>
                <a:lnTo>
                  <a:pt x="65" y="1328"/>
                </a:lnTo>
                <a:lnTo>
                  <a:pt x="65" y="1306"/>
                </a:lnTo>
                <a:lnTo>
                  <a:pt x="54" y="1284"/>
                </a:lnTo>
                <a:lnTo>
                  <a:pt x="54" y="1252"/>
                </a:lnTo>
                <a:lnTo>
                  <a:pt x="54" y="1208"/>
                </a:lnTo>
                <a:lnTo>
                  <a:pt x="54" y="1154"/>
                </a:lnTo>
                <a:lnTo>
                  <a:pt x="54" y="1132"/>
                </a:lnTo>
                <a:lnTo>
                  <a:pt x="54" y="1099"/>
                </a:lnTo>
                <a:lnTo>
                  <a:pt x="54" y="1067"/>
                </a:lnTo>
                <a:lnTo>
                  <a:pt x="65" y="1023"/>
                </a:lnTo>
                <a:lnTo>
                  <a:pt x="65" y="991"/>
                </a:lnTo>
                <a:lnTo>
                  <a:pt x="65" y="947"/>
                </a:lnTo>
                <a:lnTo>
                  <a:pt x="65" y="871"/>
                </a:lnTo>
                <a:lnTo>
                  <a:pt x="65" y="795"/>
                </a:lnTo>
                <a:lnTo>
                  <a:pt x="76" y="719"/>
                </a:lnTo>
                <a:lnTo>
                  <a:pt x="76" y="653"/>
                </a:lnTo>
                <a:lnTo>
                  <a:pt x="76" y="588"/>
                </a:lnTo>
                <a:lnTo>
                  <a:pt x="65" y="534"/>
                </a:lnTo>
                <a:lnTo>
                  <a:pt x="65" y="479"/>
                </a:lnTo>
                <a:lnTo>
                  <a:pt x="65" y="425"/>
                </a:lnTo>
                <a:lnTo>
                  <a:pt x="54" y="381"/>
                </a:lnTo>
                <a:lnTo>
                  <a:pt x="54" y="338"/>
                </a:lnTo>
                <a:lnTo>
                  <a:pt x="43" y="294"/>
                </a:lnTo>
                <a:lnTo>
                  <a:pt x="43" y="262"/>
                </a:lnTo>
                <a:lnTo>
                  <a:pt x="32" y="229"/>
                </a:lnTo>
                <a:lnTo>
                  <a:pt x="22" y="196"/>
                </a:lnTo>
                <a:lnTo>
                  <a:pt x="22" y="164"/>
                </a:lnTo>
                <a:lnTo>
                  <a:pt x="11" y="131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8271" name="任意多边形 138270"/>
          <p:cNvSpPr/>
          <p:nvPr/>
        </p:nvSpPr>
        <p:spPr>
          <a:xfrm>
            <a:off x="5361305" y="2159318"/>
            <a:ext cx="690563" cy="1063625"/>
          </a:xfrm>
          <a:custGeom>
            <a:avLst/>
            <a:gdLst>
              <a:gd name="txL" fmla="*/ 0 w 1087"/>
              <a:gd name="txT" fmla="*/ 0 h 1676"/>
              <a:gd name="txR" fmla="*/ 1087 w 1087"/>
              <a:gd name="txB" fmla="*/ 1676 h 1676"/>
            </a:gdLst>
            <a:ahLst/>
            <a:cxnLst>
              <a:cxn ang="0">
                <a:pos x="416915182" y="105519089"/>
              </a:cxn>
              <a:cxn ang="0">
                <a:pos x="412475758" y="131697210"/>
              </a:cxn>
              <a:cxn ang="0">
                <a:pos x="412475758" y="153445676"/>
              </a:cxn>
              <a:cxn ang="0">
                <a:pos x="416915182" y="188484377"/>
              </a:cxn>
              <a:cxn ang="0">
                <a:pos x="416915182" y="236813314"/>
              </a:cxn>
              <a:cxn ang="0">
                <a:pos x="420951195" y="298030771"/>
              </a:cxn>
              <a:cxn ang="0">
                <a:pos x="420951195" y="368510524"/>
              </a:cxn>
              <a:cxn ang="0">
                <a:pos x="425390620" y="443018217"/>
              </a:cxn>
              <a:cxn ang="0">
                <a:pos x="420951195" y="504235674"/>
              </a:cxn>
              <a:cxn ang="0">
                <a:pos x="420951195" y="552564611"/>
              </a:cxn>
              <a:cxn ang="0">
                <a:pos x="416915182" y="592033602"/>
              </a:cxn>
              <a:cxn ang="0">
                <a:pos x="408036333" y="618211723"/>
              </a:cxn>
              <a:cxn ang="0">
                <a:pos x="390278001" y="648820769"/>
              </a:cxn>
              <a:cxn ang="0">
                <a:pos x="377363138" y="666541295"/>
              </a:cxn>
              <a:cxn ang="0">
                <a:pos x="364044230" y="674998891"/>
              </a:cxn>
              <a:cxn ang="0">
                <a:pos x="355164746" y="666541295"/>
              </a:cxn>
              <a:cxn ang="0">
                <a:pos x="350725322" y="648820769"/>
              </a:cxn>
              <a:cxn ang="0">
                <a:pos x="346689308" y="618211723"/>
              </a:cxn>
              <a:cxn ang="0">
                <a:pos x="328930976" y="578743367"/>
              </a:cxn>
              <a:cxn ang="0">
                <a:pos x="298257781" y="530413795"/>
              </a:cxn>
              <a:cxn ang="0">
                <a:pos x="311576689" y="513095619"/>
              </a:cxn>
              <a:cxn ang="0">
                <a:pos x="342249884" y="508665329"/>
              </a:cxn>
              <a:cxn ang="0">
                <a:pos x="355164746" y="499805384"/>
              </a:cxn>
              <a:cxn ang="0">
                <a:pos x="359604806" y="473626628"/>
              </a:cxn>
              <a:cxn ang="0">
                <a:pos x="364044230" y="429727981"/>
              </a:cxn>
              <a:cxn ang="0">
                <a:pos x="364044230" y="333069473"/>
              </a:cxn>
              <a:cxn ang="0">
                <a:pos x="355164746" y="157875331"/>
              </a:cxn>
              <a:cxn ang="0">
                <a:pos x="346689308" y="105519089"/>
              </a:cxn>
              <a:cxn ang="0">
                <a:pos x="333371035" y="78937983"/>
              </a:cxn>
              <a:cxn ang="0">
                <a:pos x="320052127" y="74507693"/>
              </a:cxn>
              <a:cxn ang="0">
                <a:pos x="280903494" y="70480387"/>
              </a:cxn>
              <a:cxn ang="0">
                <a:pos x="206237561" y="78937983"/>
              </a:cxn>
              <a:cxn ang="0">
                <a:pos x="118253990" y="92228218"/>
              </a:cxn>
              <a:cxn ang="0">
                <a:pos x="48028117" y="101088798"/>
              </a:cxn>
              <a:cxn ang="0">
                <a:pos x="0" y="101088798"/>
              </a:cxn>
              <a:cxn ang="0">
                <a:pos x="105338493" y="52759227"/>
              </a:cxn>
              <a:cxn ang="0">
                <a:pos x="206237561" y="35038701"/>
              </a:cxn>
              <a:cxn ang="0">
                <a:pos x="267584586" y="26581106"/>
              </a:cxn>
              <a:cxn ang="0">
                <a:pos x="302697205" y="13290236"/>
              </a:cxn>
              <a:cxn ang="0">
                <a:pos x="320052127" y="0"/>
              </a:cxn>
              <a:cxn ang="0">
                <a:pos x="333371035" y="0"/>
              </a:cxn>
              <a:cxn ang="0">
                <a:pos x="350725322" y="4430290"/>
              </a:cxn>
              <a:cxn ang="0">
                <a:pos x="381802563" y="22150816"/>
              </a:cxn>
              <a:cxn ang="0">
                <a:pos x="412475758" y="39468991"/>
              </a:cxn>
              <a:cxn ang="0">
                <a:pos x="434270104" y="57189517"/>
              </a:cxn>
              <a:cxn ang="0">
                <a:pos x="438709528" y="70480387"/>
              </a:cxn>
              <a:cxn ang="0">
                <a:pos x="434270104" y="87797928"/>
              </a:cxn>
            </a:cxnLst>
            <a:rect l="txL" t="txT" r="txR" b="txB"/>
            <a:pathLst>
              <a:path w="1087" h="1676">
                <a:moveTo>
                  <a:pt x="1054" y="229"/>
                </a:moveTo>
                <a:lnTo>
                  <a:pt x="1043" y="240"/>
                </a:lnTo>
                <a:lnTo>
                  <a:pt x="1033" y="262"/>
                </a:lnTo>
                <a:lnTo>
                  <a:pt x="1022" y="283"/>
                </a:lnTo>
                <a:lnTo>
                  <a:pt x="1022" y="316"/>
                </a:lnTo>
                <a:lnTo>
                  <a:pt x="1022" y="327"/>
                </a:lnTo>
                <a:lnTo>
                  <a:pt x="1022" y="349"/>
                </a:lnTo>
                <a:lnTo>
                  <a:pt x="1022" y="360"/>
                </a:lnTo>
                <a:lnTo>
                  <a:pt x="1022" y="381"/>
                </a:lnTo>
                <a:lnTo>
                  <a:pt x="1022" y="414"/>
                </a:lnTo>
                <a:lnTo>
                  <a:pt x="1033" y="436"/>
                </a:lnTo>
                <a:lnTo>
                  <a:pt x="1033" y="468"/>
                </a:lnTo>
                <a:lnTo>
                  <a:pt x="1033" y="512"/>
                </a:lnTo>
                <a:lnTo>
                  <a:pt x="1033" y="545"/>
                </a:lnTo>
                <a:lnTo>
                  <a:pt x="1033" y="588"/>
                </a:lnTo>
                <a:lnTo>
                  <a:pt x="1033" y="642"/>
                </a:lnTo>
                <a:lnTo>
                  <a:pt x="1033" y="686"/>
                </a:lnTo>
                <a:lnTo>
                  <a:pt x="1043" y="740"/>
                </a:lnTo>
                <a:lnTo>
                  <a:pt x="1043" y="795"/>
                </a:lnTo>
                <a:lnTo>
                  <a:pt x="1043" y="849"/>
                </a:lnTo>
                <a:lnTo>
                  <a:pt x="1043" y="915"/>
                </a:lnTo>
                <a:lnTo>
                  <a:pt x="1043" y="980"/>
                </a:lnTo>
                <a:lnTo>
                  <a:pt x="1054" y="1034"/>
                </a:lnTo>
                <a:lnTo>
                  <a:pt x="1054" y="1100"/>
                </a:lnTo>
                <a:lnTo>
                  <a:pt x="1054" y="1154"/>
                </a:lnTo>
                <a:lnTo>
                  <a:pt x="1054" y="1197"/>
                </a:lnTo>
                <a:lnTo>
                  <a:pt x="1043" y="1252"/>
                </a:lnTo>
                <a:lnTo>
                  <a:pt x="1043" y="1295"/>
                </a:lnTo>
                <a:lnTo>
                  <a:pt x="1043" y="1339"/>
                </a:lnTo>
                <a:lnTo>
                  <a:pt x="1043" y="1372"/>
                </a:lnTo>
                <a:lnTo>
                  <a:pt x="1033" y="1404"/>
                </a:lnTo>
                <a:lnTo>
                  <a:pt x="1033" y="1437"/>
                </a:lnTo>
                <a:lnTo>
                  <a:pt x="1033" y="1470"/>
                </a:lnTo>
                <a:lnTo>
                  <a:pt x="1022" y="1491"/>
                </a:lnTo>
                <a:lnTo>
                  <a:pt x="1022" y="1513"/>
                </a:lnTo>
                <a:lnTo>
                  <a:pt x="1011" y="1535"/>
                </a:lnTo>
                <a:lnTo>
                  <a:pt x="1000" y="1557"/>
                </a:lnTo>
                <a:lnTo>
                  <a:pt x="989" y="1589"/>
                </a:lnTo>
                <a:lnTo>
                  <a:pt x="967" y="1611"/>
                </a:lnTo>
                <a:lnTo>
                  <a:pt x="956" y="1633"/>
                </a:lnTo>
                <a:lnTo>
                  <a:pt x="946" y="1644"/>
                </a:lnTo>
                <a:lnTo>
                  <a:pt x="935" y="1655"/>
                </a:lnTo>
                <a:lnTo>
                  <a:pt x="924" y="1665"/>
                </a:lnTo>
                <a:lnTo>
                  <a:pt x="913" y="1676"/>
                </a:lnTo>
                <a:lnTo>
                  <a:pt x="902" y="1676"/>
                </a:lnTo>
                <a:lnTo>
                  <a:pt x="891" y="1676"/>
                </a:lnTo>
                <a:lnTo>
                  <a:pt x="891" y="1665"/>
                </a:lnTo>
                <a:lnTo>
                  <a:pt x="880" y="1655"/>
                </a:lnTo>
                <a:lnTo>
                  <a:pt x="880" y="1644"/>
                </a:lnTo>
                <a:lnTo>
                  <a:pt x="869" y="1633"/>
                </a:lnTo>
                <a:lnTo>
                  <a:pt x="869" y="1611"/>
                </a:lnTo>
                <a:lnTo>
                  <a:pt x="869" y="1589"/>
                </a:lnTo>
                <a:lnTo>
                  <a:pt x="869" y="1567"/>
                </a:lnTo>
                <a:lnTo>
                  <a:pt x="859" y="1535"/>
                </a:lnTo>
                <a:lnTo>
                  <a:pt x="848" y="1502"/>
                </a:lnTo>
                <a:lnTo>
                  <a:pt x="837" y="1470"/>
                </a:lnTo>
                <a:lnTo>
                  <a:pt x="815" y="1437"/>
                </a:lnTo>
                <a:lnTo>
                  <a:pt x="793" y="1393"/>
                </a:lnTo>
                <a:lnTo>
                  <a:pt x="772" y="1361"/>
                </a:lnTo>
                <a:lnTo>
                  <a:pt x="739" y="1317"/>
                </a:lnTo>
                <a:lnTo>
                  <a:pt x="706" y="1274"/>
                </a:lnTo>
                <a:lnTo>
                  <a:pt x="739" y="1274"/>
                </a:lnTo>
                <a:lnTo>
                  <a:pt x="772" y="1274"/>
                </a:lnTo>
                <a:lnTo>
                  <a:pt x="804" y="1263"/>
                </a:lnTo>
                <a:lnTo>
                  <a:pt x="826" y="1263"/>
                </a:lnTo>
                <a:lnTo>
                  <a:pt x="848" y="1263"/>
                </a:lnTo>
                <a:lnTo>
                  <a:pt x="859" y="1252"/>
                </a:lnTo>
                <a:lnTo>
                  <a:pt x="869" y="1241"/>
                </a:lnTo>
                <a:lnTo>
                  <a:pt x="880" y="1241"/>
                </a:lnTo>
                <a:lnTo>
                  <a:pt x="880" y="1219"/>
                </a:lnTo>
                <a:lnTo>
                  <a:pt x="891" y="1208"/>
                </a:lnTo>
                <a:lnTo>
                  <a:pt x="891" y="1176"/>
                </a:lnTo>
                <a:lnTo>
                  <a:pt x="891" y="1143"/>
                </a:lnTo>
                <a:lnTo>
                  <a:pt x="902" y="1110"/>
                </a:lnTo>
                <a:lnTo>
                  <a:pt x="902" y="1067"/>
                </a:lnTo>
                <a:lnTo>
                  <a:pt x="902" y="1012"/>
                </a:lnTo>
                <a:lnTo>
                  <a:pt x="902" y="958"/>
                </a:lnTo>
                <a:lnTo>
                  <a:pt x="902" y="827"/>
                </a:lnTo>
                <a:lnTo>
                  <a:pt x="891" y="708"/>
                </a:lnTo>
                <a:lnTo>
                  <a:pt x="880" y="457"/>
                </a:lnTo>
                <a:lnTo>
                  <a:pt x="880" y="392"/>
                </a:lnTo>
                <a:lnTo>
                  <a:pt x="869" y="349"/>
                </a:lnTo>
                <a:lnTo>
                  <a:pt x="859" y="305"/>
                </a:lnTo>
                <a:lnTo>
                  <a:pt x="859" y="262"/>
                </a:lnTo>
                <a:lnTo>
                  <a:pt x="848" y="229"/>
                </a:lnTo>
                <a:lnTo>
                  <a:pt x="837" y="207"/>
                </a:lnTo>
                <a:lnTo>
                  <a:pt x="826" y="196"/>
                </a:lnTo>
                <a:lnTo>
                  <a:pt x="815" y="185"/>
                </a:lnTo>
                <a:lnTo>
                  <a:pt x="804" y="185"/>
                </a:lnTo>
                <a:lnTo>
                  <a:pt x="793" y="185"/>
                </a:lnTo>
                <a:lnTo>
                  <a:pt x="772" y="175"/>
                </a:lnTo>
                <a:lnTo>
                  <a:pt x="739" y="175"/>
                </a:lnTo>
                <a:lnTo>
                  <a:pt x="696" y="175"/>
                </a:lnTo>
                <a:lnTo>
                  <a:pt x="641" y="185"/>
                </a:lnTo>
                <a:lnTo>
                  <a:pt x="587" y="185"/>
                </a:lnTo>
                <a:lnTo>
                  <a:pt x="511" y="196"/>
                </a:lnTo>
                <a:lnTo>
                  <a:pt x="435" y="207"/>
                </a:lnTo>
                <a:lnTo>
                  <a:pt x="369" y="218"/>
                </a:lnTo>
                <a:lnTo>
                  <a:pt x="293" y="229"/>
                </a:lnTo>
                <a:lnTo>
                  <a:pt x="228" y="240"/>
                </a:lnTo>
                <a:lnTo>
                  <a:pt x="174" y="251"/>
                </a:lnTo>
                <a:lnTo>
                  <a:pt x="119" y="251"/>
                </a:lnTo>
                <a:lnTo>
                  <a:pt x="76" y="251"/>
                </a:lnTo>
                <a:lnTo>
                  <a:pt x="32" y="251"/>
                </a:lnTo>
                <a:lnTo>
                  <a:pt x="0" y="251"/>
                </a:lnTo>
                <a:lnTo>
                  <a:pt x="0" y="142"/>
                </a:lnTo>
                <a:lnTo>
                  <a:pt x="130" y="131"/>
                </a:lnTo>
                <a:lnTo>
                  <a:pt x="261" y="131"/>
                </a:lnTo>
                <a:lnTo>
                  <a:pt x="380" y="109"/>
                </a:lnTo>
                <a:lnTo>
                  <a:pt x="446" y="98"/>
                </a:lnTo>
                <a:lnTo>
                  <a:pt x="511" y="87"/>
                </a:lnTo>
                <a:lnTo>
                  <a:pt x="565" y="77"/>
                </a:lnTo>
                <a:lnTo>
                  <a:pt x="619" y="77"/>
                </a:lnTo>
                <a:lnTo>
                  <a:pt x="663" y="66"/>
                </a:lnTo>
                <a:lnTo>
                  <a:pt x="696" y="55"/>
                </a:lnTo>
                <a:lnTo>
                  <a:pt x="728" y="44"/>
                </a:lnTo>
                <a:lnTo>
                  <a:pt x="750" y="33"/>
                </a:lnTo>
                <a:lnTo>
                  <a:pt x="761" y="33"/>
                </a:lnTo>
                <a:lnTo>
                  <a:pt x="772" y="22"/>
                </a:lnTo>
                <a:lnTo>
                  <a:pt x="793" y="0"/>
                </a:lnTo>
                <a:lnTo>
                  <a:pt x="804" y="0"/>
                </a:lnTo>
                <a:lnTo>
                  <a:pt x="815" y="0"/>
                </a:lnTo>
                <a:lnTo>
                  <a:pt x="826" y="0"/>
                </a:lnTo>
                <a:lnTo>
                  <a:pt x="837" y="0"/>
                </a:lnTo>
                <a:lnTo>
                  <a:pt x="848" y="0"/>
                </a:lnTo>
                <a:lnTo>
                  <a:pt x="869" y="11"/>
                </a:lnTo>
                <a:lnTo>
                  <a:pt x="891" y="22"/>
                </a:lnTo>
                <a:lnTo>
                  <a:pt x="913" y="33"/>
                </a:lnTo>
                <a:lnTo>
                  <a:pt x="946" y="55"/>
                </a:lnTo>
                <a:lnTo>
                  <a:pt x="967" y="66"/>
                </a:lnTo>
                <a:lnTo>
                  <a:pt x="1000" y="87"/>
                </a:lnTo>
                <a:lnTo>
                  <a:pt x="1022" y="98"/>
                </a:lnTo>
                <a:lnTo>
                  <a:pt x="1043" y="120"/>
                </a:lnTo>
                <a:lnTo>
                  <a:pt x="1054" y="131"/>
                </a:lnTo>
                <a:lnTo>
                  <a:pt x="1076" y="142"/>
                </a:lnTo>
                <a:lnTo>
                  <a:pt x="1087" y="153"/>
                </a:lnTo>
                <a:lnTo>
                  <a:pt x="1087" y="164"/>
                </a:lnTo>
                <a:lnTo>
                  <a:pt x="1087" y="175"/>
                </a:lnTo>
                <a:lnTo>
                  <a:pt x="1087" y="185"/>
                </a:lnTo>
                <a:lnTo>
                  <a:pt x="1087" y="207"/>
                </a:lnTo>
                <a:lnTo>
                  <a:pt x="1076" y="218"/>
                </a:lnTo>
                <a:lnTo>
                  <a:pt x="1054" y="229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8272" name="任意多边形 138271"/>
          <p:cNvSpPr/>
          <p:nvPr/>
        </p:nvSpPr>
        <p:spPr>
          <a:xfrm>
            <a:off x="5396230" y="2406968"/>
            <a:ext cx="414338" cy="125412"/>
          </a:xfrm>
          <a:custGeom>
            <a:avLst/>
            <a:gdLst>
              <a:gd name="txL" fmla="*/ 0 w 652"/>
              <a:gd name="txT" fmla="*/ 0 h 196"/>
              <a:gd name="txR" fmla="*/ 652 w 652"/>
              <a:gd name="txB" fmla="*/ 196 h 196"/>
            </a:gdLst>
            <a:ahLst/>
            <a:cxnLst>
              <a:cxn ang="0">
                <a:pos x="175672322" y="66735180"/>
              </a:cxn>
              <a:cxn ang="0">
                <a:pos x="131653358" y="71238495"/>
              </a:cxn>
              <a:cxn ang="0">
                <a:pos x="88037928" y="75742449"/>
              </a:cxn>
              <a:cxn ang="0">
                <a:pos x="44018964" y="80245764"/>
              </a:cxn>
              <a:cxn ang="0">
                <a:pos x="0" y="80245764"/>
              </a:cxn>
              <a:cxn ang="0">
                <a:pos x="0" y="49130151"/>
              </a:cxn>
              <a:cxn ang="0">
                <a:pos x="4442059" y="49130151"/>
              </a:cxn>
              <a:cxn ang="0">
                <a:pos x="13326813" y="49130151"/>
              </a:cxn>
              <a:cxn ang="0">
                <a:pos x="26250092" y="44626197"/>
              </a:cxn>
              <a:cxn ang="0">
                <a:pos x="39576905" y="44626197"/>
              </a:cxn>
              <a:cxn ang="0">
                <a:pos x="56942243" y="40122882"/>
              </a:cxn>
              <a:cxn ang="0">
                <a:pos x="74711115" y="35619567"/>
              </a:cxn>
              <a:cxn ang="0">
                <a:pos x="96519147" y="31115613"/>
              </a:cxn>
              <a:cxn ang="0">
                <a:pos x="118730079" y="26612298"/>
              </a:cxn>
              <a:cxn ang="0">
                <a:pos x="140538112" y="22517853"/>
              </a:cxn>
              <a:cxn ang="0">
                <a:pos x="162345508" y="18014538"/>
              </a:cxn>
              <a:cxn ang="0">
                <a:pos x="180115016" y="13510584"/>
              </a:cxn>
              <a:cxn ang="0">
                <a:pos x="193037659" y="9007269"/>
              </a:cxn>
              <a:cxn ang="0">
                <a:pos x="206364473" y="4503315"/>
              </a:cxn>
              <a:cxn ang="0">
                <a:pos x="215249226" y="4503315"/>
              </a:cxn>
              <a:cxn ang="0">
                <a:pos x="219691286" y="4503315"/>
              </a:cxn>
              <a:cxn ang="0">
                <a:pos x="224133980" y="0"/>
              </a:cxn>
              <a:cxn ang="0">
                <a:pos x="224133980" y="4503315"/>
              </a:cxn>
              <a:cxn ang="0">
                <a:pos x="228172505" y="4503315"/>
              </a:cxn>
              <a:cxn ang="0">
                <a:pos x="237056623" y="9007269"/>
              </a:cxn>
              <a:cxn ang="0">
                <a:pos x="245941377" y="13510584"/>
              </a:cxn>
              <a:cxn ang="0">
                <a:pos x="254826131" y="18014538"/>
              </a:cxn>
              <a:cxn ang="0">
                <a:pos x="259268191" y="26612298"/>
              </a:cxn>
              <a:cxn ang="0">
                <a:pos x="263306715" y="31115613"/>
              </a:cxn>
              <a:cxn ang="0">
                <a:pos x="263306715" y="35619567"/>
              </a:cxn>
              <a:cxn ang="0">
                <a:pos x="259268191" y="40122882"/>
              </a:cxn>
              <a:cxn ang="0">
                <a:pos x="254826131" y="40122882"/>
              </a:cxn>
              <a:cxn ang="0">
                <a:pos x="250383437" y="44626197"/>
              </a:cxn>
              <a:cxn ang="0">
                <a:pos x="241499318" y="44626197"/>
              </a:cxn>
              <a:cxn ang="0">
                <a:pos x="228172505" y="49130151"/>
              </a:cxn>
              <a:cxn ang="0">
                <a:pos x="210807167" y="53633466"/>
              </a:cxn>
              <a:cxn ang="0">
                <a:pos x="193037659" y="58137420"/>
              </a:cxn>
              <a:cxn ang="0">
                <a:pos x="175672322" y="66735180"/>
              </a:cxn>
              <a:cxn ang="0">
                <a:pos x="175672322" y="66735180"/>
              </a:cxn>
            </a:cxnLst>
            <a:rect l="txL" t="txT" r="txR" b="txB"/>
            <a:pathLst>
              <a:path w="652" h="196">
                <a:moveTo>
                  <a:pt x="435" y="163"/>
                </a:moveTo>
                <a:lnTo>
                  <a:pt x="326" y="174"/>
                </a:lnTo>
                <a:lnTo>
                  <a:pt x="218" y="185"/>
                </a:lnTo>
                <a:lnTo>
                  <a:pt x="109" y="196"/>
                </a:lnTo>
                <a:lnTo>
                  <a:pt x="0" y="196"/>
                </a:lnTo>
                <a:lnTo>
                  <a:pt x="0" y="120"/>
                </a:lnTo>
                <a:lnTo>
                  <a:pt x="11" y="120"/>
                </a:lnTo>
                <a:lnTo>
                  <a:pt x="33" y="120"/>
                </a:lnTo>
                <a:lnTo>
                  <a:pt x="65" y="109"/>
                </a:lnTo>
                <a:lnTo>
                  <a:pt x="98" y="109"/>
                </a:lnTo>
                <a:lnTo>
                  <a:pt x="141" y="98"/>
                </a:lnTo>
                <a:lnTo>
                  <a:pt x="185" y="87"/>
                </a:lnTo>
                <a:lnTo>
                  <a:pt x="239" y="76"/>
                </a:lnTo>
                <a:lnTo>
                  <a:pt x="294" y="65"/>
                </a:lnTo>
                <a:lnTo>
                  <a:pt x="348" y="55"/>
                </a:lnTo>
                <a:lnTo>
                  <a:pt x="402" y="44"/>
                </a:lnTo>
                <a:lnTo>
                  <a:pt x="446" y="33"/>
                </a:lnTo>
                <a:lnTo>
                  <a:pt x="478" y="22"/>
                </a:lnTo>
                <a:lnTo>
                  <a:pt x="511" y="11"/>
                </a:lnTo>
                <a:lnTo>
                  <a:pt x="533" y="11"/>
                </a:lnTo>
                <a:lnTo>
                  <a:pt x="544" y="11"/>
                </a:lnTo>
                <a:lnTo>
                  <a:pt x="555" y="0"/>
                </a:lnTo>
                <a:lnTo>
                  <a:pt x="555" y="11"/>
                </a:lnTo>
                <a:lnTo>
                  <a:pt x="565" y="11"/>
                </a:lnTo>
                <a:lnTo>
                  <a:pt x="587" y="22"/>
                </a:lnTo>
                <a:lnTo>
                  <a:pt x="609" y="33"/>
                </a:lnTo>
                <a:lnTo>
                  <a:pt x="631" y="44"/>
                </a:lnTo>
                <a:lnTo>
                  <a:pt x="642" y="65"/>
                </a:lnTo>
                <a:lnTo>
                  <a:pt x="652" y="76"/>
                </a:lnTo>
                <a:lnTo>
                  <a:pt x="652" y="87"/>
                </a:lnTo>
                <a:lnTo>
                  <a:pt x="642" y="98"/>
                </a:lnTo>
                <a:lnTo>
                  <a:pt x="631" y="98"/>
                </a:lnTo>
                <a:lnTo>
                  <a:pt x="620" y="109"/>
                </a:lnTo>
                <a:lnTo>
                  <a:pt x="598" y="109"/>
                </a:lnTo>
                <a:lnTo>
                  <a:pt x="565" y="120"/>
                </a:lnTo>
                <a:lnTo>
                  <a:pt x="522" y="131"/>
                </a:lnTo>
                <a:lnTo>
                  <a:pt x="478" y="142"/>
                </a:lnTo>
                <a:lnTo>
                  <a:pt x="435" y="163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8273" name="任意多边形 138272"/>
          <p:cNvSpPr/>
          <p:nvPr/>
        </p:nvSpPr>
        <p:spPr>
          <a:xfrm>
            <a:off x="5396230" y="2649855"/>
            <a:ext cx="414338" cy="123825"/>
          </a:xfrm>
          <a:custGeom>
            <a:avLst/>
            <a:gdLst>
              <a:gd name="txL" fmla="*/ 0 w 652"/>
              <a:gd name="txT" fmla="*/ 0 h 196"/>
              <a:gd name="txR" fmla="*/ 652 w 652"/>
              <a:gd name="txB" fmla="*/ 196 h 196"/>
            </a:gdLst>
            <a:ahLst/>
            <a:cxnLst>
              <a:cxn ang="0">
                <a:pos x="0" y="52285106"/>
              </a:cxn>
              <a:cxn ang="0">
                <a:pos x="21807397" y="47894373"/>
              </a:cxn>
              <a:cxn ang="0">
                <a:pos x="44018964" y="39114170"/>
              </a:cxn>
              <a:cxn ang="0">
                <a:pos x="61384302" y="34723436"/>
              </a:cxn>
              <a:cxn ang="0">
                <a:pos x="79153810" y="30333334"/>
              </a:cxn>
              <a:cxn ang="0">
                <a:pos x="96519147" y="25942601"/>
              </a:cxn>
              <a:cxn ang="0">
                <a:pos x="114288020" y="21552499"/>
              </a:cxn>
              <a:cxn ang="0">
                <a:pos x="127211298" y="17561038"/>
              </a:cxn>
              <a:cxn ang="0">
                <a:pos x="140538112" y="13170937"/>
              </a:cxn>
              <a:cxn ang="0">
                <a:pos x="153864925" y="13170937"/>
              </a:cxn>
              <a:cxn ang="0">
                <a:pos x="162345508" y="8780835"/>
              </a:cxn>
              <a:cxn ang="0">
                <a:pos x="175672322" y="4390102"/>
              </a:cxn>
              <a:cxn ang="0">
                <a:pos x="180115016" y="4390102"/>
              </a:cxn>
              <a:cxn ang="0">
                <a:pos x="188999135" y="4390102"/>
              </a:cxn>
              <a:cxn ang="0">
                <a:pos x="197480354" y="0"/>
              </a:cxn>
              <a:cxn ang="0">
                <a:pos x="201922413" y="0"/>
              </a:cxn>
              <a:cxn ang="0">
                <a:pos x="206364473" y="0"/>
              </a:cxn>
              <a:cxn ang="0">
                <a:pos x="224133980" y="0"/>
              </a:cxn>
              <a:cxn ang="0">
                <a:pos x="232614564" y="4390102"/>
              </a:cxn>
              <a:cxn ang="0">
                <a:pos x="245941377" y="4390102"/>
              </a:cxn>
              <a:cxn ang="0">
                <a:pos x="254826131" y="8780835"/>
              </a:cxn>
              <a:cxn ang="0">
                <a:pos x="259268191" y="13170937"/>
              </a:cxn>
              <a:cxn ang="0">
                <a:pos x="263306715" y="21552499"/>
              </a:cxn>
              <a:cxn ang="0">
                <a:pos x="263306715" y="25942601"/>
              </a:cxn>
              <a:cxn ang="0">
                <a:pos x="259268191" y="25942601"/>
              </a:cxn>
              <a:cxn ang="0">
                <a:pos x="254826131" y="30333334"/>
              </a:cxn>
              <a:cxn ang="0">
                <a:pos x="245941377" y="34723436"/>
              </a:cxn>
              <a:cxn ang="0">
                <a:pos x="237056623" y="39114170"/>
              </a:cxn>
              <a:cxn ang="0">
                <a:pos x="224133980" y="43504271"/>
              </a:cxn>
              <a:cxn ang="0">
                <a:pos x="206364473" y="47894373"/>
              </a:cxn>
              <a:cxn ang="0">
                <a:pos x="184557076" y="52285106"/>
              </a:cxn>
              <a:cxn ang="0">
                <a:pos x="162345508" y="56675208"/>
              </a:cxn>
              <a:cxn ang="0">
                <a:pos x="136095417" y="60666669"/>
              </a:cxn>
              <a:cxn ang="0">
                <a:pos x="114288020" y="65056771"/>
              </a:cxn>
              <a:cxn ang="0">
                <a:pos x="92076453" y="69446872"/>
              </a:cxn>
              <a:cxn ang="0">
                <a:pos x="70269056" y="73837606"/>
              </a:cxn>
              <a:cxn ang="0">
                <a:pos x="52903718" y="73837606"/>
              </a:cxn>
              <a:cxn ang="0">
                <a:pos x="30692151" y="73837606"/>
              </a:cxn>
              <a:cxn ang="0">
                <a:pos x="17768872" y="78227707"/>
              </a:cxn>
              <a:cxn ang="0">
                <a:pos x="0" y="78227707"/>
              </a:cxn>
              <a:cxn ang="0">
                <a:pos x="0" y="52285106"/>
              </a:cxn>
              <a:cxn ang="0">
                <a:pos x="0" y="52285106"/>
              </a:cxn>
            </a:cxnLst>
            <a:rect l="txL" t="txT" r="txR" b="txB"/>
            <a:pathLst>
              <a:path w="652" h="196">
                <a:moveTo>
                  <a:pt x="0" y="131"/>
                </a:moveTo>
                <a:lnTo>
                  <a:pt x="54" y="120"/>
                </a:lnTo>
                <a:lnTo>
                  <a:pt x="109" y="98"/>
                </a:lnTo>
                <a:lnTo>
                  <a:pt x="152" y="87"/>
                </a:lnTo>
                <a:lnTo>
                  <a:pt x="196" y="76"/>
                </a:lnTo>
                <a:lnTo>
                  <a:pt x="239" y="65"/>
                </a:lnTo>
                <a:lnTo>
                  <a:pt x="283" y="54"/>
                </a:lnTo>
                <a:lnTo>
                  <a:pt x="315" y="44"/>
                </a:lnTo>
                <a:lnTo>
                  <a:pt x="348" y="33"/>
                </a:lnTo>
                <a:lnTo>
                  <a:pt x="381" y="33"/>
                </a:lnTo>
                <a:lnTo>
                  <a:pt x="402" y="22"/>
                </a:lnTo>
                <a:lnTo>
                  <a:pt x="435" y="11"/>
                </a:lnTo>
                <a:lnTo>
                  <a:pt x="446" y="11"/>
                </a:lnTo>
                <a:lnTo>
                  <a:pt x="468" y="11"/>
                </a:lnTo>
                <a:lnTo>
                  <a:pt x="489" y="0"/>
                </a:lnTo>
                <a:lnTo>
                  <a:pt x="500" y="0"/>
                </a:lnTo>
                <a:lnTo>
                  <a:pt x="511" y="0"/>
                </a:lnTo>
                <a:lnTo>
                  <a:pt x="555" y="0"/>
                </a:lnTo>
                <a:lnTo>
                  <a:pt x="576" y="11"/>
                </a:lnTo>
                <a:lnTo>
                  <a:pt x="609" y="11"/>
                </a:lnTo>
                <a:lnTo>
                  <a:pt x="631" y="22"/>
                </a:lnTo>
                <a:lnTo>
                  <a:pt x="642" y="33"/>
                </a:lnTo>
                <a:lnTo>
                  <a:pt x="652" y="54"/>
                </a:lnTo>
                <a:lnTo>
                  <a:pt x="652" y="65"/>
                </a:lnTo>
                <a:lnTo>
                  <a:pt x="642" y="65"/>
                </a:lnTo>
                <a:lnTo>
                  <a:pt x="631" y="76"/>
                </a:lnTo>
                <a:lnTo>
                  <a:pt x="609" y="87"/>
                </a:lnTo>
                <a:lnTo>
                  <a:pt x="587" y="98"/>
                </a:lnTo>
                <a:lnTo>
                  <a:pt x="555" y="109"/>
                </a:lnTo>
                <a:lnTo>
                  <a:pt x="511" y="120"/>
                </a:lnTo>
                <a:lnTo>
                  <a:pt x="457" y="131"/>
                </a:lnTo>
                <a:lnTo>
                  <a:pt x="402" y="142"/>
                </a:lnTo>
                <a:lnTo>
                  <a:pt x="337" y="152"/>
                </a:lnTo>
                <a:lnTo>
                  <a:pt x="283" y="163"/>
                </a:lnTo>
                <a:lnTo>
                  <a:pt x="228" y="174"/>
                </a:lnTo>
                <a:lnTo>
                  <a:pt x="174" y="185"/>
                </a:lnTo>
                <a:lnTo>
                  <a:pt x="131" y="185"/>
                </a:lnTo>
                <a:lnTo>
                  <a:pt x="76" y="185"/>
                </a:lnTo>
                <a:lnTo>
                  <a:pt x="44" y="196"/>
                </a:lnTo>
                <a:lnTo>
                  <a:pt x="0" y="196"/>
                </a:lnTo>
                <a:lnTo>
                  <a:pt x="0" y="131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8274" name="任意多边形 138273"/>
          <p:cNvSpPr/>
          <p:nvPr/>
        </p:nvSpPr>
        <p:spPr>
          <a:xfrm>
            <a:off x="5381943" y="2911793"/>
            <a:ext cx="538162" cy="96837"/>
          </a:xfrm>
          <a:custGeom>
            <a:avLst/>
            <a:gdLst>
              <a:gd name="txL" fmla="*/ 0 w 848"/>
              <a:gd name="txT" fmla="*/ 0 h 152"/>
              <a:gd name="txR" fmla="*/ 848 w 848"/>
              <a:gd name="txB" fmla="*/ 152 h 152"/>
            </a:gdLst>
            <a:ahLst/>
            <a:cxnLst>
              <a:cxn ang="0">
                <a:pos x="0" y="35311102"/>
              </a:cxn>
              <a:cxn ang="0">
                <a:pos x="22150951" y="30847044"/>
              </a:cxn>
              <a:cxn ang="0">
                <a:pos x="43899550" y="26382349"/>
              </a:cxn>
              <a:cxn ang="0">
                <a:pos x="65648149" y="21917653"/>
              </a:cxn>
              <a:cxn ang="0">
                <a:pos x="87799100" y="17452958"/>
              </a:cxn>
              <a:cxn ang="0">
                <a:pos x="105117381" y="17452958"/>
              </a:cxn>
              <a:cxn ang="0">
                <a:pos x="122838650" y="12988263"/>
              </a:cxn>
              <a:cxn ang="0">
                <a:pos x="140156931" y="8523567"/>
              </a:cxn>
              <a:cxn ang="0">
                <a:pos x="157877565" y="8523567"/>
              </a:cxn>
              <a:cxn ang="0">
                <a:pos x="170765530" y="8523567"/>
              </a:cxn>
              <a:cxn ang="0">
                <a:pos x="184056481" y="4058872"/>
              </a:cxn>
              <a:cxn ang="0">
                <a:pos x="197346798" y="4058872"/>
              </a:cxn>
              <a:cxn ang="0">
                <a:pos x="205804445" y="4058872"/>
              </a:cxn>
              <a:cxn ang="0">
                <a:pos x="219095397" y="0"/>
              </a:cxn>
              <a:cxn ang="0">
                <a:pos x="227956031" y="0"/>
              </a:cxn>
              <a:cxn ang="0">
                <a:pos x="232386348" y="0"/>
              </a:cxn>
              <a:cxn ang="0">
                <a:pos x="240843995" y="0"/>
              </a:cxn>
              <a:cxn ang="0">
                <a:pos x="249704630" y="0"/>
              </a:cxn>
              <a:cxn ang="0">
                <a:pos x="262994946" y="4058872"/>
              </a:cxn>
              <a:cxn ang="0">
                <a:pos x="275882911" y="8523567"/>
              </a:cxn>
              <a:cxn ang="0">
                <a:pos x="289173862" y="12988263"/>
              </a:cxn>
              <a:cxn ang="0">
                <a:pos x="302464179" y="21917653"/>
              </a:cxn>
              <a:cxn ang="0">
                <a:pos x="315352143" y="30847044"/>
              </a:cxn>
              <a:cxn ang="0">
                <a:pos x="328643095" y="39775798"/>
              </a:cxn>
              <a:cxn ang="0">
                <a:pos x="341531059" y="52764060"/>
              </a:cxn>
              <a:cxn ang="0">
                <a:pos x="328643095" y="52764060"/>
              </a:cxn>
              <a:cxn ang="0">
                <a:pos x="315352143" y="52764060"/>
              </a:cxn>
              <a:cxn ang="0">
                <a:pos x="302464179" y="52764060"/>
              </a:cxn>
              <a:cxn ang="0">
                <a:pos x="284743545" y="52764060"/>
              </a:cxn>
              <a:cxn ang="0">
                <a:pos x="267425263" y="52764060"/>
              </a:cxn>
              <a:cxn ang="0">
                <a:pos x="249704630" y="57228756"/>
              </a:cxn>
              <a:cxn ang="0">
                <a:pos x="232386348" y="57228756"/>
              </a:cxn>
              <a:cxn ang="0">
                <a:pos x="210234762" y="57228756"/>
              </a:cxn>
              <a:cxn ang="0">
                <a:pos x="188486798" y="57228756"/>
              </a:cxn>
              <a:cxn ang="0">
                <a:pos x="162307882" y="57228756"/>
              </a:cxn>
              <a:cxn ang="0">
                <a:pos x="140156931" y="57228756"/>
              </a:cxn>
              <a:cxn ang="0">
                <a:pos x="113978015" y="61693451"/>
              </a:cxn>
              <a:cxn ang="0">
                <a:pos x="87799100" y="61693451"/>
              </a:cxn>
              <a:cxn ang="0">
                <a:pos x="61620818" y="61693451"/>
              </a:cxn>
              <a:cxn ang="0">
                <a:pos x="30609233" y="61693451"/>
              </a:cxn>
              <a:cxn ang="0">
                <a:pos x="0" y="61693451"/>
              </a:cxn>
              <a:cxn ang="0">
                <a:pos x="0" y="35311102"/>
              </a:cxn>
              <a:cxn ang="0">
                <a:pos x="0" y="35311102"/>
              </a:cxn>
            </a:cxnLst>
            <a:rect l="txL" t="txT" r="txR" b="txB"/>
            <a:pathLst>
              <a:path w="848" h="152">
                <a:moveTo>
                  <a:pt x="0" y="87"/>
                </a:moveTo>
                <a:lnTo>
                  <a:pt x="55" y="76"/>
                </a:lnTo>
                <a:lnTo>
                  <a:pt x="109" y="65"/>
                </a:lnTo>
                <a:lnTo>
                  <a:pt x="163" y="54"/>
                </a:lnTo>
                <a:lnTo>
                  <a:pt x="218" y="43"/>
                </a:lnTo>
                <a:lnTo>
                  <a:pt x="261" y="43"/>
                </a:lnTo>
                <a:lnTo>
                  <a:pt x="305" y="32"/>
                </a:lnTo>
                <a:lnTo>
                  <a:pt x="348" y="21"/>
                </a:lnTo>
                <a:lnTo>
                  <a:pt x="392" y="21"/>
                </a:lnTo>
                <a:lnTo>
                  <a:pt x="424" y="21"/>
                </a:lnTo>
                <a:lnTo>
                  <a:pt x="457" y="10"/>
                </a:lnTo>
                <a:lnTo>
                  <a:pt x="490" y="10"/>
                </a:lnTo>
                <a:lnTo>
                  <a:pt x="511" y="10"/>
                </a:lnTo>
                <a:lnTo>
                  <a:pt x="544" y="0"/>
                </a:lnTo>
                <a:lnTo>
                  <a:pt x="566" y="0"/>
                </a:lnTo>
                <a:lnTo>
                  <a:pt x="577" y="0"/>
                </a:lnTo>
                <a:lnTo>
                  <a:pt x="598" y="0"/>
                </a:lnTo>
                <a:lnTo>
                  <a:pt x="620" y="0"/>
                </a:lnTo>
                <a:lnTo>
                  <a:pt x="653" y="10"/>
                </a:lnTo>
                <a:lnTo>
                  <a:pt x="685" y="21"/>
                </a:lnTo>
                <a:lnTo>
                  <a:pt x="718" y="32"/>
                </a:lnTo>
                <a:lnTo>
                  <a:pt x="751" y="54"/>
                </a:lnTo>
                <a:lnTo>
                  <a:pt x="783" y="76"/>
                </a:lnTo>
                <a:lnTo>
                  <a:pt x="816" y="98"/>
                </a:lnTo>
                <a:lnTo>
                  <a:pt x="848" y="130"/>
                </a:lnTo>
                <a:lnTo>
                  <a:pt x="816" y="130"/>
                </a:lnTo>
                <a:lnTo>
                  <a:pt x="783" y="130"/>
                </a:lnTo>
                <a:lnTo>
                  <a:pt x="751" y="130"/>
                </a:lnTo>
                <a:lnTo>
                  <a:pt x="707" y="130"/>
                </a:lnTo>
                <a:lnTo>
                  <a:pt x="664" y="130"/>
                </a:lnTo>
                <a:lnTo>
                  <a:pt x="620" y="141"/>
                </a:lnTo>
                <a:lnTo>
                  <a:pt x="577" y="141"/>
                </a:lnTo>
                <a:lnTo>
                  <a:pt x="522" y="141"/>
                </a:lnTo>
                <a:lnTo>
                  <a:pt x="468" y="141"/>
                </a:lnTo>
                <a:lnTo>
                  <a:pt x="403" y="141"/>
                </a:lnTo>
                <a:lnTo>
                  <a:pt x="348" y="141"/>
                </a:lnTo>
                <a:lnTo>
                  <a:pt x="283" y="152"/>
                </a:lnTo>
                <a:lnTo>
                  <a:pt x="218" y="152"/>
                </a:lnTo>
                <a:lnTo>
                  <a:pt x="153" y="152"/>
                </a:lnTo>
                <a:lnTo>
                  <a:pt x="76" y="152"/>
                </a:lnTo>
                <a:lnTo>
                  <a:pt x="0" y="152"/>
                </a:lnTo>
                <a:lnTo>
                  <a:pt x="0" y="87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8276" name="任意多边形 138275"/>
          <p:cNvSpPr/>
          <p:nvPr/>
        </p:nvSpPr>
        <p:spPr>
          <a:xfrm>
            <a:off x="5231130" y="1889443"/>
            <a:ext cx="785813" cy="187325"/>
          </a:xfrm>
          <a:custGeom>
            <a:avLst/>
            <a:gdLst>
              <a:gd name="txL" fmla="*/ 0 w 1240"/>
              <a:gd name="txT" fmla="*/ 0 h 294"/>
              <a:gd name="txR" fmla="*/ 1240 w 1240"/>
              <a:gd name="txB" fmla="*/ 294 h 294"/>
            </a:gdLst>
            <a:ahLst/>
            <a:cxnLst>
              <a:cxn ang="0">
                <a:pos x="187949359" y="92967996"/>
              </a:cxn>
              <a:cxn ang="0">
                <a:pos x="148592169" y="97027341"/>
              </a:cxn>
              <a:cxn ang="0">
                <a:pos x="113653275" y="105959048"/>
              </a:cxn>
              <a:cxn ang="0">
                <a:pos x="83131411" y="110424265"/>
              </a:cxn>
              <a:cxn ang="0">
                <a:pos x="57027210" y="110424265"/>
              </a:cxn>
              <a:cxn ang="0">
                <a:pos x="34939527" y="114890118"/>
              </a:cxn>
              <a:cxn ang="0">
                <a:pos x="17670653" y="114890118"/>
              </a:cxn>
              <a:cxn ang="0">
                <a:pos x="4417663" y="119355972"/>
              </a:cxn>
              <a:cxn ang="0">
                <a:pos x="0" y="79570435"/>
              </a:cxn>
              <a:cxn ang="0">
                <a:pos x="8835326" y="79570435"/>
              </a:cxn>
              <a:cxn ang="0">
                <a:pos x="26104201" y="75105219"/>
              </a:cxn>
              <a:cxn ang="0">
                <a:pos x="48191883" y="75105219"/>
              </a:cxn>
              <a:cxn ang="0">
                <a:pos x="78713748" y="70639365"/>
              </a:cxn>
              <a:cxn ang="0">
                <a:pos x="113653275" y="61707659"/>
              </a:cxn>
              <a:cxn ang="0">
                <a:pos x="153009832" y="53182460"/>
              </a:cxn>
              <a:cxn ang="0">
                <a:pos x="200800570" y="44250753"/>
              </a:cxn>
              <a:cxn ang="0">
                <a:pos x="248993087" y="35319683"/>
              </a:cxn>
              <a:cxn ang="0">
                <a:pos x="301200855" y="26387976"/>
              </a:cxn>
              <a:cxn ang="0">
                <a:pos x="344975709" y="17862777"/>
              </a:cxn>
              <a:cxn ang="0">
                <a:pos x="384332266" y="13396923"/>
              </a:cxn>
              <a:cxn ang="0">
                <a:pos x="414854130" y="4465853"/>
              </a:cxn>
              <a:cxn ang="0">
                <a:pos x="440958331" y="4465853"/>
              </a:cxn>
              <a:cxn ang="0">
                <a:pos x="458628350" y="0"/>
              </a:cxn>
              <a:cxn ang="0">
                <a:pos x="471479562" y="0"/>
              </a:cxn>
              <a:cxn ang="0">
                <a:pos x="480314888" y="4465853"/>
              </a:cxn>
              <a:cxn ang="0">
                <a:pos x="493567878" y="13396923"/>
              </a:cxn>
              <a:cxn ang="0">
                <a:pos x="497985541" y="30853829"/>
              </a:cxn>
              <a:cxn ang="0">
                <a:pos x="489150215" y="35319683"/>
              </a:cxn>
              <a:cxn ang="0">
                <a:pos x="475897225" y="44250753"/>
              </a:cxn>
              <a:cxn ang="0">
                <a:pos x="454211321" y="48716606"/>
              </a:cxn>
              <a:cxn ang="0">
                <a:pos x="423689457" y="53182460"/>
              </a:cxn>
              <a:cxn ang="0">
                <a:pos x="379914603" y="57242442"/>
              </a:cxn>
              <a:cxn ang="0">
                <a:pos x="353810402" y="61707659"/>
              </a:cxn>
              <a:cxn ang="0">
                <a:pos x="323289172" y="70639365"/>
              </a:cxn>
              <a:cxn ang="0">
                <a:pos x="288349644" y="75105219"/>
              </a:cxn>
              <a:cxn ang="0">
                <a:pos x="248993087" y="79570435"/>
              </a:cxn>
              <a:cxn ang="0">
                <a:pos x="205218234" y="88502142"/>
              </a:cxn>
            </a:cxnLst>
            <a:rect l="txL" t="txT" r="txR" b="txB"/>
            <a:pathLst>
              <a:path w="1240" h="294">
                <a:moveTo>
                  <a:pt x="511" y="218"/>
                </a:moveTo>
                <a:lnTo>
                  <a:pt x="468" y="229"/>
                </a:lnTo>
                <a:lnTo>
                  <a:pt x="413" y="239"/>
                </a:lnTo>
                <a:lnTo>
                  <a:pt x="370" y="239"/>
                </a:lnTo>
                <a:lnTo>
                  <a:pt x="315" y="250"/>
                </a:lnTo>
                <a:lnTo>
                  <a:pt x="283" y="261"/>
                </a:lnTo>
                <a:lnTo>
                  <a:pt x="239" y="261"/>
                </a:lnTo>
                <a:lnTo>
                  <a:pt x="207" y="272"/>
                </a:lnTo>
                <a:lnTo>
                  <a:pt x="174" y="272"/>
                </a:lnTo>
                <a:lnTo>
                  <a:pt x="142" y="272"/>
                </a:lnTo>
                <a:lnTo>
                  <a:pt x="109" y="283"/>
                </a:lnTo>
                <a:lnTo>
                  <a:pt x="87" y="283"/>
                </a:lnTo>
                <a:lnTo>
                  <a:pt x="65" y="283"/>
                </a:lnTo>
                <a:lnTo>
                  <a:pt x="44" y="283"/>
                </a:lnTo>
                <a:lnTo>
                  <a:pt x="22" y="294"/>
                </a:lnTo>
                <a:lnTo>
                  <a:pt x="11" y="294"/>
                </a:lnTo>
                <a:lnTo>
                  <a:pt x="0" y="294"/>
                </a:lnTo>
                <a:lnTo>
                  <a:pt x="0" y="196"/>
                </a:lnTo>
                <a:lnTo>
                  <a:pt x="11" y="196"/>
                </a:lnTo>
                <a:lnTo>
                  <a:pt x="22" y="196"/>
                </a:lnTo>
                <a:lnTo>
                  <a:pt x="44" y="196"/>
                </a:lnTo>
                <a:lnTo>
                  <a:pt x="65" y="185"/>
                </a:lnTo>
                <a:lnTo>
                  <a:pt x="98" y="185"/>
                </a:lnTo>
                <a:lnTo>
                  <a:pt x="120" y="185"/>
                </a:lnTo>
                <a:lnTo>
                  <a:pt x="163" y="174"/>
                </a:lnTo>
                <a:lnTo>
                  <a:pt x="196" y="174"/>
                </a:lnTo>
                <a:lnTo>
                  <a:pt x="239" y="163"/>
                </a:lnTo>
                <a:lnTo>
                  <a:pt x="283" y="152"/>
                </a:lnTo>
                <a:lnTo>
                  <a:pt x="326" y="141"/>
                </a:lnTo>
                <a:lnTo>
                  <a:pt x="381" y="131"/>
                </a:lnTo>
                <a:lnTo>
                  <a:pt x="435" y="131"/>
                </a:lnTo>
                <a:lnTo>
                  <a:pt x="500" y="109"/>
                </a:lnTo>
                <a:lnTo>
                  <a:pt x="555" y="98"/>
                </a:lnTo>
                <a:lnTo>
                  <a:pt x="620" y="87"/>
                </a:lnTo>
                <a:lnTo>
                  <a:pt x="685" y="76"/>
                </a:lnTo>
                <a:lnTo>
                  <a:pt x="750" y="65"/>
                </a:lnTo>
                <a:lnTo>
                  <a:pt x="805" y="54"/>
                </a:lnTo>
                <a:lnTo>
                  <a:pt x="859" y="44"/>
                </a:lnTo>
                <a:lnTo>
                  <a:pt x="903" y="33"/>
                </a:lnTo>
                <a:lnTo>
                  <a:pt x="957" y="33"/>
                </a:lnTo>
                <a:lnTo>
                  <a:pt x="990" y="22"/>
                </a:lnTo>
                <a:lnTo>
                  <a:pt x="1033" y="11"/>
                </a:lnTo>
                <a:lnTo>
                  <a:pt x="1066" y="11"/>
                </a:lnTo>
                <a:lnTo>
                  <a:pt x="1098" y="11"/>
                </a:lnTo>
                <a:lnTo>
                  <a:pt x="1120" y="0"/>
                </a:lnTo>
                <a:lnTo>
                  <a:pt x="1142" y="0"/>
                </a:lnTo>
                <a:lnTo>
                  <a:pt x="1163" y="0"/>
                </a:lnTo>
                <a:lnTo>
                  <a:pt x="1174" y="0"/>
                </a:lnTo>
                <a:lnTo>
                  <a:pt x="1185" y="0"/>
                </a:lnTo>
                <a:lnTo>
                  <a:pt x="1196" y="11"/>
                </a:lnTo>
                <a:lnTo>
                  <a:pt x="1218" y="22"/>
                </a:lnTo>
                <a:lnTo>
                  <a:pt x="1229" y="33"/>
                </a:lnTo>
                <a:lnTo>
                  <a:pt x="1240" y="65"/>
                </a:lnTo>
                <a:lnTo>
                  <a:pt x="1240" y="76"/>
                </a:lnTo>
                <a:lnTo>
                  <a:pt x="1229" y="87"/>
                </a:lnTo>
                <a:lnTo>
                  <a:pt x="1218" y="87"/>
                </a:lnTo>
                <a:lnTo>
                  <a:pt x="1207" y="98"/>
                </a:lnTo>
                <a:lnTo>
                  <a:pt x="1185" y="109"/>
                </a:lnTo>
                <a:lnTo>
                  <a:pt x="1163" y="109"/>
                </a:lnTo>
                <a:lnTo>
                  <a:pt x="1131" y="120"/>
                </a:lnTo>
                <a:lnTo>
                  <a:pt x="1098" y="120"/>
                </a:lnTo>
                <a:lnTo>
                  <a:pt x="1055" y="131"/>
                </a:lnTo>
                <a:lnTo>
                  <a:pt x="1011" y="141"/>
                </a:lnTo>
                <a:lnTo>
                  <a:pt x="946" y="141"/>
                </a:lnTo>
                <a:lnTo>
                  <a:pt x="913" y="152"/>
                </a:lnTo>
                <a:lnTo>
                  <a:pt x="881" y="152"/>
                </a:lnTo>
                <a:lnTo>
                  <a:pt x="848" y="163"/>
                </a:lnTo>
                <a:lnTo>
                  <a:pt x="805" y="174"/>
                </a:lnTo>
                <a:lnTo>
                  <a:pt x="761" y="174"/>
                </a:lnTo>
                <a:lnTo>
                  <a:pt x="718" y="185"/>
                </a:lnTo>
                <a:lnTo>
                  <a:pt x="674" y="196"/>
                </a:lnTo>
                <a:lnTo>
                  <a:pt x="620" y="196"/>
                </a:lnTo>
                <a:lnTo>
                  <a:pt x="566" y="207"/>
                </a:lnTo>
                <a:lnTo>
                  <a:pt x="511" y="218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8275" name="任意多边形 138274"/>
          <p:cNvSpPr/>
          <p:nvPr/>
        </p:nvSpPr>
        <p:spPr>
          <a:xfrm>
            <a:off x="4664393" y="1668780"/>
            <a:ext cx="642937" cy="1430338"/>
          </a:xfrm>
          <a:custGeom>
            <a:avLst/>
            <a:gdLst>
              <a:gd name="txL" fmla="*/ 0 w 1011"/>
              <a:gd name="txT" fmla="*/ 0 h 2252"/>
              <a:gd name="txR" fmla="*/ 1011 w 1011"/>
              <a:gd name="txB" fmla="*/ 2252 h 2252"/>
            </a:gdLst>
            <a:ahLst/>
            <a:cxnLst>
              <a:cxn ang="0">
                <a:pos x="78862487" y="820927633"/>
              </a:cxn>
              <a:cxn ang="0">
                <a:pos x="110002641" y="781394539"/>
              </a:cxn>
              <a:cxn ang="0">
                <a:pos x="145187385" y="737423078"/>
              </a:cxn>
              <a:cxn ang="0">
                <a:pos x="179967669" y="680543007"/>
              </a:cxn>
              <a:cxn ang="0">
                <a:pos x="215152412" y="623259621"/>
              </a:cxn>
              <a:cxn ang="0">
                <a:pos x="246292567" y="561942454"/>
              </a:cxn>
              <a:cxn ang="0">
                <a:pos x="277028898" y="500221337"/>
              </a:cxn>
              <a:cxn ang="0">
                <a:pos x="298867770" y="438904169"/>
              </a:cxn>
              <a:cxn ang="0">
                <a:pos x="312213641" y="377586367"/>
              </a:cxn>
              <a:cxn ang="0">
                <a:pos x="325155054" y="320302981"/>
              </a:cxn>
              <a:cxn ang="0">
                <a:pos x="334052513" y="258985814"/>
              </a:cxn>
              <a:cxn ang="0">
                <a:pos x="338500925" y="201702429"/>
              </a:cxn>
              <a:cxn ang="0">
                <a:pos x="338500925" y="144822358"/>
              </a:cxn>
              <a:cxn ang="0">
                <a:pos x="334052513" y="96413800"/>
              </a:cxn>
              <a:cxn ang="0">
                <a:pos x="334052513" y="61317167"/>
              </a:cxn>
              <a:cxn ang="0">
                <a:pos x="329603465" y="35095998"/>
              </a:cxn>
              <a:cxn ang="0">
                <a:pos x="325155054" y="17346342"/>
              </a:cxn>
              <a:cxn ang="0">
                <a:pos x="325155054" y="8874828"/>
              </a:cxn>
              <a:cxn ang="0">
                <a:pos x="334052513" y="0"/>
              </a:cxn>
              <a:cxn ang="0">
                <a:pos x="342949973" y="0"/>
              </a:cxn>
              <a:cxn ang="0">
                <a:pos x="360339797" y="0"/>
              </a:cxn>
              <a:cxn ang="0">
                <a:pos x="373685668" y="8874828"/>
              </a:cxn>
              <a:cxn ang="0">
                <a:pos x="395524540" y="12909245"/>
              </a:cxn>
              <a:cxn ang="0">
                <a:pos x="408870411" y="61317167"/>
              </a:cxn>
              <a:cxn ang="0">
                <a:pos x="404422000" y="162168699"/>
              </a:cxn>
              <a:cxn ang="0">
                <a:pos x="399972952" y="267860642"/>
              </a:cxn>
              <a:cxn ang="0">
                <a:pos x="378134080" y="373149270"/>
              </a:cxn>
              <a:cxn ang="0">
                <a:pos x="355891385" y="452216094"/>
              </a:cxn>
              <a:cxn ang="0">
                <a:pos x="329603465" y="522408725"/>
              </a:cxn>
              <a:cxn ang="0">
                <a:pos x="289970310" y="609947697"/>
              </a:cxn>
              <a:cxn ang="0">
                <a:pos x="241844155" y="689014520"/>
              </a:cxn>
              <a:cxn ang="0">
                <a:pos x="179967669" y="768081979"/>
              </a:cxn>
              <a:cxn ang="0">
                <a:pos x="149231338" y="803177977"/>
              </a:cxn>
              <a:cxn ang="0">
                <a:pos x="118495642" y="833836878"/>
              </a:cxn>
              <a:cxn ang="0">
                <a:pos x="87759311" y="856024266"/>
              </a:cxn>
              <a:cxn ang="0">
                <a:pos x="61472027" y="877807704"/>
              </a:cxn>
              <a:cxn ang="0">
                <a:pos x="35184743" y="891120263"/>
              </a:cxn>
              <a:cxn ang="0">
                <a:pos x="17389824" y="899995091"/>
              </a:cxn>
              <a:cxn ang="0">
                <a:pos x="4448412" y="908466605"/>
              </a:cxn>
              <a:cxn ang="0">
                <a:pos x="0" y="904432823"/>
              </a:cxn>
              <a:cxn ang="0">
                <a:pos x="0" y="899995091"/>
              </a:cxn>
              <a:cxn ang="0">
                <a:pos x="12941412" y="886682532"/>
              </a:cxn>
              <a:cxn ang="0">
                <a:pos x="30736331" y="864899094"/>
              </a:cxn>
              <a:cxn ang="0">
                <a:pos x="61472027" y="838273974"/>
              </a:cxn>
            </a:cxnLst>
            <a:rect l="txL" t="txT" r="txR" b="txB"/>
            <a:pathLst>
              <a:path w="1011" h="2252">
                <a:moveTo>
                  <a:pt x="152" y="2078"/>
                </a:moveTo>
                <a:lnTo>
                  <a:pt x="195" y="2035"/>
                </a:lnTo>
                <a:lnTo>
                  <a:pt x="228" y="1991"/>
                </a:lnTo>
                <a:lnTo>
                  <a:pt x="272" y="1937"/>
                </a:lnTo>
                <a:lnTo>
                  <a:pt x="315" y="1882"/>
                </a:lnTo>
                <a:lnTo>
                  <a:pt x="359" y="1828"/>
                </a:lnTo>
                <a:lnTo>
                  <a:pt x="402" y="1763"/>
                </a:lnTo>
                <a:lnTo>
                  <a:pt x="445" y="1687"/>
                </a:lnTo>
                <a:lnTo>
                  <a:pt x="489" y="1621"/>
                </a:lnTo>
                <a:lnTo>
                  <a:pt x="532" y="1545"/>
                </a:lnTo>
                <a:lnTo>
                  <a:pt x="576" y="1469"/>
                </a:lnTo>
                <a:lnTo>
                  <a:pt x="609" y="1393"/>
                </a:lnTo>
                <a:lnTo>
                  <a:pt x="652" y="1317"/>
                </a:lnTo>
                <a:lnTo>
                  <a:pt x="685" y="1240"/>
                </a:lnTo>
                <a:lnTo>
                  <a:pt x="706" y="1164"/>
                </a:lnTo>
                <a:lnTo>
                  <a:pt x="739" y="1088"/>
                </a:lnTo>
                <a:lnTo>
                  <a:pt x="761" y="1012"/>
                </a:lnTo>
                <a:lnTo>
                  <a:pt x="772" y="936"/>
                </a:lnTo>
                <a:lnTo>
                  <a:pt x="793" y="870"/>
                </a:lnTo>
                <a:lnTo>
                  <a:pt x="804" y="794"/>
                </a:lnTo>
                <a:lnTo>
                  <a:pt x="815" y="718"/>
                </a:lnTo>
                <a:lnTo>
                  <a:pt x="826" y="642"/>
                </a:lnTo>
                <a:lnTo>
                  <a:pt x="826" y="566"/>
                </a:lnTo>
                <a:lnTo>
                  <a:pt x="837" y="500"/>
                </a:lnTo>
                <a:lnTo>
                  <a:pt x="837" y="424"/>
                </a:lnTo>
                <a:lnTo>
                  <a:pt x="837" y="359"/>
                </a:lnTo>
                <a:lnTo>
                  <a:pt x="826" y="294"/>
                </a:lnTo>
                <a:lnTo>
                  <a:pt x="826" y="239"/>
                </a:lnTo>
                <a:lnTo>
                  <a:pt x="826" y="196"/>
                </a:lnTo>
                <a:lnTo>
                  <a:pt x="826" y="152"/>
                </a:lnTo>
                <a:lnTo>
                  <a:pt x="815" y="119"/>
                </a:lnTo>
                <a:lnTo>
                  <a:pt x="815" y="87"/>
                </a:lnTo>
                <a:lnTo>
                  <a:pt x="815" y="65"/>
                </a:lnTo>
                <a:lnTo>
                  <a:pt x="804" y="43"/>
                </a:lnTo>
                <a:lnTo>
                  <a:pt x="804" y="22"/>
                </a:lnTo>
                <a:lnTo>
                  <a:pt x="815" y="11"/>
                </a:lnTo>
                <a:lnTo>
                  <a:pt x="826" y="0"/>
                </a:lnTo>
                <a:lnTo>
                  <a:pt x="837" y="0"/>
                </a:lnTo>
                <a:lnTo>
                  <a:pt x="848" y="0"/>
                </a:lnTo>
                <a:lnTo>
                  <a:pt x="869" y="0"/>
                </a:lnTo>
                <a:lnTo>
                  <a:pt x="891" y="0"/>
                </a:lnTo>
                <a:lnTo>
                  <a:pt x="913" y="11"/>
                </a:lnTo>
                <a:lnTo>
                  <a:pt x="924" y="22"/>
                </a:lnTo>
                <a:lnTo>
                  <a:pt x="956" y="32"/>
                </a:lnTo>
                <a:lnTo>
                  <a:pt x="978" y="32"/>
                </a:lnTo>
                <a:lnTo>
                  <a:pt x="1011" y="32"/>
                </a:lnTo>
                <a:lnTo>
                  <a:pt x="1011" y="152"/>
                </a:lnTo>
                <a:lnTo>
                  <a:pt x="1011" y="272"/>
                </a:lnTo>
                <a:lnTo>
                  <a:pt x="1000" y="402"/>
                </a:lnTo>
                <a:lnTo>
                  <a:pt x="1000" y="533"/>
                </a:lnTo>
                <a:lnTo>
                  <a:pt x="989" y="664"/>
                </a:lnTo>
                <a:lnTo>
                  <a:pt x="967" y="794"/>
                </a:lnTo>
                <a:lnTo>
                  <a:pt x="935" y="925"/>
                </a:lnTo>
                <a:lnTo>
                  <a:pt x="902" y="1055"/>
                </a:lnTo>
                <a:lnTo>
                  <a:pt x="880" y="1121"/>
                </a:lnTo>
                <a:lnTo>
                  <a:pt x="859" y="1175"/>
                </a:lnTo>
                <a:lnTo>
                  <a:pt x="815" y="1295"/>
                </a:lnTo>
                <a:lnTo>
                  <a:pt x="772" y="1414"/>
                </a:lnTo>
                <a:lnTo>
                  <a:pt x="717" y="1512"/>
                </a:lnTo>
                <a:lnTo>
                  <a:pt x="663" y="1610"/>
                </a:lnTo>
                <a:lnTo>
                  <a:pt x="598" y="1708"/>
                </a:lnTo>
                <a:lnTo>
                  <a:pt x="522" y="1806"/>
                </a:lnTo>
                <a:lnTo>
                  <a:pt x="445" y="1904"/>
                </a:lnTo>
                <a:lnTo>
                  <a:pt x="402" y="1948"/>
                </a:lnTo>
                <a:lnTo>
                  <a:pt x="369" y="1991"/>
                </a:lnTo>
                <a:lnTo>
                  <a:pt x="326" y="2035"/>
                </a:lnTo>
                <a:lnTo>
                  <a:pt x="293" y="2067"/>
                </a:lnTo>
                <a:lnTo>
                  <a:pt x="250" y="2100"/>
                </a:lnTo>
                <a:lnTo>
                  <a:pt x="217" y="2122"/>
                </a:lnTo>
                <a:lnTo>
                  <a:pt x="185" y="2154"/>
                </a:lnTo>
                <a:lnTo>
                  <a:pt x="152" y="2176"/>
                </a:lnTo>
                <a:lnTo>
                  <a:pt x="119" y="2198"/>
                </a:lnTo>
                <a:lnTo>
                  <a:pt x="87" y="2209"/>
                </a:lnTo>
                <a:lnTo>
                  <a:pt x="65" y="2231"/>
                </a:lnTo>
                <a:lnTo>
                  <a:pt x="43" y="2231"/>
                </a:lnTo>
                <a:lnTo>
                  <a:pt x="21" y="2242"/>
                </a:lnTo>
                <a:lnTo>
                  <a:pt x="11" y="2252"/>
                </a:lnTo>
                <a:lnTo>
                  <a:pt x="0" y="2252"/>
                </a:lnTo>
                <a:lnTo>
                  <a:pt x="0" y="2242"/>
                </a:lnTo>
                <a:lnTo>
                  <a:pt x="0" y="2231"/>
                </a:lnTo>
                <a:lnTo>
                  <a:pt x="11" y="2209"/>
                </a:lnTo>
                <a:lnTo>
                  <a:pt x="32" y="2198"/>
                </a:lnTo>
                <a:lnTo>
                  <a:pt x="54" y="2165"/>
                </a:lnTo>
                <a:lnTo>
                  <a:pt x="76" y="2144"/>
                </a:lnTo>
                <a:lnTo>
                  <a:pt x="108" y="2111"/>
                </a:lnTo>
                <a:lnTo>
                  <a:pt x="152" y="2078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" name="矩形 4"/>
          <p:cNvSpPr/>
          <p:nvPr/>
        </p:nvSpPr>
        <p:spPr>
          <a:xfrm>
            <a:off x="660167" y="1260993"/>
            <a:ext cx="1203325" cy="132238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8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眉</a:t>
            </a:r>
          </a:p>
        </p:txBody>
      </p:sp>
      <p:sp>
        <p:nvSpPr>
          <p:cNvPr id="31" name="矩形 30"/>
          <p:cNvSpPr/>
          <p:nvPr/>
        </p:nvSpPr>
        <p:spPr>
          <a:xfrm>
            <a:off x="578484" y="604222"/>
            <a:ext cx="1726565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4800" b="1" dirty="0">
                <a:solidFill>
                  <a:srgbClr val="FF0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 méi</a:t>
            </a:r>
          </a:p>
        </p:txBody>
      </p:sp>
      <p:pic>
        <p:nvPicPr>
          <p:cNvPr id="32800" name="Picture 37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89813" y="704850"/>
            <a:ext cx="901700" cy="512763"/>
          </a:xfrm>
          <a:prstGeom prst="rect">
            <a:avLst/>
          </a:prstGeom>
          <a:noFill/>
          <a:ln w="9525">
            <a:noFill/>
          </a:ln>
          <a:effectLst>
            <a:outerShdw dist="38100" dir="8100000" algn="tr" rotWithShape="0">
              <a:srgbClr val="000000">
                <a:alpha val="39998"/>
              </a:srgbClr>
            </a:outerShdw>
          </a:effectLst>
        </p:spPr>
      </p:pic>
      <p:grpSp>
        <p:nvGrpSpPr>
          <p:cNvPr id="3" name="组合 2"/>
          <p:cNvGrpSpPr/>
          <p:nvPr/>
        </p:nvGrpSpPr>
        <p:grpSpPr>
          <a:xfrm>
            <a:off x="517260" y="2906266"/>
            <a:ext cx="3518529" cy="1634828"/>
            <a:chOff x="517260" y="2906266"/>
            <a:chExt cx="3518529" cy="1634828"/>
          </a:xfrm>
        </p:grpSpPr>
        <p:sp>
          <p:nvSpPr>
            <p:cNvPr id="32" name="TextBox 31"/>
            <p:cNvSpPr txBox="1">
              <a:spLocks noChangeArrowheads="1"/>
            </p:cNvSpPr>
            <p:nvPr/>
          </p:nvSpPr>
          <p:spPr bwMode="auto">
            <a:xfrm>
              <a:off x="517260" y="2906266"/>
              <a:ext cx="2339975" cy="46166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结构：</a:t>
              </a: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cs typeface="+mn-cs"/>
                </a:rPr>
                <a:t>半包围</a:t>
              </a:r>
            </a:p>
          </p:txBody>
        </p:sp>
        <p:sp>
          <p:nvSpPr>
            <p:cNvPr id="33" name="TextBox 32"/>
            <p:cNvSpPr txBox="1">
              <a:spLocks noChangeArrowheads="1"/>
            </p:cNvSpPr>
            <p:nvPr/>
          </p:nvSpPr>
          <p:spPr bwMode="auto">
            <a:xfrm>
              <a:off x="538526" y="3659849"/>
              <a:ext cx="3497263" cy="46166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组词：</a:t>
              </a: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ea"/>
                  <a:cs typeface="+mn-cs"/>
                </a:rPr>
                <a:t>眉毛  眉飞色舞</a:t>
              </a:r>
            </a:p>
          </p:txBody>
        </p:sp>
        <p:sp>
          <p:nvSpPr>
            <p:cNvPr id="35" name="TextBox 34"/>
            <p:cNvSpPr txBox="1">
              <a:spLocks noChangeArrowheads="1"/>
            </p:cNvSpPr>
            <p:nvPr/>
          </p:nvSpPr>
          <p:spPr bwMode="auto">
            <a:xfrm>
              <a:off x="517260" y="3277741"/>
              <a:ext cx="2905125" cy="46166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音序：</a:t>
              </a:r>
              <a:r>
                <a:rPr kumimoji="0" lang="en-US" altLang="zh-CN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M  </a:t>
              </a: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部首：</a:t>
              </a: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目</a:t>
              </a:r>
            </a:p>
          </p:txBody>
        </p:sp>
        <p:sp>
          <p:nvSpPr>
            <p:cNvPr id="2" name="TextBox 34"/>
            <p:cNvSpPr txBox="1">
              <a:spLocks noChangeArrowheads="1"/>
            </p:cNvSpPr>
            <p:nvPr/>
          </p:nvSpPr>
          <p:spPr bwMode="auto">
            <a:xfrm>
              <a:off x="544899" y="4079429"/>
              <a:ext cx="2339975" cy="46166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笔画：</a:t>
              </a: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九</a:t>
              </a:r>
            </a:p>
          </p:txBody>
        </p:sp>
      </p:grpSp>
      <p:pic>
        <p:nvPicPr>
          <p:cNvPr id="24602" name="图片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7095" y="374968"/>
            <a:ext cx="1677988" cy="708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线形标注 2 4"/>
          <p:cNvSpPr/>
          <p:nvPr/>
        </p:nvSpPr>
        <p:spPr>
          <a:xfrm>
            <a:off x="1927546" y="1530201"/>
            <a:ext cx="2198619" cy="1211580"/>
          </a:xfrm>
          <a:prstGeom prst="borderCallout2">
            <a:avLst>
              <a:gd name="adj1" fmla="val 14170"/>
              <a:gd name="adj2" fmla="val 105332"/>
              <a:gd name="adj3" fmla="val 12170"/>
              <a:gd name="adj4" fmla="val 103325"/>
              <a:gd name="adj5" fmla="val 55995"/>
              <a:gd name="adj6" fmla="val 143187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4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zh-CN" altLang="en-US" sz="24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上框要扁、里边有一短竖，竖撇要长</a:t>
            </a:r>
            <a:r>
              <a:rPr kumimoji="0" lang="zh-CN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ea"/>
              </a:rPr>
              <a:t>。</a:t>
            </a:r>
          </a:p>
        </p:txBody>
      </p:sp>
      <p:sp>
        <p:nvSpPr>
          <p:cNvPr id="11" name="线形标注 2 10"/>
          <p:cNvSpPr/>
          <p:nvPr/>
        </p:nvSpPr>
        <p:spPr>
          <a:xfrm>
            <a:off x="7037705" y="1783080"/>
            <a:ext cx="1837690" cy="938530"/>
          </a:xfrm>
          <a:prstGeom prst="borderCallout2">
            <a:avLst>
              <a:gd name="adj1" fmla="val 53213"/>
              <a:gd name="adj2" fmla="val -15791"/>
              <a:gd name="adj3" fmla="val 55471"/>
              <a:gd name="adj4" fmla="val -9474"/>
              <a:gd name="adj5" fmla="val 44676"/>
              <a:gd name="adj6" fmla="val -47488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  </a:t>
            </a:r>
            <a:r>
              <a:rPr lang="zh-CN" altLang="en-US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目字稍宽、横折的折行笔要有力。</a:t>
            </a:r>
            <a:endParaRPr kumimoji="0" lang="zh-CN" altLang="en-US" sz="2000" b="1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j-ea"/>
              <a:ea typeface="+mj-ea"/>
              <a:cs typeface="+mn-cs"/>
              <a:sym typeface="+mn-ea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7112635" y="3041333"/>
            <a:ext cx="1800225" cy="1241425"/>
            <a:chOff x="6397625" y="2122488"/>
            <a:chExt cx="1800225" cy="1241425"/>
          </a:xfrm>
        </p:grpSpPr>
        <p:sp>
          <p:nvSpPr>
            <p:cNvPr id="60" name="云形标注 59"/>
            <p:cNvSpPr/>
            <p:nvPr/>
          </p:nvSpPr>
          <p:spPr>
            <a:xfrm>
              <a:off x="6397625" y="2122488"/>
              <a:ext cx="1800225" cy="1241425"/>
            </a:xfrm>
            <a:prstGeom prst="cloudCallout">
              <a:avLst>
                <a:gd name="adj1" fmla="val -126290"/>
                <a:gd name="adj2" fmla="val -24151"/>
              </a:avLst>
            </a:prstGeom>
            <a:gradFill>
              <a:gsLst>
                <a:gs pos="0">
                  <a:schemeClr val="bg1"/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592" name="TextBox 3"/>
            <p:cNvSpPr txBox="1"/>
            <p:nvPr/>
          </p:nvSpPr>
          <p:spPr>
            <a:xfrm>
              <a:off x="6694637" y="2153642"/>
              <a:ext cx="1390650" cy="119888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b="1" dirty="0">
                  <a:latin typeface="+mj-ea"/>
                  <a:ea typeface="+mj-ea"/>
                </a:rPr>
                <a:t>易错提示：上部扁框内千万不要多写一口哦！</a:t>
              </a: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38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38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38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38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138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138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38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38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38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Group 47"/>
          <p:cNvGraphicFramePr>
            <a:graphicFrameLocks noGrp="1"/>
          </p:cNvGraphicFramePr>
          <p:nvPr/>
        </p:nvGraphicFramePr>
        <p:xfrm>
          <a:off x="4309428" y="1217930"/>
          <a:ext cx="2590800" cy="2279650"/>
        </p:xfrm>
        <a:graphic>
          <a:graphicData uri="http://schemas.openxmlformats.org/drawingml/2006/table">
            <a:tbl>
              <a:tblPr/>
              <a:tblGrid>
                <a:gridCol w="1284387"/>
                <a:gridCol w="1306413"/>
              </a:tblGrid>
              <a:tr h="113446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4518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4781" name="Freeform 29"/>
          <p:cNvSpPr/>
          <p:nvPr/>
        </p:nvSpPr>
        <p:spPr>
          <a:xfrm>
            <a:off x="5231765" y="1710055"/>
            <a:ext cx="395288" cy="1150938"/>
          </a:xfrm>
          <a:custGeom>
            <a:avLst/>
            <a:gdLst>
              <a:gd name="txL" fmla="*/ 0 w 623"/>
              <a:gd name="txT" fmla="*/ 0 h 1812"/>
              <a:gd name="txR" fmla="*/ 623 w 623"/>
              <a:gd name="txB" fmla="*/ 1812 h 1812"/>
            </a:gdLst>
            <a:ahLst/>
            <a:cxnLst>
              <a:cxn ang="0">
                <a:pos x="214977030" y="275958346"/>
              </a:cxn>
              <a:cxn ang="0">
                <a:pos x="204912731" y="342527279"/>
              </a:cxn>
              <a:cxn ang="0">
                <a:pos x="189614514" y="424427443"/>
              </a:cxn>
              <a:cxn ang="0">
                <a:pos x="163849731" y="511168279"/>
              </a:cxn>
              <a:cxn ang="0">
                <a:pos x="138084314" y="577737212"/>
              </a:cxn>
              <a:cxn ang="0">
                <a:pos x="112722433" y="613644318"/>
              </a:cxn>
              <a:cxn ang="0">
                <a:pos x="92190298" y="649147452"/>
              </a:cxn>
              <a:cxn ang="0">
                <a:pos x="71658798" y="679809914"/>
              </a:cxn>
              <a:cxn ang="0">
                <a:pos x="45894015" y="700385789"/>
              </a:cxn>
              <a:cxn ang="0">
                <a:pos x="25362516" y="720961664"/>
              </a:cxn>
              <a:cxn ang="0">
                <a:pos x="10064299" y="731047616"/>
              </a:cxn>
              <a:cxn ang="0">
                <a:pos x="0" y="731047616"/>
              </a:cxn>
              <a:cxn ang="0">
                <a:pos x="0" y="720961664"/>
              </a:cxn>
              <a:cxn ang="0">
                <a:pos x="15298217" y="695140510"/>
              </a:cxn>
              <a:cxn ang="0">
                <a:pos x="25362516" y="679809914"/>
              </a:cxn>
              <a:cxn ang="0">
                <a:pos x="41063000" y="659637375"/>
              </a:cxn>
              <a:cxn ang="0">
                <a:pos x="56361216" y="628975549"/>
              </a:cxn>
              <a:cxn ang="0">
                <a:pos x="76892716" y="598313087"/>
              </a:cxn>
              <a:cxn ang="0">
                <a:pos x="92190298" y="557161337"/>
              </a:cxn>
              <a:cxn ang="0">
                <a:pos x="112722433" y="511168279"/>
              </a:cxn>
              <a:cxn ang="0">
                <a:pos x="128020015" y="460333914"/>
              </a:cxn>
              <a:cxn ang="0">
                <a:pos x="143318231" y="403851568"/>
              </a:cxn>
              <a:cxn ang="0">
                <a:pos x="158616448" y="291289577"/>
              </a:cxn>
              <a:cxn ang="0">
                <a:pos x="169083014" y="168641000"/>
              </a:cxn>
              <a:cxn ang="0">
                <a:pos x="169083014" y="137979173"/>
              </a:cxn>
              <a:cxn ang="0">
                <a:pos x="169083014" y="112561990"/>
              </a:cxn>
              <a:cxn ang="0">
                <a:pos x="169083014" y="91986115"/>
              </a:cxn>
              <a:cxn ang="0">
                <a:pos x="169083014" y="56482981"/>
              </a:cxn>
              <a:cxn ang="0">
                <a:pos x="163849731" y="35907106"/>
              </a:cxn>
              <a:cxn ang="0">
                <a:pos x="153382530" y="25820519"/>
              </a:cxn>
              <a:cxn ang="0">
                <a:pos x="148551515" y="20575875"/>
              </a:cxn>
              <a:cxn ang="0">
                <a:pos x="148551515" y="10085952"/>
              </a:cxn>
              <a:cxn ang="0">
                <a:pos x="153382530" y="0"/>
              </a:cxn>
              <a:cxn ang="0">
                <a:pos x="163849731" y="0"/>
              </a:cxn>
              <a:cxn ang="0">
                <a:pos x="179147948" y="5244644"/>
              </a:cxn>
              <a:cxn ang="0">
                <a:pos x="199679448" y="10085952"/>
              </a:cxn>
              <a:cxn ang="0">
                <a:pos x="220210948" y="20575875"/>
              </a:cxn>
              <a:cxn ang="0">
                <a:pos x="230275246" y="30661827"/>
              </a:cxn>
              <a:cxn ang="0">
                <a:pos x="240742447" y="41151750"/>
              </a:cxn>
              <a:cxn ang="0">
                <a:pos x="245573463" y="45993058"/>
              </a:cxn>
              <a:cxn ang="0">
                <a:pos x="245573463" y="56482981"/>
              </a:cxn>
              <a:cxn ang="0">
                <a:pos x="240742447" y="76654884"/>
              </a:cxn>
              <a:cxn ang="0">
                <a:pos x="235508530" y="81900164"/>
              </a:cxn>
              <a:cxn ang="0">
                <a:pos x="235508530" y="97230760"/>
              </a:cxn>
              <a:cxn ang="0">
                <a:pos x="230275246" y="112561990"/>
              </a:cxn>
              <a:cxn ang="0">
                <a:pos x="230275246" y="133137866"/>
              </a:cxn>
              <a:cxn ang="0">
                <a:pos x="225444231" y="183972231"/>
              </a:cxn>
              <a:cxn ang="0">
                <a:pos x="214977030" y="240455212"/>
              </a:cxn>
            </a:cxnLst>
            <a:rect l="txL" t="txT" r="txR" b="txB"/>
            <a:pathLst>
              <a:path w="623" h="1812">
                <a:moveTo>
                  <a:pt x="534" y="596"/>
                </a:moveTo>
                <a:lnTo>
                  <a:pt x="534" y="684"/>
                </a:lnTo>
                <a:lnTo>
                  <a:pt x="521" y="760"/>
                </a:lnTo>
                <a:lnTo>
                  <a:pt x="509" y="849"/>
                </a:lnTo>
                <a:lnTo>
                  <a:pt x="496" y="950"/>
                </a:lnTo>
                <a:lnTo>
                  <a:pt x="471" y="1052"/>
                </a:lnTo>
                <a:lnTo>
                  <a:pt x="432" y="1166"/>
                </a:lnTo>
                <a:lnTo>
                  <a:pt x="407" y="1267"/>
                </a:lnTo>
                <a:lnTo>
                  <a:pt x="369" y="1381"/>
                </a:lnTo>
                <a:lnTo>
                  <a:pt x="343" y="1432"/>
                </a:lnTo>
                <a:lnTo>
                  <a:pt x="318" y="1483"/>
                </a:lnTo>
                <a:lnTo>
                  <a:pt x="280" y="1521"/>
                </a:lnTo>
                <a:lnTo>
                  <a:pt x="254" y="1571"/>
                </a:lnTo>
                <a:lnTo>
                  <a:pt x="229" y="1609"/>
                </a:lnTo>
                <a:lnTo>
                  <a:pt x="203" y="1647"/>
                </a:lnTo>
                <a:lnTo>
                  <a:pt x="178" y="1685"/>
                </a:lnTo>
                <a:lnTo>
                  <a:pt x="140" y="1711"/>
                </a:lnTo>
                <a:lnTo>
                  <a:pt x="114" y="1736"/>
                </a:lnTo>
                <a:lnTo>
                  <a:pt x="89" y="1761"/>
                </a:lnTo>
                <a:lnTo>
                  <a:pt x="63" y="1787"/>
                </a:lnTo>
                <a:lnTo>
                  <a:pt x="38" y="1799"/>
                </a:lnTo>
                <a:lnTo>
                  <a:pt x="25" y="1812"/>
                </a:lnTo>
                <a:lnTo>
                  <a:pt x="13" y="1812"/>
                </a:lnTo>
                <a:lnTo>
                  <a:pt x="0" y="1812"/>
                </a:lnTo>
                <a:lnTo>
                  <a:pt x="0" y="1799"/>
                </a:lnTo>
                <a:lnTo>
                  <a:pt x="0" y="1787"/>
                </a:lnTo>
                <a:lnTo>
                  <a:pt x="13" y="1761"/>
                </a:lnTo>
                <a:lnTo>
                  <a:pt x="38" y="1723"/>
                </a:lnTo>
                <a:lnTo>
                  <a:pt x="51" y="1711"/>
                </a:lnTo>
                <a:lnTo>
                  <a:pt x="63" y="1685"/>
                </a:lnTo>
                <a:lnTo>
                  <a:pt x="76" y="1660"/>
                </a:lnTo>
                <a:lnTo>
                  <a:pt x="102" y="1635"/>
                </a:lnTo>
                <a:lnTo>
                  <a:pt x="114" y="1597"/>
                </a:lnTo>
                <a:lnTo>
                  <a:pt x="140" y="1559"/>
                </a:lnTo>
                <a:lnTo>
                  <a:pt x="165" y="1521"/>
                </a:lnTo>
                <a:lnTo>
                  <a:pt x="191" y="1483"/>
                </a:lnTo>
                <a:lnTo>
                  <a:pt x="216" y="1432"/>
                </a:lnTo>
                <a:lnTo>
                  <a:pt x="229" y="1381"/>
                </a:lnTo>
                <a:lnTo>
                  <a:pt x="254" y="1318"/>
                </a:lnTo>
                <a:lnTo>
                  <a:pt x="280" y="1267"/>
                </a:lnTo>
                <a:lnTo>
                  <a:pt x="292" y="1204"/>
                </a:lnTo>
                <a:lnTo>
                  <a:pt x="318" y="1141"/>
                </a:lnTo>
                <a:lnTo>
                  <a:pt x="331" y="1077"/>
                </a:lnTo>
                <a:lnTo>
                  <a:pt x="356" y="1001"/>
                </a:lnTo>
                <a:lnTo>
                  <a:pt x="381" y="862"/>
                </a:lnTo>
                <a:lnTo>
                  <a:pt x="394" y="722"/>
                </a:lnTo>
                <a:lnTo>
                  <a:pt x="407" y="583"/>
                </a:lnTo>
                <a:lnTo>
                  <a:pt x="420" y="418"/>
                </a:lnTo>
                <a:lnTo>
                  <a:pt x="420" y="380"/>
                </a:lnTo>
                <a:lnTo>
                  <a:pt x="420" y="342"/>
                </a:lnTo>
                <a:lnTo>
                  <a:pt x="420" y="317"/>
                </a:lnTo>
                <a:lnTo>
                  <a:pt x="420" y="279"/>
                </a:lnTo>
                <a:lnTo>
                  <a:pt x="420" y="254"/>
                </a:lnTo>
                <a:lnTo>
                  <a:pt x="420" y="228"/>
                </a:lnTo>
                <a:lnTo>
                  <a:pt x="420" y="178"/>
                </a:lnTo>
                <a:lnTo>
                  <a:pt x="420" y="140"/>
                </a:lnTo>
                <a:lnTo>
                  <a:pt x="407" y="102"/>
                </a:lnTo>
                <a:lnTo>
                  <a:pt x="407" y="89"/>
                </a:lnTo>
                <a:lnTo>
                  <a:pt x="394" y="76"/>
                </a:lnTo>
                <a:lnTo>
                  <a:pt x="381" y="64"/>
                </a:lnTo>
                <a:lnTo>
                  <a:pt x="381" y="51"/>
                </a:lnTo>
                <a:lnTo>
                  <a:pt x="369" y="51"/>
                </a:lnTo>
                <a:lnTo>
                  <a:pt x="369" y="38"/>
                </a:lnTo>
                <a:lnTo>
                  <a:pt x="369" y="25"/>
                </a:lnTo>
                <a:lnTo>
                  <a:pt x="381" y="13"/>
                </a:lnTo>
                <a:lnTo>
                  <a:pt x="381" y="0"/>
                </a:lnTo>
                <a:lnTo>
                  <a:pt x="394" y="0"/>
                </a:lnTo>
                <a:lnTo>
                  <a:pt x="407" y="0"/>
                </a:lnTo>
                <a:lnTo>
                  <a:pt x="432" y="0"/>
                </a:lnTo>
                <a:lnTo>
                  <a:pt x="445" y="13"/>
                </a:lnTo>
                <a:lnTo>
                  <a:pt x="471" y="13"/>
                </a:lnTo>
                <a:lnTo>
                  <a:pt x="496" y="25"/>
                </a:lnTo>
                <a:lnTo>
                  <a:pt x="521" y="38"/>
                </a:lnTo>
                <a:lnTo>
                  <a:pt x="547" y="51"/>
                </a:lnTo>
                <a:lnTo>
                  <a:pt x="560" y="64"/>
                </a:lnTo>
                <a:lnTo>
                  <a:pt x="572" y="76"/>
                </a:lnTo>
                <a:lnTo>
                  <a:pt x="598" y="89"/>
                </a:lnTo>
                <a:lnTo>
                  <a:pt x="598" y="102"/>
                </a:lnTo>
                <a:lnTo>
                  <a:pt x="610" y="102"/>
                </a:lnTo>
                <a:lnTo>
                  <a:pt x="610" y="114"/>
                </a:lnTo>
                <a:lnTo>
                  <a:pt x="623" y="114"/>
                </a:lnTo>
                <a:lnTo>
                  <a:pt x="610" y="140"/>
                </a:lnTo>
                <a:lnTo>
                  <a:pt x="610" y="152"/>
                </a:lnTo>
                <a:lnTo>
                  <a:pt x="598" y="190"/>
                </a:lnTo>
                <a:lnTo>
                  <a:pt x="585" y="190"/>
                </a:lnTo>
                <a:lnTo>
                  <a:pt x="585" y="203"/>
                </a:lnTo>
                <a:lnTo>
                  <a:pt x="585" y="216"/>
                </a:lnTo>
                <a:lnTo>
                  <a:pt x="585" y="241"/>
                </a:lnTo>
                <a:lnTo>
                  <a:pt x="572" y="254"/>
                </a:lnTo>
                <a:lnTo>
                  <a:pt x="572" y="279"/>
                </a:lnTo>
                <a:lnTo>
                  <a:pt x="572" y="304"/>
                </a:lnTo>
                <a:lnTo>
                  <a:pt x="572" y="330"/>
                </a:lnTo>
                <a:lnTo>
                  <a:pt x="560" y="393"/>
                </a:lnTo>
                <a:lnTo>
                  <a:pt x="560" y="456"/>
                </a:lnTo>
                <a:lnTo>
                  <a:pt x="547" y="532"/>
                </a:lnTo>
                <a:lnTo>
                  <a:pt x="534" y="596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4782" name="Freeform 30"/>
          <p:cNvSpPr/>
          <p:nvPr/>
        </p:nvSpPr>
        <p:spPr>
          <a:xfrm>
            <a:off x="5836603" y="2024380"/>
            <a:ext cx="469900" cy="700088"/>
          </a:xfrm>
          <a:custGeom>
            <a:avLst/>
            <a:gdLst>
              <a:gd name="txL" fmla="*/ 0 w 738"/>
              <a:gd name="txT" fmla="*/ 0 h 1103"/>
              <a:gd name="txR" fmla="*/ 738 w 738"/>
              <a:gd name="txB" fmla="*/ 1103 h 1103"/>
            </a:gdLst>
            <a:ahLst/>
            <a:cxnLst>
              <a:cxn ang="0">
                <a:pos x="273248760" y="25783295"/>
              </a:cxn>
              <a:cxn ang="0">
                <a:pos x="293924997" y="41091929"/>
              </a:cxn>
              <a:cxn ang="0">
                <a:pos x="293924997" y="51163548"/>
              </a:cxn>
              <a:cxn ang="0">
                <a:pos x="288654222" y="61234533"/>
              </a:cxn>
              <a:cxn ang="0">
                <a:pos x="278518899" y="71709195"/>
              </a:cxn>
              <a:cxn ang="0">
                <a:pos x="273248760" y="81780815"/>
              </a:cxn>
              <a:cxn ang="0">
                <a:pos x="273248760" y="107161067"/>
              </a:cxn>
              <a:cxn ang="0">
                <a:pos x="268383576" y="132943728"/>
              </a:cxn>
              <a:cxn ang="0">
                <a:pos x="263113437" y="188941247"/>
              </a:cxn>
              <a:cxn ang="0">
                <a:pos x="247707339" y="265485048"/>
              </a:cxn>
              <a:cxn ang="0">
                <a:pos x="231896287" y="326719581"/>
              </a:cxn>
              <a:cxn ang="0">
                <a:pos x="221760964" y="362573861"/>
              </a:cxn>
              <a:cxn ang="0">
                <a:pos x="211625641" y="387954114"/>
              </a:cxn>
              <a:cxn ang="0">
                <a:pos x="195814589" y="408500396"/>
              </a:cxn>
              <a:cxn ang="0">
                <a:pos x="175543943" y="429046043"/>
              </a:cxn>
              <a:cxn ang="0">
                <a:pos x="154867706" y="444354676"/>
              </a:cxn>
              <a:cxn ang="0">
                <a:pos x="139056654" y="444354676"/>
              </a:cxn>
              <a:cxn ang="0">
                <a:pos x="134192106" y="439117662"/>
              </a:cxn>
              <a:cxn ang="0">
                <a:pos x="134192106" y="429046043"/>
              </a:cxn>
              <a:cxn ang="0">
                <a:pos x="134192106" y="413737410"/>
              </a:cxn>
              <a:cxn ang="0">
                <a:pos x="128921331" y="383120143"/>
              </a:cxn>
              <a:cxn ang="0">
                <a:pos x="108245094" y="352502877"/>
              </a:cxn>
              <a:cxn ang="0">
                <a:pos x="98109772" y="337193609"/>
              </a:cxn>
              <a:cxn ang="0">
                <a:pos x="87569494" y="326719581"/>
              </a:cxn>
              <a:cxn ang="0">
                <a:pos x="87569494" y="316647962"/>
              </a:cxn>
              <a:cxn ang="0">
                <a:pos x="98109772" y="311410948"/>
              </a:cxn>
              <a:cxn ang="0">
                <a:pos x="128921331" y="321884975"/>
              </a:cxn>
              <a:cxn ang="0">
                <a:pos x="139056654" y="331956595"/>
              </a:cxn>
              <a:cxn ang="0">
                <a:pos x="149597568" y="337193609"/>
              </a:cxn>
              <a:cxn ang="0">
                <a:pos x="165003029" y="331956595"/>
              </a:cxn>
              <a:cxn ang="0">
                <a:pos x="170273804" y="316647962"/>
              </a:cxn>
              <a:cxn ang="0">
                <a:pos x="175543943" y="291267709"/>
              </a:cxn>
              <a:cxn ang="0">
                <a:pos x="185679266" y="260650442"/>
              </a:cxn>
              <a:cxn ang="0">
                <a:pos x="195814589" y="204249881"/>
              </a:cxn>
              <a:cxn ang="0">
                <a:pos x="206355503" y="158323981"/>
              </a:cxn>
              <a:cxn ang="0">
                <a:pos x="206355503" y="127706714"/>
              </a:cxn>
              <a:cxn ang="0">
                <a:pos x="206355503" y="102326462"/>
              </a:cxn>
              <a:cxn ang="0">
                <a:pos x="206355503" y="87017828"/>
              </a:cxn>
              <a:cxn ang="0">
                <a:pos x="206355503" y="71709195"/>
              </a:cxn>
              <a:cxn ang="0">
                <a:pos x="206355503" y="61234533"/>
              </a:cxn>
              <a:cxn ang="0">
                <a:pos x="195814589" y="56400562"/>
              </a:cxn>
              <a:cxn ang="0">
                <a:pos x="185679266" y="56400562"/>
              </a:cxn>
              <a:cxn ang="0">
                <a:pos x="170273804" y="56400562"/>
              </a:cxn>
              <a:cxn ang="0">
                <a:pos x="154867706" y="61234533"/>
              </a:cxn>
              <a:cxn ang="0">
                <a:pos x="113515870" y="71709195"/>
              </a:cxn>
              <a:cxn ang="0">
                <a:pos x="77434172" y="76543166"/>
              </a:cxn>
              <a:cxn ang="0">
                <a:pos x="46217021" y="87017828"/>
              </a:cxn>
              <a:cxn ang="0">
                <a:pos x="36081698" y="91851799"/>
              </a:cxn>
              <a:cxn ang="0">
                <a:pos x="25946375" y="91851799"/>
              </a:cxn>
              <a:cxn ang="0">
                <a:pos x="20676237" y="81780815"/>
              </a:cxn>
              <a:cxn ang="0">
                <a:pos x="10135323" y="71709195"/>
              </a:cxn>
              <a:cxn ang="0">
                <a:pos x="0" y="56400562"/>
              </a:cxn>
              <a:cxn ang="0">
                <a:pos x="46217021" y="45925900"/>
              </a:cxn>
              <a:cxn ang="0">
                <a:pos x="87569494" y="35854280"/>
              </a:cxn>
              <a:cxn ang="0">
                <a:pos x="118786008" y="30617266"/>
              </a:cxn>
              <a:cxn ang="0">
                <a:pos x="144327429" y="25783295"/>
              </a:cxn>
              <a:cxn ang="0">
                <a:pos x="165003029" y="20545647"/>
              </a:cxn>
              <a:cxn ang="0">
                <a:pos x="180409127" y="15308633"/>
              </a:cxn>
              <a:cxn ang="0">
                <a:pos x="190950041" y="10474662"/>
              </a:cxn>
              <a:cxn ang="0">
                <a:pos x="201085364" y="0"/>
              </a:cxn>
              <a:cxn ang="0">
                <a:pos x="216490825" y="0"/>
              </a:cxn>
              <a:cxn ang="0">
                <a:pos x="231896287" y="0"/>
              </a:cxn>
              <a:cxn ang="0">
                <a:pos x="257842662" y="15308633"/>
              </a:cxn>
            </a:cxnLst>
            <a:rect l="txL" t="txT" r="txR" b="txB"/>
            <a:pathLst>
              <a:path w="738" h="1103">
                <a:moveTo>
                  <a:pt x="636" y="38"/>
                </a:moveTo>
                <a:lnTo>
                  <a:pt x="674" y="64"/>
                </a:lnTo>
                <a:lnTo>
                  <a:pt x="700" y="76"/>
                </a:lnTo>
                <a:lnTo>
                  <a:pt x="725" y="102"/>
                </a:lnTo>
                <a:lnTo>
                  <a:pt x="738" y="102"/>
                </a:lnTo>
                <a:lnTo>
                  <a:pt x="725" y="127"/>
                </a:lnTo>
                <a:lnTo>
                  <a:pt x="725" y="140"/>
                </a:lnTo>
                <a:lnTo>
                  <a:pt x="712" y="152"/>
                </a:lnTo>
                <a:lnTo>
                  <a:pt x="700" y="165"/>
                </a:lnTo>
                <a:lnTo>
                  <a:pt x="687" y="178"/>
                </a:lnTo>
                <a:lnTo>
                  <a:pt x="687" y="190"/>
                </a:lnTo>
                <a:lnTo>
                  <a:pt x="674" y="203"/>
                </a:lnTo>
                <a:lnTo>
                  <a:pt x="674" y="228"/>
                </a:lnTo>
                <a:lnTo>
                  <a:pt x="674" y="266"/>
                </a:lnTo>
                <a:lnTo>
                  <a:pt x="662" y="292"/>
                </a:lnTo>
                <a:lnTo>
                  <a:pt x="662" y="330"/>
                </a:lnTo>
                <a:lnTo>
                  <a:pt x="662" y="380"/>
                </a:lnTo>
                <a:lnTo>
                  <a:pt x="649" y="469"/>
                </a:lnTo>
                <a:lnTo>
                  <a:pt x="636" y="558"/>
                </a:lnTo>
                <a:lnTo>
                  <a:pt x="611" y="659"/>
                </a:lnTo>
                <a:lnTo>
                  <a:pt x="585" y="761"/>
                </a:lnTo>
                <a:lnTo>
                  <a:pt x="572" y="811"/>
                </a:lnTo>
                <a:lnTo>
                  <a:pt x="560" y="862"/>
                </a:lnTo>
                <a:lnTo>
                  <a:pt x="547" y="900"/>
                </a:lnTo>
                <a:lnTo>
                  <a:pt x="534" y="938"/>
                </a:lnTo>
                <a:lnTo>
                  <a:pt x="522" y="963"/>
                </a:lnTo>
                <a:lnTo>
                  <a:pt x="496" y="1001"/>
                </a:lnTo>
                <a:lnTo>
                  <a:pt x="483" y="1014"/>
                </a:lnTo>
                <a:lnTo>
                  <a:pt x="471" y="1039"/>
                </a:lnTo>
                <a:lnTo>
                  <a:pt x="433" y="1065"/>
                </a:lnTo>
                <a:lnTo>
                  <a:pt x="394" y="1090"/>
                </a:lnTo>
                <a:lnTo>
                  <a:pt x="382" y="1103"/>
                </a:lnTo>
                <a:lnTo>
                  <a:pt x="356" y="1103"/>
                </a:lnTo>
                <a:lnTo>
                  <a:pt x="343" y="1103"/>
                </a:lnTo>
                <a:lnTo>
                  <a:pt x="343" y="1090"/>
                </a:lnTo>
                <a:lnTo>
                  <a:pt x="331" y="1090"/>
                </a:lnTo>
                <a:lnTo>
                  <a:pt x="331" y="1077"/>
                </a:lnTo>
                <a:lnTo>
                  <a:pt x="331" y="1065"/>
                </a:lnTo>
                <a:lnTo>
                  <a:pt x="331" y="1052"/>
                </a:lnTo>
                <a:lnTo>
                  <a:pt x="331" y="1027"/>
                </a:lnTo>
                <a:lnTo>
                  <a:pt x="331" y="989"/>
                </a:lnTo>
                <a:lnTo>
                  <a:pt x="318" y="951"/>
                </a:lnTo>
                <a:lnTo>
                  <a:pt x="293" y="913"/>
                </a:lnTo>
                <a:lnTo>
                  <a:pt x="267" y="875"/>
                </a:lnTo>
                <a:lnTo>
                  <a:pt x="254" y="849"/>
                </a:lnTo>
                <a:lnTo>
                  <a:pt x="242" y="837"/>
                </a:lnTo>
                <a:lnTo>
                  <a:pt x="229" y="824"/>
                </a:lnTo>
                <a:lnTo>
                  <a:pt x="216" y="811"/>
                </a:lnTo>
                <a:lnTo>
                  <a:pt x="216" y="799"/>
                </a:lnTo>
                <a:lnTo>
                  <a:pt x="216" y="786"/>
                </a:lnTo>
                <a:lnTo>
                  <a:pt x="229" y="773"/>
                </a:lnTo>
                <a:lnTo>
                  <a:pt x="242" y="773"/>
                </a:lnTo>
                <a:lnTo>
                  <a:pt x="280" y="786"/>
                </a:lnTo>
                <a:lnTo>
                  <a:pt x="318" y="799"/>
                </a:lnTo>
                <a:lnTo>
                  <a:pt x="331" y="811"/>
                </a:lnTo>
                <a:lnTo>
                  <a:pt x="343" y="824"/>
                </a:lnTo>
                <a:lnTo>
                  <a:pt x="356" y="824"/>
                </a:lnTo>
                <a:lnTo>
                  <a:pt x="369" y="837"/>
                </a:lnTo>
                <a:lnTo>
                  <a:pt x="394" y="837"/>
                </a:lnTo>
                <a:lnTo>
                  <a:pt x="407" y="824"/>
                </a:lnTo>
                <a:lnTo>
                  <a:pt x="407" y="799"/>
                </a:lnTo>
                <a:lnTo>
                  <a:pt x="420" y="786"/>
                </a:lnTo>
                <a:lnTo>
                  <a:pt x="433" y="761"/>
                </a:lnTo>
                <a:lnTo>
                  <a:pt x="433" y="723"/>
                </a:lnTo>
                <a:lnTo>
                  <a:pt x="445" y="697"/>
                </a:lnTo>
                <a:lnTo>
                  <a:pt x="458" y="647"/>
                </a:lnTo>
                <a:lnTo>
                  <a:pt x="471" y="596"/>
                </a:lnTo>
                <a:lnTo>
                  <a:pt x="483" y="507"/>
                </a:lnTo>
                <a:lnTo>
                  <a:pt x="496" y="431"/>
                </a:lnTo>
                <a:lnTo>
                  <a:pt x="509" y="393"/>
                </a:lnTo>
                <a:lnTo>
                  <a:pt x="509" y="355"/>
                </a:lnTo>
                <a:lnTo>
                  <a:pt x="509" y="317"/>
                </a:lnTo>
                <a:lnTo>
                  <a:pt x="509" y="292"/>
                </a:lnTo>
                <a:lnTo>
                  <a:pt x="509" y="254"/>
                </a:lnTo>
                <a:lnTo>
                  <a:pt x="509" y="228"/>
                </a:lnTo>
                <a:lnTo>
                  <a:pt x="509" y="216"/>
                </a:lnTo>
                <a:lnTo>
                  <a:pt x="509" y="190"/>
                </a:lnTo>
                <a:lnTo>
                  <a:pt x="509" y="178"/>
                </a:lnTo>
                <a:lnTo>
                  <a:pt x="509" y="165"/>
                </a:lnTo>
                <a:lnTo>
                  <a:pt x="509" y="152"/>
                </a:lnTo>
                <a:lnTo>
                  <a:pt x="496" y="152"/>
                </a:lnTo>
                <a:lnTo>
                  <a:pt x="483" y="140"/>
                </a:lnTo>
                <a:lnTo>
                  <a:pt x="471" y="140"/>
                </a:lnTo>
                <a:lnTo>
                  <a:pt x="458" y="140"/>
                </a:lnTo>
                <a:lnTo>
                  <a:pt x="445" y="140"/>
                </a:lnTo>
                <a:lnTo>
                  <a:pt x="420" y="140"/>
                </a:lnTo>
                <a:lnTo>
                  <a:pt x="407" y="152"/>
                </a:lnTo>
                <a:lnTo>
                  <a:pt x="382" y="152"/>
                </a:lnTo>
                <a:lnTo>
                  <a:pt x="331" y="165"/>
                </a:lnTo>
                <a:lnTo>
                  <a:pt x="280" y="178"/>
                </a:lnTo>
                <a:lnTo>
                  <a:pt x="242" y="190"/>
                </a:lnTo>
                <a:lnTo>
                  <a:pt x="191" y="190"/>
                </a:lnTo>
                <a:lnTo>
                  <a:pt x="153" y="216"/>
                </a:lnTo>
                <a:lnTo>
                  <a:pt x="114" y="216"/>
                </a:lnTo>
                <a:lnTo>
                  <a:pt x="102" y="228"/>
                </a:lnTo>
                <a:lnTo>
                  <a:pt x="89" y="228"/>
                </a:lnTo>
                <a:lnTo>
                  <a:pt x="76" y="228"/>
                </a:lnTo>
                <a:lnTo>
                  <a:pt x="64" y="228"/>
                </a:lnTo>
                <a:lnTo>
                  <a:pt x="64" y="216"/>
                </a:lnTo>
                <a:lnTo>
                  <a:pt x="51" y="203"/>
                </a:lnTo>
                <a:lnTo>
                  <a:pt x="38" y="190"/>
                </a:lnTo>
                <a:lnTo>
                  <a:pt x="25" y="178"/>
                </a:lnTo>
                <a:lnTo>
                  <a:pt x="13" y="165"/>
                </a:lnTo>
                <a:lnTo>
                  <a:pt x="0" y="140"/>
                </a:lnTo>
                <a:lnTo>
                  <a:pt x="64" y="127"/>
                </a:lnTo>
                <a:lnTo>
                  <a:pt x="114" y="114"/>
                </a:lnTo>
                <a:lnTo>
                  <a:pt x="165" y="102"/>
                </a:lnTo>
                <a:lnTo>
                  <a:pt x="216" y="89"/>
                </a:lnTo>
                <a:lnTo>
                  <a:pt x="254" y="76"/>
                </a:lnTo>
                <a:lnTo>
                  <a:pt x="293" y="76"/>
                </a:lnTo>
                <a:lnTo>
                  <a:pt x="331" y="64"/>
                </a:lnTo>
                <a:lnTo>
                  <a:pt x="356" y="64"/>
                </a:lnTo>
                <a:lnTo>
                  <a:pt x="382" y="51"/>
                </a:lnTo>
                <a:lnTo>
                  <a:pt x="407" y="51"/>
                </a:lnTo>
                <a:lnTo>
                  <a:pt x="420" y="51"/>
                </a:lnTo>
                <a:lnTo>
                  <a:pt x="445" y="38"/>
                </a:lnTo>
                <a:lnTo>
                  <a:pt x="458" y="38"/>
                </a:lnTo>
                <a:lnTo>
                  <a:pt x="471" y="26"/>
                </a:lnTo>
                <a:lnTo>
                  <a:pt x="483" y="13"/>
                </a:lnTo>
                <a:lnTo>
                  <a:pt x="496" y="0"/>
                </a:lnTo>
                <a:lnTo>
                  <a:pt x="522" y="0"/>
                </a:lnTo>
                <a:lnTo>
                  <a:pt x="534" y="0"/>
                </a:lnTo>
                <a:lnTo>
                  <a:pt x="547" y="0"/>
                </a:lnTo>
                <a:lnTo>
                  <a:pt x="572" y="0"/>
                </a:lnTo>
                <a:lnTo>
                  <a:pt x="598" y="13"/>
                </a:lnTo>
                <a:lnTo>
                  <a:pt x="636" y="38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4783" name="Freeform 31"/>
          <p:cNvSpPr/>
          <p:nvPr/>
        </p:nvSpPr>
        <p:spPr>
          <a:xfrm>
            <a:off x="5739765" y="1743393"/>
            <a:ext cx="363538" cy="939800"/>
          </a:xfrm>
          <a:custGeom>
            <a:avLst/>
            <a:gdLst>
              <a:gd name="txL" fmla="*/ 0 w 573"/>
              <a:gd name="txT" fmla="*/ 0 h 1482"/>
              <a:gd name="txR" fmla="*/ 573 w 573"/>
              <a:gd name="txB" fmla="*/ 1482 h 1482"/>
            </a:gdLst>
            <a:ahLst/>
            <a:cxnLst>
              <a:cxn ang="0">
                <a:pos x="0" y="591141810"/>
              </a:cxn>
              <a:cxn ang="0">
                <a:pos x="5232917" y="580686693"/>
              </a:cxn>
              <a:cxn ang="0">
                <a:pos x="15295877" y="560579285"/>
              </a:cxn>
              <a:cxn ang="0">
                <a:pos x="35824671" y="530017395"/>
              </a:cxn>
              <a:cxn ang="0">
                <a:pos x="66818665" y="473718175"/>
              </a:cxn>
              <a:cxn ang="0">
                <a:pos x="87347459" y="433101947"/>
              </a:cxn>
              <a:cxn ang="0">
                <a:pos x="102643336" y="387258478"/>
              </a:cxn>
              <a:cxn ang="0">
                <a:pos x="123172131" y="336187133"/>
              </a:cxn>
              <a:cxn ang="0">
                <a:pos x="133235091" y="285115154"/>
              </a:cxn>
              <a:cxn ang="0">
                <a:pos x="143700290" y="234445856"/>
              </a:cxn>
              <a:cxn ang="0">
                <a:pos x="158996168" y="137531042"/>
              </a:cxn>
              <a:cxn ang="0">
                <a:pos x="158996168" y="96914814"/>
              </a:cxn>
              <a:cxn ang="0">
                <a:pos x="158996168" y="66352924"/>
              </a:cxn>
              <a:cxn ang="0">
                <a:pos x="153763885" y="40615594"/>
              </a:cxn>
              <a:cxn ang="0">
                <a:pos x="148530968" y="25334649"/>
              </a:cxn>
              <a:cxn ang="0">
                <a:pos x="138468008" y="20508820"/>
              </a:cxn>
              <a:cxn ang="0">
                <a:pos x="138468008" y="10053704"/>
              </a:cxn>
              <a:cxn ang="0">
                <a:pos x="143700290" y="5227875"/>
              </a:cxn>
              <a:cxn ang="0">
                <a:pos x="153763885" y="0"/>
              </a:cxn>
              <a:cxn ang="0">
                <a:pos x="163826845" y="5227875"/>
              </a:cxn>
              <a:cxn ang="0">
                <a:pos x="184355639" y="10053704"/>
              </a:cxn>
              <a:cxn ang="0">
                <a:pos x="204883799" y="20508820"/>
              </a:cxn>
              <a:cxn ang="0">
                <a:pos x="225412593" y="35790400"/>
              </a:cxn>
              <a:cxn ang="0">
                <a:pos x="230645510" y="55897173"/>
              </a:cxn>
              <a:cxn ang="0">
                <a:pos x="230645510" y="66352924"/>
              </a:cxn>
              <a:cxn ang="0">
                <a:pos x="225412593" y="76405994"/>
              </a:cxn>
              <a:cxn ang="0">
                <a:pos x="220179676" y="96914814"/>
              </a:cxn>
              <a:cxn ang="0">
                <a:pos x="215349633" y="127477338"/>
              </a:cxn>
              <a:cxn ang="0">
                <a:pos x="210116716" y="168093567"/>
              </a:cxn>
              <a:cxn ang="0">
                <a:pos x="199651517" y="223990740"/>
              </a:cxn>
              <a:cxn ang="0">
                <a:pos x="189587922" y="275062084"/>
              </a:cxn>
              <a:cxn ang="0">
                <a:pos x="174292045" y="346240203"/>
              </a:cxn>
              <a:cxn ang="0">
                <a:pos x="148530968" y="412593127"/>
              </a:cxn>
              <a:cxn ang="0">
                <a:pos x="117939214" y="473718175"/>
              </a:cxn>
              <a:cxn ang="0">
                <a:pos x="66818665" y="540070465"/>
              </a:cxn>
              <a:cxn ang="0">
                <a:pos x="41057588" y="565405114"/>
              </a:cxn>
              <a:cxn ang="0">
                <a:pos x="20528794" y="585913934"/>
              </a:cxn>
              <a:cxn ang="0">
                <a:pos x="10465834" y="595967638"/>
              </a:cxn>
              <a:cxn ang="0">
                <a:pos x="0" y="595967638"/>
              </a:cxn>
            </a:cxnLst>
            <a:rect l="txL" t="txT" r="txR" b="txB"/>
            <a:pathLst>
              <a:path w="573" h="1482">
                <a:moveTo>
                  <a:pt x="0" y="1482"/>
                </a:moveTo>
                <a:lnTo>
                  <a:pt x="0" y="1470"/>
                </a:lnTo>
                <a:lnTo>
                  <a:pt x="0" y="1457"/>
                </a:lnTo>
                <a:lnTo>
                  <a:pt x="13" y="1444"/>
                </a:lnTo>
                <a:lnTo>
                  <a:pt x="26" y="1419"/>
                </a:lnTo>
                <a:lnTo>
                  <a:pt x="38" y="1394"/>
                </a:lnTo>
                <a:lnTo>
                  <a:pt x="64" y="1368"/>
                </a:lnTo>
                <a:lnTo>
                  <a:pt x="89" y="1318"/>
                </a:lnTo>
                <a:lnTo>
                  <a:pt x="115" y="1280"/>
                </a:lnTo>
                <a:lnTo>
                  <a:pt x="166" y="1178"/>
                </a:lnTo>
                <a:lnTo>
                  <a:pt x="191" y="1128"/>
                </a:lnTo>
                <a:lnTo>
                  <a:pt x="217" y="1077"/>
                </a:lnTo>
                <a:lnTo>
                  <a:pt x="242" y="1014"/>
                </a:lnTo>
                <a:lnTo>
                  <a:pt x="255" y="963"/>
                </a:lnTo>
                <a:lnTo>
                  <a:pt x="280" y="899"/>
                </a:lnTo>
                <a:lnTo>
                  <a:pt x="306" y="836"/>
                </a:lnTo>
                <a:lnTo>
                  <a:pt x="318" y="773"/>
                </a:lnTo>
                <a:lnTo>
                  <a:pt x="331" y="709"/>
                </a:lnTo>
                <a:lnTo>
                  <a:pt x="344" y="646"/>
                </a:lnTo>
                <a:lnTo>
                  <a:pt x="357" y="583"/>
                </a:lnTo>
                <a:lnTo>
                  <a:pt x="382" y="456"/>
                </a:lnTo>
                <a:lnTo>
                  <a:pt x="395" y="342"/>
                </a:lnTo>
                <a:lnTo>
                  <a:pt x="395" y="279"/>
                </a:lnTo>
                <a:lnTo>
                  <a:pt x="395" y="241"/>
                </a:lnTo>
                <a:lnTo>
                  <a:pt x="395" y="190"/>
                </a:lnTo>
                <a:lnTo>
                  <a:pt x="395" y="165"/>
                </a:lnTo>
                <a:lnTo>
                  <a:pt x="382" y="127"/>
                </a:lnTo>
                <a:lnTo>
                  <a:pt x="382" y="101"/>
                </a:lnTo>
                <a:lnTo>
                  <a:pt x="369" y="76"/>
                </a:lnTo>
                <a:lnTo>
                  <a:pt x="369" y="63"/>
                </a:lnTo>
                <a:lnTo>
                  <a:pt x="357" y="63"/>
                </a:lnTo>
                <a:lnTo>
                  <a:pt x="344" y="51"/>
                </a:lnTo>
                <a:lnTo>
                  <a:pt x="344" y="38"/>
                </a:lnTo>
                <a:lnTo>
                  <a:pt x="344" y="25"/>
                </a:lnTo>
                <a:lnTo>
                  <a:pt x="344" y="13"/>
                </a:lnTo>
                <a:lnTo>
                  <a:pt x="357" y="13"/>
                </a:lnTo>
                <a:lnTo>
                  <a:pt x="369" y="0"/>
                </a:lnTo>
                <a:lnTo>
                  <a:pt x="382" y="0"/>
                </a:lnTo>
                <a:lnTo>
                  <a:pt x="395" y="0"/>
                </a:lnTo>
                <a:lnTo>
                  <a:pt x="407" y="13"/>
                </a:lnTo>
                <a:lnTo>
                  <a:pt x="433" y="13"/>
                </a:lnTo>
                <a:lnTo>
                  <a:pt x="458" y="25"/>
                </a:lnTo>
                <a:lnTo>
                  <a:pt x="484" y="38"/>
                </a:lnTo>
                <a:lnTo>
                  <a:pt x="509" y="51"/>
                </a:lnTo>
                <a:lnTo>
                  <a:pt x="547" y="76"/>
                </a:lnTo>
                <a:lnTo>
                  <a:pt x="560" y="89"/>
                </a:lnTo>
                <a:lnTo>
                  <a:pt x="573" y="114"/>
                </a:lnTo>
                <a:lnTo>
                  <a:pt x="573" y="139"/>
                </a:lnTo>
                <a:lnTo>
                  <a:pt x="573" y="152"/>
                </a:lnTo>
                <a:lnTo>
                  <a:pt x="573" y="165"/>
                </a:lnTo>
                <a:lnTo>
                  <a:pt x="560" y="177"/>
                </a:lnTo>
                <a:lnTo>
                  <a:pt x="560" y="190"/>
                </a:lnTo>
                <a:lnTo>
                  <a:pt x="560" y="215"/>
                </a:lnTo>
                <a:lnTo>
                  <a:pt x="547" y="241"/>
                </a:lnTo>
                <a:lnTo>
                  <a:pt x="547" y="266"/>
                </a:lnTo>
                <a:lnTo>
                  <a:pt x="535" y="317"/>
                </a:lnTo>
                <a:lnTo>
                  <a:pt x="535" y="367"/>
                </a:lnTo>
                <a:lnTo>
                  <a:pt x="522" y="418"/>
                </a:lnTo>
                <a:lnTo>
                  <a:pt x="509" y="481"/>
                </a:lnTo>
                <a:lnTo>
                  <a:pt x="496" y="557"/>
                </a:lnTo>
                <a:lnTo>
                  <a:pt x="484" y="621"/>
                </a:lnTo>
                <a:lnTo>
                  <a:pt x="471" y="684"/>
                </a:lnTo>
                <a:lnTo>
                  <a:pt x="458" y="747"/>
                </a:lnTo>
                <a:lnTo>
                  <a:pt x="433" y="861"/>
                </a:lnTo>
                <a:lnTo>
                  <a:pt x="395" y="976"/>
                </a:lnTo>
                <a:lnTo>
                  <a:pt x="369" y="1026"/>
                </a:lnTo>
                <a:lnTo>
                  <a:pt x="344" y="1077"/>
                </a:lnTo>
                <a:lnTo>
                  <a:pt x="293" y="1178"/>
                </a:lnTo>
                <a:lnTo>
                  <a:pt x="229" y="1267"/>
                </a:lnTo>
                <a:lnTo>
                  <a:pt x="166" y="1343"/>
                </a:lnTo>
                <a:lnTo>
                  <a:pt x="140" y="1381"/>
                </a:lnTo>
                <a:lnTo>
                  <a:pt x="102" y="1406"/>
                </a:lnTo>
                <a:lnTo>
                  <a:pt x="77" y="1432"/>
                </a:lnTo>
                <a:lnTo>
                  <a:pt x="51" y="1457"/>
                </a:lnTo>
                <a:lnTo>
                  <a:pt x="38" y="1470"/>
                </a:lnTo>
                <a:lnTo>
                  <a:pt x="26" y="1482"/>
                </a:lnTo>
                <a:lnTo>
                  <a:pt x="13" y="1482"/>
                </a:lnTo>
                <a:lnTo>
                  <a:pt x="0" y="1482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4785" name="Freeform 33"/>
          <p:cNvSpPr/>
          <p:nvPr/>
        </p:nvSpPr>
        <p:spPr>
          <a:xfrm>
            <a:off x="4819015" y="2040255"/>
            <a:ext cx="525463" cy="152400"/>
          </a:xfrm>
          <a:custGeom>
            <a:avLst/>
            <a:gdLst>
              <a:gd name="txL" fmla="*/ 0 w 827"/>
              <a:gd name="txT" fmla="*/ 0 h 240"/>
              <a:gd name="txR" fmla="*/ 827 w 827"/>
              <a:gd name="txB" fmla="*/ 240 h 240"/>
            </a:gdLst>
            <a:ahLst/>
            <a:cxnLst>
              <a:cxn ang="0">
                <a:pos x="246668979" y="66128900"/>
              </a:cxn>
              <a:cxn ang="0">
                <a:pos x="220831068" y="71370825"/>
              </a:cxn>
              <a:cxn ang="0">
                <a:pos x="200242068" y="76612750"/>
              </a:cxn>
              <a:cxn ang="0">
                <a:pos x="179652432" y="86693375"/>
              </a:cxn>
              <a:cxn ang="0">
                <a:pos x="159063432" y="86693375"/>
              </a:cxn>
              <a:cxn ang="0">
                <a:pos x="138473797" y="91935300"/>
              </a:cxn>
              <a:cxn ang="0">
                <a:pos x="123132437" y="91935300"/>
              </a:cxn>
              <a:cxn ang="0">
                <a:pos x="102543437" y="96774000"/>
              </a:cxn>
              <a:cxn ang="0">
                <a:pos x="82357271" y="96774000"/>
              </a:cxn>
              <a:cxn ang="0">
                <a:pos x="66612443" y="96774000"/>
              </a:cxn>
              <a:cxn ang="0">
                <a:pos x="51271719" y="96774000"/>
              </a:cxn>
              <a:cxn ang="0">
                <a:pos x="41178636" y="96774000"/>
              </a:cxn>
              <a:cxn ang="0">
                <a:pos x="30682083" y="96774000"/>
              </a:cxn>
              <a:cxn ang="0">
                <a:pos x="20589635" y="96774000"/>
              </a:cxn>
              <a:cxn ang="0">
                <a:pos x="15341359" y="91935300"/>
              </a:cxn>
              <a:cxn ang="0">
                <a:pos x="10093083" y="91935300"/>
              </a:cxn>
              <a:cxn ang="0">
                <a:pos x="0" y="86693375"/>
              </a:cxn>
              <a:cxn ang="0">
                <a:pos x="0" y="81451450"/>
              </a:cxn>
              <a:cxn ang="0">
                <a:pos x="0" y="76612750"/>
              </a:cxn>
              <a:cxn ang="0">
                <a:pos x="5248276" y="76612750"/>
              </a:cxn>
              <a:cxn ang="0">
                <a:pos x="5248276" y="71370825"/>
              </a:cxn>
              <a:cxn ang="0">
                <a:pos x="10093083" y="71370825"/>
              </a:cxn>
              <a:cxn ang="0">
                <a:pos x="15341359" y="71370825"/>
              </a:cxn>
              <a:cxn ang="0">
                <a:pos x="20589635" y="66128900"/>
              </a:cxn>
              <a:cxn ang="0">
                <a:pos x="30682083" y="66128900"/>
              </a:cxn>
              <a:cxn ang="0">
                <a:pos x="35930359" y="61290200"/>
              </a:cxn>
              <a:cxn ang="0">
                <a:pos x="46023442" y="61290200"/>
              </a:cxn>
              <a:cxn ang="0">
                <a:pos x="56519995" y="56048275"/>
              </a:cxn>
              <a:cxn ang="0">
                <a:pos x="66612443" y="50806350"/>
              </a:cxn>
              <a:cxn ang="0">
                <a:pos x="82357271" y="50806350"/>
              </a:cxn>
              <a:cxn ang="0">
                <a:pos x="92450354" y="45967650"/>
              </a:cxn>
              <a:cxn ang="0">
                <a:pos x="107791713" y="40725725"/>
              </a:cxn>
              <a:cxn ang="0">
                <a:pos x="123132437" y="35483800"/>
              </a:cxn>
              <a:cxn ang="0">
                <a:pos x="154218625" y="30645100"/>
              </a:cxn>
              <a:cxn ang="0">
                <a:pos x="179652432" y="20161250"/>
              </a:cxn>
              <a:cxn ang="0">
                <a:pos x="205490344" y="15322550"/>
              </a:cxn>
              <a:cxn ang="0">
                <a:pos x="230924151" y="10080625"/>
              </a:cxn>
              <a:cxn ang="0">
                <a:pos x="246668979" y="4838700"/>
              </a:cxn>
              <a:cxn ang="0">
                <a:pos x="267258615" y="4838700"/>
              </a:cxn>
              <a:cxn ang="0">
                <a:pos x="282599339" y="0"/>
              </a:cxn>
              <a:cxn ang="0">
                <a:pos x="292692422" y="0"/>
              </a:cxn>
              <a:cxn ang="0">
                <a:pos x="303188974" y="0"/>
              </a:cxn>
              <a:cxn ang="0">
                <a:pos x="308033146" y="0"/>
              </a:cxn>
              <a:cxn ang="0">
                <a:pos x="318529698" y="4838700"/>
              </a:cxn>
              <a:cxn ang="0">
                <a:pos x="323374505" y="4838700"/>
              </a:cxn>
              <a:cxn ang="0">
                <a:pos x="328622781" y="4838700"/>
              </a:cxn>
              <a:cxn ang="0">
                <a:pos x="328622781" y="10080625"/>
              </a:cxn>
              <a:cxn ang="0">
                <a:pos x="333871057" y="10080625"/>
              </a:cxn>
              <a:cxn ang="0">
                <a:pos x="333871057" y="15322550"/>
              </a:cxn>
              <a:cxn ang="0">
                <a:pos x="333871057" y="20161250"/>
              </a:cxn>
              <a:cxn ang="0">
                <a:pos x="328622781" y="25403175"/>
              </a:cxn>
              <a:cxn ang="0">
                <a:pos x="318529698" y="30645100"/>
              </a:cxn>
              <a:cxn ang="0">
                <a:pos x="308033146" y="35483800"/>
              </a:cxn>
              <a:cxn ang="0">
                <a:pos x="297940698" y="40725725"/>
              </a:cxn>
              <a:cxn ang="0">
                <a:pos x="282599339" y="50806350"/>
              </a:cxn>
              <a:cxn ang="0">
                <a:pos x="267258615" y="56048275"/>
              </a:cxn>
              <a:cxn ang="0">
                <a:pos x="246668979" y="66128900"/>
              </a:cxn>
            </a:cxnLst>
            <a:rect l="txL" t="txT" r="txR" b="txB"/>
            <a:pathLst>
              <a:path w="827" h="240">
                <a:moveTo>
                  <a:pt x="611" y="164"/>
                </a:moveTo>
                <a:lnTo>
                  <a:pt x="547" y="177"/>
                </a:lnTo>
                <a:lnTo>
                  <a:pt x="496" y="190"/>
                </a:lnTo>
                <a:lnTo>
                  <a:pt x="445" y="215"/>
                </a:lnTo>
                <a:lnTo>
                  <a:pt x="394" y="215"/>
                </a:lnTo>
                <a:lnTo>
                  <a:pt x="343" y="228"/>
                </a:lnTo>
                <a:lnTo>
                  <a:pt x="305" y="228"/>
                </a:lnTo>
                <a:lnTo>
                  <a:pt x="254" y="240"/>
                </a:lnTo>
                <a:lnTo>
                  <a:pt x="204" y="240"/>
                </a:lnTo>
                <a:lnTo>
                  <a:pt x="165" y="240"/>
                </a:lnTo>
                <a:lnTo>
                  <a:pt x="127" y="240"/>
                </a:lnTo>
                <a:lnTo>
                  <a:pt x="102" y="240"/>
                </a:lnTo>
                <a:lnTo>
                  <a:pt x="76" y="240"/>
                </a:lnTo>
                <a:lnTo>
                  <a:pt x="51" y="240"/>
                </a:lnTo>
                <a:lnTo>
                  <a:pt x="38" y="228"/>
                </a:lnTo>
                <a:lnTo>
                  <a:pt x="25" y="228"/>
                </a:lnTo>
                <a:lnTo>
                  <a:pt x="0" y="215"/>
                </a:lnTo>
                <a:lnTo>
                  <a:pt x="0" y="202"/>
                </a:lnTo>
                <a:lnTo>
                  <a:pt x="0" y="190"/>
                </a:lnTo>
                <a:lnTo>
                  <a:pt x="13" y="190"/>
                </a:lnTo>
                <a:lnTo>
                  <a:pt x="13" y="177"/>
                </a:lnTo>
                <a:lnTo>
                  <a:pt x="25" y="177"/>
                </a:lnTo>
                <a:lnTo>
                  <a:pt x="38" y="177"/>
                </a:lnTo>
                <a:lnTo>
                  <a:pt x="51" y="164"/>
                </a:lnTo>
                <a:lnTo>
                  <a:pt x="76" y="164"/>
                </a:lnTo>
                <a:lnTo>
                  <a:pt x="89" y="152"/>
                </a:lnTo>
                <a:lnTo>
                  <a:pt x="114" y="152"/>
                </a:lnTo>
                <a:lnTo>
                  <a:pt x="140" y="139"/>
                </a:lnTo>
                <a:lnTo>
                  <a:pt x="165" y="126"/>
                </a:lnTo>
                <a:lnTo>
                  <a:pt x="204" y="126"/>
                </a:lnTo>
                <a:lnTo>
                  <a:pt x="229" y="114"/>
                </a:lnTo>
                <a:lnTo>
                  <a:pt x="267" y="101"/>
                </a:lnTo>
                <a:lnTo>
                  <a:pt x="305" y="88"/>
                </a:lnTo>
                <a:lnTo>
                  <a:pt x="382" y="76"/>
                </a:lnTo>
                <a:lnTo>
                  <a:pt x="445" y="50"/>
                </a:lnTo>
                <a:lnTo>
                  <a:pt x="509" y="38"/>
                </a:lnTo>
                <a:lnTo>
                  <a:pt x="572" y="25"/>
                </a:lnTo>
                <a:lnTo>
                  <a:pt x="611" y="12"/>
                </a:lnTo>
                <a:lnTo>
                  <a:pt x="662" y="12"/>
                </a:lnTo>
                <a:lnTo>
                  <a:pt x="700" y="0"/>
                </a:lnTo>
                <a:lnTo>
                  <a:pt x="725" y="0"/>
                </a:lnTo>
                <a:lnTo>
                  <a:pt x="751" y="0"/>
                </a:lnTo>
                <a:lnTo>
                  <a:pt x="763" y="0"/>
                </a:lnTo>
                <a:lnTo>
                  <a:pt x="789" y="12"/>
                </a:lnTo>
                <a:lnTo>
                  <a:pt x="801" y="12"/>
                </a:lnTo>
                <a:lnTo>
                  <a:pt x="814" y="12"/>
                </a:lnTo>
                <a:lnTo>
                  <a:pt x="814" y="25"/>
                </a:lnTo>
                <a:lnTo>
                  <a:pt x="827" y="25"/>
                </a:lnTo>
                <a:lnTo>
                  <a:pt x="827" y="38"/>
                </a:lnTo>
                <a:lnTo>
                  <a:pt x="827" y="50"/>
                </a:lnTo>
                <a:lnTo>
                  <a:pt x="814" y="63"/>
                </a:lnTo>
                <a:lnTo>
                  <a:pt x="789" y="76"/>
                </a:lnTo>
                <a:lnTo>
                  <a:pt x="763" y="88"/>
                </a:lnTo>
                <a:lnTo>
                  <a:pt x="738" y="101"/>
                </a:lnTo>
                <a:lnTo>
                  <a:pt x="700" y="126"/>
                </a:lnTo>
                <a:lnTo>
                  <a:pt x="662" y="139"/>
                </a:lnTo>
                <a:lnTo>
                  <a:pt x="611" y="164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4786" name="Freeform 34"/>
          <p:cNvSpPr/>
          <p:nvPr/>
        </p:nvSpPr>
        <p:spPr>
          <a:xfrm>
            <a:off x="5344478" y="2040255"/>
            <a:ext cx="1082675" cy="925513"/>
          </a:xfrm>
          <a:custGeom>
            <a:avLst/>
            <a:gdLst>
              <a:gd name="txL" fmla="*/ 0 w 1705"/>
              <a:gd name="txT" fmla="*/ 0 h 1457"/>
              <a:gd name="txR" fmla="*/ 1705 w 1705"/>
              <a:gd name="txB" fmla="*/ 1457 h 1457"/>
            </a:gdLst>
            <a:ahLst/>
            <a:cxnLst>
              <a:cxn ang="0">
                <a:pos x="625805200" y="342573206"/>
              </a:cxn>
              <a:cxn ang="0">
                <a:pos x="635885825" y="306661777"/>
              </a:cxn>
              <a:cxn ang="0">
                <a:pos x="646369675" y="291328879"/>
              </a:cxn>
              <a:cxn ang="0">
                <a:pos x="651611600" y="311907409"/>
              </a:cxn>
              <a:cxn ang="0">
                <a:pos x="661692225" y="362748373"/>
              </a:cxn>
              <a:cxn ang="0">
                <a:pos x="666934150" y="424080601"/>
              </a:cxn>
              <a:cxn ang="0">
                <a:pos x="672176075" y="470079931"/>
              </a:cxn>
              <a:cxn ang="0">
                <a:pos x="682256700" y="500746363"/>
              </a:cxn>
              <a:cxn ang="0">
                <a:pos x="682256700" y="521324894"/>
              </a:cxn>
              <a:cxn ang="0">
                <a:pos x="651611600" y="541903424"/>
              </a:cxn>
              <a:cxn ang="0">
                <a:pos x="584676250" y="567324224"/>
              </a:cxn>
              <a:cxn ang="0">
                <a:pos x="477015175" y="587902754"/>
              </a:cxn>
              <a:cxn ang="0">
                <a:pos x="379434725" y="582657122"/>
              </a:cxn>
              <a:cxn ang="0">
                <a:pos x="322983225" y="572569856"/>
              </a:cxn>
              <a:cxn ang="0">
                <a:pos x="271773650" y="546745693"/>
              </a:cxn>
              <a:cxn ang="0">
                <a:pos x="230644700" y="511237628"/>
              </a:cxn>
              <a:cxn ang="0">
                <a:pos x="199999600" y="475325564"/>
              </a:cxn>
              <a:cxn ang="0">
                <a:pos x="174193200" y="408747703"/>
              </a:cxn>
              <a:cxn ang="0">
                <a:pos x="164112575" y="337327573"/>
              </a:cxn>
              <a:cxn ang="0">
                <a:pos x="164112575" y="281240977"/>
              </a:cxn>
              <a:cxn ang="0">
                <a:pos x="174193200" y="214663117"/>
              </a:cxn>
              <a:cxn ang="0">
                <a:pos x="189918975" y="142839624"/>
              </a:cxn>
              <a:cxn ang="0">
                <a:pos x="194757675" y="96840294"/>
              </a:cxn>
              <a:cxn ang="0">
                <a:pos x="194757675" y="76665127"/>
              </a:cxn>
              <a:cxn ang="0">
                <a:pos x="174193200" y="81507395"/>
              </a:cxn>
              <a:cxn ang="0">
                <a:pos x="138306175" y="91998660"/>
              </a:cxn>
              <a:cxn ang="0">
                <a:pos x="87096600" y="107331558"/>
              </a:cxn>
              <a:cxn ang="0">
                <a:pos x="51209575" y="117419460"/>
              </a:cxn>
              <a:cxn ang="0">
                <a:pos x="30645100" y="122664457"/>
              </a:cxn>
              <a:cxn ang="0">
                <a:pos x="10080625" y="117419460"/>
              </a:cxn>
              <a:cxn ang="0">
                <a:pos x="0" y="102085926"/>
              </a:cxn>
              <a:cxn ang="0">
                <a:pos x="15322550" y="91998660"/>
              </a:cxn>
              <a:cxn ang="0">
                <a:pos x="56451500" y="76665127"/>
              </a:cxn>
              <a:cxn ang="0">
                <a:pos x="122983625" y="56086596"/>
              </a:cxn>
              <a:cxn ang="0">
                <a:pos x="179435125" y="35508065"/>
              </a:cxn>
              <a:cxn ang="0">
                <a:pos x="215322150" y="20175167"/>
              </a:cxn>
              <a:cxn ang="0">
                <a:pos x="235886625" y="4842269"/>
              </a:cxn>
              <a:cxn ang="0">
                <a:pos x="256451100" y="0"/>
              </a:cxn>
              <a:cxn ang="0">
                <a:pos x="277015575" y="20175167"/>
              </a:cxn>
              <a:cxn ang="0">
                <a:pos x="297580050" y="35508065"/>
              </a:cxn>
              <a:cxn ang="0">
                <a:pos x="292338125" y="56086596"/>
              </a:cxn>
              <a:cxn ang="0">
                <a:pos x="266531725" y="81507395"/>
              </a:cxn>
              <a:cxn ang="0">
                <a:pos x="246370475" y="117419460"/>
              </a:cxn>
              <a:cxn ang="0">
                <a:pos x="230644700" y="178751688"/>
              </a:cxn>
              <a:cxn ang="0">
                <a:pos x="215322150" y="255416814"/>
              </a:cxn>
              <a:cxn ang="0">
                <a:pos x="205241525" y="316749043"/>
              </a:cxn>
              <a:cxn ang="0">
                <a:pos x="210483450" y="357906739"/>
              </a:cxn>
              <a:cxn ang="0">
                <a:pos x="225806000" y="419238968"/>
              </a:cxn>
              <a:cxn ang="0">
                <a:pos x="241128550" y="444659767"/>
              </a:cxn>
              <a:cxn ang="0">
                <a:pos x="261693025" y="465238298"/>
              </a:cxn>
              <a:cxn ang="0">
                <a:pos x="292338125" y="490658462"/>
              </a:cxn>
              <a:cxn ang="0">
                <a:pos x="322983225" y="511237628"/>
              </a:cxn>
              <a:cxn ang="0">
                <a:pos x="364112175" y="521324894"/>
              </a:cxn>
              <a:cxn ang="0">
                <a:pos x="420563675" y="521324894"/>
              </a:cxn>
              <a:cxn ang="0">
                <a:pos x="507660275" y="511237628"/>
              </a:cxn>
              <a:cxn ang="0">
                <a:pos x="543547300" y="505991995"/>
              </a:cxn>
              <a:cxn ang="0">
                <a:pos x="574595625" y="490658462"/>
              </a:cxn>
              <a:cxn ang="0">
                <a:pos x="595160100" y="475325564"/>
              </a:cxn>
              <a:cxn ang="0">
                <a:pos x="610482650" y="444659767"/>
              </a:cxn>
              <a:cxn ang="0">
                <a:pos x="620563275" y="398660437"/>
              </a:cxn>
            </a:cxnLst>
            <a:rect l="txL" t="txT" r="txR" b="txB"/>
            <a:pathLst>
              <a:path w="1705" h="1457">
                <a:moveTo>
                  <a:pt x="1539" y="937"/>
                </a:moveTo>
                <a:lnTo>
                  <a:pt x="1552" y="887"/>
                </a:lnTo>
                <a:lnTo>
                  <a:pt x="1552" y="849"/>
                </a:lnTo>
                <a:lnTo>
                  <a:pt x="1552" y="811"/>
                </a:lnTo>
                <a:lnTo>
                  <a:pt x="1565" y="785"/>
                </a:lnTo>
                <a:lnTo>
                  <a:pt x="1577" y="760"/>
                </a:lnTo>
                <a:lnTo>
                  <a:pt x="1577" y="735"/>
                </a:lnTo>
                <a:lnTo>
                  <a:pt x="1590" y="722"/>
                </a:lnTo>
                <a:lnTo>
                  <a:pt x="1603" y="722"/>
                </a:lnTo>
                <a:lnTo>
                  <a:pt x="1603" y="735"/>
                </a:lnTo>
                <a:lnTo>
                  <a:pt x="1616" y="747"/>
                </a:lnTo>
                <a:lnTo>
                  <a:pt x="1616" y="773"/>
                </a:lnTo>
                <a:lnTo>
                  <a:pt x="1628" y="811"/>
                </a:lnTo>
                <a:lnTo>
                  <a:pt x="1628" y="849"/>
                </a:lnTo>
                <a:lnTo>
                  <a:pt x="1641" y="899"/>
                </a:lnTo>
                <a:lnTo>
                  <a:pt x="1641" y="950"/>
                </a:lnTo>
                <a:lnTo>
                  <a:pt x="1641" y="1001"/>
                </a:lnTo>
                <a:lnTo>
                  <a:pt x="1654" y="1051"/>
                </a:lnTo>
                <a:lnTo>
                  <a:pt x="1654" y="1089"/>
                </a:lnTo>
                <a:lnTo>
                  <a:pt x="1667" y="1127"/>
                </a:lnTo>
                <a:lnTo>
                  <a:pt x="1667" y="1165"/>
                </a:lnTo>
                <a:lnTo>
                  <a:pt x="1679" y="1191"/>
                </a:lnTo>
                <a:lnTo>
                  <a:pt x="1692" y="1216"/>
                </a:lnTo>
                <a:lnTo>
                  <a:pt x="1692" y="1241"/>
                </a:lnTo>
                <a:lnTo>
                  <a:pt x="1705" y="1254"/>
                </a:lnTo>
                <a:lnTo>
                  <a:pt x="1692" y="1279"/>
                </a:lnTo>
                <a:lnTo>
                  <a:pt x="1692" y="1292"/>
                </a:lnTo>
                <a:lnTo>
                  <a:pt x="1667" y="1317"/>
                </a:lnTo>
                <a:lnTo>
                  <a:pt x="1654" y="1330"/>
                </a:lnTo>
                <a:lnTo>
                  <a:pt x="1616" y="1343"/>
                </a:lnTo>
                <a:lnTo>
                  <a:pt x="1590" y="1355"/>
                </a:lnTo>
                <a:lnTo>
                  <a:pt x="1539" y="1368"/>
                </a:lnTo>
                <a:lnTo>
                  <a:pt x="1450" y="1406"/>
                </a:lnTo>
                <a:lnTo>
                  <a:pt x="1348" y="1419"/>
                </a:lnTo>
                <a:lnTo>
                  <a:pt x="1259" y="1444"/>
                </a:lnTo>
                <a:lnTo>
                  <a:pt x="1183" y="1457"/>
                </a:lnTo>
                <a:lnTo>
                  <a:pt x="1094" y="1457"/>
                </a:lnTo>
                <a:lnTo>
                  <a:pt x="1005" y="1457"/>
                </a:lnTo>
                <a:lnTo>
                  <a:pt x="941" y="1444"/>
                </a:lnTo>
                <a:lnTo>
                  <a:pt x="865" y="1432"/>
                </a:lnTo>
                <a:lnTo>
                  <a:pt x="827" y="1419"/>
                </a:lnTo>
                <a:lnTo>
                  <a:pt x="801" y="1419"/>
                </a:lnTo>
                <a:lnTo>
                  <a:pt x="763" y="1406"/>
                </a:lnTo>
                <a:lnTo>
                  <a:pt x="738" y="1394"/>
                </a:lnTo>
                <a:lnTo>
                  <a:pt x="674" y="1355"/>
                </a:lnTo>
                <a:lnTo>
                  <a:pt x="623" y="1317"/>
                </a:lnTo>
                <a:lnTo>
                  <a:pt x="598" y="1292"/>
                </a:lnTo>
                <a:lnTo>
                  <a:pt x="572" y="1267"/>
                </a:lnTo>
                <a:lnTo>
                  <a:pt x="547" y="1254"/>
                </a:lnTo>
                <a:lnTo>
                  <a:pt x="534" y="1229"/>
                </a:lnTo>
                <a:lnTo>
                  <a:pt x="496" y="1178"/>
                </a:lnTo>
                <a:lnTo>
                  <a:pt x="471" y="1127"/>
                </a:lnTo>
                <a:lnTo>
                  <a:pt x="445" y="1077"/>
                </a:lnTo>
                <a:lnTo>
                  <a:pt x="432" y="1013"/>
                </a:lnTo>
                <a:lnTo>
                  <a:pt x="420" y="950"/>
                </a:lnTo>
                <a:lnTo>
                  <a:pt x="407" y="874"/>
                </a:lnTo>
                <a:lnTo>
                  <a:pt x="407" y="836"/>
                </a:lnTo>
                <a:lnTo>
                  <a:pt x="407" y="798"/>
                </a:lnTo>
                <a:lnTo>
                  <a:pt x="407" y="747"/>
                </a:lnTo>
                <a:lnTo>
                  <a:pt x="407" y="697"/>
                </a:lnTo>
                <a:lnTo>
                  <a:pt x="420" y="646"/>
                </a:lnTo>
                <a:lnTo>
                  <a:pt x="432" y="595"/>
                </a:lnTo>
                <a:lnTo>
                  <a:pt x="432" y="532"/>
                </a:lnTo>
                <a:lnTo>
                  <a:pt x="445" y="469"/>
                </a:lnTo>
                <a:lnTo>
                  <a:pt x="458" y="418"/>
                </a:lnTo>
                <a:lnTo>
                  <a:pt x="471" y="354"/>
                </a:lnTo>
                <a:lnTo>
                  <a:pt x="483" y="316"/>
                </a:lnTo>
                <a:lnTo>
                  <a:pt x="483" y="278"/>
                </a:lnTo>
                <a:lnTo>
                  <a:pt x="483" y="240"/>
                </a:lnTo>
                <a:lnTo>
                  <a:pt x="483" y="215"/>
                </a:lnTo>
                <a:lnTo>
                  <a:pt x="483" y="202"/>
                </a:lnTo>
                <a:lnTo>
                  <a:pt x="483" y="190"/>
                </a:lnTo>
                <a:lnTo>
                  <a:pt x="471" y="190"/>
                </a:lnTo>
                <a:lnTo>
                  <a:pt x="445" y="190"/>
                </a:lnTo>
                <a:lnTo>
                  <a:pt x="432" y="202"/>
                </a:lnTo>
                <a:lnTo>
                  <a:pt x="407" y="202"/>
                </a:lnTo>
                <a:lnTo>
                  <a:pt x="369" y="215"/>
                </a:lnTo>
                <a:lnTo>
                  <a:pt x="343" y="228"/>
                </a:lnTo>
                <a:lnTo>
                  <a:pt x="293" y="240"/>
                </a:lnTo>
                <a:lnTo>
                  <a:pt x="254" y="253"/>
                </a:lnTo>
                <a:lnTo>
                  <a:pt x="216" y="266"/>
                </a:lnTo>
                <a:lnTo>
                  <a:pt x="178" y="278"/>
                </a:lnTo>
                <a:lnTo>
                  <a:pt x="153" y="291"/>
                </a:lnTo>
                <a:lnTo>
                  <a:pt x="127" y="291"/>
                </a:lnTo>
                <a:lnTo>
                  <a:pt x="102" y="304"/>
                </a:lnTo>
                <a:lnTo>
                  <a:pt x="89" y="304"/>
                </a:lnTo>
                <a:lnTo>
                  <a:pt x="76" y="304"/>
                </a:lnTo>
                <a:lnTo>
                  <a:pt x="51" y="304"/>
                </a:lnTo>
                <a:lnTo>
                  <a:pt x="38" y="304"/>
                </a:lnTo>
                <a:lnTo>
                  <a:pt x="25" y="291"/>
                </a:lnTo>
                <a:lnTo>
                  <a:pt x="25" y="278"/>
                </a:lnTo>
                <a:lnTo>
                  <a:pt x="0" y="266"/>
                </a:lnTo>
                <a:lnTo>
                  <a:pt x="0" y="253"/>
                </a:lnTo>
                <a:lnTo>
                  <a:pt x="0" y="240"/>
                </a:lnTo>
                <a:lnTo>
                  <a:pt x="13" y="240"/>
                </a:lnTo>
                <a:lnTo>
                  <a:pt x="38" y="228"/>
                </a:lnTo>
                <a:lnTo>
                  <a:pt x="64" y="215"/>
                </a:lnTo>
                <a:lnTo>
                  <a:pt x="102" y="215"/>
                </a:lnTo>
                <a:lnTo>
                  <a:pt x="140" y="190"/>
                </a:lnTo>
                <a:lnTo>
                  <a:pt x="191" y="177"/>
                </a:lnTo>
                <a:lnTo>
                  <a:pt x="254" y="164"/>
                </a:lnTo>
                <a:lnTo>
                  <a:pt x="305" y="139"/>
                </a:lnTo>
                <a:lnTo>
                  <a:pt x="369" y="126"/>
                </a:lnTo>
                <a:lnTo>
                  <a:pt x="407" y="101"/>
                </a:lnTo>
                <a:lnTo>
                  <a:pt x="445" y="88"/>
                </a:lnTo>
                <a:lnTo>
                  <a:pt x="483" y="76"/>
                </a:lnTo>
                <a:lnTo>
                  <a:pt x="509" y="63"/>
                </a:lnTo>
                <a:lnTo>
                  <a:pt x="534" y="50"/>
                </a:lnTo>
                <a:lnTo>
                  <a:pt x="547" y="38"/>
                </a:lnTo>
                <a:lnTo>
                  <a:pt x="560" y="25"/>
                </a:lnTo>
                <a:lnTo>
                  <a:pt x="585" y="12"/>
                </a:lnTo>
                <a:lnTo>
                  <a:pt x="598" y="0"/>
                </a:lnTo>
                <a:lnTo>
                  <a:pt x="611" y="0"/>
                </a:lnTo>
                <a:lnTo>
                  <a:pt x="636" y="0"/>
                </a:lnTo>
                <a:lnTo>
                  <a:pt x="649" y="12"/>
                </a:lnTo>
                <a:lnTo>
                  <a:pt x="674" y="25"/>
                </a:lnTo>
                <a:lnTo>
                  <a:pt x="687" y="50"/>
                </a:lnTo>
                <a:lnTo>
                  <a:pt x="712" y="63"/>
                </a:lnTo>
                <a:lnTo>
                  <a:pt x="725" y="88"/>
                </a:lnTo>
                <a:lnTo>
                  <a:pt x="738" y="88"/>
                </a:lnTo>
                <a:lnTo>
                  <a:pt x="738" y="101"/>
                </a:lnTo>
                <a:lnTo>
                  <a:pt x="738" y="114"/>
                </a:lnTo>
                <a:lnTo>
                  <a:pt x="725" y="139"/>
                </a:lnTo>
                <a:lnTo>
                  <a:pt x="700" y="152"/>
                </a:lnTo>
                <a:lnTo>
                  <a:pt x="687" y="177"/>
                </a:lnTo>
                <a:lnTo>
                  <a:pt x="661" y="202"/>
                </a:lnTo>
                <a:lnTo>
                  <a:pt x="649" y="228"/>
                </a:lnTo>
                <a:lnTo>
                  <a:pt x="636" y="253"/>
                </a:lnTo>
                <a:lnTo>
                  <a:pt x="611" y="291"/>
                </a:lnTo>
                <a:lnTo>
                  <a:pt x="598" y="329"/>
                </a:lnTo>
                <a:lnTo>
                  <a:pt x="585" y="380"/>
                </a:lnTo>
                <a:lnTo>
                  <a:pt x="572" y="443"/>
                </a:lnTo>
                <a:lnTo>
                  <a:pt x="560" y="507"/>
                </a:lnTo>
                <a:lnTo>
                  <a:pt x="547" y="570"/>
                </a:lnTo>
                <a:lnTo>
                  <a:pt x="534" y="633"/>
                </a:lnTo>
                <a:lnTo>
                  <a:pt x="522" y="684"/>
                </a:lnTo>
                <a:lnTo>
                  <a:pt x="522" y="735"/>
                </a:lnTo>
                <a:lnTo>
                  <a:pt x="509" y="785"/>
                </a:lnTo>
                <a:lnTo>
                  <a:pt x="509" y="823"/>
                </a:lnTo>
                <a:lnTo>
                  <a:pt x="509" y="861"/>
                </a:lnTo>
                <a:lnTo>
                  <a:pt x="522" y="887"/>
                </a:lnTo>
                <a:lnTo>
                  <a:pt x="522" y="950"/>
                </a:lnTo>
                <a:lnTo>
                  <a:pt x="547" y="988"/>
                </a:lnTo>
                <a:lnTo>
                  <a:pt x="560" y="1039"/>
                </a:lnTo>
                <a:lnTo>
                  <a:pt x="585" y="1064"/>
                </a:lnTo>
                <a:lnTo>
                  <a:pt x="598" y="1089"/>
                </a:lnTo>
                <a:lnTo>
                  <a:pt x="598" y="1102"/>
                </a:lnTo>
                <a:lnTo>
                  <a:pt x="623" y="1115"/>
                </a:lnTo>
                <a:lnTo>
                  <a:pt x="636" y="1140"/>
                </a:lnTo>
                <a:lnTo>
                  <a:pt x="649" y="1153"/>
                </a:lnTo>
                <a:lnTo>
                  <a:pt x="674" y="1178"/>
                </a:lnTo>
                <a:lnTo>
                  <a:pt x="700" y="1191"/>
                </a:lnTo>
                <a:lnTo>
                  <a:pt x="725" y="1216"/>
                </a:lnTo>
                <a:lnTo>
                  <a:pt x="751" y="1229"/>
                </a:lnTo>
                <a:lnTo>
                  <a:pt x="776" y="1254"/>
                </a:lnTo>
                <a:lnTo>
                  <a:pt x="801" y="1267"/>
                </a:lnTo>
                <a:lnTo>
                  <a:pt x="840" y="1279"/>
                </a:lnTo>
                <a:lnTo>
                  <a:pt x="865" y="1279"/>
                </a:lnTo>
                <a:lnTo>
                  <a:pt x="903" y="1292"/>
                </a:lnTo>
                <a:lnTo>
                  <a:pt x="929" y="1292"/>
                </a:lnTo>
                <a:lnTo>
                  <a:pt x="967" y="1292"/>
                </a:lnTo>
                <a:lnTo>
                  <a:pt x="1043" y="1292"/>
                </a:lnTo>
                <a:lnTo>
                  <a:pt x="1107" y="1292"/>
                </a:lnTo>
                <a:lnTo>
                  <a:pt x="1183" y="1279"/>
                </a:lnTo>
                <a:lnTo>
                  <a:pt x="1259" y="1267"/>
                </a:lnTo>
                <a:lnTo>
                  <a:pt x="1285" y="1267"/>
                </a:lnTo>
                <a:lnTo>
                  <a:pt x="1323" y="1254"/>
                </a:lnTo>
                <a:lnTo>
                  <a:pt x="1348" y="1254"/>
                </a:lnTo>
                <a:lnTo>
                  <a:pt x="1387" y="1241"/>
                </a:lnTo>
                <a:lnTo>
                  <a:pt x="1399" y="1229"/>
                </a:lnTo>
                <a:lnTo>
                  <a:pt x="1425" y="1216"/>
                </a:lnTo>
                <a:lnTo>
                  <a:pt x="1450" y="1203"/>
                </a:lnTo>
                <a:lnTo>
                  <a:pt x="1463" y="1191"/>
                </a:lnTo>
                <a:lnTo>
                  <a:pt x="1476" y="1178"/>
                </a:lnTo>
                <a:lnTo>
                  <a:pt x="1488" y="1153"/>
                </a:lnTo>
                <a:lnTo>
                  <a:pt x="1501" y="1127"/>
                </a:lnTo>
                <a:lnTo>
                  <a:pt x="1514" y="1102"/>
                </a:lnTo>
                <a:lnTo>
                  <a:pt x="1527" y="1064"/>
                </a:lnTo>
                <a:lnTo>
                  <a:pt x="1527" y="1026"/>
                </a:lnTo>
                <a:lnTo>
                  <a:pt x="1539" y="988"/>
                </a:lnTo>
                <a:lnTo>
                  <a:pt x="1539" y="937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4780" name="Freeform 28"/>
          <p:cNvSpPr/>
          <p:nvPr/>
        </p:nvSpPr>
        <p:spPr>
          <a:xfrm>
            <a:off x="4965065" y="1597343"/>
            <a:ext cx="282575" cy="1489075"/>
          </a:xfrm>
          <a:custGeom>
            <a:avLst/>
            <a:gdLst>
              <a:gd name="txL" fmla="*/ 0 w 445"/>
              <a:gd name="txT" fmla="*/ 0 h 2344"/>
              <a:gd name="txR" fmla="*/ 445 w 445"/>
              <a:gd name="txB" fmla="*/ 2344 h 2344"/>
            </a:gdLst>
            <a:ahLst/>
            <a:cxnLst>
              <a:cxn ang="0">
                <a:pos x="87096600" y="802699092"/>
              </a:cxn>
              <a:cxn ang="0">
                <a:pos x="92338525" y="782116950"/>
              </a:cxn>
              <a:cxn ang="0">
                <a:pos x="97580450" y="741356699"/>
              </a:cxn>
              <a:cxn ang="0">
                <a:pos x="97580450" y="690103042"/>
              </a:cxn>
              <a:cxn ang="0">
                <a:pos x="102419150" y="628760648"/>
              </a:cxn>
              <a:cxn ang="0">
                <a:pos x="107661075" y="408815250"/>
              </a:cxn>
              <a:cxn ang="0">
                <a:pos x="112903000" y="199363256"/>
              </a:cxn>
              <a:cxn ang="0">
                <a:pos x="112903000" y="143266930"/>
              </a:cxn>
              <a:cxn ang="0">
                <a:pos x="107661075" y="97259975"/>
              </a:cxn>
              <a:cxn ang="0">
                <a:pos x="107661075" y="61342394"/>
              </a:cxn>
              <a:cxn ang="0">
                <a:pos x="102419150" y="40760252"/>
              </a:cxn>
              <a:cxn ang="0">
                <a:pos x="92338525" y="30671515"/>
              </a:cxn>
              <a:cxn ang="0">
                <a:pos x="77015975" y="15335440"/>
              </a:cxn>
              <a:cxn ang="0">
                <a:pos x="82257900" y="0"/>
              </a:cxn>
              <a:cxn ang="0">
                <a:pos x="97580450" y="0"/>
              </a:cxn>
              <a:cxn ang="0">
                <a:pos x="128225550" y="4842670"/>
              </a:cxn>
              <a:cxn ang="0">
                <a:pos x="158870650" y="15335440"/>
              </a:cxn>
              <a:cxn ang="0">
                <a:pos x="174596425" y="25424812"/>
              </a:cxn>
              <a:cxn ang="0">
                <a:pos x="179435125" y="40760252"/>
              </a:cxn>
              <a:cxn ang="0">
                <a:pos x="169354500" y="66185064"/>
              </a:cxn>
              <a:cxn ang="0">
                <a:pos x="164112575" y="86767206"/>
              </a:cxn>
              <a:cxn ang="0">
                <a:pos x="164112575" y="122684788"/>
              </a:cxn>
              <a:cxn ang="0">
                <a:pos x="158870650" y="163445675"/>
              </a:cxn>
              <a:cxn ang="0">
                <a:pos x="158870650" y="219945398"/>
              </a:cxn>
              <a:cxn ang="0">
                <a:pos x="154031950" y="352719558"/>
              </a:cxn>
              <a:cxn ang="0">
                <a:pos x="154031950" y="639253418"/>
              </a:cxn>
              <a:cxn ang="0">
                <a:pos x="154031950" y="710685184"/>
              </a:cxn>
              <a:cxn ang="0">
                <a:pos x="148790025" y="766781511"/>
              </a:cxn>
              <a:cxn ang="0">
                <a:pos x="148790025" y="818034532"/>
              </a:cxn>
              <a:cxn ang="0">
                <a:pos x="143548100" y="859198816"/>
              </a:cxn>
              <a:cxn ang="0">
                <a:pos x="138306175" y="884623628"/>
              </a:cxn>
              <a:cxn ang="0">
                <a:pos x="122983625" y="920541210"/>
              </a:cxn>
              <a:cxn ang="0">
                <a:pos x="107661075" y="940719320"/>
              </a:cxn>
              <a:cxn ang="0">
                <a:pos x="92338525" y="945966022"/>
              </a:cxn>
              <a:cxn ang="0">
                <a:pos x="77015975" y="940719320"/>
              </a:cxn>
              <a:cxn ang="0">
                <a:pos x="71774050" y="925383880"/>
              </a:cxn>
              <a:cxn ang="0">
                <a:pos x="56451500" y="884623628"/>
              </a:cxn>
              <a:cxn ang="0">
                <a:pos x="20564475" y="833369972"/>
              </a:cxn>
              <a:cxn ang="0">
                <a:pos x="5241925" y="812788465"/>
              </a:cxn>
              <a:cxn ang="0">
                <a:pos x="0" y="797452390"/>
              </a:cxn>
              <a:cxn ang="0">
                <a:pos x="15322550" y="797452390"/>
              </a:cxn>
              <a:cxn ang="0">
                <a:pos x="51209575" y="812788465"/>
              </a:cxn>
              <a:cxn ang="0">
                <a:pos x="71774050" y="818034532"/>
              </a:cxn>
            </a:cxnLst>
            <a:rect l="txL" t="txT" r="txR" b="txB"/>
            <a:pathLst>
              <a:path w="445" h="2344">
                <a:moveTo>
                  <a:pt x="216" y="2027"/>
                </a:moveTo>
                <a:lnTo>
                  <a:pt x="216" y="2014"/>
                </a:lnTo>
                <a:lnTo>
                  <a:pt x="216" y="1989"/>
                </a:lnTo>
                <a:lnTo>
                  <a:pt x="229" y="1976"/>
                </a:lnTo>
                <a:lnTo>
                  <a:pt x="229" y="1951"/>
                </a:lnTo>
                <a:lnTo>
                  <a:pt x="229" y="1938"/>
                </a:lnTo>
                <a:lnTo>
                  <a:pt x="229" y="1900"/>
                </a:lnTo>
                <a:lnTo>
                  <a:pt x="242" y="1875"/>
                </a:lnTo>
                <a:lnTo>
                  <a:pt x="242" y="1837"/>
                </a:lnTo>
                <a:lnTo>
                  <a:pt x="242" y="1799"/>
                </a:lnTo>
                <a:lnTo>
                  <a:pt x="242" y="1761"/>
                </a:lnTo>
                <a:lnTo>
                  <a:pt x="242" y="1710"/>
                </a:lnTo>
                <a:lnTo>
                  <a:pt x="254" y="1660"/>
                </a:lnTo>
                <a:lnTo>
                  <a:pt x="254" y="1609"/>
                </a:lnTo>
                <a:lnTo>
                  <a:pt x="254" y="1558"/>
                </a:lnTo>
                <a:lnTo>
                  <a:pt x="254" y="1495"/>
                </a:lnTo>
                <a:lnTo>
                  <a:pt x="267" y="1254"/>
                </a:lnTo>
                <a:lnTo>
                  <a:pt x="267" y="1013"/>
                </a:lnTo>
                <a:lnTo>
                  <a:pt x="267" y="785"/>
                </a:lnTo>
                <a:lnTo>
                  <a:pt x="280" y="557"/>
                </a:lnTo>
                <a:lnTo>
                  <a:pt x="280" y="494"/>
                </a:lnTo>
                <a:lnTo>
                  <a:pt x="280" y="443"/>
                </a:lnTo>
                <a:lnTo>
                  <a:pt x="280" y="393"/>
                </a:lnTo>
                <a:lnTo>
                  <a:pt x="280" y="355"/>
                </a:lnTo>
                <a:lnTo>
                  <a:pt x="267" y="317"/>
                </a:lnTo>
                <a:lnTo>
                  <a:pt x="267" y="279"/>
                </a:lnTo>
                <a:lnTo>
                  <a:pt x="267" y="241"/>
                </a:lnTo>
                <a:lnTo>
                  <a:pt x="267" y="202"/>
                </a:lnTo>
                <a:lnTo>
                  <a:pt x="267" y="177"/>
                </a:lnTo>
                <a:lnTo>
                  <a:pt x="267" y="152"/>
                </a:lnTo>
                <a:lnTo>
                  <a:pt x="254" y="126"/>
                </a:lnTo>
                <a:lnTo>
                  <a:pt x="254" y="114"/>
                </a:lnTo>
                <a:lnTo>
                  <a:pt x="254" y="101"/>
                </a:lnTo>
                <a:lnTo>
                  <a:pt x="242" y="88"/>
                </a:lnTo>
                <a:lnTo>
                  <a:pt x="242" y="76"/>
                </a:lnTo>
                <a:lnTo>
                  <a:pt x="229" y="76"/>
                </a:lnTo>
                <a:lnTo>
                  <a:pt x="216" y="63"/>
                </a:lnTo>
                <a:lnTo>
                  <a:pt x="191" y="50"/>
                </a:lnTo>
                <a:lnTo>
                  <a:pt x="191" y="38"/>
                </a:lnTo>
                <a:lnTo>
                  <a:pt x="191" y="25"/>
                </a:lnTo>
                <a:lnTo>
                  <a:pt x="191" y="12"/>
                </a:lnTo>
                <a:lnTo>
                  <a:pt x="204" y="0"/>
                </a:lnTo>
                <a:lnTo>
                  <a:pt x="216" y="0"/>
                </a:lnTo>
                <a:lnTo>
                  <a:pt x="229" y="0"/>
                </a:lnTo>
                <a:lnTo>
                  <a:pt x="242" y="0"/>
                </a:lnTo>
                <a:lnTo>
                  <a:pt x="267" y="0"/>
                </a:lnTo>
                <a:lnTo>
                  <a:pt x="293" y="12"/>
                </a:lnTo>
                <a:lnTo>
                  <a:pt x="318" y="12"/>
                </a:lnTo>
                <a:lnTo>
                  <a:pt x="343" y="25"/>
                </a:lnTo>
                <a:lnTo>
                  <a:pt x="369" y="25"/>
                </a:lnTo>
                <a:lnTo>
                  <a:pt x="394" y="38"/>
                </a:lnTo>
                <a:lnTo>
                  <a:pt x="407" y="50"/>
                </a:lnTo>
                <a:lnTo>
                  <a:pt x="420" y="50"/>
                </a:lnTo>
                <a:lnTo>
                  <a:pt x="433" y="63"/>
                </a:lnTo>
                <a:lnTo>
                  <a:pt x="445" y="76"/>
                </a:lnTo>
                <a:lnTo>
                  <a:pt x="445" y="88"/>
                </a:lnTo>
                <a:lnTo>
                  <a:pt x="445" y="101"/>
                </a:lnTo>
                <a:lnTo>
                  <a:pt x="433" y="126"/>
                </a:lnTo>
                <a:lnTo>
                  <a:pt x="433" y="152"/>
                </a:lnTo>
                <a:lnTo>
                  <a:pt x="420" y="164"/>
                </a:lnTo>
                <a:lnTo>
                  <a:pt x="420" y="177"/>
                </a:lnTo>
                <a:lnTo>
                  <a:pt x="420" y="202"/>
                </a:lnTo>
                <a:lnTo>
                  <a:pt x="407" y="215"/>
                </a:lnTo>
                <a:lnTo>
                  <a:pt x="407" y="241"/>
                </a:lnTo>
                <a:lnTo>
                  <a:pt x="407" y="266"/>
                </a:lnTo>
                <a:lnTo>
                  <a:pt x="407" y="304"/>
                </a:lnTo>
                <a:lnTo>
                  <a:pt x="407" y="329"/>
                </a:lnTo>
                <a:lnTo>
                  <a:pt x="394" y="367"/>
                </a:lnTo>
                <a:lnTo>
                  <a:pt x="394" y="405"/>
                </a:lnTo>
                <a:lnTo>
                  <a:pt x="394" y="443"/>
                </a:lnTo>
                <a:lnTo>
                  <a:pt x="394" y="494"/>
                </a:lnTo>
                <a:lnTo>
                  <a:pt x="394" y="545"/>
                </a:lnTo>
                <a:lnTo>
                  <a:pt x="394" y="595"/>
                </a:lnTo>
                <a:lnTo>
                  <a:pt x="382" y="646"/>
                </a:lnTo>
                <a:lnTo>
                  <a:pt x="382" y="874"/>
                </a:lnTo>
                <a:lnTo>
                  <a:pt x="369" y="1102"/>
                </a:lnTo>
                <a:lnTo>
                  <a:pt x="369" y="1343"/>
                </a:lnTo>
                <a:lnTo>
                  <a:pt x="382" y="1584"/>
                </a:lnTo>
                <a:lnTo>
                  <a:pt x="382" y="1647"/>
                </a:lnTo>
                <a:lnTo>
                  <a:pt x="382" y="1698"/>
                </a:lnTo>
                <a:lnTo>
                  <a:pt x="382" y="1761"/>
                </a:lnTo>
                <a:lnTo>
                  <a:pt x="382" y="1812"/>
                </a:lnTo>
                <a:lnTo>
                  <a:pt x="382" y="1862"/>
                </a:lnTo>
                <a:lnTo>
                  <a:pt x="369" y="1900"/>
                </a:lnTo>
                <a:lnTo>
                  <a:pt x="369" y="1951"/>
                </a:lnTo>
                <a:lnTo>
                  <a:pt x="369" y="1989"/>
                </a:lnTo>
                <a:lnTo>
                  <a:pt x="369" y="2027"/>
                </a:lnTo>
                <a:lnTo>
                  <a:pt x="369" y="2065"/>
                </a:lnTo>
                <a:lnTo>
                  <a:pt x="356" y="2091"/>
                </a:lnTo>
                <a:lnTo>
                  <a:pt x="356" y="2129"/>
                </a:lnTo>
                <a:lnTo>
                  <a:pt x="343" y="2154"/>
                </a:lnTo>
                <a:lnTo>
                  <a:pt x="343" y="2179"/>
                </a:lnTo>
                <a:lnTo>
                  <a:pt x="343" y="2192"/>
                </a:lnTo>
                <a:lnTo>
                  <a:pt x="331" y="2217"/>
                </a:lnTo>
                <a:lnTo>
                  <a:pt x="318" y="2243"/>
                </a:lnTo>
                <a:lnTo>
                  <a:pt x="305" y="2281"/>
                </a:lnTo>
                <a:lnTo>
                  <a:pt x="293" y="2293"/>
                </a:lnTo>
                <a:lnTo>
                  <a:pt x="280" y="2319"/>
                </a:lnTo>
                <a:lnTo>
                  <a:pt x="267" y="2331"/>
                </a:lnTo>
                <a:lnTo>
                  <a:pt x="254" y="2344"/>
                </a:lnTo>
                <a:lnTo>
                  <a:pt x="242" y="2344"/>
                </a:lnTo>
                <a:lnTo>
                  <a:pt x="229" y="2344"/>
                </a:lnTo>
                <a:lnTo>
                  <a:pt x="216" y="2344"/>
                </a:lnTo>
                <a:lnTo>
                  <a:pt x="204" y="2344"/>
                </a:lnTo>
                <a:lnTo>
                  <a:pt x="191" y="2331"/>
                </a:lnTo>
                <a:lnTo>
                  <a:pt x="191" y="2319"/>
                </a:lnTo>
                <a:lnTo>
                  <a:pt x="191" y="2306"/>
                </a:lnTo>
                <a:lnTo>
                  <a:pt x="178" y="2293"/>
                </a:lnTo>
                <a:lnTo>
                  <a:pt x="178" y="2268"/>
                </a:lnTo>
                <a:lnTo>
                  <a:pt x="165" y="2230"/>
                </a:lnTo>
                <a:lnTo>
                  <a:pt x="140" y="2192"/>
                </a:lnTo>
                <a:lnTo>
                  <a:pt x="114" y="2141"/>
                </a:lnTo>
                <a:lnTo>
                  <a:pt x="76" y="2091"/>
                </a:lnTo>
                <a:lnTo>
                  <a:pt x="51" y="2065"/>
                </a:lnTo>
                <a:lnTo>
                  <a:pt x="38" y="2052"/>
                </a:lnTo>
                <a:lnTo>
                  <a:pt x="25" y="2027"/>
                </a:lnTo>
                <a:lnTo>
                  <a:pt x="13" y="2014"/>
                </a:lnTo>
                <a:lnTo>
                  <a:pt x="0" y="2002"/>
                </a:lnTo>
                <a:lnTo>
                  <a:pt x="0" y="1989"/>
                </a:lnTo>
                <a:lnTo>
                  <a:pt x="0" y="1976"/>
                </a:lnTo>
                <a:lnTo>
                  <a:pt x="13" y="1976"/>
                </a:lnTo>
                <a:lnTo>
                  <a:pt x="25" y="1976"/>
                </a:lnTo>
                <a:lnTo>
                  <a:pt x="38" y="1976"/>
                </a:lnTo>
                <a:lnTo>
                  <a:pt x="76" y="1989"/>
                </a:lnTo>
                <a:lnTo>
                  <a:pt x="114" y="2002"/>
                </a:lnTo>
                <a:lnTo>
                  <a:pt x="127" y="2014"/>
                </a:lnTo>
                <a:lnTo>
                  <a:pt x="153" y="2027"/>
                </a:lnTo>
                <a:lnTo>
                  <a:pt x="165" y="2027"/>
                </a:lnTo>
                <a:lnTo>
                  <a:pt x="178" y="2027"/>
                </a:lnTo>
                <a:lnTo>
                  <a:pt x="204" y="2027"/>
                </a:lnTo>
                <a:lnTo>
                  <a:pt x="216" y="2027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4784" name="Freeform 32"/>
          <p:cNvSpPr/>
          <p:nvPr/>
        </p:nvSpPr>
        <p:spPr>
          <a:xfrm>
            <a:off x="4738053" y="2305368"/>
            <a:ext cx="574675" cy="419100"/>
          </a:xfrm>
          <a:custGeom>
            <a:avLst/>
            <a:gdLst>
              <a:gd name="txL" fmla="*/ 0 w 903"/>
              <a:gd name="txT" fmla="*/ 0 h 659"/>
              <a:gd name="txR" fmla="*/ 903 w 903"/>
              <a:gd name="txB" fmla="*/ 659 h 659"/>
            </a:gdLst>
            <a:ahLst/>
            <a:cxnLst>
              <a:cxn ang="0">
                <a:pos x="247058065" y="117694600"/>
              </a:cxn>
              <a:cxn ang="0">
                <a:pos x="206151769" y="148433264"/>
              </a:cxn>
              <a:cxn ang="0">
                <a:pos x="154310102" y="194539988"/>
              </a:cxn>
              <a:cxn ang="0">
                <a:pos x="123529032" y="220424977"/>
              </a:cxn>
              <a:cxn ang="0">
                <a:pos x="97608199" y="240647347"/>
              </a:cxn>
              <a:cxn ang="0">
                <a:pos x="77357746" y="256016679"/>
              </a:cxn>
              <a:cxn ang="0">
                <a:pos x="61562139" y="266532337"/>
              </a:cxn>
              <a:cxn ang="0">
                <a:pos x="51436913" y="266532337"/>
              </a:cxn>
              <a:cxn ang="0">
                <a:pos x="41311050" y="261274190"/>
              </a:cxn>
              <a:cxn ang="0">
                <a:pos x="30781069" y="251163005"/>
              </a:cxn>
              <a:cxn ang="0">
                <a:pos x="20655843" y="235794309"/>
              </a:cxn>
              <a:cxn ang="0">
                <a:pos x="10125226" y="220424977"/>
              </a:cxn>
              <a:cxn ang="0">
                <a:pos x="0" y="209909319"/>
              </a:cxn>
              <a:cxn ang="0">
                <a:pos x="0" y="199798134"/>
              </a:cxn>
              <a:cxn ang="0">
                <a:pos x="0" y="189686949"/>
              </a:cxn>
              <a:cxn ang="0">
                <a:pos x="10125226" y="184428803"/>
              </a:cxn>
              <a:cxn ang="0">
                <a:pos x="25516079" y="184428803"/>
              </a:cxn>
              <a:cxn ang="0">
                <a:pos x="41311050" y="189686949"/>
              </a:cxn>
              <a:cxn ang="0">
                <a:pos x="51436913" y="189686949"/>
              </a:cxn>
              <a:cxn ang="0">
                <a:pos x="56701903" y="184428803"/>
              </a:cxn>
              <a:cxn ang="0">
                <a:pos x="66827129" y="179171292"/>
              </a:cxn>
              <a:cxn ang="0">
                <a:pos x="82217982" y="169060107"/>
              </a:cxn>
              <a:cxn ang="0">
                <a:pos x="102873189" y="158948922"/>
              </a:cxn>
              <a:cxn ang="0">
                <a:pos x="123529032" y="143579590"/>
              </a:cxn>
              <a:cxn ang="0">
                <a:pos x="154310102" y="122952747"/>
              </a:cxn>
              <a:cxn ang="0">
                <a:pos x="185495926" y="102325904"/>
              </a:cxn>
              <a:cxn ang="0">
                <a:pos x="221541986" y="82103534"/>
              </a:cxn>
              <a:cxn ang="0">
                <a:pos x="252323055" y="61476056"/>
              </a:cxn>
              <a:cxn ang="0">
                <a:pos x="283104124" y="40849213"/>
              </a:cxn>
              <a:cxn ang="0">
                <a:pos x="303759968" y="30738028"/>
              </a:cxn>
              <a:cxn ang="0">
                <a:pos x="324415811" y="15369332"/>
              </a:cxn>
              <a:cxn ang="0">
                <a:pos x="339806028" y="10111185"/>
              </a:cxn>
              <a:cxn ang="0">
                <a:pos x="350336645" y="4853674"/>
              </a:cxn>
              <a:cxn ang="0">
                <a:pos x="360461871" y="0"/>
              </a:cxn>
              <a:cxn ang="0">
                <a:pos x="365726861" y="10111185"/>
              </a:cxn>
              <a:cxn ang="0">
                <a:pos x="355601635" y="20626843"/>
              </a:cxn>
              <a:cxn ang="0">
                <a:pos x="339806028" y="40849213"/>
              </a:cxn>
              <a:cxn ang="0">
                <a:pos x="309024958" y="66734202"/>
              </a:cxn>
              <a:cxn ang="0">
                <a:pos x="267713908" y="97472230"/>
              </a:cxn>
            </a:cxnLst>
            <a:rect l="txL" t="txT" r="txR" b="txB"/>
            <a:pathLst>
              <a:path w="903" h="659">
                <a:moveTo>
                  <a:pt x="661" y="241"/>
                </a:moveTo>
                <a:lnTo>
                  <a:pt x="610" y="291"/>
                </a:lnTo>
                <a:lnTo>
                  <a:pt x="560" y="329"/>
                </a:lnTo>
                <a:lnTo>
                  <a:pt x="509" y="367"/>
                </a:lnTo>
                <a:lnTo>
                  <a:pt x="470" y="405"/>
                </a:lnTo>
                <a:lnTo>
                  <a:pt x="381" y="481"/>
                </a:lnTo>
                <a:lnTo>
                  <a:pt x="343" y="507"/>
                </a:lnTo>
                <a:lnTo>
                  <a:pt x="305" y="545"/>
                </a:lnTo>
                <a:lnTo>
                  <a:pt x="267" y="570"/>
                </a:lnTo>
                <a:lnTo>
                  <a:pt x="241" y="595"/>
                </a:lnTo>
                <a:lnTo>
                  <a:pt x="203" y="608"/>
                </a:lnTo>
                <a:lnTo>
                  <a:pt x="191" y="633"/>
                </a:lnTo>
                <a:lnTo>
                  <a:pt x="165" y="646"/>
                </a:lnTo>
                <a:lnTo>
                  <a:pt x="152" y="659"/>
                </a:lnTo>
                <a:lnTo>
                  <a:pt x="140" y="659"/>
                </a:lnTo>
                <a:lnTo>
                  <a:pt x="127" y="659"/>
                </a:lnTo>
                <a:lnTo>
                  <a:pt x="114" y="659"/>
                </a:lnTo>
                <a:lnTo>
                  <a:pt x="102" y="646"/>
                </a:lnTo>
                <a:lnTo>
                  <a:pt x="89" y="633"/>
                </a:lnTo>
                <a:lnTo>
                  <a:pt x="76" y="621"/>
                </a:lnTo>
                <a:lnTo>
                  <a:pt x="63" y="608"/>
                </a:lnTo>
                <a:lnTo>
                  <a:pt x="51" y="583"/>
                </a:lnTo>
                <a:lnTo>
                  <a:pt x="38" y="557"/>
                </a:lnTo>
                <a:lnTo>
                  <a:pt x="25" y="545"/>
                </a:lnTo>
                <a:lnTo>
                  <a:pt x="12" y="532"/>
                </a:lnTo>
                <a:lnTo>
                  <a:pt x="0" y="519"/>
                </a:lnTo>
                <a:lnTo>
                  <a:pt x="0" y="507"/>
                </a:lnTo>
                <a:lnTo>
                  <a:pt x="0" y="494"/>
                </a:lnTo>
                <a:lnTo>
                  <a:pt x="0" y="481"/>
                </a:lnTo>
                <a:lnTo>
                  <a:pt x="0" y="469"/>
                </a:lnTo>
                <a:lnTo>
                  <a:pt x="12" y="456"/>
                </a:lnTo>
                <a:lnTo>
                  <a:pt x="25" y="456"/>
                </a:lnTo>
                <a:lnTo>
                  <a:pt x="38" y="456"/>
                </a:lnTo>
                <a:lnTo>
                  <a:pt x="63" y="456"/>
                </a:lnTo>
                <a:lnTo>
                  <a:pt x="76" y="469"/>
                </a:lnTo>
                <a:lnTo>
                  <a:pt x="102" y="469"/>
                </a:lnTo>
                <a:lnTo>
                  <a:pt x="114" y="481"/>
                </a:lnTo>
                <a:lnTo>
                  <a:pt x="127" y="469"/>
                </a:lnTo>
                <a:lnTo>
                  <a:pt x="140" y="469"/>
                </a:lnTo>
                <a:lnTo>
                  <a:pt x="140" y="456"/>
                </a:lnTo>
                <a:lnTo>
                  <a:pt x="152" y="456"/>
                </a:lnTo>
                <a:lnTo>
                  <a:pt x="165" y="443"/>
                </a:lnTo>
                <a:lnTo>
                  <a:pt x="191" y="431"/>
                </a:lnTo>
                <a:lnTo>
                  <a:pt x="203" y="418"/>
                </a:lnTo>
                <a:lnTo>
                  <a:pt x="229" y="405"/>
                </a:lnTo>
                <a:lnTo>
                  <a:pt x="254" y="393"/>
                </a:lnTo>
                <a:lnTo>
                  <a:pt x="280" y="367"/>
                </a:lnTo>
                <a:lnTo>
                  <a:pt x="305" y="355"/>
                </a:lnTo>
                <a:lnTo>
                  <a:pt x="343" y="329"/>
                </a:lnTo>
                <a:lnTo>
                  <a:pt x="381" y="304"/>
                </a:lnTo>
                <a:lnTo>
                  <a:pt x="420" y="279"/>
                </a:lnTo>
                <a:lnTo>
                  <a:pt x="458" y="253"/>
                </a:lnTo>
                <a:lnTo>
                  <a:pt x="496" y="228"/>
                </a:lnTo>
                <a:lnTo>
                  <a:pt x="547" y="203"/>
                </a:lnTo>
                <a:lnTo>
                  <a:pt x="585" y="177"/>
                </a:lnTo>
                <a:lnTo>
                  <a:pt x="623" y="152"/>
                </a:lnTo>
                <a:lnTo>
                  <a:pt x="661" y="127"/>
                </a:lnTo>
                <a:lnTo>
                  <a:pt x="699" y="101"/>
                </a:lnTo>
                <a:lnTo>
                  <a:pt x="725" y="89"/>
                </a:lnTo>
                <a:lnTo>
                  <a:pt x="750" y="76"/>
                </a:lnTo>
                <a:lnTo>
                  <a:pt x="776" y="51"/>
                </a:lnTo>
                <a:lnTo>
                  <a:pt x="801" y="38"/>
                </a:lnTo>
                <a:lnTo>
                  <a:pt x="827" y="38"/>
                </a:lnTo>
                <a:lnTo>
                  <a:pt x="839" y="25"/>
                </a:lnTo>
                <a:lnTo>
                  <a:pt x="852" y="12"/>
                </a:lnTo>
                <a:lnTo>
                  <a:pt x="865" y="12"/>
                </a:lnTo>
                <a:lnTo>
                  <a:pt x="878" y="0"/>
                </a:lnTo>
                <a:lnTo>
                  <a:pt x="890" y="0"/>
                </a:lnTo>
                <a:lnTo>
                  <a:pt x="890" y="12"/>
                </a:lnTo>
                <a:lnTo>
                  <a:pt x="903" y="25"/>
                </a:lnTo>
                <a:lnTo>
                  <a:pt x="890" y="38"/>
                </a:lnTo>
                <a:lnTo>
                  <a:pt x="878" y="51"/>
                </a:lnTo>
                <a:lnTo>
                  <a:pt x="865" y="76"/>
                </a:lnTo>
                <a:lnTo>
                  <a:pt x="839" y="101"/>
                </a:lnTo>
                <a:lnTo>
                  <a:pt x="801" y="127"/>
                </a:lnTo>
                <a:lnTo>
                  <a:pt x="763" y="165"/>
                </a:lnTo>
                <a:lnTo>
                  <a:pt x="725" y="203"/>
                </a:lnTo>
                <a:lnTo>
                  <a:pt x="661" y="241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7" name="矩形 4"/>
          <p:cNvSpPr/>
          <p:nvPr/>
        </p:nvSpPr>
        <p:spPr>
          <a:xfrm>
            <a:off x="645795" y="1413193"/>
            <a:ext cx="1204913" cy="13112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8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抛</a:t>
            </a:r>
          </a:p>
        </p:txBody>
      </p:sp>
      <p:sp>
        <p:nvSpPr>
          <p:cNvPr id="30" name="矩形 29"/>
          <p:cNvSpPr/>
          <p:nvPr/>
        </p:nvSpPr>
        <p:spPr>
          <a:xfrm>
            <a:off x="545835" y="738601"/>
            <a:ext cx="1577340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4800" b="1" dirty="0">
                <a:solidFill>
                  <a:srgbClr val="FF0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 pāo</a:t>
            </a:r>
          </a:p>
        </p:txBody>
      </p:sp>
      <p:pic>
        <p:nvPicPr>
          <p:cNvPr id="33821" name="Picture 37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89813" y="683584"/>
            <a:ext cx="901700" cy="512763"/>
          </a:xfrm>
          <a:prstGeom prst="rect">
            <a:avLst/>
          </a:prstGeom>
          <a:noFill/>
          <a:ln w="9525">
            <a:noFill/>
          </a:ln>
          <a:effectLst>
            <a:outerShdw dist="38100" dir="8100000" algn="tr" rotWithShape="0">
              <a:srgbClr val="000000">
                <a:alpha val="39998"/>
              </a:srgbClr>
            </a:outerShdw>
          </a:effectLst>
        </p:spPr>
      </p:pic>
      <p:grpSp>
        <p:nvGrpSpPr>
          <p:cNvPr id="4" name="组合 3"/>
          <p:cNvGrpSpPr/>
          <p:nvPr/>
        </p:nvGrpSpPr>
        <p:grpSpPr>
          <a:xfrm>
            <a:off x="524569" y="2939752"/>
            <a:ext cx="3518528" cy="1632923"/>
            <a:chOff x="524569" y="2939752"/>
            <a:chExt cx="3518528" cy="1632923"/>
          </a:xfrm>
        </p:grpSpPr>
        <p:sp>
          <p:nvSpPr>
            <p:cNvPr id="31" name="TextBox 30"/>
            <p:cNvSpPr txBox="1"/>
            <p:nvPr/>
          </p:nvSpPr>
          <p:spPr>
            <a:xfrm>
              <a:off x="545835" y="2939752"/>
              <a:ext cx="2339975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24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结构：</a:t>
              </a:r>
              <a:r>
                <a:rPr lang="zh-CN" altLang="en-US" sz="2400" b="1" dirty="0">
                  <a:latin typeface="宋体" panose="02010600030101010101" pitchFamily="2" charset="-122"/>
                </a:rPr>
                <a:t>左右</a:t>
              </a: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545835" y="3705556"/>
              <a:ext cx="3497262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24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组词：</a:t>
              </a:r>
              <a:r>
                <a:rPr lang="zh-CN" altLang="en-US" sz="2400" b="1" dirty="0">
                  <a:latin typeface="宋体" panose="02010600030101010101" pitchFamily="2" charset="-122"/>
                </a:rPr>
                <a:t>抛弃   抛砖引玉</a:t>
              </a: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524569" y="3325035"/>
              <a:ext cx="2905125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24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音序：</a:t>
              </a:r>
              <a:r>
                <a:rPr lang="en-US" altLang="zh-CN" sz="2400" b="1" dirty="0">
                  <a:latin typeface="宋体" panose="02010600030101010101" pitchFamily="2" charset="-122"/>
                </a:rPr>
                <a:t>P  </a:t>
              </a:r>
              <a:r>
                <a:rPr lang="zh-CN" altLang="en-US" sz="2400" b="1" dirty="0">
                  <a:solidFill>
                    <a:srgbClr val="0000FF"/>
                  </a:solidFill>
                  <a:latin typeface="宋体" panose="02010600030101010101" pitchFamily="2" charset="-122"/>
                </a:rPr>
                <a:t>部首：</a:t>
              </a:r>
              <a:r>
                <a:rPr lang="zh-CN" altLang="en-US" sz="2400" b="1" dirty="0">
                  <a:latin typeface="宋体" panose="02010600030101010101" pitchFamily="2" charset="-122"/>
                </a:rPr>
                <a:t>扌</a:t>
              </a:r>
            </a:p>
          </p:txBody>
        </p:sp>
        <p:sp>
          <p:nvSpPr>
            <p:cNvPr id="2" name="TextBox 34"/>
            <p:cNvSpPr txBox="1">
              <a:spLocks noChangeArrowheads="1"/>
            </p:cNvSpPr>
            <p:nvPr/>
          </p:nvSpPr>
          <p:spPr bwMode="auto">
            <a:xfrm>
              <a:off x="545835" y="4111010"/>
              <a:ext cx="2339975" cy="46166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笔画：</a:t>
              </a: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七</a:t>
              </a:r>
            </a:p>
          </p:txBody>
        </p:sp>
      </p:grpSp>
      <p:pic>
        <p:nvPicPr>
          <p:cNvPr id="24602" name="图片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7095" y="374968"/>
            <a:ext cx="1677988" cy="708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线形标注 2 4"/>
          <p:cNvSpPr/>
          <p:nvPr/>
        </p:nvSpPr>
        <p:spPr>
          <a:xfrm>
            <a:off x="2214880" y="1562100"/>
            <a:ext cx="1698625" cy="742950"/>
          </a:xfrm>
          <a:prstGeom prst="borderCallout2">
            <a:avLst>
              <a:gd name="adj1" fmla="val 14170"/>
              <a:gd name="adj2" fmla="val 105332"/>
              <a:gd name="adj3" fmla="val 12170"/>
              <a:gd name="adj4" fmla="val 103325"/>
              <a:gd name="adj5" fmla="val 55995"/>
              <a:gd name="adj6" fmla="val 143187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4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zh-CN" altLang="en-US" sz="24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左窄右宽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ea"/>
              </a:rPr>
              <a:t>。</a:t>
            </a:r>
          </a:p>
        </p:txBody>
      </p:sp>
      <p:sp>
        <p:nvSpPr>
          <p:cNvPr id="11" name="线形标注 2 10"/>
          <p:cNvSpPr/>
          <p:nvPr/>
        </p:nvSpPr>
        <p:spPr>
          <a:xfrm>
            <a:off x="7103110" y="1362736"/>
            <a:ext cx="1837690" cy="1675765"/>
          </a:xfrm>
          <a:prstGeom prst="borderCallout2">
            <a:avLst>
              <a:gd name="adj1" fmla="val 53213"/>
              <a:gd name="adj2" fmla="val -15791"/>
              <a:gd name="adj3" fmla="val 55471"/>
              <a:gd name="adj4" fmla="val -9474"/>
              <a:gd name="adj5" fmla="val 44676"/>
              <a:gd name="adj6" fmla="val -47488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  </a:t>
            </a:r>
            <a:r>
              <a:rPr lang="zh-CN" altLang="en-US" sz="2000" b="1" dirty="0">
                <a:solidFill>
                  <a:srgbClr val="0000FF"/>
                </a:solidFill>
                <a:latin typeface="宋体" panose="02010600030101010101" pitchFamily="2" charset="-122"/>
                <a:sym typeface="+mn-ea"/>
              </a:rPr>
              <a:t>“九”的竖撇稍短，横折弯钩的横要短，弯要大、用笔稍重，钩要轻。</a:t>
            </a:r>
            <a:endParaRPr kumimoji="0" lang="zh-CN" altLang="en-US" sz="2000" b="1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  <a:sym typeface="+mn-ea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6306503" y="3250533"/>
            <a:ext cx="2634297" cy="1241425"/>
            <a:chOff x="6397625" y="2122488"/>
            <a:chExt cx="1800225" cy="1241425"/>
          </a:xfrm>
        </p:grpSpPr>
        <p:sp>
          <p:nvSpPr>
            <p:cNvPr id="60" name="云形标注 59"/>
            <p:cNvSpPr/>
            <p:nvPr/>
          </p:nvSpPr>
          <p:spPr>
            <a:xfrm>
              <a:off x="6397625" y="2122488"/>
              <a:ext cx="1800225" cy="1241425"/>
            </a:xfrm>
            <a:prstGeom prst="cloudCallout">
              <a:avLst>
                <a:gd name="adj1" fmla="val -64940"/>
                <a:gd name="adj2" fmla="val -60980"/>
              </a:avLst>
            </a:prstGeom>
            <a:gradFill>
              <a:gsLst>
                <a:gs pos="0">
                  <a:schemeClr val="bg1"/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592" name="TextBox 3"/>
            <p:cNvSpPr txBox="1"/>
            <p:nvPr/>
          </p:nvSpPr>
          <p:spPr>
            <a:xfrm>
              <a:off x="6510655" y="2272700"/>
              <a:ext cx="1687195" cy="92333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b="1" dirty="0">
                  <a:latin typeface="+mj-ea"/>
                  <a:ea typeface="+mj-ea"/>
                </a:rPr>
                <a:t>易错提示：右上部</a:t>
              </a:r>
              <a:r>
                <a:rPr lang="en-US" altLang="zh-CN" b="1" dirty="0">
                  <a:latin typeface="+mj-ea"/>
                  <a:ea typeface="+mj-ea"/>
                </a:rPr>
                <a:t>“</a:t>
              </a:r>
              <a:r>
                <a:rPr lang="zh-CN" altLang="en-US" b="1" dirty="0">
                  <a:latin typeface="+mj-ea"/>
                  <a:ea typeface="+mj-ea"/>
                </a:rPr>
                <a:t>九</a:t>
              </a:r>
              <a:r>
                <a:rPr lang="en-US" altLang="zh-CN" b="1" dirty="0">
                  <a:latin typeface="+mj-ea"/>
                  <a:ea typeface="+mj-ea"/>
                </a:rPr>
                <a:t>”</a:t>
              </a:r>
              <a:r>
                <a:rPr lang="zh-CN" altLang="en-US" b="1" dirty="0">
                  <a:latin typeface="+mj-ea"/>
                  <a:ea typeface="+mj-ea"/>
                </a:rPr>
                <a:t>上被包部分是</a:t>
              </a:r>
              <a:r>
                <a:rPr lang="en-US" altLang="zh-CN" b="1" dirty="0">
                  <a:latin typeface="+mj-ea"/>
                  <a:ea typeface="+mj-ea"/>
                </a:rPr>
                <a:t>“</a:t>
              </a:r>
              <a:r>
                <a:rPr lang="zh-CN" altLang="en-US" b="1" dirty="0">
                  <a:latin typeface="+mj-ea"/>
                  <a:ea typeface="+mj-ea"/>
                </a:rPr>
                <a:t>力</a:t>
              </a:r>
              <a:r>
                <a:rPr lang="en-US" altLang="zh-CN" b="1" dirty="0">
                  <a:latin typeface="+mj-ea"/>
                  <a:ea typeface="+mj-ea"/>
                </a:rPr>
                <a:t>”</a:t>
              </a:r>
              <a:r>
                <a:rPr lang="zh-CN" altLang="en-US" b="1" dirty="0">
                  <a:latin typeface="+mj-ea"/>
                  <a:ea typeface="+mj-ea"/>
                </a:rPr>
                <a:t>不是</a:t>
              </a:r>
              <a:r>
                <a:rPr lang="en-US" altLang="zh-CN" b="1" dirty="0">
                  <a:latin typeface="+mj-ea"/>
                  <a:ea typeface="+mj-ea"/>
                </a:rPr>
                <a:t>“</a:t>
              </a:r>
              <a:r>
                <a:rPr lang="zh-CN" altLang="en-US" b="1" dirty="0">
                  <a:latin typeface="+mj-ea"/>
                  <a:ea typeface="+mj-ea"/>
                </a:rPr>
                <a:t>刀</a:t>
              </a:r>
              <a:r>
                <a:rPr lang="en-US" altLang="zh-CN" b="1" dirty="0">
                  <a:latin typeface="+mj-ea"/>
                  <a:ea typeface="+mj-ea"/>
                </a:rPr>
                <a:t>”</a:t>
              </a:r>
              <a:r>
                <a:rPr lang="zh-CN" altLang="en-US" b="1" dirty="0">
                  <a:latin typeface="+mj-ea"/>
                  <a:ea typeface="+mj-ea"/>
                </a:rPr>
                <a:t>哦</a:t>
              </a:r>
              <a:r>
                <a:rPr lang="zh-CN" altLang="en-US" b="1" dirty="0" smtClean="0">
                  <a:latin typeface="+mj-ea"/>
                  <a:ea typeface="+mj-ea"/>
                </a:rPr>
                <a:t>！</a:t>
              </a:r>
              <a:endParaRPr lang="zh-CN" altLang="en-US" b="1" dirty="0">
                <a:latin typeface="+mj-ea"/>
                <a:ea typeface="+mj-ea"/>
              </a:endParaRP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747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747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747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747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747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74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74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文本框 15"/>
          <p:cNvSpPr txBox="1"/>
          <p:nvPr/>
        </p:nvSpPr>
        <p:spPr>
          <a:xfrm>
            <a:off x="904875" y="957626"/>
            <a:ext cx="6487353" cy="534377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3200" b="1" dirty="0">
                <a:latin typeface="Times New Roman" pitchFamily="18" charset="0"/>
                <a:cs typeface="Times New Roman" pitchFamily="18" charset="0"/>
              </a:rPr>
              <a:t>1.</a:t>
            </a:r>
            <a:r>
              <a:rPr lang="zh-CN" altLang="en-US" sz="3200" b="1" dirty="0">
                <a:latin typeface="Times New Roman" pitchFamily="18" charset="0"/>
                <a:cs typeface="Times New Roman" pitchFamily="18" charset="0"/>
              </a:rPr>
              <a:t>在生字本上练习书写，师生评价。</a:t>
            </a:r>
          </a:p>
        </p:txBody>
      </p:sp>
      <p:grpSp>
        <p:nvGrpSpPr>
          <p:cNvPr id="26627" name="组合 5"/>
          <p:cNvGrpSpPr/>
          <p:nvPr/>
        </p:nvGrpSpPr>
        <p:grpSpPr>
          <a:xfrm>
            <a:off x="3257550" y="101451"/>
            <a:ext cx="2287588" cy="831850"/>
            <a:chOff x="924035" y="907522"/>
            <a:chExt cx="2287080" cy="832905"/>
          </a:xfrm>
        </p:grpSpPr>
        <p:grpSp>
          <p:nvGrpSpPr>
            <p:cNvPr id="26633" name="组合 4"/>
            <p:cNvGrpSpPr/>
            <p:nvPr/>
          </p:nvGrpSpPr>
          <p:grpSpPr>
            <a:xfrm>
              <a:off x="924035" y="907522"/>
              <a:ext cx="2287080" cy="832905"/>
              <a:chOff x="1314217" y="754602"/>
              <a:chExt cx="2287080" cy="832905"/>
            </a:xfrm>
          </p:grpSpPr>
          <p:pic>
            <p:nvPicPr>
              <p:cNvPr id="26637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9" y="1333230"/>
                <a:ext cx="2287078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26638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5" name="圆角矩形 4"/>
            <p:cNvSpPr/>
            <p:nvPr/>
          </p:nvSpPr>
          <p:spPr>
            <a:xfrm>
              <a:off x="1485979" y="1067895"/>
              <a:ext cx="1310410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写一写</a:t>
              </a:r>
            </a:p>
          </p:txBody>
        </p:sp>
      </p:grpSp>
      <p:sp>
        <p:nvSpPr>
          <p:cNvPr id="8" name="文本框 15"/>
          <p:cNvSpPr txBox="1"/>
          <p:nvPr/>
        </p:nvSpPr>
        <p:spPr>
          <a:xfrm>
            <a:off x="904875" y="2175238"/>
            <a:ext cx="7723268" cy="534377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3200" b="1" dirty="0">
                <a:latin typeface="Times New Roman" pitchFamily="18" charset="0"/>
                <a:cs typeface="Times New Roman" pitchFamily="18" charset="0"/>
              </a:rPr>
              <a:t>3.</a:t>
            </a:r>
            <a:r>
              <a:rPr lang="zh-CN" altLang="en-US" sz="3200" b="1" dirty="0">
                <a:latin typeface="Times New Roman" pitchFamily="18" charset="0"/>
                <a:cs typeface="Times New Roman" pitchFamily="18" charset="0"/>
              </a:rPr>
              <a:t>对照下面的词语，同桌互批，纠正错字。</a:t>
            </a:r>
          </a:p>
        </p:txBody>
      </p:sp>
      <p:sp>
        <p:nvSpPr>
          <p:cNvPr id="3" name="矩形 2"/>
          <p:cNvSpPr/>
          <p:nvPr/>
        </p:nvSpPr>
        <p:spPr>
          <a:xfrm>
            <a:off x="307421" y="2731073"/>
            <a:ext cx="8423275" cy="145424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solidFill>
                  <a:srgbClr val="0000FF"/>
                </a:solidFill>
                <a:latin typeface="+mj-ea"/>
                <a:ea typeface="+mj-ea"/>
              </a:rPr>
              <a:t> 黎明 红晕 漆黑 夜幕 愈发 闲逸 未免 大雁</a:t>
            </a:r>
          </a:p>
          <a:p>
            <a:pPr>
              <a:lnSpc>
                <a:spcPct val="150000"/>
              </a:lnSpc>
            </a:pPr>
            <a:r>
              <a:rPr lang="zh-CN" altLang="en-US" sz="3200" b="1" dirty="0">
                <a:solidFill>
                  <a:srgbClr val="0000FF"/>
                </a:solidFill>
                <a:latin typeface="+mj-ea"/>
                <a:ea typeface="+mj-ea"/>
              </a:rPr>
              <a:t> 降临 炭火 火盆 走廊 萤火虫 心旷神怡</a:t>
            </a:r>
          </a:p>
        </p:txBody>
      </p:sp>
      <p:sp>
        <p:nvSpPr>
          <p:cNvPr id="10" name="文本框 15"/>
          <p:cNvSpPr txBox="1"/>
          <p:nvPr/>
        </p:nvSpPr>
        <p:spPr>
          <a:xfrm>
            <a:off x="904875" y="1548176"/>
            <a:ext cx="3603551" cy="534377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3200" b="1" dirty="0">
                <a:latin typeface="Times New Roman" pitchFamily="18" charset="0"/>
                <a:cs typeface="Times New Roman" pitchFamily="18" charset="0"/>
              </a:rPr>
              <a:t>2.</a:t>
            </a:r>
            <a:r>
              <a:rPr lang="zh-CN" altLang="en-US" sz="3200" b="1" dirty="0">
                <a:latin typeface="Times New Roman" pitchFamily="18" charset="0"/>
                <a:cs typeface="Times New Roman" pitchFamily="18" charset="0"/>
              </a:rPr>
              <a:t>听写生字、词语。</a:t>
            </a:r>
            <a:endParaRPr lang="en-US" altLang="zh-CN" sz="3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6631" name="Picture 11" descr="C:\Users\Administrator\Desktop\报听写.png报听写">
            <a:hlinkClick r:id="rId4" action="ppaction://hlinkfile"/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6748145" y="196850"/>
            <a:ext cx="2231390" cy="6604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3" grpId="0"/>
      <p:bldP spid="10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655" name="组合 5"/>
          <p:cNvGrpSpPr/>
          <p:nvPr/>
        </p:nvGrpSpPr>
        <p:grpSpPr>
          <a:xfrm>
            <a:off x="3282600" y="89678"/>
            <a:ext cx="2287588" cy="831850"/>
            <a:chOff x="924035" y="907522"/>
            <a:chExt cx="2287080" cy="832905"/>
          </a:xfrm>
        </p:grpSpPr>
        <p:grpSp>
          <p:nvGrpSpPr>
            <p:cNvPr id="27656" name="组合 4"/>
            <p:cNvGrpSpPr/>
            <p:nvPr/>
          </p:nvGrpSpPr>
          <p:grpSpPr>
            <a:xfrm>
              <a:off x="924035" y="907522"/>
              <a:ext cx="2287080" cy="832905"/>
              <a:chOff x="1314217" y="754602"/>
              <a:chExt cx="2287080" cy="832905"/>
            </a:xfrm>
          </p:grpSpPr>
          <p:pic>
            <p:nvPicPr>
              <p:cNvPr id="27660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9" y="1333230"/>
                <a:ext cx="2287078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27661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11" name="圆角矩形 10"/>
            <p:cNvSpPr/>
            <p:nvPr/>
          </p:nvSpPr>
          <p:spPr>
            <a:xfrm>
              <a:off x="1485979" y="1067895"/>
              <a:ext cx="1667616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课堂小结</a:t>
              </a:r>
            </a:p>
          </p:txBody>
        </p:sp>
      </p:grpSp>
      <p:sp>
        <p:nvSpPr>
          <p:cNvPr id="16" name="矩形 15"/>
          <p:cNvSpPr/>
          <p:nvPr/>
        </p:nvSpPr>
        <p:spPr>
          <a:xfrm>
            <a:off x="708984" y="1038323"/>
            <a:ext cx="7658100" cy="3415030"/>
          </a:xfrm>
          <a:prstGeom prst="rect">
            <a:avLst/>
          </a:prstGeom>
        </p:spPr>
        <p:txBody>
          <a:bodyPr>
            <a:spAutoFit/>
          </a:bodyPr>
          <a:lstStyle/>
          <a:p>
            <a:pPr marL="630555" marR="0" lvl="0" indent="-630555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一、第一次到“鸟的天堂”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j-ea"/>
              <a:ea typeface="+mj-ea"/>
              <a:cs typeface="楷体" panose="02010609060101010101" pitchFamily="49" charset="-122"/>
            </a:endParaRPr>
          </a:p>
          <a:p>
            <a:pPr marL="628650" marR="0" lvl="0" indent="-628650" algn="l" defTabSz="457200" rtl="0" eaLnBrk="1" fontAlgn="base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1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．“我们”第一次去“鸟的天堂”是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________(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时间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)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，“我”和朋友争论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____________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，从争论中可以看出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______________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。文章从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________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和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________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、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________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几方面细致地刻画了榕树的长势和形态。作者是按照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_____________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的顺序来观察的。</a:t>
            </a:r>
          </a:p>
        </p:txBody>
      </p:sp>
      <p:sp>
        <p:nvSpPr>
          <p:cNvPr id="17" name="矩形 16"/>
          <p:cNvSpPr/>
          <p:nvPr/>
        </p:nvSpPr>
        <p:spPr>
          <a:xfrm>
            <a:off x="6073147" y="1671735"/>
            <a:ext cx="1112837" cy="46196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zh-CN" sz="2400" b="1" dirty="0">
                <a:solidFill>
                  <a:srgbClr val="C00000"/>
                </a:solidFill>
                <a:latin typeface="+mj-ea"/>
                <a:ea typeface="+mj-ea"/>
              </a:rPr>
              <a:t>晚饭后</a:t>
            </a:r>
          </a:p>
        </p:txBody>
      </p:sp>
      <p:sp>
        <p:nvSpPr>
          <p:cNvPr id="18" name="矩形 17"/>
          <p:cNvSpPr/>
          <p:nvPr/>
        </p:nvSpPr>
        <p:spPr>
          <a:xfrm>
            <a:off x="3955422" y="2224185"/>
            <a:ext cx="1731962" cy="46196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zh-CN" sz="2400" b="1" dirty="0">
                <a:solidFill>
                  <a:srgbClr val="C00000"/>
                </a:solidFill>
                <a:latin typeface="+mj-ea"/>
                <a:ea typeface="+mj-ea"/>
              </a:rPr>
              <a:t>有几株榕树</a:t>
            </a:r>
          </a:p>
        </p:txBody>
      </p:sp>
      <p:sp>
        <p:nvSpPr>
          <p:cNvPr id="19" name="矩形 18"/>
          <p:cNvSpPr/>
          <p:nvPr/>
        </p:nvSpPr>
        <p:spPr>
          <a:xfrm>
            <a:off x="2112334" y="2779810"/>
            <a:ext cx="1422400" cy="46196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zh-CN" sz="2400" b="1" dirty="0">
                <a:solidFill>
                  <a:srgbClr val="C00000"/>
                </a:solidFill>
                <a:latin typeface="+mj-ea"/>
                <a:ea typeface="+mj-ea"/>
              </a:rPr>
              <a:t>榕树很大</a:t>
            </a:r>
          </a:p>
        </p:txBody>
      </p:sp>
      <p:sp>
        <p:nvSpPr>
          <p:cNvPr id="20" name="矩形 19"/>
          <p:cNvSpPr/>
          <p:nvPr/>
        </p:nvSpPr>
        <p:spPr>
          <a:xfrm>
            <a:off x="5350834" y="2765523"/>
            <a:ext cx="803275" cy="46196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zh-CN" sz="2400" b="1" dirty="0">
                <a:solidFill>
                  <a:srgbClr val="C00000"/>
                </a:solidFill>
                <a:latin typeface="+mj-ea"/>
                <a:ea typeface="+mj-ea"/>
              </a:rPr>
              <a:t>枝干</a:t>
            </a:r>
          </a:p>
        </p:txBody>
      </p:sp>
      <p:sp>
        <p:nvSpPr>
          <p:cNvPr id="21" name="矩形 20"/>
          <p:cNvSpPr/>
          <p:nvPr/>
        </p:nvSpPr>
        <p:spPr>
          <a:xfrm>
            <a:off x="6863722" y="2767110"/>
            <a:ext cx="804862" cy="4603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zh-CN" sz="2400" b="1" dirty="0">
                <a:solidFill>
                  <a:srgbClr val="C00000"/>
                </a:solidFill>
                <a:latin typeface="+mj-ea"/>
                <a:ea typeface="+mj-ea"/>
              </a:rPr>
              <a:t>树根</a:t>
            </a:r>
          </a:p>
        </p:txBody>
      </p:sp>
      <p:sp>
        <p:nvSpPr>
          <p:cNvPr id="22" name="矩形 21"/>
          <p:cNvSpPr/>
          <p:nvPr/>
        </p:nvSpPr>
        <p:spPr>
          <a:xfrm>
            <a:off x="1677359" y="3317973"/>
            <a:ext cx="803275" cy="46196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zh-CN" sz="2400" b="1" dirty="0">
                <a:solidFill>
                  <a:srgbClr val="C00000"/>
                </a:solidFill>
                <a:latin typeface="+mj-ea"/>
                <a:ea typeface="+mj-ea"/>
              </a:rPr>
              <a:t>绿叶</a:t>
            </a:r>
          </a:p>
        </p:txBody>
      </p:sp>
      <p:sp>
        <p:nvSpPr>
          <p:cNvPr id="23" name="矩形 22"/>
          <p:cNvSpPr/>
          <p:nvPr/>
        </p:nvSpPr>
        <p:spPr>
          <a:xfrm>
            <a:off x="3263272" y="3879948"/>
            <a:ext cx="1422400" cy="4603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zh-CN" sz="2400" b="1" dirty="0">
                <a:solidFill>
                  <a:srgbClr val="C00000"/>
                </a:solidFill>
                <a:latin typeface="+mj-ea"/>
                <a:ea typeface="+mj-ea"/>
              </a:rPr>
              <a:t>由远到近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1116013" y="984581"/>
            <a:ext cx="67691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pPr marL="630555" marR="0" lvl="0" indent="-630555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二、第二次到“鸟的天堂”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j-ea"/>
              <a:ea typeface="+mj-ea"/>
              <a:cs typeface="楷体" panose="02010609060101010101" pitchFamily="49" charset="-122"/>
            </a:endParaRPr>
          </a:p>
          <a:p>
            <a:pPr marL="628650" marR="0" lvl="0" indent="-628650" algn="l" defTabSz="457200" rtl="0" eaLnBrk="1" fontAlgn="base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1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．“我们”第二次去“鸟的天堂”是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________(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什么时候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)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，这次是按照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______________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的顺序来写的，表示这一顺序的词有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________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、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________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、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________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。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ea"/>
              <a:ea typeface="+mj-ea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650038" y="1635456"/>
            <a:ext cx="804862" cy="46196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zh-CN" sz="2400" b="1" dirty="0">
                <a:solidFill>
                  <a:srgbClr val="C00000"/>
                </a:solidFill>
                <a:latin typeface="+mj-ea"/>
                <a:ea typeface="+mj-ea"/>
              </a:rPr>
              <a:t>早晨</a:t>
            </a:r>
          </a:p>
        </p:txBody>
      </p:sp>
      <p:sp>
        <p:nvSpPr>
          <p:cNvPr id="11" name="矩形 10"/>
          <p:cNvSpPr/>
          <p:nvPr/>
        </p:nvSpPr>
        <p:spPr>
          <a:xfrm>
            <a:off x="5614988" y="2178381"/>
            <a:ext cx="1422400" cy="4603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zh-CN" sz="2400" b="1" dirty="0">
                <a:solidFill>
                  <a:srgbClr val="C00000"/>
                </a:solidFill>
                <a:latin typeface="+mj-ea"/>
                <a:ea typeface="+mj-ea"/>
              </a:rPr>
              <a:t>事情发展</a:t>
            </a:r>
          </a:p>
        </p:txBody>
      </p:sp>
      <p:sp>
        <p:nvSpPr>
          <p:cNvPr id="12" name="矩形 11"/>
          <p:cNvSpPr/>
          <p:nvPr/>
        </p:nvSpPr>
        <p:spPr>
          <a:xfrm>
            <a:off x="6657975" y="2734006"/>
            <a:ext cx="803275" cy="46196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zh-CN" sz="2400" b="1" dirty="0">
                <a:solidFill>
                  <a:srgbClr val="C00000"/>
                </a:solidFill>
                <a:latin typeface="+mj-ea"/>
                <a:ea typeface="+mj-ea"/>
              </a:rPr>
              <a:t>起初</a:t>
            </a:r>
          </a:p>
        </p:txBody>
      </p:sp>
      <p:sp>
        <p:nvSpPr>
          <p:cNvPr id="13" name="矩形 12"/>
          <p:cNvSpPr/>
          <p:nvPr/>
        </p:nvSpPr>
        <p:spPr>
          <a:xfrm>
            <a:off x="2060575" y="3273756"/>
            <a:ext cx="804863" cy="46196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zh-CN" sz="2400" b="1" dirty="0">
                <a:solidFill>
                  <a:srgbClr val="C00000"/>
                </a:solidFill>
                <a:latin typeface="+mj-ea"/>
                <a:ea typeface="+mj-ea"/>
              </a:rPr>
              <a:t>后来</a:t>
            </a:r>
          </a:p>
        </p:txBody>
      </p:sp>
      <p:sp>
        <p:nvSpPr>
          <p:cNvPr id="14" name="矩形 13"/>
          <p:cNvSpPr/>
          <p:nvPr/>
        </p:nvSpPr>
        <p:spPr>
          <a:xfrm>
            <a:off x="3624263" y="3262643"/>
            <a:ext cx="803275" cy="46196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zh-CN" sz="2400" b="1" dirty="0">
                <a:solidFill>
                  <a:srgbClr val="C00000"/>
                </a:solidFill>
                <a:latin typeface="+mj-ea"/>
                <a:ea typeface="+mj-ea"/>
              </a:rPr>
              <a:t>接着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3" descr="C:\Users\Administrator\Desktop\微官网末页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0"/>
            <a:ext cx="9144001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2575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2a8e6824-cff1-45de-bc53-7afc646db645}"/>
</p:tagLst>
</file>

<file path=ppt/theme/theme1.xml><?xml version="1.0" encoding="utf-8"?>
<a:theme xmlns:a="http://schemas.openxmlformats.org/drawingml/2006/main" name="Office 主题">
  <a:themeElements>
    <a:clrScheme name="自定义 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974806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</TotalTime>
  <Words>1602</Words>
  <Application>Microsoft Office PowerPoint</Application>
  <PresentationFormat>全屏显示(16:9)</PresentationFormat>
  <Paragraphs>238</Paragraphs>
  <Slides>33</Slides>
  <Notes>11</Notes>
  <HiddenSlides>11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33</vt:i4>
      </vt:variant>
    </vt:vector>
  </HeadingPairs>
  <TitlesOfParts>
    <vt:vector size="34" baseType="lpstr"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荣德基</dc:creator>
  <cp:lastModifiedBy>User</cp:lastModifiedBy>
  <cp:revision>696</cp:revision>
  <dcterms:created xsi:type="dcterms:W3CDTF">2015-12-30T08:03:00Z</dcterms:created>
  <dcterms:modified xsi:type="dcterms:W3CDTF">2020-08-20T08:55:32Z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2052-11.1.0.9912</vt:lpwstr>
  </property>
</Properties>
</file>