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667" r:id="rId2"/>
    <p:sldId id="651" r:id="rId3"/>
    <p:sldId id="652" r:id="rId4"/>
    <p:sldId id="653" r:id="rId5"/>
    <p:sldId id="654" r:id="rId6"/>
    <p:sldId id="663" r:id="rId7"/>
    <p:sldId id="664" r:id="rId8"/>
    <p:sldId id="660" r:id="rId9"/>
    <p:sldId id="661" r:id="rId10"/>
    <p:sldId id="662" r:id="rId11"/>
    <p:sldId id="656" r:id="rId12"/>
    <p:sldId id="657" r:id="rId13"/>
    <p:sldId id="658" r:id="rId14"/>
    <p:sldId id="665" r:id="rId15"/>
    <p:sldId id="659" r:id="rId16"/>
    <p:sldId id="666" r:id="rId1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0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9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599073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3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>
                <a:buNone/>
              </a:pPr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>
              <a:buNone/>
            </a:pPr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>
              <a:buNone/>
            </a:pP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19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IMG_256"/>
          <p:cNvPicPr>
            <a:picLocks noChangeAspect="1"/>
          </p:cNvPicPr>
          <p:nvPr/>
        </p:nvPicPr>
        <p:blipFill>
          <a:blip r:embed="rId2"/>
          <a:srcRect b="228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225040" y="1634490"/>
            <a:ext cx="41294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四季之美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363" y="28117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268" y="281241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640619" y="296631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2" name="矩形 1"/>
          <p:cNvSpPr/>
          <p:nvPr/>
        </p:nvSpPr>
        <p:spPr>
          <a:xfrm>
            <a:off x="2956104" y="4442416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10" name="矩形 9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87201" y="974427"/>
            <a:ext cx="5475288" cy="322299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形容人心情愉悦的词语：</a:t>
            </a:r>
            <a:endParaRPr lang="zh-CN" altLang="en-US" sz="28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心旷神怡  怡然自得  兴高采烈  眉开眼笑  眉飞色舞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表示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天快亮或刚亮的词语：</a:t>
            </a:r>
            <a:endParaRPr lang="zh-CN" altLang="en-US" sz="28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黎明  破晓  拂晓  凌晨  清晨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48415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4799"/>
          <a:stretch>
            <a:fillRect/>
          </a:stretch>
        </p:blipFill>
        <p:spPr>
          <a:xfrm>
            <a:off x="5894705" y="1254125"/>
            <a:ext cx="2676525" cy="2200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48945" y="662370"/>
            <a:ext cx="8010258" cy="403873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描写四季之美的句子：</a:t>
            </a:r>
          </a:p>
          <a:p>
            <a:pPr marL="265113" indent="-265113"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东方一点儿一点儿泛着鱼肚色的天空，染上微微的红晕，飘着红紫红紫的彩云。</a:t>
            </a:r>
          </a:p>
          <a:p>
            <a:pPr marL="265113" indent="-265113"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2.明亮的月夜固然美，漆黑漆黑的暗夜，也有无数的萤火虫翩翩飞舞。</a:t>
            </a:r>
          </a:p>
          <a:p>
            <a:pPr marL="265113" indent="-265113"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3.夕阳西沉，夜幕降临，那风声、虫鸣，听起来也愈发叫人心旷神怡。</a:t>
            </a:r>
          </a:p>
          <a:p>
            <a:pPr marL="265113" indent="-265113"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4.手捧着暖和的火盆穿过走廊时，那闲逸的心情和这寒冷的冬晨多么和谐啊！</a:t>
            </a:r>
          </a:p>
        </p:txBody>
      </p:sp>
      <p:sp>
        <p:nvSpPr>
          <p:cNvPr id="3" name="矩形 2"/>
          <p:cNvSpPr/>
          <p:nvPr/>
        </p:nvSpPr>
        <p:spPr>
          <a:xfrm>
            <a:off x="3015930" y="93564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76076" y="666634"/>
            <a:ext cx="8736013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描写四季之景的诗句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）春色满园关不住，一枝红杏出墙来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叶绍翁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游园不值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）天街小雨润如酥，草色遥看近却无。 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 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韩愈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早春呈水部张十八员外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）小荷才露尖尖角，早有蜻蜓立上头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杨万里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小池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）接天莲叶无穷碧，映日荷花别样红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杨万里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晓出净慈寺送林子方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endParaRPr lang="zh-CN" altLang="en-US" sz="28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34183" y="11804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44177" y="666634"/>
            <a:ext cx="8736013" cy="395313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）忽如一夜春风来，千树万树梨花开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3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岑参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白雪歌送武判官归京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）孤舟蓑笠翁，独钓寒江雪。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柳宗元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江雪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）竹外桃花三两枝，春江水暖鸭先知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3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苏轼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惠崇春江晚景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）等闲识得东风面，万紫千红总是春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3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朱熹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春日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endParaRPr lang="zh-CN" altLang="en-US" sz="28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46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54810" y="560304"/>
            <a:ext cx="8736013" cy="417934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9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）草树知春不久归，百般红紫斗芳菲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韩愈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晚春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）自古逢秋悲寂寥，我言秋日胜春朝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刘禹锡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秋词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（其一）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11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）梅子金黄杏子肥，麦花雪白菜花稀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范成大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四时田园杂兴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12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）连雨不知春去，一晴方觉夏深</a:t>
            </a:r>
            <a:r>
              <a:rPr lang="zh-CN" altLang="en-US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8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28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范成大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喜晴</a:t>
            </a:r>
            <a:r>
              <a:rPr lang="en-US" altLang="zh-CN" sz="28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endParaRPr lang="zh-CN" altLang="en-US" sz="28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52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/>
          <p:nvPr/>
        </p:nvSpPr>
        <p:spPr>
          <a:xfrm>
            <a:off x="498475" y="1404938"/>
            <a:ext cx="8267700" cy="3292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的家乡在白马湖畔，我是喝着白马湖的水长大的。关于白马湖名字的由来，还有一个美丽的传说：古时候，天上有一匹白色的神马，由于迷恋人间的生活，就私自下凡。为此，玉皇大帝大发雷霆，要捉拿白马返回天庭处以极刑。白马苦苦哀求，玉皇大帝看它为人们做了许多好事，便让它变成一个湖留在人间。人们为了纪念它，就把那个湖叫做“白马湖”。不信，你从山上望下去，整个湖面还真像一匹白马呢。</a:t>
            </a:r>
          </a:p>
          <a:p>
            <a:pPr indent="53657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春天，细雨绵绵，像无数牛毛，悄无声息地飘着、飘着，它们飘在田野上，飘在建筑物上，也悠悠地飘进了白马湖。</a:t>
            </a:r>
          </a:p>
        </p:txBody>
      </p:sp>
      <p:sp>
        <p:nvSpPr>
          <p:cNvPr id="29701" name="矩形 1"/>
          <p:cNvSpPr/>
          <p:nvPr/>
        </p:nvSpPr>
        <p:spPr>
          <a:xfrm>
            <a:off x="3549650" y="879475"/>
            <a:ext cx="1885950" cy="431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白马湖的四季</a:t>
            </a:r>
            <a:endParaRPr lang="zh-CN" altLang="en-US" sz="1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63570" y="108174"/>
            <a:ext cx="293751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白马湖的四季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70" y="790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2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>
            <a:spLocks noChangeArrowheads="1"/>
          </p:cNvSpPr>
          <p:nvPr/>
        </p:nvSpPr>
        <p:spPr bwMode="auto">
          <a:xfrm>
            <a:off x="541338" y="663575"/>
            <a:ext cx="8267700" cy="4094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夏天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，蝉“热呀，热呀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——”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地叫着。我们一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空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，就去白马湖的怀抱中游泳，掀起无数浪花，蝉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叫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声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，水声，笑声合成一组令人陶醉的交响曲。傍晚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湖面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平静了，微风吹来，波纹阵阵，我把脚伸进湖里，让湖水舔我的小脚丫，好舒服呀！</a:t>
            </a:r>
          </a:p>
          <a:p>
            <a:pPr marL="0" marR="0" lvl="0" indent="53657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秋天，秋风吹拂，树木沙沙地响，白马湖水也微微地起了波纹，它莫不是为树叶伴奏？傍晚，天上的星星映在白马湖里，像在欣赏这美丽的夜景。</a:t>
            </a:r>
          </a:p>
          <a:p>
            <a:pPr marL="0" marR="0" lvl="0" indent="53657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冬天，白马湖又变成了渔民的天地，渔民们用力挥动船桨，看着他们喜悦的神情，大概又是满载而归了吧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9" descr="http://synews.zjol.com.cn/pic/0/11/40/12/11401233_8467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3634" y="710377"/>
            <a:ext cx="2019946" cy="1192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498475" y="621886"/>
            <a:ext cx="5481638" cy="1477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白马湖啊！你的景色多么美丽，你造福人民的精神多么可贵，你给我们的生活增添了多少色彩，我永远也忘不了你。</a:t>
            </a:r>
          </a:p>
        </p:txBody>
      </p:sp>
      <p:pic>
        <p:nvPicPr>
          <p:cNvPr id="3" name="Picture 7" descr="http://gjzx.jschina.com.cn/20379/201806/W0201806273627853628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53630">
            <a:off x="7642837" y="251192"/>
            <a:ext cx="1417208" cy="2132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http://img01.cztv.com/201711/13/45bb9a2ba8008aae5e9577541bab55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3312" y="318112"/>
            <a:ext cx="2115852" cy="16383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776174" y="1982885"/>
            <a:ext cx="7710487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作者按什么顺序写了白马湖的景色？表达了作者怎样的思想感情？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0366" y="3304417"/>
            <a:ext cx="7522102" cy="1137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作者按季节的先后（时间）顺序写了白马湖的景色，表达了作者对白马湖的喜爱与赞美之情。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/>
          <p:nvPr/>
        </p:nvSpPr>
        <p:spPr>
          <a:xfrm>
            <a:off x="448783" y="827619"/>
            <a:ext cx="8267700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清晨，一阵银铃般的鸟鸣唤醒了沉睡的大地。我睁开蒙眬的睡眼，穿上衣服，来到姥爷的农家小院。我仰望天空，东方出现了鱼肚白，小院迎着初升的旭日渐渐地活跃起来。瞧，公鸡昂着头、挺着胸，雄赳赳地走上了院墙，“喔喔”地叫了起来；小鸟站在树梢上，“叽叽喳喳”地唱着歌，好像一个个快乐的音符；烟囱上冒出了袅袅的炊烟，是那样的温馨，我想肯定是姥姥开始做饭了。</a:t>
            </a:r>
          </a:p>
          <a:p>
            <a:pPr indent="53657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吃完早饭，太阳已经升得很高了，小院里一下子明亮起来。牡丹、月季、君子兰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一个个迎着阳光竞相开放。牡丹花开得正鲜艳，一朵</a:t>
            </a:r>
          </a:p>
        </p:txBody>
      </p:sp>
      <p:sp>
        <p:nvSpPr>
          <p:cNvPr id="32771" name="矩形 1"/>
          <p:cNvSpPr/>
          <p:nvPr/>
        </p:nvSpPr>
        <p:spPr>
          <a:xfrm>
            <a:off x="3494061" y="362171"/>
            <a:ext cx="204094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姥爷家的小院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推荐阅读：姥爷家的小院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436" y="25939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06406" y="511836"/>
            <a:ext cx="8267700" cy="4248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朵好似孩子们一张张灿烂的笑脸。红的、黄的、粉的月季，在微风中翩翩起舞，仿佛亭亭玉立的少女。君子兰在墙角怒放着，可它并不招摇，好像在显示它君子的风度。</a:t>
            </a:r>
          </a:p>
          <a:p>
            <a:pPr marL="0" marR="0" lvl="0" indent="5365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院子中间有一棵杏树，它在群花丛中显得那样挺拔，它用力向四周伸展着自己的枝条。枝条上，一片片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椭圆形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的小叶子翠绿欲滴。拨开茂密的叶子，我还看见了一个个小杏，仿佛一个个跳动的小心脏，向我们展示着它旺盛的生命力。</a:t>
            </a:r>
          </a:p>
          <a:p>
            <a:pPr marL="0" marR="0" lvl="0" indent="5365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更令我惊奇的是，院门口的一丛竹子，居然每片叶尖上都挂着一颗小水珠。我问姥爷：“为什么每片竹叶上都挂着一颗晶莹的露珠？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69900" y="663575"/>
            <a:ext cx="8267700" cy="3324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姥爷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告诉我：“竹子在夜间尽量地吸收水分，供给它生长的需要，直到传到叶尖上。”我恍然大悟，原来这一片浓绿，正是它生命力的显现。</a:t>
            </a:r>
          </a:p>
          <a:p>
            <a:pPr marL="0" marR="0" lvl="0" indent="5365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时间渐渐到了中午，在湿润的泥土气息中，我闻到了一阵阵扑鼻的清香。抬头一看，原来是院子外面那棵槐树上飘来的。洁白的槐花开满枝头，犹如一座银山。真是“忽如一夜春风来，千树万树槐花开”呀！一只只蜜蜂嗡嗡地闹着，为小院更增添了一份生机。</a:t>
            </a:r>
          </a:p>
          <a:p>
            <a:pPr marL="0" marR="0" lvl="0" indent="536575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这就是姥爷家的小院，生机勃勃的小院！ </a:t>
            </a:r>
          </a:p>
        </p:txBody>
      </p:sp>
      <p:sp>
        <p:nvSpPr>
          <p:cNvPr id="3" name="矩形 2"/>
          <p:cNvSpPr/>
          <p:nvPr/>
        </p:nvSpPr>
        <p:spPr>
          <a:xfrm>
            <a:off x="455613" y="3973513"/>
            <a:ext cx="8267700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作者运用了什么描写方法？具体写出了姥爷家的小院的哪些美景？</a:t>
            </a:r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9971" y="1195685"/>
            <a:ext cx="72195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作者运用了动静结合、借景抒情的描写方法，具体写出了姥爷家的小院的日出、炊烟、各种鲜花、杏树、竹子、槐树等美景。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2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7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1334</Words>
  <Application>Microsoft Office PowerPoint</Application>
  <PresentationFormat>全屏显示(16:9)</PresentationFormat>
  <Paragraphs>64</Paragraphs>
  <Slides>16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688</cp:revision>
  <dcterms:created xsi:type="dcterms:W3CDTF">2015-12-30T08:03:00Z</dcterms:created>
  <dcterms:modified xsi:type="dcterms:W3CDTF">2020-08-19T03:27:05Z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