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696" r:id="rId2"/>
    <p:sldId id="693" r:id="rId3"/>
    <p:sldId id="642" r:id="rId4"/>
    <p:sldId id="643" r:id="rId5"/>
    <p:sldId id="644" r:id="rId6"/>
    <p:sldId id="694" r:id="rId7"/>
    <p:sldId id="646" r:id="rId8"/>
    <p:sldId id="647" r:id="rId9"/>
    <p:sldId id="648" r:id="rId10"/>
    <p:sldId id="662" r:id="rId11"/>
    <p:sldId id="649" r:id="rId12"/>
    <p:sldId id="652" r:id="rId13"/>
    <p:sldId id="653" r:id="rId14"/>
    <p:sldId id="674" r:id="rId15"/>
    <p:sldId id="655" r:id="rId16"/>
    <p:sldId id="675" r:id="rId17"/>
    <p:sldId id="676" r:id="rId18"/>
    <p:sldId id="677" r:id="rId19"/>
    <p:sldId id="678" r:id="rId20"/>
    <p:sldId id="679" r:id="rId21"/>
    <p:sldId id="680" r:id="rId22"/>
    <p:sldId id="681" r:id="rId23"/>
    <p:sldId id="682" r:id="rId24"/>
    <p:sldId id="683" r:id="rId25"/>
    <p:sldId id="684" r:id="rId26"/>
    <p:sldId id="685" r:id="rId27"/>
    <p:sldId id="686" r:id="rId28"/>
    <p:sldId id="687" r:id="rId29"/>
    <p:sldId id="688" r:id="rId30"/>
    <p:sldId id="659" r:id="rId31"/>
    <p:sldId id="660" r:id="rId32"/>
    <p:sldId id="661" r:id="rId33"/>
    <p:sldId id="695" r:id="rId34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75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28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2020/9/1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2573046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530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632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734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734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837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837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939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042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4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144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246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246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349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349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451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451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553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554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656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656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758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758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861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29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4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4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3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3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hyperlink" Target="&#25945;&#24072;&#22791;&#35838;&#36164;&#26009;&#21253;/2.&#38899;&#35270;&#39057;&#36164;&#26009;&#21253;/26.&#24518;&#35835;&#20070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27.xml"/><Relationship Id="rId18" Type="http://schemas.openxmlformats.org/officeDocument/2006/relationships/image" Target="../media/image16.png"/><Relationship Id="rId3" Type="http://schemas.openxmlformats.org/officeDocument/2006/relationships/slide" Target="slide17.xml"/><Relationship Id="rId7" Type="http://schemas.openxmlformats.org/officeDocument/2006/relationships/slide" Target="slide20.xml"/><Relationship Id="rId12" Type="http://schemas.openxmlformats.org/officeDocument/2006/relationships/slide" Target="slide26.xml"/><Relationship Id="rId17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6" Type="http://schemas.openxmlformats.org/officeDocument/2006/relationships/slide" Target="slide22.xml"/><Relationship Id="rId1" Type="http://schemas.openxmlformats.org/officeDocument/2006/relationships/tags" Target="../tags/tag2.xml"/><Relationship Id="rId6" Type="http://schemas.openxmlformats.org/officeDocument/2006/relationships/slide" Target="slide19.xml"/><Relationship Id="rId11" Type="http://schemas.openxmlformats.org/officeDocument/2006/relationships/slide" Target="slide25.xml"/><Relationship Id="rId5" Type="http://schemas.openxmlformats.org/officeDocument/2006/relationships/slide" Target="slide18.xml"/><Relationship Id="rId15" Type="http://schemas.openxmlformats.org/officeDocument/2006/relationships/slide" Target="slide29.xml"/><Relationship Id="rId10" Type="http://schemas.openxmlformats.org/officeDocument/2006/relationships/slide" Target="slide23.xml"/><Relationship Id="rId4" Type="http://schemas.openxmlformats.org/officeDocument/2006/relationships/slide" Target="slide16.xml"/><Relationship Id="rId9" Type="http://schemas.openxmlformats.org/officeDocument/2006/relationships/slide" Target="slide24.xml"/><Relationship Id="rId14" Type="http://schemas.openxmlformats.org/officeDocument/2006/relationships/slide" Target="slide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" Target="slid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" Target="slide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hyperlink" Target="&#25945;&#24072;&#22791;&#35838;&#36164;&#26009;&#21253;/2.&#38899;&#35270;&#39057;&#36164;&#26009;&#21253;/26.&#24518;&#35835;&#20070;&#65288;&#23478;&#38271;&#25195;&#30721;&#25253;&#21548;&#20889;&#65289;.mp4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49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400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942590" y="1423670"/>
            <a:ext cx="398335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26 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忆 读 书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958" y="251333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528" y="251396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469294" y="266723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4445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6150" y="246575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919413" y="962343"/>
            <a:ext cx="5665788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53213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冰心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(1900—1999)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，福建长乐人，原名谢婉莹，笔名冰心。现代著名诗人、作家、翻译家、儿童文学作家。</a:t>
            </a:r>
          </a:p>
          <a:p>
            <a:pPr marL="0" marR="0" lvl="0" indent="53213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主要作品：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诗集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繁星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 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春水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，散文集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寄小读者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，小说集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超人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，儿童文学作品选集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小橘灯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等。</a:t>
            </a:r>
          </a:p>
        </p:txBody>
      </p:sp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245" y="1816559"/>
            <a:ext cx="1928340" cy="2630080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0" name="矩形 9"/>
          <p:cNvSpPr/>
          <p:nvPr/>
        </p:nvSpPr>
        <p:spPr>
          <a:xfrm>
            <a:off x="380498" y="1091711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6417" y="253441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825130" y="1101920"/>
            <a:ext cx="7407275" cy="273049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读准字音，圈画生字，读通句子，难读的地方多读几遍。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给课文标明自然段序号。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想一想，课文是按什么顺序写的？</a:t>
            </a:r>
          </a:p>
        </p:txBody>
      </p:sp>
      <p:grpSp>
        <p:nvGrpSpPr>
          <p:cNvPr id="13316" name="组 28"/>
          <p:cNvGrpSpPr/>
          <p:nvPr/>
        </p:nvGrpSpPr>
        <p:grpSpPr>
          <a:xfrm>
            <a:off x="6883980" y="172726"/>
            <a:ext cx="2138363" cy="490538"/>
            <a:chOff x="3508667" y="4638583"/>
            <a:chExt cx="2137740" cy="490761"/>
          </a:xfrm>
        </p:grpSpPr>
        <p:sp>
          <p:nvSpPr>
            <p:cNvPr id="2" name="圆角矩形 1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4" action="ppaction://hlinkfile"/>
            </p:cNvPr>
            <p:cNvSpPr txBox="1"/>
            <p:nvPr/>
          </p:nvSpPr>
          <p:spPr>
            <a:xfrm>
              <a:off x="3782833" y="4638583"/>
              <a:ext cx="1799563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922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328988" y="82874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9" name="圆角矩形 8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40" name="TextBox 44"/>
          <p:cNvSpPr txBox="1"/>
          <p:nvPr/>
        </p:nvSpPr>
        <p:spPr>
          <a:xfrm>
            <a:off x="747343" y="1709770"/>
            <a:ext cx="14605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父</a:t>
            </a:r>
          </a:p>
        </p:txBody>
      </p:sp>
      <p:sp>
        <p:nvSpPr>
          <p:cNvPr id="41" name="TextBox 44"/>
          <p:cNvSpPr txBox="1"/>
          <p:nvPr/>
        </p:nvSpPr>
        <p:spPr>
          <a:xfrm>
            <a:off x="2070366" y="1685640"/>
            <a:ext cx="134461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斩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断</a:t>
            </a:r>
          </a:p>
        </p:txBody>
      </p:sp>
      <p:sp>
        <p:nvSpPr>
          <p:cNvPr id="42" name="TextBox 44"/>
          <p:cNvSpPr txBox="1"/>
          <p:nvPr/>
        </p:nvSpPr>
        <p:spPr>
          <a:xfrm>
            <a:off x="559066" y="2765775"/>
            <a:ext cx="12747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力</a:t>
            </a:r>
          </a:p>
        </p:txBody>
      </p:sp>
      <p:sp>
        <p:nvSpPr>
          <p:cNvPr id="43" name="TextBox 44"/>
          <p:cNvSpPr txBox="1"/>
          <p:nvPr/>
        </p:nvSpPr>
        <p:spPr>
          <a:xfrm>
            <a:off x="4834203" y="1709770"/>
            <a:ext cx="18891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诸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葛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亮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644916" y="2800383"/>
            <a:ext cx="17700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智深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09251" y="2800383"/>
            <a:ext cx="13509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煞</a:t>
            </a:r>
          </a:p>
        </p:txBody>
      </p:sp>
      <p:sp>
        <p:nvSpPr>
          <p:cNvPr id="46" name="TextBox 44"/>
          <p:cNvSpPr txBox="1"/>
          <p:nvPr/>
        </p:nvSpPr>
        <p:spPr>
          <a:xfrm>
            <a:off x="5534608" y="2800700"/>
            <a:ext cx="14401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贾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宝玉</a:t>
            </a:r>
          </a:p>
        </p:txBody>
      </p:sp>
      <p:sp>
        <p:nvSpPr>
          <p:cNvPr id="47" name="TextBox 44"/>
          <p:cNvSpPr txBox="1"/>
          <p:nvPr/>
        </p:nvSpPr>
        <p:spPr>
          <a:xfrm>
            <a:off x="481913" y="3916395"/>
            <a:ext cx="18319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卷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</a:t>
            </a:r>
          </a:p>
        </p:txBody>
      </p:sp>
      <p:sp>
        <p:nvSpPr>
          <p:cNvPr id="48" name="TextBox 44"/>
          <p:cNvSpPr txBox="1"/>
          <p:nvPr/>
        </p:nvSpPr>
        <p:spPr>
          <a:xfrm>
            <a:off x="6583628" y="3916395"/>
            <a:ext cx="19246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无病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呻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吟</a:t>
            </a:r>
          </a:p>
        </p:txBody>
      </p:sp>
      <p:sp>
        <p:nvSpPr>
          <p:cNvPr id="49" name="TextBox 44"/>
          <p:cNvSpPr txBox="1"/>
          <p:nvPr/>
        </p:nvSpPr>
        <p:spPr>
          <a:xfrm>
            <a:off x="4769433" y="3916395"/>
            <a:ext cx="19538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栩栩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如生</a:t>
            </a:r>
          </a:p>
        </p:txBody>
      </p:sp>
      <p:sp>
        <p:nvSpPr>
          <p:cNvPr id="50" name="TextBox 44"/>
          <p:cNvSpPr txBox="1"/>
          <p:nvPr/>
        </p:nvSpPr>
        <p:spPr>
          <a:xfrm>
            <a:off x="3491178" y="1709453"/>
            <a:ext cx="134302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歌</a:t>
            </a:r>
          </a:p>
        </p:txBody>
      </p:sp>
      <p:sp>
        <p:nvSpPr>
          <p:cNvPr id="51" name="TextBox 44"/>
          <p:cNvSpPr txBox="1"/>
          <p:nvPr/>
        </p:nvSpPr>
        <p:spPr>
          <a:xfrm>
            <a:off x="2207843" y="3911633"/>
            <a:ext cx="142716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刊</a:t>
            </a:r>
          </a:p>
        </p:txBody>
      </p:sp>
      <p:sp>
        <p:nvSpPr>
          <p:cNvPr id="52" name="TextBox 44"/>
          <p:cNvSpPr txBox="1"/>
          <p:nvPr/>
        </p:nvSpPr>
        <p:spPr>
          <a:xfrm>
            <a:off x="3490861" y="3916395"/>
            <a:ext cx="14271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烦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琐</a:t>
            </a:r>
          </a:p>
        </p:txBody>
      </p:sp>
      <p:sp>
        <p:nvSpPr>
          <p:cNvPr id="53" name="矩形 52"/>
          <p:cNvSpPr/>
          <p:nvPr/>
        </p:nvSpPr>
        <p:spPr>
          <a:xfrm>
            <a:off x="754775" y="1263501"/>
            <a:ext cx="526106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jiù</a:t>
            </a:r>
          </a:p>
        </p:txBody>
      </p:sp>
      <p:sp>
        <p:nvSpPr>
          <p:cNvPr id="54" name="矩形 53"/>
          <p:cNvSpPr/>
          <p:nvPr/>
        </p:nvSpPr>
        <p:spPr>
          <a:xfrm>
            <a:off x="1899745" y="1221287"/>
            <a:ext cx="960519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zhǎn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438013" y="1198433"/>
            <a:ext cx="724677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kǎi</a:t>
            </a:r>
          </a:p>
        </p:txBody>
      </p:sp>
      <p:sp>
        <p:nvSpPr>
          <p:cNvPr id="56" name="矩形 55"/>
          <p:cNvSpPr/>
          <p:nvPr/>
        </p:nvSpPr>
        <p:spPr>
          <a:xfrm>
            <a:off x="5253809" y="1174303"/>
            <a:ext cx="61747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ɡě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7" name="矩形 56"/>
          <p:cNvSpPr/>
          <p:nvPr/>
        </p:nvSpPr>
        <p:spPr>
          <a:xfrm>
            <a:off x="418115" y="2357159"/>
            <a:ext cx="9645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zhuó</a:t>
            </a:r>
          </a:p>
        </p:txBody>
      </p:sp>
      <p:sp>
        <p:nvSpPr>
          <p:cNvPr id="58" name="矩形 57"/>
          <p:cNvSpPr/>
          <p:nvPr/>
        </p:nvSpPr>
        <p:spPr>
          <a:xfrm>
            <a:off x="1665236" y="2380965"/>
            <a:ext cx="445956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lǔ</a:t>
            </a:r>
          </a:p>
        </p:txBody>
      </p:sp>
      <p:sp>
        <p:nvSpPr>
          <p:cNvPr id="59" name="矩形 58"/>
          <p:cNvSpPr/>
          <p:nvPr/>
        </p:nvSpPr>
        <p:spPr>
          <a:xfrm>
            <a:off x="3638875" y="2395259"/>
            <a:ext cx="749656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shà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60" name="矩形 59"/>
          <p:cNvSpPr/>
          <p:nvPr/>
        </p:nvSpPr>
        <p:spPr>
          <a:xfrm>
            <a:off x="7057993" y="2394942"/>
            <a:ext cx="918841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mǒu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61" name="矩形 60"/>
          <p:cNvSpPr/>
          <p:nvPr/>
        </p:nvSpPr>
        <p:spPr>
          <a:xfrm>
            <a:off x="767346" y="3473483"/>
            <a:ext cx="89789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 err="1" smtClean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juàn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544698" y="3473800"/>
            <a:ext cx="79861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kān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63" name="矩形 62"/>
          <p:cNvSpPr/>
          <p:nvPr/>
        </p:nvSpPr>
        <p:spPr>
          <a:xfrm>
            <a:off x="3830391" y="3495066"/>
            <a:ext cx="946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suǒ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283398" y="3474435"/>
            <a:ext cx="12255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shēn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802304" y="3478906"/>
            <a:ext cx="61747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xǔ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66" name="TextBox 44"/>
          <p:cNvSpPr txBox="1"/>
          <p:nvPr/>
        </p:nvSpPr>
        <p:spPr>
          <a:xfrm>
            <a:off x="6382968" y="1685640"/>
            <a:ext cx="19138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水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浒 传</a:t>
            </a:r>
          </a:p>
        </p:txBody>
      </p:sp>
      <p:sp>
        <p:nvSpPr>
          <p:cNvPr id="67" name="TextBox 44"/>
          <p:cNvSpPr txBox="1"/>
          <p:nvPr/>
        </p:nvSpPr>
        <p:spPr>
          <a:xfrm>
            <a:off x="4408753" y="2800700"/>
            <a:ext cx="11264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寇</a:t>
            </a:r>
          </a:p>
        </p:txBody>
      </p:sp>
      <p:sp>
        <p:nvSpPr>
          <p:cNvPr id="68" name="TextBox 44"/>
          <p:cNvSpPr txBox="1"/>
          <p:nvPr/>
        </p:nvSpPr>
        <p:spPr>
          <a:xfrm>
            <a:off x="7170368" y="2800700"/>
            <a:ext cx="11264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某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</a:p>
        </p:txBody>
      </p:sp>
      <p:sp>
        <p:nvSpPr>
          <p:cNvPr id="69" name="矩形 68"/>
          <p:cNvSpPr/>
          <p:nvPr/>
        </p:nvSpPr>
        <p:spPr>
          <a:xfrm>
            <a:off x="6769858" y="1210971"/>
            <a:ext cx="5632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hǔ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704618" y="2392395"/>
            <a:ext cx="79861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kòu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71" name="矩形 70"/>
          <p:cNvSpPr/>
          <p:nvPr/>
        </p:nvSpPr>
        <p:spPr>
          <a:xfrm>
            <a:off x="5534926" y="2380965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jiǎ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72" name="矩形 71"/>
          <p:cNvSpPr/>
          <p:nvPr/>
        </p:nvSpPr>
        <p:spPr>
          <a:xfrm>
            <a:off x="7283399" y="1200338"/>
            <a:ext cx="12255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zhuàn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9" grpId="0"/>
      <p:bldP spid="70" grpId="0"/>
      <p:bldP spid="71" grpId="0"/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60738" y="137763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2" name="矩形 1"/>
          <p:cNvSpPr/>
          <p:nvPr/>
        </p:nvSpPr>
        <p:spPr>
          <a:xfrm>
            <a:off x="655774" y="1298919"/>
            <a:ext cx="8267700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水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浒</a:t>
            </a:r>
            <a:r>
              <a:rPr lang="zh-CN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传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hǔ  </a:t>
            </a:r>
            <a:r>
              <a:rPr sz="28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xǔ</a:t>
            </a:r>
            <a:r>
              <a:rPr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呻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吟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shēn</a:t>
            </a:r>
            <a:r>
              <a:rPr lang="en-US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shēn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某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人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mǒu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sz="2800" b="1" dirty="0" err="1" smtClean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mǎo</a:t>
            </a:r>
            <a:r>
              <a:rPr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琐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碎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</a:t>
            </a:r>
            <a:r>
              <a:rPr lang="en-US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uǒ  suǒ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13" name="矩形 12"/>
          <p:cNvSpPr/>
          <p:nvPr/>
        </p:nvSpPr>
        <p:spPr>
          <a:xfrm>
            <a:off x="2101189" y="2151181"/>
            <a:ext cx="81631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69565" y="2140548"/>
            <a:ext cx="68384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16125" y="2985942"/>
            <a:ext cx="60833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985849" y="2946915"/>
            <a:ext cx="60833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7076" y="3773157"/>
            <a:ext cx="8205787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运用</a:t>
            </a:r>
            <a:r>
              <a:rPr lang="zh-CN" altLang="zh-CN" sz="2400" b="1" dirty="0" smtClean="0">
                <a:latin typeface="+mj-ea"/>
                <a:ea typeface="+mj-ea"/>
              </a:rPr>
              <a:t>：</a:t>
            </a:r>
            <a:r>
              <a:rPr lang="zh-CN" altLang="en-US" sz="2400" b="1" dirty="0">
                <a:latin typeface="+mj-ea"/>
                <a:ea typeface="+mj-ea"/>
              </a:rPr>
              <a:t>妈妈办事</a:t>
            </a:r>
            <a:r>
              <a:rPr lang="zh-CN" altLang="en-US" sz="2400" b="1" dirty="0" smtClean="0">
                <a:latin typeface="+mj-ea"/>
                <a:ea typeface="+mj-ea"/>
              </a:rPr>
              <a:t>特别</a:t>
            </a:r>
            <a:r>
              <a:rPr lang="zh-CN" altLang="en-US" sz="2400" b="1" dirty="0">
                <a:latin typeface="+mj-ea"/>
                <a:ea typeface="+mj-ea"/>
              </a:rPr>
              <a:t>认真，就连</a:t>
            </a:r>
            <a:r>
              <a:rPr lang="zh-CN" altLang="en-US" sz="2400" b="1" dirty="0" smtClean="0">
                <a:latin typeface="+mj-ea"/>
                <a:ea typeface="+mj-ea"/>
              </a:rPr>
              <a:t>柜子有没有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上锁</a:t>
            </a:r>
            <a:r>
              <a:rPr lang="zh-CN" altLang="en-US" sz="2400" b="1" dirty="0">
                <a:latin typeface="+mj-ea"/>
                <a:ea typeface="+mj-ea"/>
              </a:rPr>
              <a:t>这样</a:t>
            </a:r>
            <a:r>
              <a:rPr lang="zh-CN" altLang="en-US" sz="2400" b="1" dirty="0" smtClean="0">
                <a:latin typeface="+mj-ea"/>
                <a:ea typeface="+mj-ea"/>
              </a:rPr>
              <a:t>的日常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琐事</a:t>
            </a:r>
            <a:r>
              <a:rPr lang="zh-CN" altLang="en-US" sz="2400" b="1" dirty="0">
                <a:latin typeface="+mj-ea"/>
                <a:ea typeface="+mj-ea"/>
              </a:rPr>
              <a:t>她也</a:t>
            </a:r>
            <a:r>
              <a:rPr lang="zh-CN" altLang="en-US" sz="2400" b="1" dirty="0" smtClean="0">
                <a:latin typeface="+mj-ea"/>
                <a:ea typeface="+mj-ea"/>
              </a:rPr>
              <a:t>十分重视</a:t>
            </a:r>
            <a:r>
              <a:rPr lang="zh-CN" altLang="en-US" sz="2400" b="1" dirty="0">
                <a:latin typeface="+mj-ea"/>
                <a:ea typeface="+mj-ea"/>
              </a:rPr>
              <a:t>。</a:t>
            </a:r>
            <a:endParaRPr lang="zh-CN" altLang="zh-CN" sz="2400" b="1" dirty="0">
              <a:latin typeface="+mj-ea"/>
              <a:ea typeface="+mj-ea"/>
            </a:endParaRPr>
          </a:p>
        </p:txBody>
      </p:sp>
      <p:grpSp>
        <p:nvGrpSpPr>
          <p:cNvPr id="12291" name="组合 5"/>
          <p:cNvGrpSpPr/>
          <p:nvPr/>
        </p:nvGrpSpPr>
        <p:grpSpPr>
          <a:xfrm>
            <a:off x="3297089" y="82401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099244" y="1357345"/>
            <a:ext cx="630237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琐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5" name="TextBox 11"/>
          <p:cNvSpPr txBox="1"/>
          <p:nvPr/>
        </p:nvSpPr>
        <p:spPr>
          <a:xfrm>
            <a:off x="147942" y="2030944"/>
            <a:ext cx="89405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 err="1" smtClean="0">
                <a:latin typeface="方正姚体" pitchFamily="2" charset="-122"/>
                <a:ea typeface="方正姚体" pitchFamily="2" charset="-122"/>
              </a:rPr>
              <a:t>suǒ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069081" y="2850871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锁</a:t>
            </a:r>
          </a:p>
        </p:txBody>
      </p:sp>
      <p:sp>
        <p:nvSpPr>
          <p:cNvPr id="9" name="矩形 8"/>
          <p:cNvSpPr/>
          <p:nvPr/>
        </p:nvSpPr>
        <p:spPr>
          <a:xfrm>
            <a:off x="3238332" y="1105892"/>
            <a:ext cx="4493538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</a:t>
            </a:r>
            <a:r>
              <a:rPr lang="zh-CN" altLang="en-US" sz="2400" b="1" dirty="0">
                <a:latin typeface="+mj-ea"/>
                <a:ea typeface="+mj-ea"/>
              </a:rPr>
              <a:t>：细小，零碎。如：琐事。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248667" y="1649776"/>
            <a:ext cx="482536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</a:t>
            </a:r>
            <a:r>
              <a:rPr lang="zh-CN" altLang="en-US" sz="2400" b="1" dirty="0">
                <a:latin typeface="+mj-ea"/>
                <a:ea typeface="+mj-ea"/>
              </a:rPr>
              <a:t>：（烦琐</a:t>
            </a:r>
            <a:r>
              <a:rPr lang="zh-CN" altLang="en-US" sz="2400" b="1" dirty="0" smtClean="0">
                <a:latin typeface="+mj-ea"/>
                <a:ea typeface="+mj-ea"/>
              </a:rPr>
              <a:t>）（</a:t>
            </a:r>
            <a:r>
              <a:rPr lang="zh-CN" altLang="en-US" sz="2400" b="1" dirty="0">
                <a:latin typeface="+mj-ea"/>
                <a:ea typeface="+mj-ea"/>
              </a:rPr>
              <a:t>琐事</a:t>
            </a:r>
            <a:r>
              <a:rPr lang="zh-CN" altLang="en-US" sz="2400" b="1" dirty="0" smtClean="0">
                <a:latin typeface="+mj-ea"/>
                <a:ea typeface="+mj-ea"/>
              </a:rPr>
              <a:t>）（</a:t>
            </a:r>
            <a:r>
              <a:rPr lang="zh-CN" altLang="en-US" sz="2400" b="1" dirty="0">
                <a:latin typeface="+mj-ea"/>
                <a:ea typeface="+mj-ea"/>
              </a:rPr>
              <a:t>猥琐）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217066" y="2345794"/>
            <a:ext cx="5512263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字义</a:t>
            </a:r>
            <a:r>
              <a:rPr lang="zh-CN" altLang="en-US" sz="2400" b="1" dirty="0">
                <a:latin typeface="+mj-ea"/>
                <a:ea typeface="+mj-ea"/>
              </a:rPr>
              <a:t>：加在门、箱等上面使人不能随便打开的器具。如</a:t>
            </a:r>
            <a:r>
              <a:rPr lang="zh-CN" altLang="en-US" sz="2400" b="1" dirty="0" smtClean="0">
                <a:latin typeface="+mj-ea"/>
                <a:ea typeface="+mj-ea"/>
              </a:rPr>
              <a:t>：门锁</a:t>
            </a:r>
            <a:r>
              <a:rPr lang="zh-CN" altLang="en-US" sz="2400" b="1" dirty="0">
                <a:latin typeface="+mj-ea"/>
                <a:ea typeface="+mj-ea"/>
              </a:rPr>
              <a:t>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206433" y="3185186"/>
            <a:ext cx="482536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</a:t>
            </a:r>
            <a:r>
              <a:rPr lang="zh-CN" altLang="en-US" sz="2400" b="1" dirty="0" smtClean="0">
                <a:latin typeface="+mj-ea"/>
                <a:ea typeface="+mj-ea"/>
              </a:rPr>
              <a:t>：（上锁）（枷锁）（锁链）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6" y="1137545"/>
            <a:ext cx="1062368" cy="995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6" y="2647302"/>
            <a:ext cx="1062368" cy="84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696085" y="245046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葛</a:t>
            </a: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识字翻书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462280" y="290004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斩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2953703" y="306006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寇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308475" y="323850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琐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5965508" y="3487738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栩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578090" y="332930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呻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5600" y="3152775"/>
            <a:ext cx="1200150" cy="9569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6710" y="2867025"/>
            <a:ext cx="1200150" cy="9569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8290" y="3407410"/>
            <a:ext cx="1200150" cy="9569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3535" y="3488055"/>
            <a:ext cx="1200150" cy="9569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03900" y="3717290"/>
            <a:ext cx="1200150" cy="9569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35850" y="3583940"/>
            <a:ext cx="1200150" cy="9569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23920" y="1101317"/>
            <a:ext cx="7650404" cy="3110230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关注下面句子中加点的字，看看你有什么发现？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65113" marR="0" lvl="0" indent="-265113" algn="just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因为看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三国演义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引起了我对章回小说的兴趣，对于那部述说“官迫民反”的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水浒传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尤其欣赏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</a:p>
          <a:p>
            <a:pPr marL="0" marR="0" lvl="0" indent="0" algn="just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2.“行万里路”做不到了，“读万卷书”便是我唯一的消遣。</a:t>
            </a:r>
          </a:p>
          <a:p>
            <a:pPr marL="265113" marR="0" lvl="0" indent="-265113" algn="just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3.那部书里着力描写的人物，如林冲、武松、鲁智深，都有极其生动的性格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</a:p>
        </p:txBody>
      </p:sp>
      <p:sp>
        <p:nvSpPr>
          <p:cNvPr id="25605" name="TextBox 2"/>
          <p:cNvSpPr txBox="1"/>
          <p:nvPr/>
        </p:nvSpPr>
        <p:spPr>
          <a:xfrm>
            <a:off x="5625666" y="2213837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6" name="组合 26"/>
          <p:cNvGrpSpPr/>
          <p:nvPr/>
        </p:nvGrpSpPr>
        <p:grpSpPr>
          <a:xfrm>
            <a:off x="6375142" y="-50349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391120" y="90494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  <p:sp>
        <p:nvSpPr>
          <p:cNvPr id="4" name="TextBox 2"/>
          <p:cNvSpPr txBox="1"/>
          <p:nvPr/>
        </p:nvSpPr>
        <p:spPr>
          <a:xfrm>
            <a:off x="4792028" y="2695179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2168421" y="3176522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左大括号 4"/>
          <p:cNvSpPr/>
          <p:nvPr/>
        </p:nvSpPr>
        <p:spPr>
          <a:xfrm>
            <a:off x="848995" y="749644"/>
            <a:ext cx="144463" cy="1155700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508468" y="1449543"/>
            <a:ext cx="1445756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卷起</a:t>
            </a:r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grpSp>
        <p:nvGrpSpPr>
          <p:cNvPr id="21" name="组合 23"/>
          <p:cNvGrpSpPr/>
          <p:nvPr/>
        </p:nvGrpSpPr>
        <p:grpSpPr>
          <a:xfrm>
            <a:off x="7031362" y="2300139"/>
            <a:ext cx="2120900" cy="1147762"/>
            <a:chOff x="6788695" y="1080879"/>
            <a:chExt cx="1793385" cy="1147811"/>
          </a:xfrm>
        </p:grpSpPr>
        <p:pic>
          <p:nvPicPr>
            <p:cNvPr id="22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147811"/>
            </a:xfrm>
            <a:prstGeom prst="rect">
              <a:avLst/>
            </a:prstGeom>
            <a:noFill/>
          </p:spPr>
        </p:pic>
        <p:sp>
          <p:nvSpPr>
            <p:cNvPr id="15378" name="矩形 72"/>
            <p:cNvSpPr/>
            <p:nvPr/>
          </p:nvSpPr>
          <p:spPr>
            <a:xfrm>
              <a:off x="6974167" y="1339961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sp>
        <p:nvSpPr>
          <p:cNvPr id="8" name="左大括号 7"/>
          <p:cNvSpPr/>
          <p:nvPr/>
        </p:nvSpPr>
        <p:spPr>
          <a:xfrm>
            <a:off x="3795784" y="752631"/>
            <a:ext cx="144463" cy="1155700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4501388" y="605103"/>
            <a:ext cx="1452836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试卷</a:t>
            </a:r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923925" y="749961"/>
            <a:ext cx="2266081" cy="461645"/>
            <a:chOff x="1708" y="1018"/>
            <a:chExt cx="4623" cy="727"/>
          </a:xfrm>
        </p:grpSpPr>
        <p:sp>
          <p:nvSpPr>
            <p:cNvPr id="17" name="Text Box 15"/>
            <p:cNvSpPr txBox="1"/>
            <p:nvPr/>
          </p:nvSpPr>
          <p:spPr>
            <a:xfrm>
              <a:off x="1708" y="1018"/>
              <a:ext cx="2262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+mn-ea"/>
                </a:rPr>
                <a:t>chuán</a:t>
              </a:r>
              <a:endPara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8" name="文本框 3"/>
            <p:cNvSpPr txBox="1"/>
            <p:nvPr/>
          </p:nvSpPr>
          <p:spPr>
            <a:xfrm>
              <a:off x="3273" y="1018"/>
              <a:ext cx="3058" cy="7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传说</a:t>
              </a:r>
              <a:r>
                <a:rPr lang="en-US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）</a:t>
              </a:r>
            </a:p>
          </p:txBody>
        </p:sp>
      </p:grpSp>
      <p:sp>
        <p:nvSpPr>
          <p:cNvPr id="20" name="左大括号 19"/>
          <p:cNvSpPr/>
          <p:nvPr/>
        </p:nvSpPr>
        <p:spPr>
          <a:xfrm>
            <a:off x="6713071" y="667884"/>
            <a:ext cx="144780" cy="1451610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7536380" y="1364479"/>
            <a:ext cx="14105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着急</a:t>
            </a:r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28" name="文本框 3"/>
          <p:cNvSpPr txBox="1"/>
          <p:nvPr/>
        </p:nvSpPr>
        <p:spPr>
          <a:xfrm>
            <a:off x="7393493" y="488814"/>
            <a:ext cx="1410261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看着</a:t>
            </a:r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860127" y="1455919"/>
            <a:ext cx="2687524" cy="460375"/>
            <a:chOff x="1708" y="1018"/>
            <a:chExt cx="4860" cy="725"/>
          </a:xfrm>
        </p:grpSpPr>
        <p:sp>
          <p:nvSpPr>
            <p:cNvPr id="30" name="Text Box 15"/>
            <p:cNvSpPr txBox="1"/>
            <p:nvPr/>
          </p:nvSpPr>
          <p:spPr>
            <a:xfrm>
              <a:off x="1708" y="1018"/>
              <a:ext cx="2262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+mn-ea"/>
                </a:rPr>
                <a:t>zhuàn </a:t>
              </a:r>
              <a:endParaRPr lang="en-US" altLang="zh-CN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1" name="文本框 3"/>
            <p:cNvSpPr txBox="1"/>
            <p:nvPr/>
          </p:nvSpPr>
          <p:spPr>
            <a:xfrm>
              <a:off x="3273" y="1018"/>
              <a:ext cx="329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水浒传</a:t>
              </a:r>
              <a:r>
                <a:rPr lang="en-US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）</a:t>
              </a:r>
            </a:p>
          </p:txBody>
        </p:sp>
      </p:grpSp>
      <p:sp>
        <p:nvSpPr>
          <p:cNvPr id="38" name="Text Box 15"/>
          <p:cNvSpPr txBox="1"/>
          <p:nvPr/>
        </p:nvSpPr>
        <p:spPr>
          <a:xfrm>
            <a:off x="6797526" y="488814"/>
            <a:ext cx="8947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zhe</a:t>
            </a:r>
            <a:endParaRPr lang="en-US" altLang="zh-CN" sz="2400" b="1" dirty="0">
              <a:solidFill>
                <a:srgbClr val="FF0000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40" name="Text Box 15"/>
          <p:cNvSpPr txBox="1"/>
          <p:nvPr/>
        </p:nvSpPr>
        <p:spPr>
          <a:xfrm>
            <a:off x="6857851" y="1364479"/>
            <a:ext cx="8947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zháo</a:t>
            </a:r>
          </a:p>
        </p:txBody>
      </p:sp>
      <p:sp>
        <p:nvSpPr>
          <p:cNvPr id="41" name="Text Box 15"/>
          <p:cNvSpPr txBox="1"/>
          <p:nvPr/>
        </p:nvSpPr>
        <p:spPr>
          <a:xfrm>
            <a:off x="3940564" y="573878"/>
            <a:ext cx="8947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juàn</a:t>
            </a:r>
          </a:p>
        </p:txBody>
      </p:sp>
      <p:sp>
        <p:nvSpPr>
          <p:cNvPr id="42" name="Text Box 15"/>
          <p:cNvSpPr txBox="1"/>
          <p:nvPr/>
        </p:nvSpPr>
        <p:spPr>
          <a:xfrm>
            <a:off x="3940564" y="1448273"/>
            <a:ext cx="8947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juǎn</a:t>
            </a:r>
          </a:p>
        </p:txBody>
      </p:sp>
      <p:sp>
        <p:nvSpPr>
          <p:cNvPr id="20482" name="TextBox 13"/>
          <p:cNvSpPr txBox="1"/>
          <p:nvPr/>
        </p:nvSpPr>
        <p:spPr>
          <a:xfrm>
            <a:off x="279083" y="1096354"/>
            <a:ext cx="5699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传</a:t>
            </a:r>
          </a:p>
        </p:txBody>
      </p:sp>
      <p:sp>
        <p:nvSpPr>
          <p:cNvPr id="44" name="TextBox 13"/>
          <p:cNvSpPr txBox="1"/>
          <p:nvPr/>
        </p:nvSpPr>
        <p:spPr>
          <a:xfrm>
            <a:off x="3252017" y="1088708"/>
            <a:ext cx="56991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卷</a:t>
            </a:r>
          </a:p>
        </p:txBody>
      </p:sp>
      <p:sp>
        <p:nvSpPr>
          <p:cNvPr id="45" name="TextBox 13"/>
          <p:cNvSpPr txBox="1"/>
          <p:nvPr/>
        </p:nvSpPr>
        <p:spPr>
          <a:xfrm>
            <a:off x="6023144" y="1046811"/>
            <a:ext cx="56991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着</a:t>
            </a:r>
          </a:p>
        </p:txBody>
      </p:sp>
      <p:sp>
        <p:nvSpPr>
          <p:cNvPr id="46" name="Text Box 15"/>
          <p:cNvSpPr txBox="1"/>
          <p:nvPr/>
        </p:nvSpPr>
        <p:spPr>
          <a:xfrm>
            <a:off x="6857851" y="949189"/>
            <a:ext cx="8947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zhuó</a:t>
            </a:r>
          </a:p>
        </p:txBody>
      </p:sp>
      <p:sp>
        <p:nvSpPr>
          <p:cNvPr id="47" name="Text Box 15"/>
          <p:cNvSpPr txBox="1"/>
          <p:nvPr/>
        </p:nvSpPr>
        <p:spPr>
          <a:xfrm>
            <a:off x="6857851" y="1797549"/>
            <a:ext cx="8947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zhāo</a:t>
            </a:r>
          </a:p>
        </p:txBody>
      </p:sp>
      <p:sp>
        <p:nvSpPr>
          <p:cNvPr id="48" name="文本框 3"/>
          <p:cNvSpPr txBox="1"/>
          <p:nvPr/>
        </p:nvSpPr>
        <p:spPr>
          <a:xfrm>
            <a:off x="7382860" y="942379"/>
            <a:ext cx="1505954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着落</a:t>
            </a:r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49" name="文本框 3"/>
          <p:cNvSpPr txBox="1"/>
          <p:nvPr/>
        </p:nvSpPr>
        <p:spPr>
          <a:xfrm>
            <a:off x="7416703" y="1823584"/>
            <a:ext cx="14664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着数</a:t>
            </a:r>
            <a:r>
              <a:rPr lang="en-US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58775" y="2194560"/>
            <a:ext cx="7808913" cy="2165350"/>
            <a:chOff x="358775" y="2194560"/>
            <a:chExt cx="7808913" cy="2165350"/>
          </a:xfrm>
        </p:grpSpPr>
        <p:sp>
          <p:nvSpPr>
            <p:cNvPr id="15" name="矩形 17"/>
            <p:cNvSpPr/>
            <p:nvPr/>
          </p:nvSpPr>
          <p:spPr>
            <a:xfrm>
              <a:off x="358775" y="2194560"/>
              <a:ext cx="7808913" cy="1938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000000"/>
                  </a:solidFill>
                  <a:latin typeface="+mj-ea"/>
                  <a:ea typeface="+mj-ea"/>
                  <a:cs typeface="楷体" panose="02010609060101010101" pitchFamily="49" charset="-122"/>
                </a:rPr>
                <a:t>读一读</a:t>
              </a:r>
              <a:r>
                <a:rPr lang="zh-CN" altLang="en-US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：</a:t>
              </a:r>
              <a:endPara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1.</a:t>
              </a:r>
              <a:r>
                <a:rPr lang="zh-CN" altLang="en-US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电视剧</a:t>
              </a:r>
              <a:r>
                <a:rPr lang="en-US" altLang="zh-CN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《</a:t>
              </a:r>
              <a:r>
                <a:rPr lang="zh-CN" altLang="en-US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白蛇传</a:t>
              </a:r>
              <a:r>
                <a:rPr lang="en-US" altLang="zh-CN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》</a:t>
              </a:r>
              <a:r>
                <a:rPr lang="zh-CN" altLang="en-US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是根据民间传说改编的。</a:t>
              </a:r>
              <a:endPara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2.</a:t>
              </a:r>
              <a:r>
                <a:rPr lang="zh-CN" altLang="en-US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今天又考了一百分！放学后，我卷起试卷高兴地往家走。</a:t>
              </a:r>
              <a:endPara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3.你这着真绝，让他干着急，又无法着手应付，心里老是悬着。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81100" y="2799715"/>
              <a:ext cx="6603365" cy="1560195"/>
              <a:chOff x="1860" y="4409"/>
              <a:chExt cx="10399" cy="2457"/>
            </a:xfrm>
          </p:grpSpPr>
          <p:sp>
            <p:nvSpPr>
              <p:cNvPr id="15379" name="TextBox 16"/>
              <p:cNvSpPr txBox="1"/>
              <p:nvPr/>
            </p:nvSpPr>
            <p:spPr>
              <a:xfrm>
                <a:off x="1860" y="5916"/>
                <a:ext cx="1155" cy="8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80" name="TextBox 17"/>
              <p:cNvSpPr txBox="1"/>
              <p:nvPr/>
            </p:nvSpPr>
            <p:spPr>
              <a:xfrm>
                <a:off x="7066" y="5916"/>
                <a:ext cx="1152" cy="8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81" name="TextBox 17"/>
              <p:cNvSpPr txBox="1"/>
              <p:nvPr/>
            </p:nvSpPr>
            <p:spPr>
              <a:xfrm>
                <a:off x="6702" y="5216"/>
                <a:ext cx="1152" cy="8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82" name="TextBox 16"/>
              <p:cNvSpPr txBox="1"/>
              <p:nvPr/>
            </p:nvSpPr>
            <p:spPr>
              <a:xfrm>
                <a:off x="4662" y="5916"/>
                <a:ext cx="1155" cy="8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" name="TextBox 17"/>
              <p:cNvSpPr txBox="1"/>
              <p:nvPr/>
            </p:nvSpPr>
            <p:spPr>
              <a:xfrm>
                <a:off x="11107" y="6041"/>
                <a:ext cx="1152" cy="8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" name="TextBox 17"/>
              <p:cNvSpPr txBox="1"/>
              <p:nvPr/>
            </p:nvSpPr>
            <p:spPr>
              <a:xfrm>
                <a:off x="3510" y="4409"/>
                <a:ext cx="1152" cy="8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" name="TextBox 17"/>
              <p:cNvSpPr txBox="1"/>
              <p:nvPr/>
            </p:nvSpPr>
            <p:spPr>
              <a:xfrm>
                <a:off x="6346" y="4409"/>
                <a:ext cx="1152" cy="8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" name="TextBox 17"/>
              <p:cNvSpPr txBox="1"/>
              <p:nvPr/>
            </p:nvSpPr>
            <p:spPr>
              <a:xfrm>
                <a:off x="7983" y="5216"/>
                <a:ext cx="1152" cy="8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44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438849" y="811822"/>
            <a:ext cx="6700837" cy="56070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用较快的速度默读课文。</a:t>
            </a:r>
          </a:p>
        </p:txBody>
      </p:sp>
      <p:sp>
        <p:nvSpPr>
          <p:cNvPr id="7" name="矩形 6"/>
          <p:cNvSpPr/>
          <p:nvPr/>
        </p:nvSpPr>
        <p:spPr>
          <a:xfrm>
            <a:off x="3147485" y="63647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773014" y="317500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859471" y="1393793"/>
            <a:ext cx="7583488" cy="3166824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较快的速度默读课文</a:t>
            </a:r>
          </a:p>
          <a:p>
            <a:pPr marR="0" lvl="0" indent="627063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高年级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阶段要学会用较快的速度默读课文，并能准确把握课文内容。快速默读课文要集中注意力，不回读，带着问题，边读边思考，抓住关键语句，就能提高阅读速度。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384360" y="935463"/>
            <a:ext cx="8520112" cy="126092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sym typeface="+mn-ea"/>
              </a:rPr>
              <a:t>默读课文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，思考：作者按什么顺序回忆了自己读书的经历？画出相关词语。</a:t>
            </a:r>
            <a:endParaRPr lang="en-US" altLang="zh-CN" sz="28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70509" y="197921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6" name="矩形 5"/>
          <p:cNvSpPr/>
          <p:nvPr/>
        </p:nvSpPr>
        <p:spPr>
          <a:xfrm>
            <a:off x="1132411" y="2351080"/>
            <a:ext cx="7476490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时间顺序。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七岁、十二三岁、中年以后、</a:t>
            </a:r>
            <a:r>
              <a:rPr kumimoji="0" lang="en-US" altLang="zh-CN" sz="36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1980</a:t>
            </a:r>
            <a:r>
              <a:rPr kumimoji="0" lang="zh-CN" altLang="en-US" sz="36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年访问日本回来后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格 12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1959687"/>
              </p:ext>
            </p:extLst>
          </p:nvPr>
        </p:nvGraphicFramePr>
        <p:xfrm>
          <a:off x="797547" y="1872479"/>
          <a:ext cx="7676602" cy="1988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6129"/>
                <a:gridCol w="5570473"/>
              </a:tblGrid>
              <a:tr h="6629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 dirty="0">
                          <a:latin typeface="黑体" pitchFamily="49" charset="-122"/>
                          <a:ea typeface="黑体" pitchFamily="49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200" b="0" dirty="0">
                        <a:latin typeface="黑体" pitchFamily="49" charset="-122"/>
                        <a:ea typeface="黑体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2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 dirty="0">
                          <a:latin typeface="黑体" pitchFamily="49" charset="-122"/>
                          <a:ea typeface="黑体" pitchFamily="49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200" b="0" dirty="0">
                        <a:latin typeface="黑体" pitchFamily="49" charset="-122"/>
                        <a:ea typeface="黑体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2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29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 dirty="0">
                          <a:latin typeface="黑体" pitchFamily="49" charset="-122"/>
                          <a:ea typeface="黑体" pitchFamily="49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200" b="0" dirty="0">
                        <a:latin typeface="黑体" pitchFamily="49" charset="-122"/>
                        <a:ea typeface="黑体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2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482" name="文本框 6"/>
          <p:cNvSpPr txBox="1"/>
          <p:nvPr/>
        </p:nvSpPr>
        <p:spPr>
          <a:xfrm>
            <a:off x="494821" y="680591"/>
            <a:ext cx="8299450" cy="931024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indent="808038"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sym typeface="+mn-ea"/>
              </a:rPr>
              <a:t>课文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sym typeface="+mn-ea"/>
              </a:rPr>
              <a:t>写了作者不同时间段读的什么书？自读课文，圈画书目，完成下面的表格。</a:t>
            </a:r>
            <a:endParaRPr lang="en-US" altLang="zh-CN" sz="28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67721" y="1988049"/>
            <a:ext cx="11322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七岁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67721" y="2637019"/>
            <a:ext cx="1862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十二、三岁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67721" y="3236459"/>
            <a:ext cx="17767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1980</a:t>
            </a:r>
            <a:r>
              <a:rPr lang="zh-CN" altLang="en-US" sz="2400" b="1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年后</a:t>
            </a:r>
          </a:p>
        </p:txBody>
      </p:sp>
      <p:sp>
        <p:nvSpPr>
          <p:cNvPr id="17" name="TextBox 2"/>
          <p:cNvSpPr txBox="1"/>
          <p:nvPr/>
        </p:nvSpPr>
        <p:spPr>
          <a:xfrm>
            <a:off x="2874807" y="2011868"/>
            <a:ext cx="546111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《三国演义》、《水浒传》、《荡寇志》</a:t>
            </a:r>
          </a:p>
        </p:txBody>
      </p:sp>
      <p:sp>
        <p:nvSpPr>
          <p:cNvPr id="18" name="TextBox 2"/>
          <p:cNvSpPr txBox="1"/>
          <p:nvPr/>
        </p:nvSpPr>
        <p:spPr>
          <a:xfrm>
            <a:off x="2864174" y="2656082"/>
            <a:ext cx="428498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《红楼梦》</a:t>
            </a:r>
          </a:p>
        </p:txBody>
      </p:sp>
      <p:sp>
        <p:nvSpPr>
          <p:cNvPr id="19" name="TextBox 2"/>
          <p:cNvSpPr txBox="1"/>
          <p:nvPr/>
        </p:nvSpPr>
        <p:spPr>
          <a:xfrm>
            <a:off x="2789743" y="3308687"/>
            <a:ext cx="581199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《西游记》、《封神榜》、现代文艺作品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373960"/>
              </p:ext>
            </p:extLst>
          </p:nvPr>
        </p:nvGraphicFramePr>
        <p:xfrm>
          <a:off x="796589" y="1350403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87550"/>
              </p:ext>
            </p:extLst>
          </p:nvPr>
        </p:nvGraphicFramePr>
        <p:xfrm>
          <a:off x="1920539" y="1350403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183909"/>
              </p:ext>
            </p:extLst>
          </p:nvPr>
        </p:nvGraphicFramePr>
        <p:xfrm>
          <a:off x="3028614" y="1350403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133737"/>
              </p:ext>
            </p:extLst>
          </p:nvPr>
        </p:nvGraphicFramePr>
        <p:xfrm>
          <a:off x="4133514" y="1350403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90913"/>
              </p:ext>
            </p:extLst>
          </p:nvPr>
        </p:nvGraphicFramePr>
        <p:xfrm>
          <a:off x="5236826" y="1350403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577606"/>
              </p:ext>
            </p:extLst>
          </p:nvPr>
        </p:nvGraphicFramePr>
        <p:xfrm>
          <a:off x="6348076" y="1350403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47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8450177"/>
              </p:ext>
            </p:extLst>
          </p:nvPr>
        </p:nvGraphicFramePr>
        <p:xfrm>
          <a:off x="796589" y="2628340"/>
          <a:ext cx="898525" cy="900696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75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900808"/>
              </p:ext>
            </p:extLst>
          </p:nvPr>
        </p:nvGraphicFramePr>
        <p:xfrm>
          <a:off x="1920539" y="2628340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683134"/>
              </p:ext>
            </p:extLst>
          </p:nvPr>
        </p:nvGraphicFramePr>
        <p:xfrm>
          <a:off x="3028614" y="2628340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959920"/>
              </p:ext>
            </p:extLst>
          </p:nvPr>
        </p:nvGraphicFramePr>
        <p:xfrm>
          <a:off x="4133514" y="2628340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004539"/>
              </p:ext>
            </p:extLst>
          </p:nvPr>
        </p:nvGraphicFramePr>
        <p:xfrm>
          <a:off x="5236826" y="2628340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410678"/>
              </p:ext>
            </p:extLst>
          </p:nvPr>
        </p:nvGraphicFramePr>
        <p:xfrm>
          <a:off x="6348076" y="2628340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矩形 25">
            <a:hlinkClick r:id="rId3" action="ppaction://hlinksldjump"/>
          </p:cNvPr>
          <p:cNvSpPr/>
          <p:nvPr/>
        </p:nvSpPr>
        <p:spPr>
          <a:xfrm>
            <a:off x="1940252" y="138089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津</a:t>
            </a:r>
            <a:endParaRPr kumimoji="0" lang="zh-CN" altLang="en-US" sz="20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26">
            <a:hlinkClick r:id="rId4" action="ppaction://hlinksldjump"/>
          </p:cNvPr>
          <p:cNvSpPr/>
          <p:nvPr/>
        </p:nvSpPr>
        <p:spPr>
          <a:xfrm>
            <a:off x="810570" y="1339021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舅</a:t>
            </a:r>
          </a:p>
        </p:txBody>
      </p:sp>
      <p:sp>
        <p:nvSpPr>
          <p:cNvPr id="28" name="矩形 27">
            <a:hlinkClick r:id="rId5" action="ppaction://hlinksldjump"/>
          </p:cNvPr>
          <p:cNvSpPr/>
          <p:nvPr/>
        </p:nvSpPr>
        <p:spPr>
          <a:xfrm>
            <a:off x="3039170" y="133836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斩</a:t>
            </a:r>
          </a:p>
        </p:txBody>
      </p:sp>
      <p:sp>
        <p:nvSpPr>
          <p:cNvPr id="29" name="矩形 28">
            <a:hlinkClick r:id="rId6" action="ppaction://hlinksldjump"/>
          </p:cNvPr>
          <p:cNvSpPr/>
          <p:nvPr/>
        </p:nvSpPr>
        <p:spPr>
          <a:xfrm>
            <a:off x="4143052" y="133836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限</a:t>
            </a:r>
          </a:p>
        </p:txBody>
      </p:sp>
      <p:sp>
        <p:nvSpPr>
          <p:cNvPr id="30" name="矩形 29">
            <a:hlinkClick r:id="rId7" action="ppaction://hlinksldjump"/>
          </p:cNvPr>
          <p:cNvSpPr/>
          <p:nvPr/>
        </p:nvSpPr>
        <p:spPr>
          <a:xfrm>
            <a:off x="5246140" y="133836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凯</a:t>
            </a:r>
          </a:p>
        </p:txBody>
      </p:sp>
      <p:sp>
        <p:nvSpPr>
          <p:cNvPr id="31" name="矩形 30">
            <a:hlinkClick r:id="rId8" action="ppaction://hlinksldjump"/>
          </p:cNvPr>
          <p:cNvSpPr/>
          <p:nvPr/>
        </p:nvSpPr>
        <p:spPr>
          <a:xfrm>
            <a:off x="6362330" y="1339021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葛</a:t>
            </a:r>
          </a:p>
        </p:txBody>
      </p:sp>
      <p:sp>
        <p:nvSpPr>
          <p:cNvPr id="32" name="矩形 31">
            <a:hlinkClick r:id="rId9" action="ppaction://hlinksldjump"/>
          </p:cNvPr>
          <p:cNvSpPr/>
          <p:nvPr/>
        </p:nvSpPr>
        <p:spPr>
          <a:xfrm>
            <a:off x="1929619" y="261637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衰</a:t>
            </a:r>
          </a:p>
        </p:txBody>
      </p:sp>
      <p:sp>
        <p:nvSpPr>
          <p:cNvPr id="33" name="矩形 32">
            <a:hlinkClick r:id="rId10" action="ppaction://hlinksldjump"/>
          </p:cNvPr>
          <p:cNvSpPr/>
          <p:nvPr/>
        </p:nvSpPr>
        <p:spPr>
          <a:xfrm>
            <a:off x="806313" y="261637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贾</a:t>
            </a:r>
          </a:p>
        </p:txBody>
      </p:sp>
      <p:sp>
        <p:nvSpPr>
          <p:cNvPr id="34" name="矩形 33">
            <a:hlinkClick r:id="rId11" action="ppaction://hlinksldjump"/>
          </p:cNvPr>
          <p:cNvSpPr/>
          <p:nvPr/>
        </p:nvSpPr>
        <p:spPr>
          <a:xfrm>
            <a:off x="3039170" y="261637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刊</a:t>
            </a:r>
          </a:p>
        </p:txBody>
      </p:sp>
      <p:sp>
        <p:nvSpPr>
          <p:cNvPr id="35" name="矩形 34">
            <a:hlinkClick r:id="rId12" action="ppaction://hlinksldjump"/>
          </p:cNvPr>
          <p:cNvSpPr/>
          <p:nvPr/>
        </p:nvSpPr>
        <p:spPr>
          <a:xfrm>
            <a:off x="4143052" y="261637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琐</a:t>
            </a:r>
          </a:p>
        </p:txBody>
      </p:sp>
      <p:sp>
        <p:nvSpPr>
          <p:cNvPr id="36" name="矩形 35">
            <a:hlinkClick r:id="rId13" action="ppaction://hlinksldjump"/>
          </p:cNvPr>
          <p:cNvSpPr/>
          <p:nvPr/>
        </p:nvSpPr>
        <p:spPr>
          <a:xfrm>
            <a:off x="5250397" y="2617030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朴</a:t>
            </a:r>
          </a:p>
        </p:txBody>
      </p:sp>
      <p:sp>
        <p:nvSpPr>
          <p:cNvPr id="37" name="矩形 36">
            <a:hlinkClick r:id="rId14" action="ppaction://hlinksldjump"/>
          </p:cNvPr>
          <p:cNvSpPr/>
          <p:nvPr/>
        </p:nvSpPr>
        <p:spPr>
          <a:xfrm>
            <a:off x="6358073" y="261637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篇</a:t>
            </a:r>
          </a:p>
        </p:txBody>
      </p:sp>
      <p:graphicFrame>
        <p:nvGraphicFramePr>
          <p:cNvPr id="3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440190"/>
              </p:ext>
            </p:extLst>
          </p:nvPr>
        </p:nvGraphicFramePr>
        <p:xfrm>
          <a:off x="7451389" y="2628340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矩形 4">
            <a:hlinkClick r:id="rId15" action="ppaction://hlinksldjump"/>
          </p:cNvPr>
          <p:cNvSpPr/>
          <p:nvPr/>
        </p:nvSpPr>
        <p:spPr>
          <a:xfrm>
            <a:off x="7460994" y="261637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某</a:t>
            </a:r>
          </a:p>
        </p:txBody>
      </p:sp>
      <p:sp>
        <p:nvSpPr>
          <p:cNvPr id="39" name="任意多边形 38"/>
          <p:cNvSpPr/>
          <p:nvPr/>
        </p:nvSpPr>
        <p:spPr>
          <a:xfrm>
            <a:off x="5644990" y="89765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aphicFrame>
        <p:nvGraphicFramePr>
          <p:cNvPr id="4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111143"/>
              </p:ext>
            </p:extLst>
          </p:nvPr>
        </p:nvGraphicFramePr>
        <p:xfrm>
          <a:off x="7451389" y="1350403"/>
          <a:ext cx="898525" cy="900112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" name="矩形 40">
            <a:hlinkClick r:id="rId16" action="ppaction://hlinksldjump"/>
          </p:cNvPr>
          <p:cNvSpPr/>
          <p:nvPr/>
        </p:nvSpPr>
        <p:spPr>
          <a:xfrm>
            <a:off x="7465251" y="1339021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述</a:t>
            </a:r>
          </a:p>
        </p:txBody>
      </p:sp>
      <p:grpSp>
        <p:nvGrpSpPr>
          <p:cNvPr id="21662" name="组合 5"/>
          <p:cNvGrpSpPr/>
          <p:nvPr/>
        </p:nvGrpSpPr>
        <p:grpSpPr>
          <a:xfrm>
            <a:off x="3377477" y="64994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8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7" name="文本框 39"/>
          <p:cNvSpPr txBox="1"/>
          <p:nvPr/>
        </p:nvSpPr>
        <p:spPr>
          <a:xfrm>
            <a:off x="609842" y="3864927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" grpId="0"/>
      <p:bldP spid="41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7111365" y="2605088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187950" y="2605088"/>
            <a:ext cx="15811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174365" y="2605405"/>
            <a:ext cx="19240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15900" y="2605088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5227638" y="3135313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5097463" y="2690813"/>
            <a:ext cx="18843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7199313" y="3148013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69716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7" name="文本框 64"/>
          <p:cNvSpPr txBox="1"/>
          <p:nvPr/>
        </p:nvSpPr>
        <p:spPr>
          <a:xfrm>
            <a:off x="6532563" y="7016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述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200275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舅</a:t>
            </a:r>
          </a:p>
        </p:txBody>
      </p:sp>
      <p:sp>
        <p:nvSpPr>
          <p:cNvPr id="59" name="文本框 64"/>
          <p:cNvSpPr txBox="1"/>
          <p:nvPr/>
        </p:nvSpPr>
        <p:spPr>
          <a:xfrm>
            <a:off x="5843588" y="65722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葛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640138" y="1301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刊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200275" y="12985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贾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7261225" y="2740025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津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01650" y="307498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359275" y="130175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琐</a:t>
            </a:r>
          </a:p>
        </p:txBody>
      </p:sp>
      <p:sp>
        <p:nvSpPr>
          <p:cNvPr id="66" name="文本框 64"/>
          <p:cNvSpPr txBox="1"/>
          <p:nvPr/>
        </p:nvSpPr>
        <p:spPr>
          <a:xfrm>
            <a:off x="5097463" y="129540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朴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5187950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凯</a:t>
            </a:r>
          </a:p>
        </p:txBody>
      </p:sp>
      <p:cxnSp>
        <p:nvCxnSpPr>
          <p:cNvPr id="69" name="直线连接符 75"/>
          <p:cNvCxnSpPr/>
          <p:nvPr/>
        </p:nvCxnSpPr>
        <p:spPr>
          <a:xfrm>
            <a:off x="3375025" y="3128963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3174365" y="2697480"/>
            <a:ext cx="1924050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上中下结构</a:t>
            </a:r>
          </a:p>
        </p:txBody>
      </p:sp>
      <p:sp>
        <p:nvSpPr>
          <p:cNvPr id="71" name="文本框 64"/>
          <p:cNvSpPr txBox="1"/>
          <p:nvPr/>
        </p:nvSpPr>
        <p:spPr>
          <a:xfrm>
            <a:off x="2954338" y="1298575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衰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640138" y="676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斩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357688" y="625475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限</a:t>
            </a:r>
          </a:p>
        </p:txBody>
      </p:sp>
      <p:sp>
        <p:nvSpPr>
          <p:cNvPr id="74" name="文本框 64"/>
          <p:cNvSpPr txBox="1"/>
          <p:nvPr/>
        </p:nvSpPr>
        <p:spPr>
          <a:xfrm>
            <a:off x="5835650" y="1287463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篇</a:t>
            </a:r>
          </a:p>
        </p:txBody>
      </p:sp>
      <p:sp>
        <p:nvSpPr>
          <p:cNvPr id="2" name="文本框 64"/>
          <p:cNvSpPr txBox="1"/>
          <p:nvPr/>
        </p:nvSpPr>
        <p:spPr>
          <a:xfrm>
            <a:off x="6530975" y="1287463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12153E-6 L 0.54948 0.505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65" y="25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79951E-6 L -0.2882 0.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10" y="249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12153E-6 L -0.23507 0.5006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53" y="250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1086E-6 L -0.4434 0.603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70" y="30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12153E-6 L -0.46771 0.5006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85" y="250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54041E-6 L 0.21389 0.508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94" y="254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10364E-6 L -0.1092 0.5043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69" y="2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04874E-7 L 0.57257 0.4747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28" y="237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04874E-7 L 0.09341 0.3834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0" y="19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20173E-6 L -0.17431 0.3787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15" y="189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20173E-6 L -0.37726 0.4740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72" y="236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9198E-6 L -0.38021 0.4753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0" y="237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34115E-7 L 0.24045 0.4768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14" y="2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34115E-7 L 0.20781 0.3864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82" y="19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0" grpId="0"/>
      <p:bldP spid="61" grpId="0"/>
      <p:bldP spid="63" grpId="0"/>
      <p:bldP spid="65" grpId="0"/>
      <p:bldP spid="66" grpId="0"/>
      <p:bldP spid="67" grpId="0"/>
      <p:bldP spid="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8148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781" name="矩形 144407"/>
          <p:cNvSpPr/>
          <p:nvPr/>
        </p:nvSpPr>
        <p:spPr>
          <a:xfrm>
            <a:off x="4872038" y="1516380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44412" name="任意多边形 144411"/>
          <p:cNvSpPr/>
          <p:nvPr/>
        </p:nvSpPr>
        <p:spPr>
          <a:xfrm>
            <a:off x="5154613" y="2157730"/>
            <a:ext cx="241300" cy="393700"/>
          </a:xfrm>
          <a:custGeom>
            <a:avLst/>
            <a:gdLst>
              <a:gd name="txL" fmla="*/ 0 w 380"/>
              <a:gd name="txT" fmla="*/ 0 h 620"/>
              <a:gd name="txR" fmla="*/ 380 w 380"/>
              <a:gd name="txB" fmla="*/ 620 h 620"/>
            </a:gdLst>
            <a:ahLst/>
            <a:cxnLst>
              <a:cxn ang="0">
                <a:pos x="70161150" y="4032250"/>
              </a:cxn>
              <a:cxn ang="0">
                <a:pos x="79032100" y="26209625"/>
              </a:cxn>
              <a:cxn ang="0">
                <a:pos x="87499825" y="47983775"/>
              </a:cxn>
              <a:cxn ang="0">
                <a:pos x="96370775" y="70161150"/>
              </a:cxn>
              <a:cxn ang="0">
                <a:pos x="105241725" y="91935300"/>
              </a:cxn>
              <a:cxn ang="0">
                <a:pos x="114112675" y="109677200"/>
              </a:cxn>
              <a:cxn ang="0">
                <a:pos x="118144925" y="127015875"/>
              </a:cxn>
              <a:cxn ang="0">
                <a:pos x="127015875" y="144757775"/>
              </a:cxn>
              <a:cxn ang="0">
                <a:pos x="131451350" y="157660975"/>
              </a:cxn>
              <a:cxn ang="0">
                <a:pos x="135886825" y="170967400"/>
              </a:cxn>
              <a:cxn ang="0">
                <a:pos x="140322300" y="179838350"/>
              </a:cxn>
              <a:cxn ang="0">
                <a:pos x="144757775" y="192741550"/>
              </a:cxn>
              <a:cxn ang="0">
                <a:pos x="148790025" y="201612500"/>
              </a:cxn>
              <a:cxn ang="0">
                <a:pos x="148790025" y="206047975"/>
              </a:cxn>
              <a:cxn ang="0">
                <a:pos x="153225500" y="214918925"/>
              </a:cxn>
              <a:cxn ang="0">
                <a:pos x="153225500" y="219354400"/>
              </a:cxn>
              <a:cxn ang="0">
                <a:pos x="153225500" y="219354400"/>
              </a:cxn>
              <a:cxn ang="0">
                <a:pos x="153225500" y="227822125"/>
              </a:cxn>
              <a:cxn ang="0">
                <a:pos x="148790025" y="236693075"/>
              </a:cxn>
              <a:cxn ang="0">
                <a:pos x="148790025" y="241128550"/>
              </a:cxn>
              <a:cxn ang="0">
                <a:pos x="144757775" y="241128550"/>
              </a:cxn>
              <a:cxn ang="0">
                <a:pos x="135886825" y="249999500"/>
              </a:cxn>
              <a:cxn ang="0">
                <a:pos x="135886825" y="249999500"/>
              </a:cxn>
              <a:cxn ang="0">
                <a:pos x="131451350" y="249999500"/>
              </a:cxn>
              <a:cxn ang="0">
                <a:pos x="127015875" y="249999500"/>
              </a:cxn>
              <a:cxn ang="0">
                <a:pos x="127015875" y="245564025"/>
              </a:cxn>
              <a:cxn ang="0">
                <a:pos x="122580400" y="236693075"/>
              </a:cxn>
              <a:cxn ang="0">
                <a:pos x="114112675" y="227822125"/>
              </a:cxn>
              <a:cxn ang="0">
                <a:pos x="109677200" y="214918925"/>
              </a:cxn>
              <a:cxn ang="0">
                <a:pos x="100806250" y="197177025"/>
              </a:cxn>
              <a:cxn ang="0">
                <a:pos x="91935300" y="175402875"/>
              </a:cxn>
              <a:cxn ang="0">
                <a:pos x="83064350" y="153225500"/>
              </a:cxn>
              <a:cxn ang="0">
                <a:pos x="70161150" y="131451350"/>
              </a:cxn>
              <a:cxn ang="0">
                <a:pos x="61290200" y="114112675"/>
              </a:cxn>
              <a:cxn ang="0">
                <a:pos x="52419250" y="96370775"/>
              </a:cxn>
              <a:cxn ang="0">
                <a:pos x="43951525" y="78628875"/>
              </a:cxn>
              <a:cxn ang="0">
                <a:pos x="35080575" y="70161150"/>
              </a:cxn>
              <a:cxn ang="0">
                <a:pos x="30645100" y="56854725"/>
              </a:cxn>
              <a:cxn ang="0">
                <a:pos x="26209625" y="52419250"/>
              </a:cxn>
              <a:cxn ang="0">
                <a:pos x="17338675" y="47983775"/>
              </a:cxn>
              <a:cxn ang="0">
                <a:pos x="8870950" y="43548300"/>
              </a:cxn>
              <a:cxn ang="0">
                <a:pos x="4435475" y="35080575"/>
              </a:cxn>
              <a:cxn ang="0">
                <a:pos x="0" y="30645100"/>
              </a:cxn>
              <a:cxn ang="0">
                <a:pos x="0" y="26209625"/>
              </a:cxn>
              <a:cxn ang="0">
                <a:pos x="0" y="17338675"/>
              </a:cxn>
              <a:cxn ang="0">
                <a:pos x="0" y="12903200"/>
              </a:cxn>
              <a:cxn ang="0">
                <a:pos x="4435475" y="8467725"/>
              </a:cxn>
              <a:cxn ang="0">
                <a:pos x="8870950" y="4032250"/>
              </a:cxn>
              <a:cxn ang="0">
                <a:pos x="12903200" y="0"/>
              </a:cxn>
              <a:cxn ang="0">
                <a:pos x="21774150" y="0"/>
              </a:cxn>
              <a:cxn ang="0">
                <a:pos x="30645100" y="0"/>
              </a:cxn>
              <a:cxn ang="0">
                <a:pos x="39516050" y="0"/>
              </a:cxn>
              <a:cxn ang="0">
                <a:pos x="52419250" y="0"/>
              </a:cxn>
              <a:cxn ang="0">
                <a:pos x="70161150" y="4032250"/>
              </a:cxn>
              <a:cxn ang="0">
                <a:pos x="70161150" y="4032250"/>
              </a:cxn>
            </a:cxnLst>
            <a:rect l="txL" t="txT" r="txR" b="txB"/>
            <a:pathLst>
              <a:path w="380" h="620">
                <a:moveTo>
                  <a:pt x="174" y="10"/>
                </a:moveTo>
                <a:lnTo>
                  <a:pt x="196" y="65"/>
                </a:lnTo>
                <a:lnTo>
                  <a:pt x="217" y="119"/>
                </a:lnTo>
                <a:lnTo>
                  <a:pt x="239" y="174"/>
                </a:lnTo>
                <a:lnTo>
                  <a:pt x="261" y="228"/>
                </a:lnTo>
                <a:lnTo>
                  <a:pt x="283" y="272"/>
                </a:lnTo>
                <a:lnTo>
                  <a:pt x="293" y="315"/>
                </a:lnTo>
                <a:lnTo>
                  <a:pt x="315" y="359"/>
                </a:lnTo>
                <a:lnTo>
                  <a:pt x="326" y="391"/>
                </a:lnTo>
                <a:lnTo>
                  <a:pt x="337" y="424"/>
                </a:lnTo>
                <a:lnTo>
                  <a:pt x="348" y="446"/>
                </a:lnTo>
                <a:lnTo>
                  <a:pt x="359" y="478"/>
                </a:lnTo>
                <a:lnTo>
                  <a:pt x="369" y="500"/>
                </a:lnTo>
                <a:lnTo>
                  <a:pt x="369" y="511"/>
                </a:lnTo>
                <a:lnTo>
                  <a:pt x="380" y="533"/>
                </a:lnTo>
                <a:lnTo>
                  <a:pt x="380" y="544"/>
                </a:lnTo>
                <a:lnTo>
                  <a:pt x="380" y="565"/>
                </a:lnTo>
                <a:lnTo>
                  <a:pt x="369" y="587"/>
                </a:lnTo>
                <a:lnTo>
                  <a:pt x="369" y="598"/>
                </a:lnTo>
                <a:lnTo>
                  <a:pt x="359" y="598"/>
                </a:lnTo>
                <a:lnTo>
                  <a:pt x="337" y="620"/>
                </a:lnTo>
                <a:lnTo>
                  <a:pt x="326" y="620"/>
                </a:lnTo>
                <a:lnTo>
                  <a:pt x="315" y="620"/>
                </a:lnTo>
                <a:lnTo>
                  <a:pt x="315" y="609"/>
                </a:lnTo>
                <a:lnTo>
                  <a:pt x="304" y="587"/>
                </a:lnTo>
                <a:lnTo>
                  <a:pt x="283" y="565"/>
                </a:lnTo>
                <a:lnTo>
                  <a:pt x="272" y="533"/>
                </a:lnTo>
                <a:lnTo>
                  <a:pt x="250" y="489"/>
                </a:lnTo>
                <a:lnTo>
                  <a:pt x="228" y="435"/>
                </a:lnTo>
                <a:lnTo>
                  <a:pt x="206" y="380"/>
                </a:lnTo>
                <a:lnTo>
                  <a:pt x="174" y="326"/>
                </a:lnTo>
                <a:lnTo>
                  <a:pt x="152" y="283"/>
                </a:lnTo>
                <a:lnTo>
                  <a:pt x="130" y="239"/>
                </a:lnTo>
                <a:lnTo>
                  <a:pt x="109" y="195"/>
                </a:lnTo>
                <a:lnTo>
                  <a:pt x="87" y="174"/>
                </a:lnTo>
                <a:lnTo>
                  <a:pt x="76" y="141"/>
                </a:lnTo>
                <a:lnTo>
                  <a:pt x="65" y="130"/>
                </a:lnTo>
                <a:lnTo>
                  <a:pt x="43" y="119"/>
                </a:lnTo>
                <a:lnTo>
                  <a:pt x="22" y="108"/>
                </a:lnTo>
                <a:lnTo>
                  <a:pt x="11" y="87"/>
                </a:lnTo>
                <a:lnTo>
                  <a:pt x="0" y="76"/>
                </a:lnTo>
                <a:lnTo>
                  <a:pt x="0" y="65"/>
                </a:lnTo>
                <a:lnTo>
                  <a:pt x="0" y="43"/>
                </a:lnTo>
                <a:lnTo>
                  <a:pt x="0" y="32"/>
                </a:lnTo>
                <a:lnTo>
                  <a:pt x="11" y="21"/>
                </a:lnTo>
                <a:lnTo>
                  <a:pt x="22" y="10"/>
                </a:lnTo>
                <a:lnTo>
                  <a:pt x="32" y="0"/>
                </a:lnTo>
                <a:lnTo>
                  <a:pt x="54" y="0"/>
                </a:lnTo>
                <a:lnTo>
                  <a:pt x="76" y="0"/>
                </a:lnTo>
                <a:lnTo>
                  <a:pt x="98" y="0"/>
                </a:lnTo>
                <a:lnTo>
                  <a:pt x="130" y="0"/>
                </a:lnTo>
                <a:lnTo>
                  <a:pt x="174" y="1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13" name="任意多边形 144412"/>
          <p:cNvSpPr/>
          <p:nvPr/>
        </p:nvSpPr>
        <p:spPr>
          <a:xfrm>
            <a:off x="5218113" y="2033905"/>
            <a:ext cx="958850" cy="441325"/>
          </a:xfrm>
          <a:custGeom>
            <a:avLst/>
            <a:gdLst>
              <a:gd name="txL" fmla="*/ 0 w 1511"/>
              <a:gd name="txT" fmla="*/ 0 h 696"/>
              <a:gd name="txR" fmla="*/ 1511 w 1511"/>
              <a:gd name="txB" fmla="*/ 696 h 696"/>
            </a:gdLst>
            <a:ahLst/>
            <a:cxnLst>
              <a:cxn ang="0">
                <a:pos x="503364521" y="214301967"/>
              </a:cxn>
              <a:cxn ang="0">
                <a:pos x="485645785" y="244858650"/>
              </a:cxn>
              <a:cxn ang="0">
                <a:pos x="468330008" y="266972457"/>
              </a:cxn>
              <a:cxn ang="0">
                <a:pos x="455041273" y="279838729"/>
              </a:cxn>
              <a:cxn ang="0">
                <a:pos x="446584863" y="279838729"/>
              </a:cxn>
              <a:cxn ang="0">
                <a:pos x="446584863" y="266972457"/>
              </a:cxn>
              <a:cxn ang="0">
                <a:pos x="446584863" y="240435889"/>
              </a:cxn>
              <a:cxn ang="0">
                <a:pos x="455041273" y="209879206"/>
              </a:cxn>
              <a:cxn ang="0">
                <a:pos x="459470640" y="183744649"/>
              </a:cxn>
              <a:cxn ang="0">
                <a:pos x="472760009" y="144341809"/>
              </a:cxn>
              <a:cxn ang="0">
                <a:pos x="485645785" y="104939603"/>
              </a:cxn>
              <a:cxn ang="0">
                <a:pos x="494505153" y="74382285"/>
              </a:cxn>
              <a:cxn ang="0">
                <a:pos x="498934520" y="56691240"/>
              </a:cxn>
              <a:cxn ang="0">
                <a:pos x="494505153" y="52268479"/>
              </a:cxn>
              <a:cxn ang="0">
                <a:pos x="485645785" y="52268479"/>
              </a:cxn>
              <a:cxn ang="0">
                <a:pos x="468330008" y="52268479"/>
              </a:cxn>
              <a:cxn ang="0">
                <a:pos x="446584863" y="52268479"/>
              </a:cxn>
              <a:cxn ang="0">
                <a:pos x="433296129" y="52268479"/>
              </a:cxn>
              <a:cxn ang="0">
                <a:pos x="415980351" y="52268479"/>
              </a:cxn>
              <a:cxn ang="0">
                <a:pos x="398261616" y="56691240"/>
              </a:cxn>
              <a:cxn ang="0">
                <a:pos x="372087105" y="61114001"/>
              </a:cxn>
              <a:cxn ang="0">
                <a:pos x="341482593" y="65536763"/>
              </a:cxn>
              <a:cxn ang="0">
                <a:pos x="310878080" y="69959524"/>
              </a:cxn>
              <a:cxn ang="0">
                <a:pos x="271414200" y="78805046"/>
              </a:cxn>
              <a:cxn ang="0">
                <a:pos x="210205176" y="87248558"/>
              </a:cxn>
              <a:cxn ang="0">
                <a:pos x="140136784" y="100516841"/>
              </a:cxn>
              <a:cxn ang="0">
                <a:pos x="78524802" y="109362364"/>
              </a:cxn>
              <a:cxn ang="0">
                <a:pos x="26175145" y="109362364"/>
              </a:cxn>
              <a:cxn ang="0">
                <a:pos x="0" y="87248558"/>
              </a:cxn>
              <a:cxn ang="0">
                <a:pos x="12886411" y="82825796"/>
              </a:cxn>
              <a:cxn ang="0">
                <a:pos x="30604512" y="82825796"/>
              </a:cxn>
              <a:cxn ang="0">
                <a:pos x="52349656" y="78805046"/>
              </a:cxn>
              <a:cxn ang="0">
                <a:pos x="82954168" y="74382285"/>
              </a:cxn>
              <a:cxn ang="0">
                <a:pos x="113558681" y="65536763"/>
              </a:cxn>
              <a:cxn ang="0">
                <a:pos x="153022561" y="61114001"/>
              </a:cxn>
              <a:cxn ang="0">
                <a:pos x="201345808" y="52268479"/>
              </a:cxn>
              <a:cxn ang="0">
                <a:pos x="249266098" y="47845717"/>
              </a:cxn>
              <a:cxn ang="0">
                <a:pos x="302018713" y="39402840"/>
              </a:cxn>
              <a:cxn ang="0">
                <a:pos x="345911959" y="30557318"/>
              </a:cxn>
              <a:cxn ang="0">
                <a:pos x="384972881" y="26134556"/>
              </a:cxn>
              <a:cxn ang="0">
                <a:pos x="415980351" y="17289034"/>
              </a:cxn>
              <a:cxn ang="0">
                <a:pos x="442155497" y="12866272"/>
              </a:cxn>
              <a:cxn ang="0">
                <a:pos x="459470640" y="12866272"/>
              </a:cxn>
              <a:cxn ang="0">
                <a:pos x="472760009" y="8443511"/>
              </a:cxn>
              <a:cxn ang="0">
                <a:pos x="477189376" y="4422761"/>
              </a:cxn>
              <a:cxn ang="0">
                <a:pos x="490075786" y="0"/>
              </a:cxn>
              <a:cxn ang="0">
                <a:pos x="503364521" y="0"/>
              </a:cxn>
              <a:cxn ang="0">
                <a:pos x="529539032" y="12866272"/>
              </a:cxn>
              <a:cxn ang="0">
                <a:pos x="547257768" y="21711795"/>
              </a:cxn>
              <a:cxn ang="0">
                <a:pos x="569002912" y="39402840"/>
              </a:cxn>
              <a:cxn ang="0">
                <a:pos x="586318689" y="52268479"/>
              </a:cxn>
              <a:cxn ang="0">
                <a:pos x="599607424" y="65536763"/>
              </a:cxn>
              <a:cxn ang="0">
                <a:pos x="604037425" y="74382285"/>
              </a:cxn>
              <a:cxn ang="0">
                <a:pos x="608466792" y="78805046"/>
              </a:cxn>
              <a:cxn ang="0">
                <a:pos x="599607424" y="87248558"/>
              </a:cxn>
              <a:cxn ang="0">
                <a:pos x="582291646" y="96094080"/>
              </a:cxn>
              <a:cxn ang="0">
                <a:pos x="569002912" y="104939603"/>
              </a:cxn>
              <a:cxn ang="0">
                <a:pos x="555714177" y="122228636"/>
              </a:cxn>
              <a:cxn ang="0">
                <a:pos x="533969033" y="153187332"/>
              </a:cxn>
              <a:cxn ang="0">
                <a:pos x="512223254" y="192590172"/>
              </a:cxn>
            </a:cxnLst>
            <a:rect l="txL" t="txT" r="txR" b="txB"/>
            <a:pathLst>
              <a:path w="1511" h="696">
                <a:moveTo>
                  <a:pt x="1272" y="479"/>
                </a:moveTo>
                <a:lnTo>
                  <a:pt x="1250" y="533"/>
                </a:lnTo>
                <a:lnTo>
                  <a:pt x="1228" y="576"/>
                </a:lnTo>
                <a:lnTo>
                  <a:pt x="1206" y="609"/>
                </a:lnTo>
                <a:lnTo>
                  <a:pt x="1185" y="642"/>
                </a:lnTo>
                <a:lnTo>
                  <a:pt x="1163" y="664"/>
                </a:lnTo>
                <a:lnTo>
                  <a:pt x="1152" y="685"/>
                </a:lnTo>
                <a:lnTo>
                  <a:pt x="1130" y="696"/>
                </a:lnTo>
                <a:lnTo>
                  <a:pt x="1119" y="696"/>
                </a:lnTo>
                <a:lnTo>
                  <a:pt x="1109" y="696"/>
                </a:lnTo>
                <a:lnTo>
                  <a:pt x="1109" y="685"/>
                </a:lnTo>
                <a:lnTo>
                  <a:pt x="1109" y="664"/>
                </a:lnTo>
                <a:lnTo>
                  <a:pt x="1109" y="631"/>
                </a:lnTo>
                <a:lnTo>
                  <a:pt x="1109" y="598"/>
                </a:lnTo>
                <a:lnTo>
                  <a:pt x="1119" y="544"/>
                </a:lnTo>
                <a:lnTo>
                  <a:pt x="1130" y="522"/>
                </a:lnTo>
                <a:lnTo>
                  <a:pt x="1141" y="489"/>
                </a:lnTo>
                <a:lnTo>
                  <a:pt x="1141" y="457"/>
                </a:lnTo>
                <a:lnTo>
                  <a:pt x="1152" y="424"/>
                </a:lnTo>
                <a:lnTo>
                  <a:pt x="1174" y="359"/>
                </a:lnTo>
                <a:lnTo>
                  <a:pt x="1196" y="304"/>
                </a:lnTo>
                <a:lnTo>
                  <a:pt x="1206" y="261"/>
                </a:lnTo>
                <a:lnTo>
                  <a:pt x="1217" y="217"/>
                </a:lnTo>
                <a:lnTo>
                  <a:pt x="1228" y="185"/>
                </a:lnTo>
                <a:lnTo>
                  <a:pt x="1228" y="163"/>
                </a:lnTo>
                <a:lnTo>
                  <a:pt x="1239" y="141"/>
                </a:lnTo>
                <a:lnTo>
                  <a:pt x="1228" y="141"/>
                </a:lnTo>
                <a:lnTo>
                  <a:pt x="1228" y="130"/>
                </a:lnTo>
                <a:lnTo>
                  <a:pt x="1217" y="130"/>
                </a:lnTo>
                <a:lnTo>
                  <a:pt x="1206" y="130"/>
                </a:lnTo>
                <a:lnTo>
                  <a:pt x="1196" y="130"/>
                </a:lnTo>
                <a:lnTo>
                  <a:pt x="1163" y="130"/>
                </a:lnTo>
                <a:lnTo>
                  <a:pt x="1119" y="130"/>
                </a:lnTo>
                <a:lnTo>
                  <a:pt x="1109" y="130"/>
                </a:lnTo>
                <a:lnTo>
                  <a:pt x="1098" y="130"/>
                </a:lnTo>
                <a:lnTo>
                  <a:pt x="1076" y="130"/>
                </a:lnTo>
                <a:lnTo>
                  <a:pt x="1054" y="130"/>
                </a:lnTo>
                <a:lnTo>
                  <a:pt x="1033" y="130"/>
                </a:lnTo>
                <a:lnTo>
                  <a:pt x="1011" y="130"/>
                </a:lnTo>
                <a:lnTo>
                  <a:pt x="989" y="141"/>
                </a:lnTo>
                <a:lnTo>
                  <a:pt x="956" y="141"/>
                </a:lnTo>
                <a:lnTo>
                  <a:pt x="924" y="152"/>
                </a:lnTo>
                <a:lnTo>
                  <a:pt x="891" y="152"/>
                </a:lnTo>
                <a:lnTo>
                  <a:pt x="848" y="163"/>
                </a:lnTo>
                <a:lnTo>
                  <a:pt x="815" y="163"/>
                </a:lnTo>
                <a:lnTo>
                  <a:pt x="772" y="174"/>
                </a:lnTo>
                <a:lnTo>
                  <a:pt x="717" y="185"/>
                </a:lnTo>
                <a:lnTo>
                  <a:pt x="674" y="196"/>
                </a:lnTo>
                <a:lnTo>
                  <a:pt x="619" y="206"/>
                </a:lnTo>
                <a:lnTo>
                  <a:pt x="522" y="217"/>
                </a:lnTo>
                <a:lnTo>
                  <a:pt x="435" y="239"/>
                </a:lnTo>
                <a:lnTo>
                  <a:pt x="348" y="250"/>
                </a:lnTo>
                <a:lnTo>
                  <a:pt x="261" y="261"/>
                </a:lnTo>
                <a:lnTo>
                  <a:pt x="195" y="272"/>
                </a:lnTo>
                <a:lnTo>
                  <a:pt x="119" y="272"/>
                </a:lnTo>
                <a:lnTo>
                  <a:pt x="65" y="272"/>
                </a:lnTo>
                <a:lnTo>
                  <a:pt x="0" y="272"/>
                </a:lnTo>
                <a:lnTo>
                  <a:pt x="0" y="217"/>
                </a:lnTo>
                <a:lnTo>
                  <a:pt x="21" y="206"/>
                </a:lnTo>
                <a:lnTo>
                  <a:pt x="32" y="206"/>
                </a:lnTo>
                <a:lnTo>
                  <a:pt x="54" y="206"/>
                </a:lnTo>
                <a:lnTo>
                  <a:pt x="76" y="206"/>
                </a:lnTo>
                <a:lnTo>
                  <a:pt x="98" y="196"/>
                </a:lnTo>
                <a:lnTo>
                  <a:pt x="130" y="196"/>
                </a:lnTo>
                <a:lnTo>
                  <a:pt x="163" y="185"/>
                </a:lnTo>
                <a:lnTo>
                  <a:pt x="206" y="185"/>
                </a:lnTo>
                <a:lnTo>
                  <a:pt x="239" y="174"/>
                </a:lnTo>
                <a:lnTo>
                  <a:pt x="282" y="163"/>
                </a:lnTo>
                <a:lnTo>
                  <a:pt x="337" y="163"/>
                </a:lnTo>
                <a:lnTo>
                  <a:pt x="380" y="152"/>
                </a:lnTo>
                <a:lnTo>
                  <a:pt x="445" y="141"/>
                </a:lnTo>
                <a:lnTo>
                  <a:pt x="500" y="130"/>
                </a:lnTo>
                <a:lnTo>
                  <a:pt x="554" y="130"/>
                </a:lnTo>
                <a:lnTo>
                  <a:pt x="619" y="119"/>
                </a:lnTo>
                <a:lnTo>
                  <a:pt x="685" y="109"/>
                </a:lnTo>
                <a:lnTo>
                  <a:pt x="750" y="98"/>
                </a:lnTo>
                <a:lnTo>
                  <a:pt x="804" y="87"/>
                </a:lnTo>
                <a:lnTo>
                  <a:pt x="859" y="76"/>
                </a:lnTo>
                <a:lnTo>
                  <a:pt x="902" y="65"/>
                </a:lnTo>
                <a:lnTo>
                  <a:pt x="956" y="65"/>
                </a:lnTo>
                <a:lnTo>
                  <a:pt x="989" y="54"/>
                </a:lnTo>
                <a:lnTo>
                  <a:pt x="1033" y="43"/>
                </a:lnTo>
                <a:lnTo>
                  <a:pt x="1065" y="43"/>
                </a:lnTo>
                <a:lnTo>
                  <a:pt x="1098" y="32"/>
                </a:lnTo>
                <a:lnTo>
                  <a:pt x="1119" y="32"/>
                </a:lnTo>
                <a:lnTo>
                  <a:pt x="1141" y="32"/>
                </a:lnTo>
                <a:lnTo>
                  <a:pt x="1163" y="21"/>
                </a:lnTo>
                <a:lnTo>
                  <a:pt x="1174" y="21"/>
                </a:lnTo>
                <a:lnTo>
                  <a:pt x="1185" y="21"/>
                </a:lnTo>
                <a:lnTo>
                  <a:pt x="1185" y="11"/>
                </a:lnTo>
                <a:lnTo>
                  <a:pt x="1196" y="11"/>
                </a:lnTo>
                <a:lnTo>
                  <a:pt x="1217" y="0"/>
                </a:lnTo>
                <a:lnTo>
                  <a:pt x="1228" y="0"/>
                </a:lnTo>
                <a:lnTo>
                  <a:pt x="1250" y="0"/>
                </a:lnTo>
                <a:lnTo>
                  <a:pt x="1283" y="11"/>
                </a:lnTo>
                <a:lnTo>
                  <a:pt x="1315" y="32"/>
                </a:lnTo>
                <a:lnTo>
                  <a:pt x="1337" y="43"/>
                </a:lnTo>
                <a:lnTo>
                  <a:pt x="1359" y="54"/>
                </a:lnTo>
                <a:lnTo>
                  <a:pt x="1380" y="76"/>
                </a:lnTo>
                <a:lnTo>
                  <a:pt x="1413" y="98"/>
                </a:lnTo>
                <a:lnTo>
                  <a:pt x="1435" y="109"/>
                </a:lnTo>
                <a:lnTo>
                  <a:pt x="1456" y="130"/>
                </a:lnTo>
                <a:lnTo>
                  <a:pt x="1467" y="141"/>
                </a:lnTo>
                <a:lnTo>
                  <a:pt x="1489" y="163"/>
                </a:lnTo>
                <a:lnTo>
                  <a:pt x="1500" y="174"/>
                </a:lnTo>
                <a:lnTo>
                  <a:pt x="1500" y="185"/>
                </a:lnTo>
                <a:lnTo>
                  <a:pt x="1511" y="185"/>
                </a:lnTo>
                <a:lnTo>
                  <a:pt x="1511" y="196"/>
                </a:lnTo>
                <a:lnTo>
                  <a:pt x="1500" y="206"/>
                </a:lnTo>
                <a:lnTo>
                  <a:pt x="1489" y="217"/>
                </a:lnTo>
                <a:lnTo>
                  <a:pt x="1467" y="228"/>
                </a:lnTo>
                <a:lnTo>
                  <a:pt x="1446" y="239"/>
                </a:lnTo>
                <a:lnTo>
                  <a:pt x="1424" y="239"/>
                </a:lnTo>
                <a:lnTo>
                  <a:pt x="1413" y="261"/>
                </a:lnTo>
                <a:lnTo>
                  <a:pt x="1391" y="283"/>
                </a:lnTo>
                <a:lnTo>
                  <a:pt x="1380" y="304"/>
                </a:lnTo>
                <a:lnTo>
                  <a:pt x="1359" y="337"/>
                </a:lnTo>
                <a:lnTo>
                  <a:pt x="1326" y="381"/>
                </a:lnTo>
                <a:lnTo>
                  <a:pt x="1304" y="424"/>
                </a:lnTo>
                <a:lnTo>
                  <a:pt x="1272" y="4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17" name="任意多边形 144416"/>
          <p:cNvSpPr/>
          <p:nvPr/>
        </p:nvSpPr>
        <p:spPr>
          <a:xfrm>
            <a:off x="5183188" y="1494155"/>
            <a:ext cx="400050" cy="290513"/>
          </a:xfrm>
          <a:custGeom>
            <a:avLst/>
            <a:gdLst>
              <a:gd name="txL" fmla="*/ 0 w 631"/>
              <a:gd name="txT" fmla="*/ 0 h 457"/>
              <a:gd name="txR" fmla="*/ 631 w 631"/>
              <a:gd name="txB" fmla="*/ 457 h 457"/>
            </a:gdLst>
            <a:ahLst/>
            <a:cxnLst>
              <a:cxn ang="0">
                <a:pos x="8842944" y="184677906"/>
              </a:cxn>
              <a:cxn ang="0">
                <a:pos x="0" y="162855739"/>
              </a:cxn>
              <a:cxn ang="0">
                <a:pos x="30548351" y="149520112"/>
              </a:cxn>
              <a:cxn ang="0">
                <a:pos x="52655076" y="131739699"/>
              </a:cxn>
              <a:cxn ang="0">
                <a:pos x="74360482" y="118808374"/>
              </a:cxn>
              <a:cxn ang="0">
                <a:pos x="96467207" y="105472747"/>
              </a:cxn>
              <a:cxn ang="0">
                <a:pos x="113751143" y="96581905"/>
              </a:cxn>
              <a:cxn ang="0">
                <a:pos x="127015558" y="83650580"/>
              </a:cxn>
              <a:cxn ang="0">
                <a:pos x="139878021" y="74760374"/>
              </a:cxn>
              <a:cxn ang="0">
                <a:pos x="148720965" y="65869532"/>
              </a:cxn>
              <a:cxn ang="0">
                <a:pos x="157563909" y="56979325"/>
              </a:cxn>
              <a:cxn ang="0">
                <a:pos x="161984746" y="48493422"/>
              </a:cxn>
              <a:cxn ang="0">
                <a:pos x="166004266" y="39602580"/>
              </a:cxn>
              <a:cxn ang="0">
                <a:pos x="170425738" y="35157794"/>
              </a:cxn>
              <a:cxn ang="0">
                <a:pos x="170425738" y="30712373"/>
              </a:cxn>
              <a:cxn ang="0">
                <a:pos x="170425738" y="21822167"/>
              </a:cxn>
              <a:cxn ang="0">
                <a:pos x="170425738" y="17376746"/>
              </a:cxn>
              <a:cxn ang="0">
                <a:pos x="166004266" y="17376746"/>
              </a:cxn>
              <a:cxn ang="0">
                <a:pos x="161984746" y="13335627"/>
              </a:cxn>
              <a:cxn ang="0">
                <a:pos x="161984746" y="13335627"/>
              </a:cxn>
              <a:cxn ang="0">
                <a:pos x="161984746" y="8890206"/>
              </a:cxn>
              <a:cxn ang="0">
                <a:pos x="161984746" y="8890206"/>
              </a:cxn>
              <a:cxn ang="0">
                <a:pos x="166004266" y="8890206"/>
              </a:cxn>
              <a:cxn ang="0">
                <a:pos x="166004266" y="4445421"/>
              </a:cxn>
              <a:cxn ang="0">
                <a:pos x="170425738" y="4445421"/>
              </a:cxn>
              <a:cxn ang="0">
                <a:pos x="174847210" y="4445421"/>
              </a:cxn>
              <a:cxn ang="0">
                <a:pos x="183690153" y="0"/>
              </a:cxn>
              <a:cxn ang="0">
                <a:pos x="196954569" y="0"/>
              </a:cxn>
              <a:cxn ang="0">
                <a:pos x="205395560" y="8890206"/>
              </a:cxn>
              <a:cxn ang="0">
                <a:pos x="218659976" y="17376746"/>
              </a:cxn>
              <a:cxn ang="0">
                <a:pos x="231923757" y="26266952"/>
              </a:cxn>
              <a:cxn ang="0">
                <a:pos x="240364749" y="30712373"/>
              </a:cxn>
              <a:cxn ang="0">
                <a:pos x="249207692" y="39602580"/>
              </a:cxn>
              <a:cxn ang="0">
                <a:pos x="253629164" y="48493422"/>
              </a:cxn>
              <a:cxn ang="0">
                <a:pos x="253629164" y="52533904"/>
              </a:cxn>
              <a:cxn ang="0">
                <a:pos x="253629164" y="56979325"/>
              </a:cxn>
              <a:cxn ang="0">
                <a:pos x="249207692" y="61424746"/>
              </a:cxn>
              <a:cxn ang="0">
                <a:pos x="244786220" y="70314953"/>
              </a:cxn>
              <a:cxn ang="0">
                <a:pos x="235943277" y="74760374"/>
              </a:cxn>
              <a:cxn ang="0">
                <a:pos x="223080813" y="83650580"/>
              </a:cxn>
              <a:cxn ang="0">
                <a:pos x="209817032" y="92137120"/>
              </a:cxn>
              <a:cxn ang="0">
                <a:pos x="196954569" y="101027326"/>
              </a:cxn>
              <a:cxn ang="0">
                <a:pos x="179268682" y="109917532"/>
              </a:cxn>
              <a:cxn ang="0">
                <a:pos x="161984746" y="118808374"/>
              </a:cxn>
              <a:cxn ang="0">
                <a:pos x="144299493" y="127294278"/>
              </a:cxn>
              <a:cxn ang="0">
                <a:pos x="122594086" y="140629906"/>
              </a:cxn>
              <a:cxn ang="0">
                <a:pos x="96467207" y="149520112"/>
              </a:cxn>
              <a:cxn ang="0">
                <a:pos x="69939011" y="162855739"/>
              </a:cxn>
              <a:cxn ang="0">
                <a:pos x="39390660" y="171342279"/>
              </a:cxn>
              <a:cxn ang="0">
                <a:pos x="8842944" y="184677906"/>
              </a:cxn>
              <a:cxn ang="0">
                <a:pos x="8842944" y="184677906"/>
              </a:cxn>
            </a:cxnLst>
            <a:rect l="txL" t="txT" r="txR" b="txB"/>
            <a:pathLst>
              <a:path w="631" h="457">
                <a:moveTo>
                  <a:pt x="22" y="457"/>
                </a:moveTo>
                <a:lnTo>
                  <a:pt x="0" y="403"/>
                </a:lnTo>
                <a:lnTo>
                  <a:pt x="76" y="370"/>
                </a:lnTo>
                <a:lnTo>
                  <a:pt x="131" y="326"/>
                </a:lnTo>
                <a:lnTo>
                  <a:pt x="185" y="294"/>
                </a:lnTo>
                <a:lnTo>
                  <a:pt x="240" y="261"/>
                </a:lnTo>
                <a:lnTo>
                  <a:pt x="283" y="239"/>
                </a:lnTo>
                <a:lnTo>
                  <a:pt x="316" y="207"/>
                </a:lnTo>
                <a:lnTo>
                  <a:pt x="348" y="185"/>
                </a:lnTo>
                <a:lnTo>
                  <a:pt x="370" y="163"/>
                </a:lnTo>
                <a:lnTo>
                  <a:pt x="392" y="141"/>
                </a:lnTo>
                <a:lnTo>
                  <a:pt x="403" y="120"/>
                </a:lnTo>
                <a:lnTo>
                  <a:pt x="413" y="98"/>
                </a:lnTo>
                <a:lnTo>
                  <a:pt x="424" y="87"/>
                </a:lnTo>
                <a:lnTo>
                  <a:pt x="424" y="76"/>
                </a:lnTo>
                <a:lnTo>
                  <a:pt x="424" y="54"/>
                </a:lnTo>
                <a:lnTo>
                  <a:pt x="424" y="43"/>
                </a:lnTo>
                <a:lnTo>
                  <a:pt x="413" y="43"/>
                </a:lnTo>
                <a:lnTo>
                  <a:pt x="403" y="33"/>
                </a:lnTo>
                <a:lnTo>
                  <a:pt x="403" y="22"/>
                </a:lnTo>
                <a:lnTo>
                  <a:pt x="413" y="22"/>
                </a:lnTo>
                <a:lnTo>
                  <a:pt x="413" y="11"/>
                </a:lnTo>
                <a:lnTo>
                  <a:pt x="424" y="11"/>
                </a:lnTo>
                <a:lnTo>
                  <a:pt x="435" y="11"/>
                </a:lnTo>
                <a:lnTo>
                  <a:pt x="457" y="0"/>
                </a:lnTo>
                <a:lnTo>
                  <a:pt x="490" y="0"/>
                </a:lnTo>
                <a:lnTo>
                  <a:pt x="511" y="22"/>
                </a:lnTo>
                <a:lnTo>
                  <a:pt x="544" y="43"/>
                </a:lnTo>
                <a:lnTo>
                  <a:pt x="577" y="65"/>
                </a:lnTo>
                <a:lnTo>
                  <a:pt x="598" y="76"/>
                </a:lnTo>
                <a:lnTo>
                  <a:pt x="620" y="98"/>
                </a:lnTo>
                <a:lnTo>
                  <a:pt x="631" y="120"/>
                </a:lnTo>
                <a:lnTo>
                  <a:pt x="631" y="130"/>
                </a:lnTo>
                <a:lnTo>
                  <a:pt x="631" y="141"/>
                </a:lnTo>
                <a:lnTo>
                  <a:pt x="620" y="152"/>
                </a:lnTo>
                <a:lnTo>
                  <a:pt x="609" y="174"/>
                </a:lnTo>
                <a:lnTo>
                  <a:pt x="587" y="185"/>
                </a:lnTo>
                <a:lnTo>
                  <a:pt x="555" y="207"/>
                </a:lnTo>
                <a:lnTo>
                  <a:pt x="522" y="228"/>
                </a:lnTo>
                <a:lnTo>
                  <a:pt x="490" y="250"/>
                </a:lnTo>
                <a:lnTo>
                  <a:pt x="446" y="272"/>
                </a:lnTo>
                <a:lnTo>
                  <a:pt x="403" y="294"/>
                </a:lnTo>
                <a:lnTo>
                  <a:pt x="359" y="315"/>
                </a:lnTo>
                <a:lnTo>
                  <a:pt x="305" y="348"/>
                </a:lnTo>
                <a:lnTo>
                  <a:pt x="240" y="370"/>
                </a:lnTo>
                <a:lnTo>
                  <a:pt x="174" y="403"/>
                </a:lnTo>
                <a:lnTo>
                  <a:pt x="98" y="424"/>
                </a:lnTo>
                <a:lnTo>
                  <a:pt x="22" y="45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19" name="任意多边形 144418"/>
          <p:cNvSpPr/>
          <p:nvPr/>
        </p:nvSpPr>
        <p:spPr>
          <a:xfrm>
            <a:off x="5686425" y="1557655"/>
            <a:ext cx="523875" cy="414338"/>
          </a:xfrm>
          <a:custGeom>
            <a:avLst/>
            <a:gdLst>
              <a:gd name="txL" fmla="*/ 0 w 826"/>
              <a:gd name="txT" fmla="*/ 0 h 653"/>
              <a:gd name="txR" fmla="*/ 826 w 826"/>
              <a:gd name="txB" fmla="*/ 653 h 653"/>
            </a:gdLst>
            <a:ahLst/>
            <a:cxnLst>
              <a:cxn ang="0">
                <a:pos x="209974301" y="210162005"/>
              </a:cxn>
              <a:cxn ang="0">
                <a:pos x="183828118" y="240760200"/>
              </a:cxn>
              <a:cxn ang="0">
                <a:pos x="161704230" y="258474577"/>
              </a:cxn>
              <a:cxn ang="0">
                <a:pos x="139982444" y="262903489"/>
              </a:cxn>
              <a:cxn ang="0">
                <a:pos x="135558047" y="245188477"/>
              </a:cxn>
              <a:cxn ang="0">
                <a:pos x="157279199" y="205733094"/>
              </a:cxn>
              <a:cxn ang="0">
                <a:pos x="170553658" y="175134899"/>
              </a:cxn>
              <a:cxn ang="0">
                <a:pos x="183828118" y="144536703"/>
              </a:cxn>
              <a:cxn ang="0">
                <a:pos x="196699841" y="122795697"/>
              </a:cxn>
              <a:cxn ang="0">
                <a:pos x="205549269" y="105080685"/>
              </a:cxn>
              <a:cxn ang="0">
                <a:pos x="209974301" y="91794585"/>
              </a:cxn>
              <a:cxn ang="0">
                <a:pos x="209974301" y="83340313"/>
              </a:cxn>
              <a:cxn ang="0">
                <a:pos x="209974301" y="70054213"/>
              </a:cxn>
              <a:cxn ang="0">
                <a:pos x="209974301" y="61196390"/>
              </a:cxn>
              <a:cxn ang="0">
                <a:pos x="201124872" y="52339202"/>
              </a:cxn>
              <a:cxn ang="0">
                <a:pos x="187850413" y="52339202"/>
              </a:cxn>
              <a:cxn ang="0">
                <a:pos x="174978690" y="52339202"/>
              </a:cxn>
              <a:cxn ang="0">
                <a:pos x="161704230" y="52339202"/>
              </a:cxn>
              <a:cxn ang="0">
                <a:pos x="139982444" y="56768113"/>
              </a:cxn>
              <a:cxn ang="0">
                <a:pos x="113836262" y="56768113"/>
              </a:cxn>
              <a:cxn ang="0">
                <a:pos x="87287976" y="61196390"/>
              </a:cxn>
              <a:cxn ang="0">
                <a:pos x="61141794" y="65625302"/>
              </a:cxn>
              <a:cxn ang="0">
                <a:pos x="43845039" y="65625302"/>
              </a:cxn>
              <a:cxn ang="0">
                <a:pos x="30571214" y="61196390"/>
              </a:cxn>
              <a:cxn ang="0">
                <a:pos x="17296754" y="56768113"/>
              </a:cxn>
              <a:cxn ang="0">
                <a:pos x="4425031" y="48313207"/>
              </a:cxn>
              <a:cxn ang="0">
                <a:pos x="8849428" y="39455384"/>
              </a:cxn>
              <a:cxn ang="0">
                <a:pos x="30571214" y="35027107"/>
              </a:cxn>
              <a:cxn ang="0">
                <a:pos x="56717397" y="35027107"/>
              </a:cxn>
              <a:cxn ang="0">
                <a:pos x="87287976" y="26169284"/>
              </a:cxn>
              <a:cxn ang="0">
                <a:pos x="122283587" y="21741006"/>
              </a:cxn>
              <a:cxn ang="0">
                <a:pos x="152854801" y="17312095"/>
              </a:cxn>
              <a:cxn ang="0">
                <a:pos x="170553658" y="12883183"/>
              </a:cxn>
              <a:cxn ang="0">
                <a:pos x="183828118" y="8857189"/>
              </a:cxn>
              <a:cxn ang="0">
                <a:pos x="201124872" y="0"/>
              </a:cxn>
              <a:cxn ang="0">
                <a:pos x="214398698" y="0"/>
              </a:cxn>
              <a:cxn ang="0">
                <a:pos x="227271055" y="0"/>
              </a:cxn>
              <a:cxn ang="0">
                <a:pos x="240544880" y="4428912"/>
              </a:cxn>
              <a:cxn ang="0">
                <a:pos x="257841635" y="12883183"/>
              </a:cxn>
              <a:cxn ang="0">
                <a:pos x="284389920" y="26169284"/>
              </a:cxn>
              <a:cxn ang="0">
                <a:pos x="301686674" y="39455384"/>
              </a:cxn>
              <a:cxn ang="0">
                <a:pos x="319386165" y="48313207"/>
              </a:cxn>
              <a:cxn ang="0">
                <a:pos x="327832857" y="56768113"/>
              </a:cxn>
              <a:cxn ang="0">
                <a:pos x="332257888" y="61196390"/>
              </a:cxn>
              <a:cxn ang="0">
                <a:pos x="323408460" y="74482490"/>
              </a:cxn>
              <a:cxn ang="0">
                <a:pos x="306111706" y="87366308"/>
              </a:cxn>
              <a:cxn ang="0">
                <a:pos x="288412849" y="100652408"/>
              </a:cxn>
              <a:cxn ang="0">
                <a:pos x="266691063" y="118366785"/>
              </a:cxn>
              <a:cxn ang="0">
                <a:pos x="244969912" y="148964980"/>
              </a:cxn>
              <a:cxn ang="0">
                <a:pos x="218823729" y="188420999"/>
              </a:cxn>
            </a:cxnLst>
            <a:rect l="txL" t="txT" r="txR" b="txB"/>
            <a:pathLst>
              <a:path w="826" h="653">
                <a:moveTo>
                  <a:pt x="544" y="468"/>
                </a:moveTo>
                <a:lnTo>
                  <a:pt x="522" y="522"/>
                </a:lnTo>
                <a:lnTo>
                  <a:pt x="489" y="566"/>
                </a:lnTo>
                <a:lnTo>
                  <a:pt x="457" y="598"/>
                </a:lnTo>
                <a:lnTo>
                  <a:pt x="435" y="620"/>
                </a:lnTo>
                <a:lnTo>
                  <a:pt x="402" y="642"/>
                </a:lnTo>
                <a:lnTo>
                  <a:pt x="370" y="653"/>
                </a:lnTo>
                <a:lnTo>
                  <a:pt x="348" y="653"/>
                </a:lnTo>
                <a:lnTo>
                  <a:pt x="315" y="653"/>
                </a:lnTo>
                <a:lnTo>
                  <a:pt x="337" y="609"/>
                </a:lnTo>
                <a:lnTo>
                  <a:pt x="370" y="555"/>
                </a:lnTo>
                <a:lnTo>
                  <a:pt x="391" y="511"/>
                </a:lnTo>
                <a:lnTo>
                  <a:pt x="413" y="468"/>
                </a:lnTo>
                <a:lnTo>
                  <a:pt x="424" y="435"/>
                </a:lnTo>
                <a:lnTo>
                  <a:pt x="446" y="402"/>
                </a:lnTo>
                <a:lnTo>
                  <a:pt x="457" y="359"/>
                </a:lnTo>
                <a:lnTo>
                  <a:pt x="478" y="337"/>
                </a:lnTo>
                <a:lnTo>
                  <a:pt x="489" y="305"/>
                </a:lnTo>
                <a:lnTo>
                  <a:pt x="500" y="283"/>
                </a:lnTo>
                <a:lnTo>
                  <a:pt x="511" y="261"/>
                </a:lnTo>
                <a:lnTo>
                  <a:pt x="511" y="239"/>
                </a:lnTo>
                <a:lnTo>
                  <a:pt x="522" y="228"/>
                </a:lnTo>
                <a:lnTo>
                  <a:pt x="522" y="207"/>
                </a:lnTo>
                <a:lnTo>
                  <a:pt x="522" y="196"/>
                </a:lnTo>
                <a:lnTo>
                  <a:pt x="522" y="174"/>
                </a:lnTo>
                <a:lnTo>
                  <a:pt x="522" y="163"/>
                </a:lnTo>
                <a:lnTo>
                  <a:pt x="522" y="152"/>
                </a:lnTo>
                <a:lnTo>
                  <a:pt x="511" y="141"/>
                </a:lnTo>
                <a:lnTo>
                  <a:pt x="500" y="130"/>
                </a:lnTo>
                <a:lnTo>
                  <a:pt x="489" y="130"/>
                </a:lnTo>
                <a:lnTo>
                  <a:pt x="467" y="130"/>
                </a:lnTo>
                <a:lnTo>
                  <a:pt x="446" y="130"/>
                </a:lnTo>
                <a:lnTo>
                  <a:pt x="435" y="130"/>
                </a:lnTo>
                <a:lnTo>
                  <a:pt x="413" y="130"/>
                </a:lnTo>
                <a:lnTo>
                  <a:pt x="402" y="130"/>
                </a:lnTo>
                <a:lnTo>
                  <a:pt x="370" y="130"/>
                </a:lnTo>
                <a:lnTo>
                  <a:pt x="348" y="141"/>
                </a:lnTo>
                <a:lnTo>
                  <a:pt x="315" y="141"/>
                </a:lnTo>
                <a:lnTo>
                  <a:pt x="283" y="141"/>
                </a:lnTo>
                <a:lnTo>
                  <a:pt x="250" y="152"/>
                </a:lnTo>
                <a:lnTo>
                  <a:pt x="217" y="152"/>
                </a:lnTo>
                <a:lnTo>
                  <a:pt x="185" y="152"/>
                </a:lnTo>
                <a:lnTo>
                  <a:pt x="152" y="163"/>
                </a:lnTo>
                <a:lnTo>
                  <a:pt x="130" y="163"/>
                </a:lnTo>
                <a:lnTo>
                  <a:pt x="109" y="163"/>
                </a:lnTo>
                <a:lnTo>
                  <a:pt x="87" y="152"/>
                </a:lnTo>
                <a:lnTo>
                  <a:pt x="76" y="152"/>
                </a:lnTo>
                <a:lnTo>
                  <a:pt x="65" y="152"/>
                </a:lnTo>
                <a:lnTo>
                  <a:pt x="43" y="141"/>
                </a:lnTo>
                <a:lnTo>
                  <a:pt x="22" y="130"/>
                </a:lnTo>
                <a:lnTo>
                  <a:pt x="11" y="120"/>
                </a:lnTo>
                <a:lnTo>
                  <a:pt x="0" y="98"/>
                </a:lnTo>
                <a:lnTo>
                  <a:pt x="22" y="98"/>
                </a:lnTo>
                <a:lnTo>
                  <a:pt x="43" y="98"/>
                </a:lnTo>
                <a:lnTo>
                  <a:pt x="76" y="87"/>
                </a:lnTo>
                <a:lnTo>
                  <a:pt x="109" y="87"/>
                </a:lnTo>
                <a:lnTo>
                  <a:pt x="141" y="87"/>
                </a:lnTo>
                <a:lnTo>
                  <a:pt x="174" y="76"/>
                </a:lnTo>
                <a:lnTo>
                  <a:pt x="217" y="65"/>
                </a:lnTo>
                <a:lnTo>
                  <a:pt x="261" y="65"/>
                </a:lnTo>
                <a:lnTo>
                  <a:pt x="304" y="54"/>
                </a:lnTo>
                <a:lnTo>
                  <a:pt x="337" y="54"/>
                </a:lnTo>
                <a:lnTo>
                  <a:pt x="380" y="43"/>
                </a:lnTo>
                <a:lnTo>
                  <a:pt x="402" y="43"/>
                </a:lnTo>
                <a:lnTo>
                  <a:pt x="424" y="32"/>
                </a:lnTo>
                <a:lnTo>
                  <a:pt x="446" y="32"/>
                </a:lnTo>
                <a:lnTo>
                  <a:pt x="457" y="22"/>
                </a:lnTo>
                <a:lnTo>
                  <a:pt x="467" y="22"/>
                </a:lnTo>
                <a:lnTo>
                  <a:pt x="500" y="0"/>
                </a:lnTo>
                <a:lnTo>
                  <a:pt x="522" y="0"/>
                </a:lnTo>
                <a:lnTo>
                  <a:pt x="533" y="0"/>
                </a:lnTo>
                <a:lnTo>
                  <a:pt x="544" y="0"/>
                </a:lnTo>
                <a:lnTo>
                  <a:pt x="565" y="0"/>
                </a:lnTo>
                <a:lnTo>
                  <a:pt x="576" y="0"/>
                </a:lnTo>
                <a:lnTo>
                  <a:pt x="598" y="11"/>
                </a:lnTo>
                <a:lnTo>
                  <a:pt x="620" y="22"/>
                </a:lnTo>
                <a:lnTo>
                  <a:pt x="641" y="32"/>
                </a:lnTo>
                <a:lnTo>
                  <a:pt x="674" y="43"/>
                </a:lnTo>
                <a:lnTo>
                  <a:pt x="707" y="65"/>
                </a:lnTo>
                <a:lnTo>
                  <a:pt x="728" y="76"/>
                </a:lnTo>
                <a:lnTo>
                  <a:pt x="750" y="98"/>
                </a:lnTo>
                <a:lnTo>
                  <a:pt x="772" y="109"/>
                </a:lnTo>
                <a:lnTo>
                  <a:pt x="794" y="120"/>
                </a:lnTo>
                <a:lnTo>
                  <a:pt x="804" y="130"/>
                </a:lnTo>
                <a:lnTo>
                  <a:pt x="815" y="141"/>
                </a:lnTo>
                <a:lnTo>
                  <a:pt x="826" y="141"/>
                </a:lnTo>
                <a:lnTo>
                  <a:pt x="826" y="152"/>
                </a:lnTo>
                <a:lnTo>
                  <a:pt x="826" y="163"/>
                </a:lnTo>
                <a:lnTo>
                  <a:pt x="804" y="185"/>
                </a:lnTo>
                <a:lnTo>
                  <a:pt x="783" y="196"/>
                </a:lnTo>
                <a:lnTo>
                  <a:pt x="761" y="217"/>
                </a:lnTo>
                <a:lnTo>
                  <a:pt x="739" y="228"/>
                </a:lnTo>
                <a:lnTo>
                  <a:pt x="717" y="250"/>
                </a:lnTo>
                <a:lnTo>
                  <a:pt x="696" y="272"/>
                </a:lnTo>
                <a:lnTo>
                  <a:pt x="663" y="294"/>
                </a:lnTo>
                <a:lnTo>
                  <a:pt x="641" y="337"/>
                </a:lnTo>
                <a:lnTo>
                  <a:pt x="609" y="370"/>
                </a:lnTo>
                <a:lnTo>
                  <a:pt x="576" y="413"/>
                </a:lnTo>
                <a:lnTo>
                  <a:pt x="544" y="4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21" name="任意多边形 144420"/>
          <p:cNvSpPr/>
          <p:nvPr/>
        </p:nvSpPr>
        <p:spPr>
          <a:xfrm>
            <a:off x="5403850" y="2221230"/>
            <a:ext cx="455613" cy="109538"/>
          </a:xfrm>
          <a:custGeom>
            <a:avLst/>
            <a:gdLst>
              <a:gd name="txL" fmla="*/ 0 w 718"/>
              <a:gd name="txT" fmla="*/ 0 h 174"/>
              <a:gd name="txR" fmla="*/ 718 w 718"/>
              <a:gd name="txB" fmla="*/ 174 h 174"/>
            </a:gdLst>
            <a:ahLst/>
            <a:cxnLst>
              <a:cxn ang="0">
                <a:pos x="105095578" y="25759686"/>
              </a:cxn>
              <a:cxn ang="0">
                <a:pos x="135697796" y="17041343"/>
              </a:cxn>
              <a:cxn ang="0">
                <a:pos x="161871430" y="12681856"/>
              </a:cxn>
              <a:cxn ang="0">
                <a:pos x="179588304" y="8322370"/>
              </a:cxn>
              <a:cxn ang="0">
                <a:pos x="201332085" y="3962883"/>
              </a:cxn>
              <a:cxn ang="0">
                <a:pos x="214620374" y="3962883"/>
              </a:cxn>
              <a:cxn ang="0">
                <a:pos x="227908029" y="0"/>
              </a:cxn>
              <a:cxn ang="0">
                <a:pos x="236364156" y="0"/>
              </a:cxn>
              <a:cxn ang="0">
                <a:pos x="240793374" y="0"/>
              </a:cxn>
              <a:cxn ang="0">
                <a:pos x="254081029" y="0"/>
              </a:cxn>
              <a:cxn ang="0">
                <a:pos x="262940100" y="0"/>
              </a:cxn>
              <a:cxn ang="0">
                <a:pos x="271395592" y="3962883"/>
              </a:cxn>
              <a:cxn ang="0">
                <a:pos x="280254663" y="8322370"/>
              </a:cxn>
              <a:cxn ang="0">
                <a:pos x="284683882" y="12681856"/>
              </a:cxn>
              <a:cxn ang="0">
                <a:pos x="289113100" y="17041343"/>
              </a:cxn>
              <a:cxn ang="0">
                <a:pos x="289113100" y="21400829"/>
              </a:cxn>
              <a:cxn ang="0">
                <a:pos x="289113100" y="25759686"/>
              </a:cxn>
              <a:cxn ang="0">
                <a:pos x="280254663" y="25759686"/>
              </a:cxn>
              <a:cxn ang="0">
                <a:pos x="275825445" y="30119173"/>
              </a:cxn>
              <a:cxn ang="0">
                <a:pos x="262940100" y="34478659"/>
              </a:cxn>
              <a:cxn ang="0">
                <a:pos x="245222592" y="38441543"/>
              </a:cxn>
              <a:cxn ang="0">
                <a:pos x="227908029" y="42801029"/>
              </a:cxn>
              <a:cxn ang="0">
                <a:pos x="214620374" y="42801029"/>
              </a:cxn>
              <a:cxn ang="0">
                <a:pos x="205761303" y="47160516"/>
              </a:cxn>
              <a:cxn ang="0">
                <a:pos x="192876593" y="47160516"/>
              </a:cxn>
              <a:cxn ang="0">
                <a:pos x="179588304" y="51520002"/>
              </a:cxn>
              <a:cxn ang="0">
                <a:pos x="148986086" y="55879489"/>
              </a:cxn>
              <a:cxn ang="0">
                <a:pos x="127241670" y="60238346"/>
              </a:cxn>
              <a:cxn ang="0">
                <a:pos x="105095578" y="64597832"/>
              </a:cxn>
              <a:cxn ang="0">
                <a:pos x="83351797" y="64597832"/>
              </a:cxn>
              <a:cxn ang="0">
                <a:pos x="70063507" y="68957319"/>
              </a:cxn>
              <a:cxn ang="0">
                <a:pos x="52748944" y="68957319"/>
              </a:cxn>
              <a:cxn ang="0">
                <a:pos x="43890507" y="68957319"/>
              </a:cxn>
              <a:cxn ang="0">
                <a:pos x="35032071" y="68957319"/>
              </a:cxn>
              <a:cxn ang="0">
                <a:pos x="26173000" y="68957319"/>
              </a:cxn>
              <a:cxn ang="0">
                <a:pos x="22146726" y="68957319"/>
              </a:cxn>
              <a:cxn ang="0">
                <a:pos x="13287655" y="68957319"/>
              </a:cxn>
              <a:cxn ang="0">
                <a:pos x="8858437" y="64597832"/>
              </a:cxn>
              <a:cxn ang="0">
                <a:pos x="4429218" y="60238346"/>
              </a:cxn>
              <a:cxn ang="0">
                <a:pos x="0" y="55879489"/>
              </a:cxn>
              <a:cxn ang="0">
                <a:pos x="0" y="55879489"/>
              </a:cxn>
              <a:cxn ang="0">
                <a:pos x="0" y="51520002"/>
              </a:cxn>
              <a:cxn ang="0">
                <a:pos x="0" y="51520002"/>
              </a:cxn>
              <a:cxn ang="0">
                <a:pos x="4429218" y="51520002"/>
              </a:cxn>
              <a:cxn ang="0">
                <a:pos x="8858437" y="47160516"/>
              </a:cxn>
              <a:cxn ang="0">
                <a:pos x="13287655" y="47160516"/>
              </a:cxn>
              <a:cxn ang="0">
                <a:pos x="17717508" y="47160516"/>
              </a:cxn>
              <a:cxn ang="0">
                <a:pos x="22146726" y="42801029"/>
              </a:cxn>
              <a:cxn ang="0">
                <a:pos x="30602218" y="42801029"/>
              </a:cxn>
              <a:cxn ang="0">
                <a:pos x="39461289" y="38441543"/>
              </a:cxn>
              <a:cxn ang="0">
                <a:pos x="48319726" y="38441543"/>
              </a:cxn>
              <a:cxn ang="0">
                <a:pos x="57178162" y="34478659"/>
              </a:cxn>
              <a:cxn ang="0">
                <a:pos x="70063507" y="34478659"/>
              </a:cxn>
              <a:cxn ang="0">
                <a:pos x="78921944" y="30119173"/>
              </a:cxn>
              <a:cxn ang="0">
                <a:pos x="92210233" y="25759686"/>
              </a:cxn>
              <a:cxn ang="0">
                <a:pos x="105095578" y="25759686"/>
              </a:cxn>
              <a:cxn ang="0">
                <a:pos x="105095578" y="25759686"/>
              </a:cxn>
            </a:cxnLst>
            <a:rect l="txL" t="txT" r="txR" b="txB"/>
            <a:pathLst>
              <a:path w="718" h="174">
                <a:moveTo>
                  <a:pt x="261" y="65"/>
                </a:moveTo>
                <a:lnTo>
                  <a:pt x="337" y="43"/>
                </a:lnTo>
                <a:lnTo>
                  <a:pt x="402" y="32"/>
                </a:lnTo>
                <a:lnTo>
                  <a:pt x="446" y="21"/>
                </a:lnTo>
                <a:lnTo>
                  <a:pt x="500" y="10"/>
                </a:lnTo>
                <a:lnTo>
                  <a:pt x="533" y="10"/>
                </a:lnTo>
                <a:lnTo>
                  <a:pt x="566" y="0"/>
                </a:lnTo>
                <a:lnTo>
                  <a:pt x="587" y="0"/>
                </a:lnTo>
                <a:lnTo>
                  <a:pt x="598" y="0"/>
                </a:lnTo>
                <a:lnTo>
                  <a:pt x="631" y="0"/>
                </a:lnTo>
                <a:lnTo>
                  <a:pt x="653" y="0"/>
                </a:lnTo>
                <a:lnTo>
                  <a:pt x="674" y="10"/>
                </a:lnTo>
                <a:lnTo>
                  <a:pt x="696" y="21"/>
                </a:lnTo>
                <a:lnTo>
                  <a:pt x="707" y="32"/>
                </a:lnTo>
                <a:lnTo>
                  <a:pt x="718" y="43"/>
                </a:lnTo>
                <a:lnTo>
                  <a:pt x="718" y="54"/>
                </a:lnTo>
                <a:lnTo>
                  <a:pt x="718" y="65"/>
                </a:lnTo>
                <a:lnTo>
                  <a:pt x="696" y="65"/>
                </a:lnTo>
                <a:lnTo>
                  <a:pt x="685" y="76"/>
                </a:lnTo>
                <a:lnTo>
                  <a:pt x="653" y="87"/>
                </a:lnTo>
                <a:lnTo>
                  <a:pt x="609" y="97"/>
                </a:lnTo>
                <a:lnTo>
                  <a:pt x="566" y="108"/>
                </a:lnTo>
                <a:lnTo>
                  <a:pt x="533" y="108"/>
                </a:lnTo>
                <a:lnTo>
                  <a:pt x="511" y="119"/>
                </a:lnTo>
                <a:lnTo>
                  <a:pt x="479" y="119"/>
                </a:lnTo>
                <a:lnTo>
                  <a:pt x="446" y="130"/>
                </a:lnTo>
                <a:lnTo>
                  <a:pt x="370" y="141"/>
                </a:lnTo>
                <a:lnTo>
                  <a:pt x="316" y="152"/>
                </a:lnTo>
                <a:lnTo>
                  <a:pt x="261" y="163"/>
                </a:lnTo>
                <a:lnTo>
                  <a:pt x="207" y="163"/>
                </a:lnTo>
                <a:lnTo>
                  <a:pt x="174" y="174"/>
                </a:lnTo>
                <a:lnTo>
                  <a:pt x="131" y="174"/>
                </a:lnTo>
                <a:lnTo>
                  <a:pt x="109" y="174"/>
                </a:lnTo>
                <a:lnTo>
                  <a:pt x="87" y="174"/>
                </a:lnTo>
                <a:lnTo>
                  <a:pt x="65" y="174"/>
                </a:lnTo>
                <a:lnTo>
                  <a:pt x="55" y="174"/>
                </a:lnTo>
                <a:lnTo>
                  <a:pt x="33" y="174"/>
                </a:lnTo>
                <a:lnTo>
                  <a:pt x="22" y="163"/>
                </a:lnTo>
                <a:lnTo>
                  <a:pt x="11" y="152"/>
                </a:lnTo>
                <a:lnTo>
                  <a:pt x="0" y="141"/>
                </a:lnTo>
                <a:lnTo>
                  <a:pt x="0" y="130"/>
                </a:lnTo>
                <a:lnTo>
                  <a:pt x="11" y="130"/>
                </a:lnTo>
                <a:lnTo>
                  <a:pt x="22" y="119"/>
                </a:lnTo>
                <a:lnTo>
                  <a:pt x="33" y="119"/>
                </a:lnTo>
                <a:lnTo>
                  <a:pt x="44" y="119"/>
                </a:lnTo>
                <a:lnTo>
                  <a:pt x="55" y="108"/>
                </a:lnTo>
                <a:lnTo>
                  <a:pt x="76" y="108"/>
                </a:lnTo>
                <a:lnTo>
                  <a:pt x="98" y="97"/>
                </a:lnTo>
                <a:lnTo>
                  <a:pt x="120" y="97"/>
                </a:lnTo>
                <a:lnTo>
                  <a:pt x="142" y="87"/>
                </a:lnTo>
                <a:lnTo>
                  <a:pt x="174" y="87"/>
                </a:lnTo>
                <a:lnTo>
                  <a:pt x="196" y="76"/>
                </a:lnTo>
                <a:lnTo>
                  <a:pt x="229" y="65"/>
                </a:lnTo>
                <a:lnTo>
                  <a:pt x="261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24" name="任意多边形 144423"/>
          <p:cNvSpPr/>
          <p:nvPr/>
        </p:nvSpPr>
        <p:spPr>
          <a:xfrm>
            <a:off x="5065713" y="2551430"/>
            <a:ext cx="1049337" cy="657225"/>
          </a:xfrm>
          <a:custGeom>
            <a:avLst/>
            <a:gdLst>
              <a:gd name="txL" fmla="*/ 0 w 1652"/>
              <a:gd name="txT" fmla="*/ 0 h 1034"/>
              <a:gd name="txR" fmla="*/ 1652 w 1652"/>
              <a:gd name="txB" fmla="*/ 1034 h 1034"/>
            </a:gdLst>
            <a:ahLst/>
            <a:cxnLst>
              <a:cxn ang="0">
                <a:pos x="574539321" y="4444214"/>
              </a:cxn>
              <a:cxn ang="0">
                <a:pos x="600765123" y="13332006"/>
              </a:cxn>
              <a:cxn ang="0">
                <a:pos x="644743269" y="44036617"/>
              </a:cxn>
              <a:cxn ang="0">
                <a:pos x="657654179" y="61408587"/>
              </a:cxn>
              <a:cxn ang="0">
                <a:pos x="666530351" y="70297015"/>
              </a:cxn>
              <a:cxn ang="0">
                <a:pos x="657654179" y="83629021"/>
              </a:cxn>
              <a:cxn ang="0">
                <a:pos x="635866462" y="92113198"/>
              </a:cxn>
              <a:cxn ang="0">
                <a:pos x="626990291" y="118777846"/>
              </a:cxn>
              <a:cxn ang="0">
                <a:pos x="614079381" y="158370250"/>
              </a:cxn>
              <a:cxn ang="0">
                <a:pos x="587450231" y="250483448"/>
              </a:cxn>
              <a:cxn ang="0">
                <a:pos x="556786978" y="312296286"/>
              </a:cxn>
              <a:cxn ang="0">
                <a:pos x="534999261" y="351484438"/>
              </a:cxn>
              <a:cxn ang="0">
                <a:pos x="495459836" y="387036879"/>
              </a:cxn>
              <a:cxn ang="0">
                <a:pos x="469234033" y="404409484"/>
              </a:cxn>
              <a:cxn ang="0">
                <a:pos x="455919776" y="413297276"/>
              </a:cxn>
              <a:cxn ang="0">
                <a:pos x="443008866" y="413297276"/>
              </a:cxn>
              <a:cxn ang="0">
                <a:pos x="434132059" y="404409484"/>
              </a:cxn>
              <a:cxn ang="0">
                <a:pos x="434132059" y="382593300"/>
              </a:cxn>
              <a:cxn ang="0">
                <a:pos x="425255888" y="360372866"/>
              </a:cxn>
              <a:cxn ang="0">
                <a:pos x="411941631" y="334112469"/>
              </a:cxn>
              <a:cxn ang="0">
                <a:pos x="381277742" y="298963644"/>
              </a:cxn>
              <a:cxn ang="0">
                <a:pos x="368366832" y="276743845"/>
              </a:cxn>
              <a:cxn ang="0">
                <a:pos x="363928746" y="268259668"/>
              </a:cxn>
              <a:cxn ang="0">
                <a:pos x="372804918" y="268259668"/>
              </a:cxn>
              <a:cxn ang="0">
                <a:pos x="394592635" y="272703882"/>
              </a:cxn>
              <a:cxn ang="0">
                <a:pos x="434132059" y="290075852"/>
              </a:cxn>
              <a:cxn ang="0">
                <a:pos x="460357862" y="294520065"/>
              </a:cxn>
              <a:cxn ang="0">
                <a:pos x="478110205" y="294520065"/>
              </a:cxn>
              <a:cxn ang="0">
                <a:pos x="495459836" y="272703882"/>
              </a:cxn>
              <a:cxn ang="0">
                <a:pos x="521685004" y="215334623"/>
              </a:cxn>
              <a:cxn ang="0">
                <a:pos x="543876068" y="131705602"/>
              </a:cxn>
              <a:cxn ang="0">
                <a:pos x="552348892" y="92113198"/>
              </a:cxn>
              <a:cxn ang="0">
                <a:pos x="556786978" y="70297015"/>
              </a:cxn>
              <a:cxn ang="0">
                <a:pos x="552348892" y="61408587"/>
              </a:cxn>
              <a:cxn ang="0">
                <a:pos x="539437982" y="61408587"/>
              </a:cxn>
              <a:cxn ang="0">
                <a:pos x="517246918" y="61408587"/>
              </a:cxn>
              <a:cxn ang="0">
                <a:pos x="460357862" y="65852801"/>
              </a:cxn>
              <a:cxn ang="0">
                <a:pos x="411941631" y="70297015"/>
              </a:cxn>
              <a:cxn ang="0">
                <a:pos x="359490661" y="79184807"/>
              </a:cxn>
              <a:cxn ang="0">
                <a:pos x="280410541" y="92113198"/>
              </a:cxn>
              <a:cxn ang="0">
                <a:pos x="188420146" y="105445204"/>
              </a:cxn>
              <a:cxn ang="0">
                <a:pos x="122654283" y="114333632"/>
              </a:cxn>
              <a:cxn ang="0">
                <a:pos x="87552944" y="118777846"/>
              </a:cxn>
              <a:cxn ang="0">
                <a:pos x="52450970" y="114333632"/>
              </a:cxn>
              <a:cxn ang="0">
                <a:pos x="17348996" y="96557412"/>
              </a:cxn>
              <a:cxn ang="0">
                <a:pos x="8472825" y="83629021"/>
              </a:cxn>
              <a:cxn ang="0">
                <a:pos x="39136713" y="79184807"/>
              </a:cxn>
              <a:cxn ang="0">
                <a:pos x="87552944" y="74741229"/>
              </a:cxn>
              <a:cxn ang="0">
                <a:pos x="144442000" y="65852801"/>
              </a:cxn>
              <a:cxn ang="0">
                <a:pos x="219083399" y="56965009"/>
              </a:cxn>
              <a:cxn ang="0">
                <a:pos x="302601605" y="48480831"/>
              </a:cxn>
              <a:cxn ang="0">
                <a:pos x="385715828" y="35148190"/>
              </a:cxn>
              <a:cxn ang="0">
                <a:pos x="451481691" y="26260397"/>
              </a:cxn>
              <a:cxn ang="0">
                <a:pos x="499897922" y="17371970"/>
              </a:cxn>
              <a:cxn ang="0">
                <a:pos x="534999261" y="13332006"/>
              </a:cxn>
              <a:cxn ang="0">
                <a:pos x="552348892" y="13332006"/>
              </a:cxn>
            </a:cxnLst>
            <a:rect l="txL" t="txT" r="txR" b="txB"/>
            <a:pathLst>
              <a:path w="1652" h="1034">
                <a:moveTo>
                  <a:pt x="1369" y="22"/>
                </a:moveTo>
                <a:lnTo>
                  <a:pt x="1402" y="11"/>
                </a:lnTo>
                <a:lnTo>
                  <a:pt x="1424" y="11"/>
                </a:lnTo>
                <a:lnTo>
                  <a:pt x="1435" y="0"/>
                </a:lnTo>
                <a:lnTo>
                  <a:pt x="1456" y="11"/>
                </a:lnTo>
                <a:lnTo>
                  <a:pt x="1489" y="33"/>
                </a:lnTo>
                <a:lnTo>
                  <a:pt x="1522" y="54"/>
                </a:lnTo>
                <a:lnTo>
                  <a:pt x="1565" y="76"/>
                </a:lnTo>
                <a:lnTo>
                  <a:pt x="1598" y="109"/>
                </a:lnTo>
                <a:lnTo>
                  <a:pt x="1609" y="130"/>
                </a:lnTo>
                <a:lnTo>
                  <a:pt x="1619" y="141"/>
                </a:lnTo>
                <a:lnTo>
                  <a:pt x="1630" y="152"/>
                </a:lnTo>
                <a:lnTo>
                  <a:pt x="1641" y="152"/>
                </a:lnTo>
                <a:lnTo>
                  <a:pt x="1652" y="163"/>
                </a:lnTo>
                <a:lnTo>
                  <a:pt x="1652" y="174"/>
                </a:lnTo>
                <a:lnTo>
                  <a:pt x="1641" y="185"/>
                </a:lnTo>
                <a:lnTo>
                  <a:pt x="1641" y="196"/>
                </a:lnTo>
                <a:lnTo>
                  <a:pt x="1630" y="207"/>
                </a:lnTo>
                <a:lnTo>
                  <a:pt x="1609" y="218"/>
                </a:lnTo>
                <a:lnTo>
                  <a:pt x="1587" y="218"/>
                </a:lnTo>
                <a:lnTo>
                  <a:pt x="1576" y="228"/>
                </a:lnTo>
                <a:lnTo>
                  <a:pt x="1576" y="250"/>
                </a:lnTo>
                <a:lnTo>
                  <a:pt x="1565" y="272"/>
                </a:lnTo>
                <a:lnTo>
                  <a:pt x="1554" y="294"/>
                </a:lnTo>
                <a:lnTo>
                  <a:pt x="1543" y="326"/>
                </a:lnTo>
                <a:lnTo>
                  <a:pt x="1532" y="359"/>
                </a:lnTo>
                <a:lnTo>
                  <a:pt x="1522" y="392"/>
                </a:lnTo>
                <a:lnTo>
                  <a:pt x="1511" y="468"/>
                </a:lnTo>
                <a:lnTo>
                  <a:pt x="1489" y="544"/>
                </a:lnTo>
                <a:lnTo>
                  <a:pt x="1456" y="620"/>
                </a:lnTo>
                <a:lnTo>
                  <a:pt x="1424" y="696"/>
                </a:lnTo>
                <a:lnTo>
                  <a:pt x="1402" y="740"/>
                </a:lnTo>
                <a:lnTo>
                  <a:pt x="1380" y="773"/>
                </a:lnTo>
                <a:lnTo>
                  <a:pt x="1369" y="805"/>
                </a:lnTo>
                <a:lnTo>
                  <a:pt x="1348" y="838"/>
                </a:lnTo>
                <a:lnTo>
                  <a:pt x="1326" y="870"/>
                </a:lnTo>
                <a:lnTo>
                  <a:pt x="1293" y="892"/>
                </a:lnTo>
                <a:lnTo>
                  <a:pt x="1250" y="936"/>
                </a:lnTo>
                <a:lnTo>
                  <a:pt x="1228" y="958"/>
                </a:lnTo>
                <a:lnTo>
                  <a:pt x="1206" y="979"/>
                </a:lnTo>
                <a:lnTo>
                  <a:pt x="1185" y="990"/>
                </a:lnTo>
                <a:lnTo>
                  <a:pt x="1163" y="1001"/>
                </a:lnTo>
                <a:lnTo>
                  <a:pt x="1152" y="1012"/>
                </a:lnTo>
                <a:lnTo>
                  <a:pt x="1141" y="1023"/>
                </a:lnTo>
                <a:lnTo>
                  <a:pt x="1130" y="1023"/>
                </a:lnTo>
                <a:lnTo>
                  <a:pt x="1119" y="1034"/>
                </a:lnTo>
                <a:lnTo>
                  <a:pt x="1108" y="1023"/>
                </a:lnTo>
                <a:lnTo>
                  <a:pt x="1098" y="1023"/>
                </a:lnTo>
                <a:lnTo>
                  <a:pt x="1087" y="1023"/>
                </a:lnTo>
                <a:lnTo>
                  <a:pt x="1087" y="1012"/>
                </a:lnTo>
                <a:lnTo>
                  <a:pt x="1076" y="1001"/>
                </a:lnTo>
                <a:lnTo>
                  <a:pt x="1076" y="990"/>
                </a:lnTo>
                <a:lnTo>
                  <a:pt x="1076" y="968"/>
                </a:lnTo>
                <a:lnTo>
                  <a:pt x="1076" y="947"/>
                </a:lnTo>
                <a:lnTo>
                  <a:pt x="1076" y="936"/>
                </a:lnTo>
                <a:lnTo>
                  <a:pt x="1065" y="914"/>
                </a:lnTo>
                <a:lnTo>
                  <a:pt x="1054" y="892"/>
                </a:lnTo>
                <a:lnTo>
                  <a:pt x="1054" y="870"/>
                </a:lnTo>
                <a:lnTo>
                  <a:pt x="1032" y="849"/>
                </a:lnTo>
                <a:lnTo>
                  <a:pt x="1021" y="827"/>
                </a:lnTo>
                <a:lnTo>
                  <a:pt x="989" y="783"/>
                </a:lnTo>
                <a:lnTo>
                  <a:pt x="967" y="762"/>
                </a:lnTo>
                <a:lnTo>
                  <a:pt x="945" y="740"/>
                </a:lnTo>
                <a:lnTo>
                  <a:pt x="934" y="718"/>
                </a:lnTo>
                <a:lnTo>
                  <a:pt x="924" y="707"/>
                </a:lnTo>
                <a:lnTo>
                  <a:pt x="913" y="685"/>
                </a:lnTo>
                <a:lnTo>
                  <a:pt x="902" y="675"/>
                </a:lnTo>
                <a:lnTo>
                  <a:pt x="902" y="664"/>
                </a:lnTo>
                <a:lnTo>
                  <a:pt x="913" y="664"/>
                </a:lnTo>
                <a:lnTo>
                  <a:pt x="924" y="664"/>
                </a:lnTo>
                <a:lnTo>
                  <a:pt x="945" y="664"/>
                </a:lnTo>
                <a:lnTo>
                  <a:pt x="956" y="675"/>
                </a:lnTo>
                <a:lnTo>
                  <a:pt x="978" y="675"/>
                </a:lnTo>
                <a:lnTo>
                  <a:pt x="1011" y="685"/>
                </a:lnTo>
                <a:lnTo>
                  <a:pt x="1043" y="696"/>
                </a:lnTo>
                <a:lnTo>
                  <a:pt x="1076" y="718"/>
                </a:lnTo>
                <a:lnTo>
                  <a:pt x="1098" y="718"/>
                </a:lnTo>
                <a:lnTo>
                  <a:pt x="1119" y="729"/>
                </a:lnTo>
                <a:lnTo>
                  <a:pt x="1141" y="729"/>
                </a:lnTo>
                <a:lnTo>
                  <a:pt x="1163" y="740"/>
                </a:lnTo>
                <a:lnTo>
                  <a:pt x="1174" y="729"/>
                </a:lnTo>
                <a:lnTo>
                  <a:pt x="1185" y="729"/>
                </a:lnTo>
                <a:lnTo>
                  <a:pt x="1195" y="718"/>
                </a:lnTo>
                <a:lnTo>
                  <a:pt x="1206" y="696"/>
                </a:lnTo>
                <a:lnTo>
                  <a:pt x="1228" y="675"/>
                </a:lnTo>
                <a:lnTo>
                  <a:pt x="1250" y="631"/>
                </a:lnTo>
                <a:lnTo>
                  <a:pt x="1272" y="588"/>
                </a:lnTo>
                <a:lnTo>
                  <a:pt x="1293" y="533"/>
                </a:lnTo>
                <a:lnTo>
                  <a:pt x="1315" y="468"/>
                </a:lnTo>
                <a:lnTo>
                  <a:pt x="1337" y="403"/>
                </a:lnTo>
                <a:lnTo>
                  <a:pt x="1348" y="326"/>
                </a:lnTo>
                <a:lnTo>
                  <a:pt x="1358" y="294"/>
                </a:lnTo>
                <a:lnTo>
                  <a:pt x="1358" y="261"/>
                </a:lnTo>
                <a:lnTo>
                  <a:pt x="1369" y="228"/>
                </a:lnTo>
                <a:lnTo>
                  <a:pt x="1369" y="207"/>
                </a:lnTo>
                <a:lnTo>
                  <a:pt x="1380" y="185"/>
                </a:lnTo>
                <a:lnTo>
                  <a:pt x="1380" y="174"/>
                </a:lnTo>
                <a:lnTo>
                  <a:pt x="1369" y="163"/>
                </a:lnTo>
                <a:lnTo>
                  <a:pt x="1369" y="152"/>
                </a:lnTo>
                <a:lnTo>
                  <a:pt x="1358" y="152"/>
                </a:lnTo>
                <a:lnTo>
                  <a:pt x="1348" y="152"/>
                </a:lnTo>
                <a:lnTo>
                  <a:pt x="1337" y="152"/>
                </a:lnTo>
                <a:lnTo>
                  <a:pt x="1315" y="152"/>
                </a:lnTo>
                <a:lnTo>
                  <a:pt x="1304" y="152"/>
                </a:lnTo>
                <a:lnTo>
                  <a:pt x="1282" y="152"/>
                </a:lnTo>
                <a:lnTo>
                  <a:pt x="1250" y="152"/>
                </a:lnTo>
                <a:lnTo>
                  <a:pt x="1195" y="152"/>
                </a:lnTo>
                <a:lnTo>
                  <a:pt x="1141" y="163"/>
                </a:lnTo>
                <a:lnTo>
                  <a:pt x="1098" y="163"/>
                </a:lnTo>
                <a:lnTo>
                  <a:pt x="1054" y="174"/>
                </a:lnTo>
                <a:lnTo>
                  <a:pt x="1021" y="174"/>
                </a:lnTo>
                <a:lnTo>
                  <a:pt x="989" y="185"/>
                </a:lnTo>
                <a:lnTo>
                  <a:pt x="945" y="185"/>
                </a:lnTo>
                <a:lnTo>
                  <a:pt x="891" y="196"/>
                </a:lnTo>
                <a:lnTo>
                  <a:pt x="837" y="207"/>
                </a:lnTo>
                <a:lnTo>
                  <a:pt x="771" y="218"/>
                </a:lnTo>
                <a:lnTo>
                  <a:pt x="695" y="228"/>
                </a:lnTo>
                <a:lnTo>
                  <a:pt x="619" y="239"/>
                </a:lnTo>
                <a:lnTo>
                  <a:pt x="543" y="250"/>
                </a:lnTo>
                <a:lnTo>
                  <a:pt x="467" y="261"/>
                </a:lnTo>
                <a:lnTo>
                  <a:pt x="413" y="272"/>
                </a:lnTo>
                <a:lnTo>
                  <a:pt x="358" y="272"/>
                </a:lnTo>
                <a:lnTo>
                  <a:pt x="304" y="283"/>
                </a:lnTo>
                <a:lnTo>
                  <a:pt x="271" y="283"/>
                </a:lnTo>
                <a:lnTo>
                  <a:pt x="239" y="294"/>
                </a:lnTo>
                <a:lnTo>
                  <a:pt x="217" y="294"/>
                </a:lnTo>
                <a:lnTo>
                  <a:pt x="184" y="294"/>
                </a:lnTo>
                <a:lnTo>
                  <a:pt x="152" y="294"/>
                </a:lnTo>
                <a:lnTo>
                  <a:pt x="130" y="283"/>
                </a:lnTo>
                <a:lnTo>
                  <a:pt x="97" y="272"/>
                </a:lnTo>
                <a:lnTo>
                  <a:pt x="65" y="261"/>
                </a:lnTo>
                <a:lnTo>
                  <a:pt x="43" y="239"/>
                </a:lnTo>
                <a:lnTo>
                  <a:pt x="21" y="228"/>
                </a:lnTo>
                <a:lnTo>
                  <a:pt x="0" y="207"/>
                </a:lnTo>
                <a:lnTo>
                  <a:pt x="21" y="207"/>
                </a:lnTo>
                <a:lnTo>
                  <a:pt x="43" y="196"/>
                </a:lnTo>
                <a:lnTo>
                  <a:pt x="76" y="196"/>
                </a:lnTo>
                <a:lnTo>
                  <a:pt x="97" y="196"/>
                </a:lnTo>
                <a:lnTo>
                  <a:pt x="141" y="196"/>
                </a:lnTo>
                <a:lnTo>
                  <a:pt x="173" y="185"/>
                </a:lnTo>
                <a:lnTo>
                  <a:pt x="217" y="185"/>
                </a:lnTo>
                <a:lnTo>
                  <a:pt x="260" y="174"/>
                </a:lnTo>
                <a:lnTo>
                  <a:pt x="304" y="174"/>
                </a:lnTo>
                <a:lnTo>
                  <a:pt x="358" y="163"/>
                </a:lnTo>
                <a:lnTo>
                  <a:pt x="413" y="163"/>
                </a:lnTo>
                <a:lnTo>
                  <a:pt x="478" y="152"/>
                </a:lnTo>
                <a:lnTo>
                  <a:pt x="543" y="141"/>
                </a:lnTo>
                <a:lnTo>
                  <a:pt x="608" y="130"/>
                </a:lnTo>
                <a:lnTo>
                  <a:pt x="674" y="120"/>
                </a:lnTo>
                <a:lnTo>
                  <a:pt x="750" y="120"/>
                </a:lnTo>
                <a:lnTo>
                  <a:pt x="826" y="109"/>
                </a:lnTo>
                <a:lnTo>
                  <a:pt x="891" y="98"/>
                </a:lnTo>
                <a:lnTo>
                  <a:pt x="956" y="87"/>
                </a:lnTo>
                <a:lnTo>
                  <a:pt x="1011" y="76"/>
                </a:lnTo>
                <a:lnTo>
                  <a:pt x="1065" y="76"/>
                </a:lnTo>
                <a:lnTo>
                  <a:pt x="1119" y="65"/>
                </a:lnTo>
                <a:lnTo>
                  <a:pt x="1163" y="54"/>
                </a:lnTo>
                <a:lnTo>
                  <a:pt x="1206" y="54"/>
                </a:lnTo>
                <a:lnTo>
                  <a:pt x="1239" y="43"/>
                </a:lnTo>
                <a:lnTo>
                  <a:pt x="1272" y="43"/>
                </a:lnTo>
                <a:lnTo>
                  <a:pt x="1304" y="43"/>
                </a:lnTo>
                <a:lnTo>
                  <a:pt x="1326" y="33"/>
                </a:lnTo>
                <a:lnTo>
                  <a:pt x="1348" y="33"/>
                </a:lnTo>
                <a:lnTo>
                  <a:pt x="1358" y="33"/>
                </a:lnTo>
                <a:lnTo>
                  <a:pt x="1369" y="33"/>
                </a:lnTo>
                <a:lnTo>
                  <a:pt x="1369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15" name="任意多边形 144414"/>
          <p:cNvSpPr/>
          <p:nvPr/>
        </p:nvSpPr>
        <p:spPr>
          <a:xfrm>
            <a:off x="5121275" y="1702118"/>
            <a:ext cx="206375" cy="373062"/>
          </a:xfrm>
          <a:custGeom>
            <a:avLst/>
            <a:gdLst>
              <a:gd name="txL" fmla="*/ 0 w 326"/>
              <a:gd name="txT" fmla="*/ 0 h 588"/>
              <a:gd name="txR" fmla="*/ 326 w 326"/>
              <a:gd name="txB" fmla="*/ 588 h 588"/>
            </a:gdLst>
            <a:ahLst/>
            <a:cxnLst>
              <a:cxn ang="0">
                <a:pos x="65323385" y="148939293"/>
              </a:cxn>
              <a:cxn ang="0">
                <a:pos x="60914810" y="131629978"/>
              </a:cxn>
              <a:cxn ang="0">
                <a:pos x="52098293" y="109490525"/>
              </a:cxn>
              <a:cxn ang="0">
                <a:pos x="43281775" y="96609100"/>
              </a:cxn>
              <a:cxn ang="0">
                <a:pos x="38873200" y="78897537"/>
              </a:cxn>
              <a:cxn ang="0">
                <a:pos x="30457405" y="70041756"/>
              </a:cxn>
              <a:cxn ang="0">
                <a:pos x="26048830" y="57160331"/>
              </a:cxn>
              <a:cxn ang="0">
                <a:pos x="17232313" y="48304550"/>
              </a:cxn>
              <a:cxn ang="0">
                <a:pos x="12824370" y="43876659"/>
              </a:cxn>
              <a:cxn ang="0">
                <a:pos x="4007853" y="35020878"/>
              </a:cxn>
              <a:cxn ang="0">
                <a:pos x="0" y="26567344"/>
              </a:cxn>
              <a:cxn ang="0">
                <a:pos x="0" y="17711563"/>
              </a:cxn>
              <a:cxn ang="0">
                <a:pos x="0" y="13283672"/>
              </a:cxn>
              <a:cxn ang="0">
                <a:pos x="4007853" y="8855781"/>
              </a:cxn>
              <a:cxn ang="0">
                <a:pos x="12824370" y="4427891"/>
              </a:cxn>
              <a:cxn ang="0">
                <a:pos x="26048830" y="0"/>
              </a:cxn>
              <a:cxn ang="0">
                <a:pos x="38873200" y="4427891"/>
              </a:cxn>
              <a:cxn ang="0">
                <a:pos x="56506235" y="8855781"/>
              </a:cxn>
              <a:cxn ang="0">
                <a:pos x="65323385" y="13283672"/>
              </a:cxn>
              <a:cxn ang="0">
                <a:pos x="73739180" y="17711563"/>
              </a:cxn>
              <a:cxn ang="0">
                <a:pos x="78147122" y="22139453"/>
              </a:cxn>
              <a:cxn ang="0">
                <a:pos x="82555697" y="26567344"/>
              </a:cxn>
              <a:cxn ang="0">
                <a:pos x="82555697" y="30995235"/>
              </a:cxn>
              <a:cxn ang="0">
                <a:pos x="86963640" y="39448769"/>
              </a:cxn>
              <a:cxn ang="0">
                <a:pos x="91372215" y="52732441"/>
              </a:cxn>
              <a:cxn ang="0">
                <a:pos x="95780157" y="70041756"/>
              </a:cxn>
              <a:cxn ang="0">
                <a:pos x="100188732" y="87753319"/>
              </a:cxn>
              <a:cxn ang="0">
                <a:pos x="108604527" y="109490525"/>
              </a:cxn>
              <a:cxn ang="0">
                <a:pos x="117421044" y="131629978"/>
              </a:cxn>
              <a:cxn ang="0">
                <a:pos x="121829620" y="157795075"/>
              </a:cxn>
              <a:cxn ang="0">
                <a:pos x="126237562" y="175506637"/>
              </a:cxn>
              <a:cxn ang="0">
                <a:pos x="130646137" y="192815953"/>
              </a:cxn>
              <a:cxn ang="0">
                <a:pos x="130646137" y="210527515"/>
              </a:cxn>
              <a:cxn ang="0">
                <a:pos x="130646137" y="218981049"/>
              </a:cxn>
              <a:cxn ang="0">
                <a:pos x="130646137" y="227836831"/>
              </a:cxn>
              <a:cxn ang="0">
                <a:pos x="130646137" y="232264721"/>
              </a:cxn>
              <a:cxn ang="0">
                <a:pos x="126237562" y="236692612"/>
              </a:cxn>
              <a:cxn ang="0">
                <a:pos x="117421044" y="232264721"/>
              </a:cxn>
              <a:cxn ang="0">
                <a:pos x="113013102" y="227836831"/>
              </a:cxn>
              <a:cxn ang="0">
                <a:pos x="104196585" y="223408940"/>
              </a:cxn>
              <a:cxn ang="0">
                <a:pos x="100188732" y="214955406"/>
              </a:cxn>
              <a:cxn ang="0">
                <a:pos x="91372215" y="201671734"/>
              </a:cxn>
              <a:cxn ang="0">
                <a:pos x="82555697" y="188388062"/>
              </a:cxn>
              <a:cxn ang="0">
                <a:pos x="73739180" y="171078747"/>
              </a:cxn>
              <a:cxn ang="0">
                <a:pos x="65323385" y="148939293"/>
              </a:cxn>
              <a:cxn ang="0">
                <a:pos x="65323385" y="148939293"/>
              </a:cxn>
            </a:cxnLst>
            <a:rect l="txL" t="txT" r="txR" b="txB"/>
            <a:pathLst>
              <a:path w="326" h="588">
                <a:moveTo>
                  <a:pt x="163" y="370"/>
                </a:moveTo>
                <a:lnTo>
                  <a:pt x="152" y="327"/>
                </a:lnTo>
                <a:lnTo>
                  <a:pt x="130" y="272"/>
                </a:lnTo>
                <a:lnTo>
                  <a:pt x="108" y="240"/>
                </a:lnTo>
                <a:lnTo>
                  <a:pt x="97" y="196"/>
                </a:lnTo>
                <a:lnTo>
                  <a:pt x="76" y="174"/>
                </a:lnTo>
                <a:lnTo>
                  <a:pt x="65" y="142"/>
                </a:lnTo>
                <a:lnTo>
                  <a:pt x="43" y="120"/>
                </a:lnTo>
                <a:lnTo>
                  <a:pt x="32" y="109"/>
                </a:lnTo>
                <a:lnTo>
                  <a:pt x="10" y="87"/>
                </a:lnTo>
                <a:lnTo>
                  <a:pt x="0" y="66"/>
                </a:lnTo>
                <a:lnTo>
                  <a:pt x="0" y="44"/>
                </a:lnTo>
                <a:lnTo>
                  <a:pt x="0" y="33"/>
                </a:lnTo>
                <a:lnTo>
                  <a:pt x="10" y="22"/>
                </a:lnTo>
                <a:lnTo>
                  <a:pt x="32" y="11"/>
                </a:lnTo>
                <a:lnTo>
                  <a:pt x="65" y="0"/>
                </a:lnTo>
                <a:lnTo>
                  <a:pt x="97" y="11"/>
                </a:lnTo>
                <a:lnTo>
                  <a:pt x="141" y="22"/>
                </a:lnTo>
                <a:lnTo>
                  <a:pt x="163" y="33"/>
                </a:lnTo>
                <a:lnTo>
                  <a:pt x="184" y="44"/>
                </a:lnTo>
                <a:lnTo>
                  <a:pt x="195" y="55"/>
                </a:lnTo>
                <a:lnTo>
                  <a:pt x="206" y="66"/>
                </a:lnTo>
                <a:lnTo>
                  <a:pt x="206" y="77"/>
                </a:lnTo>
                <a:lnTo>
                  <a:pt x="217" y="98"/>
                </a:lnTo>
                <a:lnTo>
                  <a:pt x="228" y="131"/>
                </a:lnTo>
                <a:lnTo>
                  <a:pt x="239" y="174"/>
                </a:lnTo>
                <a:lnTo>
                  <a:pt x="250" y="218"/>
                </a:lnTo>
                <a:lnTo>
                  <a:pt x="271" y="272"/>
                </a:lnTo>
                <a:lnTo>
                  <a:pt x="293" y="327"/>
                </a:lnTo>
                <a:lnTo>
                  <a:pt x="304" y="392"/>
                </a:lnTo>
                <a:lnTo>
                  <a:pt x="315" y="436"/>
                </a:lnTo>
                <a:lnTo>
                  <a:pt x="326" y="479"/>
                </a:lnTo>
                <a:lnTo>
                  <a:pt x="326" y="523"/>
                </a:lnTo>
                <a:lnTo>
                  <a:pt x="326" y="544"/>
                </a:lnTo>
                <a:lnTo>
                  <a:pt x="326" y="566"/>
                </a:lnTo>
                <a:lnTo>
                  <a:pt x="326" y="577"/>
                </a:lnTo>
                <a:lnTo>
                  <a:pt x="315" y="588"/>
                </a:lnTo>
                <a:lnTo>
                  <a:pt x="293" y="577"/>
                </a:lnTo>
                <a:lnTo>
                  <a:pt x="282" y="566"/>
                </a:lnTo>
                <a:lnTo>
                  <a:pt x="260" y="555"/>
                </a:lnTo>
                <a:lnTo>
                  <a:pt x="250" y="534"/>
                </a:lnTo>
                <a:lnTo>
                  <a:pt x="228" y="501"/>
                </a:lnTo>
                <a:lnTo>
                  <a:pt x="206" y="468"/>
                </a:lnTo>
                <a:lnTo>
                  <a:pt x="184" y="425"/>
                </a:lnTo>
                <a:lnTo>
                  <a:pt x="163" y="3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16" name="任意多边形 144415"/>
          <p:cNvSpPr/>
          <p:nvPr/>
        </p:nvSpPr>
        <p:spPr>
          <a:xfrm>
            <a:off x="5259388" y="1784668"/>
            <a:ext cx="309562" cy="90487"/>
          </a:xfrm>
          <a:custGeom>
            <a:avLst/>
            <a:gdLst>
              <a:gd name="txL" fmla="*/ 0 w 489"/>
              <a:gd name="txT" fmla="*/ 0 h 141"/>
              <a:gd name="txR" fmla="*/ 489 w 489"/>
              <a:gd name="txB" fmla="*/ 141 h 141"/>
            </a:gdLst>
            <a:ahLst/>
            <a:cxnLst>
              <a:cxn ang="0">
                <a:pos x="91372067" y="13591019"/>
              </a:cxn>
              <a:cxn ang="0">
                <a:pos x="100188570" y="9060893"/>
              </a:cxn>
              <a:cxn ang="0">
                <a:pos x="113413008" y="9060893"/>
              </a:cxn>
              <a:cxn ang="0">
                <a:pos x="121829423" y="4530126"/>
              </a:cxn>
              <a:cxn ang="0">
                <a:pos x="130645926" y="4530126"/>
              </a:cxn>
              <a:cxn ang="0">
                <a:pos x="139462429" y="0"/>
              </a:cxn>
              <a:cxn ang="0">
                <a:pos x="143870364" y="0"/>
              </a:cxn>
              <a:cxn ang="0">
                <a:pos x="148278932" y="0"/>
              </a:cxn>
              <a:cxn ang="0">
                <a:pos x="152286146" y="0"/>
              </a:cxn>
              <a:cxn ang="0">
                <a:pos x="156694714" y="0"/>
              </a:cxn>
              <a:cxn ang="0">
                <a:pos x="161103282" y="0"/>
              </a:cxn>
              <a:cxn ang="0">
                <a:pos x="169919785" y="0"/>
              </a:cxn>
              <a:cxn ang="0">
                <a:pos x="178736288" y="4530126"/>
              </a:cxn>
              <a:cxn ang="0">
                <a:pos x="187152069" y="9060893"/>
              </a:cxn>
              <a:cxn ang="0">
                <a:pos x="191560004" y="13591019"/>
              </a:cxn>
              <a:cxn ang="0">
                <a:pos x="195968572" y="13591019"/>
              </a:cxn>
              <a:cxn ang="0">
                <a:pos x="195968572" y="17709140"/>
              </a:cxn>
              <a:cxn ang="0">
                <a:pos x="195968572" y="17709140"/>
              </a:cxn>
              <a:cxn ang="0">
                <a:pos x="191560004" y="22239908"/>
              </a:cxn>
              <a:cxn ang="0">
                <a:pos x="187152069" y="26770033"/>
              </a:cxn>
              <a:cxn ang="0">
                <a:pos x="178736288" y="26770033"/>
              </a:cxn>
              <a:cxn ang="0">
                <a:pos x="169919785" y="31300159"/>
              </a:cxn>
              <a:cxn ang="0">
                <a:pos x="156694714" y="35830285"/>
              </a:cxn>
              <a:cxn ang="0">
                <a:pos x="143870364" y="35830285"/>
              </a:cxn>
              <a:cxn ang="0">
                <a:pos x="126237358" y="40361053"/>
              </a:cxn>
              <a:cxn ang="0">
                <a:pos x="91372067" y="49421304"/>
              </a:cxn>
              <a:cxn ang="0">
                <a:pos x="60914711" y="53951430"/>
              </a:cxn>
              <a:cxn ang="0">
                <a:pos x="26048788" y="58070193"/>
              </a:cxn>
              <a:cxn ang="0">
                <a:pos x="0" y="58070193"/>
              </a:cxn>
              <a:cxn ang="0">
                <a:pos x="0" y="31300159"/>
              </a:cxn>
              <a:cxn ang="0">
                <a:pos x="43682427" y="22239908"/>
              </a:cxn>
              <a:cxn ang="0">
                <a:pos x="69731214" y="17709140"/>
              </a:cxn>
              <a:cxn ang="0">
                <a:pos x="91372067" y="13591019"/>
              </a:cxn>
              <a:cxn ang="0">
                <a:pos x="91372067" y="13591019"/>
              </a:cxn>
            </a:cxnLst>
            <a:rect l="txL" t="txT" r="txR" b="txB"/>
            <a:pathLst>
              <a:path w="489" h="141">
                <a:moveTo>
                  <a:pt x="228" y="33"/>
                </a:moveTo>
                <a:lnTo>
                  <a:pt x="250" y="22"/>
                </a:lnTo>
                <a:lnTo>
                  <a:pt x="283" y="22"/>
                </a:lnTo>
                <a:lnTo>
                  <a:pt x="304" y="11"/>
                </a:lnTo>
                <a:lnTo>
                  <a:pt x="326" y="11"/>
                </a:lnTo>
                <a:lnTo>
                  <a:pt x="348" y="0"/>
                </a:lnTo>
                <a:lnTo>
                  <a:pt x="359" y="0"/>
                </a:lnTo>
                <a:lnTo>
                  <a:pt x="370" y="0"/>
                </a:lnTo>
                <a:lnTo>
                  <a:pt x="380" y="0"/>
                </a:lnTo>
                <a:lnTo>
                  <a:pt x="391" y="0"/>
                </a:lnTo>
                <a:lnTo>
                  <a:pt x="402" y="0"/>
                </a:lnTo>
                <a:lnTo>
                  <a:pt x="424" y="0"/>
                </a:lnTo>
                <a:lnTo>
                  <a:pt x="446" y="11"/>
                </a:lnTo>
                <a:lnTo>
                  <a:pt x="467" y="22"/>
                </a:lnTo>
                <a:lnTo>
                  <a:pt x="478" y="33"/>
                </a:lnTo>
                <a:lnTo>
                  <a:pt x="489" y="33"/>
                </a:lnTo>
                <a:lnTo>
                  <a:pt x="489" y="43"/>
                </a:lnTo>
                <a:lnTo>
                  <a:pt x="478" y="54"/>
                </a:lnTo>
                <a:lnTo>
                  <a:pt x="467" y="65"/>
                </a:lnTo>
                <a:lnTo>
                  <a:pt x="446" y="65"/>
                </a:lnTo>
                <a:lnTo>
                  <a:pt x="424" y="76"/>
                </a:lnTo>
                <a:lnTo>
                  <a:pt x="391" y="87"/>
                </a:lnTo>
                <a:lnTo>
                  <a:pt x="359" y="87"/>
                </a:lnTo>
                <a:lnTo>
                  <a:pt x="315" y="98"/>
                </a:lnTo>
                <a:lnTo>
                  <a:pt x="228" y="120"/>
                </a:lnTo>
                <a:lnTo>
                  <a:pt x="152" y="131"/>
                </a:lnTo>
                <a:lnTo>
                  <a:pt x="65" y="141"/>
                </a:lnTo>
                <a:lnTo>
                  <a:pt x="0" y="141"/>
                </a:lnTo>
                <a:lnTo>
                  <a:pt x="0" y="76"/>
                </a:lnTo>
                <a:lnTo>
                  <a:pt x="109" y="54"/>
                </a:lnTo>
                <a:lnTo>
                  <a:pt x="174" y="43"/>
                </a:lnTo>
                <a:lnTo>
                  <a:pt x="228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14" name="任意多边形 144413"/>
          <p:cNvSpPr/>
          <p:nvPr/>
        </p:nvSpPr>
        <p:spPr>
          <a:xfrm>
            <a:off x="5307013" y="1910080"/>
            <a:ext cx="641350" cy="117475"/>
          </a:xfrm>
          <a:custGeom>
            <a:avLst/>
            <a:gdLst>
              <a:gd name="txL" fmla="*/ 0 w 1011"/>
              <a:gd name="txT" fmla="*/ 0 h 185"/>
              <a:gd name="txR" fmla="*/ 1011 w 1011"/>
              <a:gd name="txB" fmla="*/ 185 h 185"/>
            </a:gdLst>
            <a:ahLst/>
            <a:cxnLst>
              <a:cxn ang="0">
                <a:pos x="406854424" y="30645100"/>
              </a:cxn>
              <a:cxn ang="0">
                <a:pos x="393574482" y="30645100"/>
              </a:cxn>
              <a:cxn ang="0">
                <a:pos x="376270085" y="35080575"/>
              </a:cxn>
              <a:cxn ang="0">
                <a:pos x="358965688" y="35080575"/>
              </a:cxn>
              <a:cxn ang="0">
                <a:pos x="336831818" y="39516050"/>
              </a:cxn>
              <a:cxn ang="0">
                <a:pos x="310674127" y="39516050"/>
              </a:cxn>
              <a:cxn ang="0">
                <a:pos x="280089788" y="43951525"/>
              </a:cxn>
              <a:cxn ang="0">
                <a:pos x="249505450" y="48387000"/>
              </a:cxn>
              <a:cxn ang="0">
                <a:pos x="210067183" y="52419250"/>
              </a:cxn>
              <a:cxn ang="0">
                <a:pos x="175056197" y="56854725"/>
              </a:cxn>
              <a:cxn ang="0">
                <a:pos x="140044577" y="61290200"/>
              </a:cxn>
              <a:cxn ang="0">
                <a:pos x="109460239" y="65725675"/>
              </a:cxn>
              <a:cxn ang="0">
                <a:pos x="83302547" y="70161150"/>
              </a:cxn>
              <a:cxn ang="0">
                <a:pos x="61169311" y="74596625"/>
              </a:cxn>
              <a:cxn ang="0">
                <a:pos x="39437633" y="74596625"/>
              </a:cxn>
              <a:cxn ang="0">
                <a:pos x="17706589" y="74596625"/>
              </a:cxn>
              <a:cxn ang="0">
                <a:pos x="4426647" y="74596625"/>
              </a:cxn>
              <a:cxn ang="0">
                <a:pos x="0" y="48387000"/>
              </a:cxn>
              <a:cxn ang="0">
                <a:pos x="30584338" y="43951525"/>
              </a:cxn>
              <a:cxn ang="0">
                <a:pos x="65595959" y="35080575"/>
              </a:cxn>
              <a:cxn ang="0">
                <a:pos x="96180297" y="30645100"/>
              </a:cxn>
              <a:cxn ang="0">
                <a:pos x="126764635" y="26209625"/>
              </a:cxn>
              <a:cxn ang="0">
                <a:pos x="157348974" y="21774150"/>
              </a:cxn>
              <a:cxn ang="0">
                <a:pos x="183909491" y="17338675"/>
              </a:cxn>
              <a:cxn ang="0">
                <a:pos x="210067183" y="12903200"/>
              </a:cxn>
              <a:cxn ang="0">
                <a:pos x="236224874" y="8870950"/>
              </a:cxn>
              <a:cxn ang="0">
                <a:pos x="262382565" y="8870950"/>
              </a:cxn>
              <a:cxn ang="0">
                <a:pos x="288943083" y="4435475"/>
              </a:cxn>
              <a:cxn ang="0">
                <a:pos x="310674127" y="4435475"/>
              </a:cxn>
              <a:cxn ang="0">
                <a:pos x="332405171" y="0"/>
              </a:cxn>
              <a:cxn ang="0">
                <a:pos x="354539041" y="0"/>
              </a:cxn>
              <a:cxn ang="0">
                <a:pos x="371843438" y="0"/>
              </a:cxn>
              <a:cxn ang="0">
                <a:pos x="389550027" y="0"/>
              </a:cxn>
              <a:cxn ang="0">
                <a:pos x="406854424" y="0"/>
              </a:cxn>
              <a:cxn ang="0">
                <a:pos x="406854424" y="30645100"/>
              </a:cxn>
              <a:cxn ang="0">
                <a:pos x="406854424" y="30645100"/>
              </a:cxn>
            </a:cxnLst>
            <a:rect l="txL" t="txT" r="txR" b="txB"/>
            <a:pathLst>
              <a:path w="1011" h="185">
                <a:moveTo>
                  <a:pt x="1011" y="76"/>
                </a:moveTo>
                <a:lnTo>
                  <a:pt x="978" y="76"/>
                </a:lnTo>
                <a:lnTo>
                  <a:pt x="935" y="87"/>
                </a:lnTo>
                <a:lnTo>
                  <a:pt x="892" y="87"/>
                </a:lnTo>
                <a:lnTo>
                  <a:pt x="837" y="98"/>
                </a:lnTo>
                <a:lnTo>
                  <a:pt x="772" y="98"/>
                </a:lnTo>
                <a:lnTo>
                  <a:pt x="696" y="109"/>
                </a:lnTo>
                <a:lnTo>
                  <a:pt x="620" y="120"/>
                </a:lnTo>
                <a:lnTo>
                  <a:pt x="522" y="130"/>
                </a:lnTo>
                <a:lnTo>
                  <a:pt x="435" y="141"/>
                </a:lnTo>
                <a:lnTo>
                  <a:pt x="348" y="152"/>
                </a:lnTo>
                <a:lnTo>
                  <a:pt x="272" y="163"/>
                </a:lnTo>
                <a:lnTo>
                  <a:pt x="207" y="174"/>
                </a:lnTo>
                <a:lnTo>
                  <a:pt x="152" y="185"/>
                </a:lnTo>
                <a:lnTo>
                  <a:pt x="98" y="185"/>
                </a:lnTo>
                <a:lnTo>
                  <a:pt x="44" y="185"/>
                </a:lnTo>
                <a:lnTo>
                  <a:pt x="11" y="185"/>
                </a:lnTo>
                <a:lnTo>
                  <a:pt x="0" y="120"/>
                </a:lnTo>
                <a:lnTo>
                  <a:pt x="76" y="109"/>
                </a:lnTo>
                <a:lnTo>
                  <a:pt x="163" y="87"/>
                </a:lnTo>
                <a:lnTo>
                  <a:pt x="239" y="76"/>
                </a:lnTo>
                <a:lnTo>
                  <a:pt x="315" y="65"/>
                </a:lnTo>
                <a:lnTo>
                  <a:pt x="391" y="54"/>
                </a:lnTo>
                <a:lnTo>
                  <a:pt x="457" y="43"/>
                </a:lnTo>
                <a:lnTo>
                  <a:pt x="522" y="32"/>
                </a:lnTo>
                <a:lnTo>
                  <a:pt x="587" y="22"/>
                </a:lnTo>
                <a:lnTo>
                  <a:pt x="652" y="22"/>
                </a:lnTo>
                <a:lnTo>
                  <a:pt x="718" y="11"/>
                </a:lnTo>
                <a:lnTo>
                  <a:pt x="772" y="11"/>
                </a:lnTo>
                <a:lnTo>
                  <a:pt x="826" y="0"/>
                </a:lnTo>
                <a:lnTo>
                  <a:pt x="881" y="0"/>
                </a:lnTo>
                <a:lnTo>
                  <a:pt x="924" y="0"/>
                </a:lnTo>
                <a:lnTo>
                  <a:pt x="968" y="0"/>
                </a:lnTo>
                <a:lnTo>
                  <a:pt x="1011" y="0"/>
                </a:lnTo>
                <a:lnTo>
                  <a:pt x="1011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18" name="任意多边形 144417"/>
          <p:cNvSpPr/>
          <p:nvPr/>
        </p:nvSpPr>
        <p:spPr>
          <a:xfrm>
            <a:off x="5680075" y="1743393"/>
            <a:ext cx="358775" cy="61912"/>
          </a:xfrm>
          <a:custGeom>
            <a:avLst/>
            <a:gdLst>
              <a:gd name="txL" fmla="*/ 0 w 565"/>
              <a:gd name="txT" fmla="*/ 0 h 98"/>
              <a:gd name="txR" fmla="*/ 565 w 565"/>
              <a:gd name="txB" fmla="*/ 98 h 98"/>
            </a:gdLst>
            <a:ahLst/>
            <a:cxnLst>
              <a:cxn ang="0">
                <a:pos x="227822125" y="4390066"/>
              </a:cxn>
              <a:cxn ang="0">
                <a:pos x="227822125" y="25942392"/>
              </a:cxn>
              <a:cxn ang="0">
                <a:pos x="210483450" y="25942392"/>
              </a:cxn>
              <a:cxn ang="0">
                <a:pos x="192741550" y="30332458"/>
              </a:cxn>
              <a:cxn ang="0">
                <a:pos x="175402875" y="30332458"/>
              </a:cxn>
              <a:cxn ang="0">
                <a:pos x="162096450" y="30332458"/>
              </a:cxn>
              <a:cxn ang="0">
                <a:pos x="144757775" y="34723156"/>
              </a:cxn>
              <a:cxn ang="0">
                <a:pos x="131451350" y="34723156"/>
              </a:cxn>
              <a:cxn ang="0">
                <a:pos x="118548150" y="34723156"/>
              </a:cxn>
              <a:cxn ang="0">
                <a:pos x="109677200" y="34723156"/>
              </a:cxn>
              <a:cxn ang="0">
                <a:pos x="96370775" y="34723156"/>
              </a:cxn>
              <a:cxn ang="0">
                <a:pos x="87903050" y="39113222"/>
              </a:cxn>
              <a:cxn ang="0">
                <a:pos x="79032100" y="39113222"/>
              </a:cxn>
              <a:cxn ang="0">
                <a:pos x="70161150" y="39113222"/>
              </a:cxn>
              <a:cxn ang="0">
                <a:pos x="65725675" y="39113222"/>
              </a:cxn>
              <a:cxn ang="0">
                <a:pos x="56854725" y="39113222"/>
              </a:cxn>
              <a:cxn ang="0">
                <a:pos x="52822475" y="39113222"/>
              </a:cxn>
              <a:cxn ang="0">
                <a:pos x="52822475" y="39113222"/>
              </a:cxn>
              <a:cxn ang="0">
                <a:pos x="43951525" y="39113222"/>
              </a:cxn>
              <a:cxn ang="0">
                <a:pos x="30645100" y="34723156"/>
              </a:cxn>
              <a:cxn ang="0">
                <a:pos x="21774150" y="34723156"/>
              </a:cxn>
              <a:cxn ang="0">
                <a:pos x="17741900" y="30332458"/>
              </a:cxn>
              <a:cxn ang="0">
                <a:pos x="8870950" y="25942392"/>
              </a:cxn>
              <a:cxn ang="0">
                <a:pos x="4435475" y="21552325"/>
              </a:cxn>
              <a:cxn ang="0">
                <a:pos x="4435475" y="17161627"/>
              </a:cxn>
              <a:cxn ang="0">
                <a:pos x="4435475" y="12771561"/>
              </a:cxn>
              <a:cxn ang="0">
                <a:pos x="0" y="12771561"/>
              </a:cxn>
              <a:cxn ang="0">
                <a:pos x="0" y="8381495"/>
              </a:cxn>
              <a:cxn ang="0">
                <a:pos x="4435475" y="8381495"/>
              </a:cxn>
              <a:cxn ang="0">
                <a:pos x="4435475" y="8381495"/>
              </a:cxn>
              <a:cxn ang="0">
                <a:pos x="8870950" y="8381495"/>
              </a:cxn>
              <a:cxn ang="0">
                <a:pos x="13306425" y="8381495"/>
              </a:cxn>
              <a:cxn ang="0">
                <a:pos x="21774150" y="8381495"/>
              </a:cxn>
              <a:cxn ang="0">
                <a:pos x="30645100" y="8381495"/>
              </a:cxn>
              <a:cxn ang="0">
                <a:pos x="43951525" y="8381495"/>
              </a:cxn>
              <a:cxn ang="0">
                <a:pos x="61290200" y="8381495"/>
              </a:cxn>
              <a:cxn ang="0">
                <a:pos x="74596625" y="8381495"/>
              </a:cxn>
              <a:cxn ang="0">
                <a:pos x="91935300" y="4390066"/>
              </a:cxn>
              <a:cxn ang="0">
                <a:pos x="100806250" y="4390066"/>
              </a:cxn>
              <a:cxn ang="0">
                <a:pos x="109677200" y="0"/>
              </a:cxn>
              <a:cxn ang="0">
                <a:pos x="122983625" y="0"/>
              </a:cxn>
              <a:cxn ang="0">
                <a:pos x="140322300" y="0"/>
              </a:cxn>
              <a:cxn ang="0">
                <a:pos x="157660975" y="0"/>
              </a:cxn>
              <a:cxn ang="0">
                <a:pos x="179838350" y="0"/>
              </a:cxn>
              <a:cxn ang="0">
                <a:pos x="201612500" y="4390066"/>
              </a:cxn>
              <a:cxn ang="0">
                <a:pos x="227822125" y="4390066"/>
              </a:cxn>
              <a:cxn ang="0">
                <a:pos x="227822125" y="4390066"/>
              </a:cxn>
            </a:cxnLst>
            <a:rect l="txL" t="txT" r="txR" b="txB"/>
            <a:pathLst>
              <a:path w="565" h="98">
                <a:moveTo>
                  <a:pt x="565" y="11"/>
                </a:moveTo>
                <a:lnTo>
                  <a:pt x="565" y="65"/>
                </a:lnTo>
                <a:lnTo>
                  <a:pt x="522" y="65"/>
                </a:lnTo>
                <a:lnTo>
                  <a:pt x="478" y="76"/>
                </a:lnTo>
                <a:lnTo>
                  <a:pt x="435" y="76"/>
                </a:lnTo>
                <a:lnTo>
                  <a:pt x="402" y="76"/>
                </a:lnTo>
                <a:lnTo>
                  <a:pt x="359" y="87"/>
                </a:lnTo>
                <a:lnTo>
                  <a:pt x="326" y="87"/>
                </a:lnTo>
                <a:lnTo>
                  <a:pt x="294" y="87"/>
                </a:lnTo>
                <a:lnTo>
                  <a:pt x="272" y="87"/>
                </a:lnTo>
                <a:lnTo>
                  <a:pt x="239" y="87"/>
                </a:lnTo>
                <a:lnTo>
                  <a:pt x="218" y="98"/>
                </a:lnTo>
                <a:lnTo>
                  <a:pt x="196" y="98"/>
                </a:lnTo>
                <a:lnTo>
                  <a:pt x="174" y="98"/>
                </a:lnTo>
                <a:lnTo>
                  <a:pt x="163" y="98"/>
                </a:lnTo>
                <a:lnTo>
                  <a:pt x="141" y="98"/>
                </a:lnTo>
                <a:lnTo>
                  <a:pt x="131" y="98"/>
                </a:lnTo>
                <a:lnTo>
                  <a:pt x="109" y="98"/>
                </a:lnTo>
                <a:lnTo>
                  <a:pt x="76" y="87"/>
                </a:lnTo>
                <a:lnTo>
                  <a:pt x="54" y="87"/>
                </a:lnTo>
                <a:lnTo>
                  <a:pt x="44" y="76"/>
                </a:lnTo>
                <a:lnTo>
                  <a:pt x="22" y="65"/>
                </a:lnTo>
                <a:lnTo>
                  <a:pt x="11" y="54"/>
                </a:lnTo>
                <a:lnTo>
                  <a:pt x="11" y="43"/>
                </a:lnTo>
                <a:lnTo>
                  <a:pt x="11" y="32"/>
                </a:lnTo>
                <a:lnTo>
                  <a:pt x="0" y="32"/>
                </a:lnTo>
                <a:lnTo>
                  <a:pt x="0" y="21"/>
                </a:lnTo>
                <a:lnTo>
                  <a:pt x="11" y="21"/>
                </a:lnTo>
                <a:lnTo>
                  <a:pt x="22" y="21"/>
                </a:lnTo>
                <a:lnTo>
                  <a:pt x="33" y="21"/>
                </a:lnTo>
                <a:lnTo>
                  <a:pt x="54" y="21"/>
                </a:lnTo>
                <a:lnTo>
                  <a:pt x="76" y="21"/>
                </a:lnTo>
                <a:lnTo>
                  <a:pt x="109" y="21"/>
                </a:lnTo>
                <a:lnTo>
                  <a:pt x="152" y="21"/>
                </a:lnTo>
                <a:lnTo>
                  <a:pt x="185" y="21"/>
                </a:lnTo>
                <a:lnTo>
                  <a:pt x="228" y="11"/>
                </a:lnTo>
                <a:lnTo>
                  <a:pt x="250" y="11"/>
                </a:lnTo>
                <a:lnTo>
                  <a:pt x="272" y="0"/>
                </a:lnTo>
                <a:lnTo>
                  <a:pt x="305" y="0"/>
                </a:lnTo>
                <a:lnTo>
                  <a:pt x="348" y="0"/>
                </a:lnTo>
                <a:lnTo>
                  <a:pt x="391" y="0"/>
                </a:lnTo>
                <a:lnTo>
                  <a:pt x="446" y="0"/>
                </a:lnTo>
                <a:lnTo>
                  <a:pt x="500" y="11"/>
                </a:lnTo>
                <a:lnTo>
                  <a:pt x="565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20" name="任意多边形 144419"/>
          <p:cNvSpPr/>
          <p:nvPr/>
        </p:nvSpPr>
        <p:spPr>
          <a:xfrm>
            <a:off x="5583238" y="2122805"/>
            <a:ext cx="96837" cy="325438"/>
          </a:xfrm>
          <a:custGeom>
            <a:avLst/>
            <a:gdLst>
              <a:gd name="txL" fmla="*/ 0 w 152"/>
              <a:gd name="txT" fmla="*/ 0 h 512"/>
              <a:gd name="txR" fmla="*/ 152 w 152"/>
              <a:gd name="txB" fmla="*/ 512 h 512"/>
            </a:gdLst>
            <a:ahLst/>
            <a:cxnLst>
              <a:cxn ang="0">
                <a:pos x="61693451" y="4444263"/>
              </a:cxn>
              <a:cxn ang="0">
                <a:pos x="57228756" y="17776415"/>
              </a:cxn>
              <a:cxn ang="0">
                <a:pos x="52764060" y="35149211"/>
              </a:cxn>
              <a:cxn ang="0">
                <a:pos x="52764060" y="57369889"/>
              </a:cxn>
              <a:cxn ang="0">
                <a:pos x="48299365" y="79186947"/>
              </a:cxn>
              <a:cxn ang="0">
                <a:pos x="48299365" y="105447633"/>
              </a:cxn>
              <a:cxn ang="0">
                <a:pos x="48299365" y="136556836"/>
              </a:cxn>
              <a:cxn ang="0">
                <a:pos x="48299365" y="171706047"/>
              </a:cxn>
              <a:cxn ang="0">
                <a:pos x="48299365" y="206855258"/>
              </a:cxn>
              <a:cxn ang="0">
                <a:pos x="0" y="206855258"/>
              </a:cxn>
              <a:cxn ang="0">
                <a:pos x="0" y="0"/>
              </a:cxn>
              <a:cxn ang="0">
                <a:pos x="61693451" y="4444263"/>
              </a:cxn>
              <a:cxn ang="0">
                <a:pos x="61693451" y="4444263"/>
              </a:cxn>
            </a:cxnLst>
            <a:rect l="txL" t="txT" r="txR" b="txB"/>
            <a:pathLst>
              <a:path w="152" h="512">
                <a:moveTo>
                  <a:pt x="152" y="11"/>
                </a:moveTo>
                <a:lnTo>
                  <a:pt x="141" y="44"/>
                </a:lnTo>
                <a:lnTo>
                  <a:pt x="130" y="87"/>
                </a:lnTo>
                <a:lnTo>
                  <a:pt x="130" y="142"/>
                </a:lnTo>
                <a:lnTo>
                  <a:pt x="119" y="196"/>
                </a:lnTo>
                <a:lnTo>
                  <a:pt x="119" y="261"/>
                </a:lnTo>
                <a:lnTo>
                  <a:pt x="119" y="338"/>
                </a:lnTo>
                <a:lnTo>
                  <a:pt x="119" y="425"/>
                </a:lnTo>
                <a:lnTo>
                  <a:pt x="119" y="512"/>
                </a:lnTo>
                <a:lnTo>
                  <a:pt x="0" y="512"/>
                </a:lnTo>
                <a:lnTo>
                  <a:pt x="0" y="0"/>
                </a:lnTo>
                <a:lnTo>
                  <a:pt x="152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22" name="任意多边形 144421"/>
          <p:cNvSpPr/>
          <p:nvPr/>
        </p:nvSpPr>
        <p:spPr>
          <a:xfrm>
            <a:off x="5348288" y="2399030"/>
            <a:ext cx="600075" cy="104775"/>
          </a:xfrm>
          <a:custGeom>
            <a:avLst/>
            <a:gdLst>
              <a:gd name="txL" fmla="*/ 0 w 946"/>
              <a:gd name="txT" fmla="*/ 0 h 164"/>
              <a:gd name="txR" fmla="*/ 946 w 946"/>
              <a:gd name="txB" fmla="*/ 164 h 164"/>
            </a:gdLst>
            <a:ahLst/>
            <a:cxnLst>
              <a:cxn ang="0">
                <a:pos x="0" y="35918020"/>
              </a:cxn>
              <a:cxn ang="0">
                <a:pos x="30580355" y="31428028"/>
              </a:cxn>
              <a:cxn ang="0">
                <a:pos x="65587056" y="26938675"/>
              </a:cxn>
              <a:cxn ang="0">
                <a:pos x="96167411" y="26938675"/>
              </a:cxn>
              <a:cxn ang="0">
                <a:pos x="127149930" y="22448683"/>
              </a:cxn>
              <a:cxn ang="0">
                <a:pos x="153303939" y="17958691"/>
              </a:cxn>
              <a:cxn ang="0">
                <a:pos x="179458582" y="13469337"/>
              </a:cxn>
              <a:cxn ang="0">
                <a:pos x="205612591" y="13469337"/>
              </a:cxn>
              <a:cxn ang="0">
                <a:pos x="231766599" y="8979345"/>
              </a:cxn>
              <a:cxn ang="0">
                <a:pos x="253897061" y="8979345"/>
              </a:cxn>
              <a:cxn ang="0">
                <a:pos x="275625358" y="4489992"/>
              </a:cxn>
              <a:cxn ang="0">
                <a:pos x="297755819" y="4489992"/>
              </a:cxn>
              <a:cxn ang="0">
                <a:pos x="319484117" y="4489992"/>
              </a:cxn>
              <a:cxn ang="0">
                <a:pos x="336786068" y="0"/>
              </a:cxn>
              <a:cxn ang="0">
                <a:pos x="354490817" y="0"/>
              </a:cxn>
              <a:cxn ang="0">
                <a:pos x="367366422" y="0"/>
              </a:cxn>
              <a:cxn ang="0">
                <a:pos x="380644826" y="0"/>
              </a:cxn>
              <a:cxn ang="0">
                <a:pos x="380644826" y="35918020"/>
              </a:cxn>
              <a:cxn ang="0">
                <a:pos x="345638125" y="39999134"/>
              </a:cxn>
              <a:cxn ang="0">
                <a:pos x="315057771" y="39999134"/>
              </a:cxn>
              <a:cxn ang="0">
                <a:pos x="284477416" y="39999134"/>
              </a:cxn>
              <a:cxn ang="0">
                <a:pos x="253897061" y="44489126"/>
              </a:cxn>
              <a:cxn ang="0">
                <a:pos x="223316706" y="44489126"/>
              </a:cxn>
              <a:cxn ang="0">
                <a:pos x="196760533" y="44489126"/>
              </a:cxn>
              <a:cxn ang="0">
                <a:pos x="170605890" y="48979118"/>
              </a:cxn>
              <a:cxn ang="0">
                <a:pos x="144451881" y="48979118"/>
              </a:cxn>
              <a:cxn ang="0">
                <a:pos x="122723584" y="53468471"/>
              </a:cxn>
              <a:cxn ang="0">
                <a:pos x="100593122" y="53468471"/>
              </a:cxn>
              <a:cxn ang="0">
                <a:pos x="78864825" y="57958463"/>
              </a:cxn>
              <a:cxn ang="0">
                <a:pos x="61160710" y="57958463"/>
              </a:cxn>
              <a:cxn ang="0">
                <a:pos x="43858759" y="62447817"/>
              </a:cxn>
              <a:cxn ang="0">
                <a:pos x="30580355" y="62447817"/>
              </a:cxn>
              <a:cxn ang="0">
                <a:pos x="17704115" y="66937809"/>
              </a:cxn>
              <a:cxn ang="0">
                <a:pos x="4426346" y="66937809"/>
              </a:cxn>
              <a:cxn ang="0">
                <a:pos x="0" y="35918020"/>
              </a:cxn>
              <a:cxn ang="0">
                <a:pos x="0" y="35918020"/>
              </a:cxn>
            </a:cxnLst>
            <a:rect l="txL" t="txT" r="txR" b="txB"/>
            <a:pathLst>
              <a:path w="946" h="164">
                <a:moveTo>
                  <a:pt x="0" y="88"/>
                </a:moveTo>
                <a:lnTo>
                  <a:pt x="76" y="77"/>
                </a:lnTo>
                <a:lnTo>
                  <a:pt x="163" y="66"/>
                </a:lnTo>
                <a:lnTo>
                  <a:pt x="239" y="66"/>
                </a:lnTo>
                <a:lnTo>
                  <a:pt x="316" y="55"/>
                </a:lnTo>
                <a:lnTo>
                  <a:pt x="381" y="44"/>
                </a:lnTo>
                <a:lnTo>
                  <a:pt x="446" y="33"/>
                </a:lnTo>
                <a:lnTo>
                  <a:pt x="511" y="33"/>
                </a:lnTo>
                <a:lnTo>
                  <a:pt x="576" y="22"/>
                </a:lnTo>
                <a:lnTo>
                  <a:pt x="631" y="22"/>
                </a:lnTo>
                <a:lnTo>
                  <a:pt x="685" y="11"/>
                </a:lnTo>
                <a:lnTo>
                  <a:pt x="740" y="11"/>
                </a:lnTo>
                <a:lnTo>
                  <a:pt x="794" y="11"/>
                </a:lnTo>
                <a:lnTo>
                  <a:pt x="837" y="0"/>
                </a:lnTo>
                <a:lnTo>
                  <a:pt x="881" y="0"/>
                </a:lnTo>
                <a:lnTo>
                  <a:pt x="913" y="0"/>
                </a:lnTo>
                <a:lnTo>
                  <a:pt x="946" y="0"/>
                </a:lnTo>
                <a:lnTo>
                  <a:pt x="946" y="88"/>
                </a:lnTo>
                <a:lnTo>
                  <a:pt x="859" y="98"/>
                </a:lnTo>
                <a:lnTo>
                  <a:pt x="783" y="98"/>
                </a:lnTo>
                <a:lnTo>
                  <a:pt x="707" y="98"/>
                </a:lnTo>
                <a:lnTo>
                  <a:pt x="631" y="109"/>
                </a:lnTo>
                <a:lnTo>
                  <a:pt x="555" y="109"/>
                </a:lnTo>
                <a:lnTo>
                  <a:pt x="489" y="109"/>
                </a:lnTo>
                <a:lnTo>
                  <a:pt x="424" y="120"/>
                </a:lnTo>
                <a:lnTo>
                  <a:pt x="359" y="120"/>
                </a:lnTo>
                <a:lnTo>
                  <a:pt x="305" y="131"/>
                </a:lnTo>
                <a:lnTo>
                  <a:pt x="250" y="131"/>
                </a:lnTo>
                <a:lnTo>
                  <a:pt x="196" y="142"/>
                </a:lnTo>
                <a:lnTo>
                  <a:pt x="152" y="142"/>
                </a:lnTo>
                <a:lnTo>
                  <a:pt x="109" y="153"/>
                </a:lnTo>
                <a:lnTo>
                  <a:pt x="76" y="153"/>
                </a:lnTo>
                <a:lnTo>
                  <a:pt x="44" y="164"/>
                </a:lnTo>
                <a:lnTo>
                  <a:pt x="11" y="164"/>
                </a:lnTo>
                <a:lnTo>
                  <a:pt x="0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423" name="任意多边形 144422"/>
          <p:cNvSpPr/>
          <p:nvPr/>
        </p:nvSpPr>
        <p:spPr>
          <a:xfrm>
            <a:off x="4892675" y="2489518"/>
            <a:ext cx="773113" cy="704850"/>
          </a:xfrm>
          <a:custGeom>
            <a:avLst/>
            <a:gdLst>
              <a:gd name="txL" fmla="*/ 0 w 1217"/>
              <a:gd name="txT" fmla="*/ 0 h 1110"/>
              <a:gd name="txR" fmla="*/ 1217 w 1217"/>
              <a:gd name="txB" fmla="*/ 1110 h 1110"/>
            </a:gdLst>
            <a:ahLst/>
            <a:cxnLst>
              <a:cxn ang="0">
                <a:pos x="372886312" y="153628725"/>
              </a:cxn>
              <a:cxn ang="0">
                <a:pos x="390239745" y="109677200"/>
              </a:cxn>
              <a:cxn ang="0">
                <a:pos x="403556728" y="74596625"/>
              </a:cxn>
              <a:cxn ang="0">
                <a:pos x="403556728" y="56854725"/>
              </a:cxn>
              <a:cxn ang="0">
                <a:pos x="403556728" y="43951525"/>
              </a:cxn>
              <a:cxn ang="0">
                <a:pos x="403556728" y="30645100"/>
              </a:cxn>
              <a:cxn ang="0">
                <a:pos x="399117522" y="21774150"/>
              </a:cxn>
              <a:cxn ang="0">
                <a:pos x="399117522" y="8870950"/>
              </a:cxn>
              <a:cxn ang="0">
                <a:pos x="412435140" y="0"/>
              </a:cxn>
              <a:cxn ang="0">
                <a:pos x="438666349" y="4435475"/>
              </a:cxn>
              <a:cxn ang="0">
                <a:pos x="469336765" y="26209625"/>
              </a:cxn>
              <a:cxn ang="0">
                <a:pos x="478215176" y="39516050"/>
              </a:cxn>
              <a:cxn ang="0">
                <a:pos x="486689562" y="48387000"/>
              </a:cxn>
              <a:cxn ang="0">
                <a:pos x="491128768" y="56854725"/>
              </a:cxn>
              <a:cxn ang="0">
                <a:pos x="482654382" y="70161150"/>
              </a:cxn>
              <a:cxn ang="0">
                <a:pos x="473775970" y="91935300"/>
              </a:cxn>
              <a:cxn ang="0">
                <a:pos x="464897559" y="118548150"/>
              </a:cxn>
              <a:cxn ang="0">
                <a:pos x="447544761" y="153628725"/>
              </a:cxn>
              <a:cxn ang="0">
                <a:pos x="425348731" y="188709300"/>
              </a:cxn>
              <a:cxn ang="0">
                <a:pos x="394678951" y="223789875"/>
              </a:cxn>
              <a:cxn ang="0">
                <a:pos x="359569330" y="263305925"/>
              </a:cxn>
              <a:cxn ang="0">
                <a:pos x="320020502" y="298386500"/>
              </a:cxn>
              <a:cxn ang="0">
                <a:pos x="276436495" y="333467075"/>
              </a:cxn>
              <a:cxn ang="0">
                <a:pos x="228009891" y="364112175"/>
              </a:cxn>
              <a:cxn ang="0">
                <a:pos x="175547472" y="390321800"/>
              </a:cxn>
              <a:cxn ang="0">
                <a:pos x="118242456" y="412499175"/>
              </a:cxn>
              <a:cxn ang="0">
                <a:pos x="70218608" y="429837850"/>
              </a:cxn>
              <a:cxn ang="0">
                <a:pos x="30670415" y="443144275"/>
              </a:cxn>
              <a:cxn ang="0">
                <a:pos x="8474386" y="447579750"/>
              </a:cxn>
              <a:cxn ang="0">
                <a:pos x="0" y="447579750"/>
              </a:cxn>
              <a:cxn ang="0">
                <a:pos x="0" y="443144275"/>
              </a:cxn>
              <a:cxn ang="0">
                <a:pos x="4439206" y="438708800"/>
              </a:cxn>
              <a:cxn ang="0">
                <a:pos x="12913592" y="434273325"/>
              </a:cxn>
              <a:cxn ang="0">
                <a:pos x="21792004" y="425805600"/>
              </a:cxn>
              <a:cxn ang="0">
                <a:pos x="39548827" y="416934650"/>
              </a:cxn>
              <a:cxn ang="0">
                <a:pos x="83132835" y="394757275"/>
              </a:cxn>
              <a:cxn ang="0">
                <a:pos x="135998645" y="364112175"/>
              </a:cxn>
              <a:cxn ang="0">
                <a:pos x="184021858" y="333467075"/>
              </a:cxn>
              <a:cxn ang="0">
                <a:pos x="228009891" y="302821975"/>
              </a:cxn>
              <a:cxn ang="0">
                <a:pos x="263118877" y="276612350"/>
              </a:cxn>
              <a:cxn ang="0">
                <a:pos x="302667705" y="237096300"/>
              </a:cxn>
              <a:cxn ang="0">
                <a:pos x="346655103" y="193144775"/>
              </a:cxn>
              <a:cxn ang="0">
                <a:pos x="359569330" y="175402875"/>
              </a:cxn>
            </a:cxnLst>
            <a:rect l="txL" t="txT" r="txR" b="txB"/>
            <a:pathLst>
              <a:path w="1217" h="1110">
                <a:moveTo>
                  <a:pt x="891" y="435"/>
                </a:moveTo>
                <a:lnTo>
                  <a:pt x="924" y="381"/>
                </a:lnTo>
                <a:lnTo>
                  <a:pt x="946" y="326"/>
                </a:lnTo>
                <a:lnTo>
                  <a:pt x="967" y="272"/>
                </a:lnTo>
                <a:lnTo>
                  <a:pt x="989" y="218"/>
                </a:lnTo>
                <a:lnTo>
                  <a:pt x="1000" y="185"/>
                </a:lnTo>
                <a:lnTo>
                  <a:pt x="1000" y="163"/>
                </a:lnTo>
                <a:lnTo>
                  <a:pt x="1000" y="141"/>
                </a:lnTo>
                <a:lnTo>
                  <a:pt x="1000" y="120"/>
                </a:lnTo>
                <a:lnTo>
                  <a:pt x="1000" y="109"/>
                </a:lnTo>
                <a:lnTo>
                  <a:pt x="1000" y="87"/>
                </a:lnTo>
                <a:lnTo>
                  <a:pt x="1000" y="76"/>
                </a:lnTo>
                <a:lnTo>
                  <a:pt x="989" y="65"/>
                </a:lnTo>
                <a:lnTo>
                  <a:pt x="989" y="54"/>
                </a:lnTo>
                <a:lnTo>
                  <a:pt x="989" y="33"/>
                </a:lnTo>
                <a:lnTo>
                  <a:pt x="989" y="22"/>
                </a:lnTo>
                <a:lnTo>
                  <a:pt x="1000" y="0"/>
                </a:lnTo>
                <a:lnTo>
                  <a:pt x="1022" y="0"/>
                </a:lnTo>
                <a:lnTo>
                  <a:pt x="1054" y="0"/>
                </a:lnTo>
                <a:lnTo>
                  <a:pt x="1087" y="11"/>
                </a:lnTo>
                <a:lnTo>
                  <a:pt x="1120" y="33"/>
                </a:lnTo>
                <a:lnTo>
                  <a:pt x="1163" y="65"/>
                </a:lnTo>
                <a:lnTo>
                  <a:pt x="1174" y="87"/>
                </a:lnTo>
                <a:lnTo>
                  <a:pt x="1185" y="98"/>
                </a:lnTo>
                <a:lnTo>
                  <a:pt x="1196" y="109"/>
                </a:lnTo>
                <a:lnTo>
                  <a:pt x="1206" y="120"/>
                </a:lnTo>
                <a:lnTo>
                  <a:pt x="1206" y="131"/>
                </a:lnTo>
                <a:lnTo>
                  <a:pt x="1217" y="141"/>
                </a:lnTo>
                <a:lnTo>
                  <a:pt x="1206" y="163"/>
                </a:lnTo>
                <a:lnTo>
                  <a:pt x="1196" y="174"/>
                </a:lnTo>
                <a:lnTo>
                  <a:pt x="1196" y="207"/>
                </a:lnTo>
                <a:lnTo>
                  <a:pt x="1174" y="228"/>
                </a:lnTo>
                <a:lnTo>
                  <a:pt x="1163" y="261"/>
                </a:lnTo>
                <a:lnTo>
                  <a:pt x="1152" y="294"/>
                </a:lnTo>
                <a:lnTo>
                  <a:pt x="1130" y="337"/>
                </a:lnTo>
                <a:lnTo>
                  <a:pt x="1109" y="381"/>
                </a:lnTo>
                <a:lnTo>
                  <a:pt x="1087" y="424"/>
                </a:lnTo>
                <a:lnTo>
                  <a:pt x="1054" y="468"/>
                </a:lnTo>
                <a:lnTo>
                  <a:pt x="1022" y="511"/>
                </a:lnTo>
                <a:lnTo>
                  <a:pt x="978" y="555"/>
                </a:lnTo>
                <a:lnTo>
                  <a:pt x="935" y="609"/>
                </a:lnTo>
                <a:lnTo>
                  <a:pt x="891" y="653"/>
                </a:lnTo>
                <a:lnTo>
                  <a:pt x="848" y="696"/>
                </a:lnTo>
                <a:lnTo>
                  <a:pt x="793" y="740"/>
                </a:lnTo>
                <a:lnTo>
                  <a:pt x="739" y="783"/>
                </a:lnTo>
                <a:lnTo>
                  <a:pt x="685" y="827"/>
                </a:lnTo>
                <a:lnTo>
                  <a:pt x="619" y="871"/>
                </a:lnTo>
                <a:lnTo>
                  <a:pt x="565" y="903"/>
                </a:lnTo>
                <a:lnTo>
                  <a:pt x="500" y="936"/>
                </a:lnTo>
                <a:lnTo>
                  <a:pt x="435" y="968"/>
                </a:lnTo>
                <a:lnTo>
                  <a:pt x="359" y="1001"/>
                </a:lnTo>
                <a:lnTo>
                  <a:pt x="293" y="1023"/>
                </a:lnTo>
                <a:lnTo>
                  <a:pt x="228" y="1056"/>
                </a:lnTo>
                <a:lnTo>
                  <a:pt x="174" y="1066"/>
                </a:lnTo>
                <a:lnTo>
                  <a:pt x="119" y="1088"/>
                </a:lnTo>
                <a:lnTo>
                  <a:pt x="76" y="1099"/>
                </a:lnTo>
                <a:lnTo>
                  <a:pt x="43" y="1099"/>
                </a:lnTo>
                <a:lnTo>
                  <a:pt x="21" y="1110"/>
                </a:lnTo>
                <a:lnTo>
                  <a:pt x="0" y="1110"/>
                </a:lnTo>
                <a:lnTo>
                  <a:pt x="0" y="1099"/>
                </a:lnTo>
                <a:lnTo>
                  <a:pt x="11" y="1088"/>
                </a:lnTo>
                <a:lnTo>
                  <a:pt x="21" y="1077"/>
                </a:lnTo>
                <a:lnTo>
                  <a:pt x="32" y="1077"/>
                </a:lnTo>
                <a:lnTo>
                  <a:pt x="43" y="1066"/>
                </a:lnTo>
                <a:lnTo>
                  <a:pt x="54" y="1056"/>
                </a:lnTo>
                <a:lnTo>
                  <a:pt x="76" y="1045"/>
                </a:lnTo>
                <a:lnTo>
                  <a:pt x="98" y="1034"/>
                </a:lnTo>
                <a:lnTo>
                  <a:pt x="152" y="1001"/>
                </a:lnTo>
                <a:lnTo>
                  <a:pt x="206" y="979"/>
                </a:lnTo>
                <a:lnTo>
                  <a:pt x="272" y="936"/>
                </a:lnTo>
                <a:lnTo>
                  <a:pt x="337" y="903"/>
                </a:lnTo>
                <a:lnTo>
                  <a:pt x="402" y="860"/>
                </a:lnTo>
                <a:lnTo>
                  <a:pt x="456" y="827"/>
                </a:lnTo>
                <a:lnTo>
                  <a:pt x="511" y="794"/>
                </a:lnTo>
                <a:lnTo>
                  <a:pt x="565" y="751"/>
                </a:lnTo>
                <a:lnTo>
                  <a:pt x="609" y="718"/>
                </a:lnTo>
                <a:lnTo>
                  <a:pt x="652" y="686"/>
                </a:lnTo>
                <a:lnTo>
                  <a:pt x="696" y="653"/>
                </a:lnTo>
                <a:lnTo>
                  <a:pt x="750" y="588"/>
                </a:lnTo>
                <a:lnTo>
                  <a:pt x="804" y="533"/>
                </a:lnTo>
                <a:lnTo>
                  <a:pt x="859" y="479"/>
                </a:lnTo>
                <a:lnTo>
                  <a:pt x="891" y="43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687705" y="1383108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舅</a:t>
            </a:r>
          </a:p>
        </p:txBody>
      </p:sp>
      <p:sp>
        <p:nvSpPr>
          <p:cNvPr id="31" name="矩形 30"/>
          <p:cNvSpPr/>
          <p:nvPr/>
        </p:nvSpPr>
        <p:spPr>
          <a:xfrm>
            <a:off x="701675" y="699848"/>
            <a:ext cx="15773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jiù </a:t>
            </a:r>
          </a:p>
        </p:txBody>
      </p:sp>
      <p:pic>
        <p:nvPicPr>
          <p:cNvPr id="32804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432196" y="2948798"/>
            <a:ext cx="3225396" cy="1644184"/>
            <a:chOff x="432196" y="2948798"/>
            <a:chExt cx="3225396" cy="1644184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453462" y="294879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464096" y="3722053"/>
              <a:ext cx="319349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舅舅   小舅子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432196" y="3330906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J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臼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456799" y="4131317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310577" y="1120464"/>
            <a:ext cx="1698625" cy="181927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“臼”要写扁，不要写成“白”，里面两短横要分开，末笔撇舒展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701800"/>
            <a:ext cx="1837690" cy="96520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“男”上边扁，撇稍长。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634716" y="3168504"/>
            <a:ext cx="2242274" cy="1444404"/>
            <a:chOff x="6472555" y="2121853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472555" y="2121853"/>
              <a:ext cx="1800225" cy="1241425"/>
            </a:xfrm>
            <a:prstGeom prst="cloudCallout">
              <a:avLst>
                <a:gd name="adj1" fmla="val -112433"/>
                <a:gd name="adj2" fmla="val -71304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39560" y="2268527"/>
              <a:ext cx="1633220" cy="103164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易错提示：下部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男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字的竖和撇不要连起来写成一笔哦</a:t>
              </a:r>
              <a:r>
                <a:rPr lang="zh-CN" altLang="en-US" b="1" dirty="0" smtClean="0">
                  <a:latin typeface="+mj-ea"/>
                  <a:ea typeface="+mj-ea"/>
                </a:rPr>
                <a:t>！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4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4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4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4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4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4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367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67" name="Freeform 79"/>
          <p:cNvSpPr/>
          <p:nvPr/>
        </p:nvSpPr>
        <p:spPr>
          <a:xfrm>
            <a:off x="5270183" y="1705293"/>
            <a:ext cx="735012" cy="490537"/>
          </a:xfrm>
          <a:custGeom>
            <a:avLst/>
            <a:gdLst>
              <a:gd name="txL" fmla="*/ 0 w 1158"/>
              <a:gd name="txT" fmla="*/ 0 h 773"/>
              <a:gd name="txR" fmla="*/ 1158 w 1158"/>
              <a:gd name="txB" fmla="*/ 773 h 773"/>
            </a:gdLst>
            <a:ahLst/>
            <a:cxnLst>
              <a:cxn ang="0">
                <a:pos x="343653655" y="311289196"/>
              </a:cxn>
              <a:cxn ang="0">
                <a:pos x="353725477" y="234775577"/>
              </a:cxn>
              <a:cxn ang="0">
                <a:pos x="358962596" y="153027237"/>
              </a:cxn>
              <a:cxn ang="0">
                <a:pos x="363797300" y="117589271"/>
              </a:cxn>
              <a:cxn ang="0">
                <a:pos x="363797300" y="91816088"/>
              </a:cxn>
              <a:cxn ang="0">
                <a:pos x="358962596" y="76513619"/>
              </a:cxn>
              <a:cxn ang="0">
                <a:pos x="353725477" y="66445870"/>
              </a:cxn>
              <a:cxn ang="0">
                <a:pos x="338415901" y="66445870"/>
              </a:cxn>
              <a:cxn ang="0">
                <a:pos x="317869205" y="66445870"/>
              </a:cxn>
              <a:cxn ang="0">
                <a:pos x="292085390" y="71681226"/>
              </a:cxn>
              <a:cxn ang="0">
                <a:pos x="210301659" y="86983696"/>
              </a:cxn>
              <a:cxn ang="0">
                <a:pos x="138589750" y="102286801"/>
              </a:cxn>
              <a:cxn ang="0">
                <a:pos x="102733478" y="112353914"/>
              </a:cxn>
              <a:cxn ang="0">
                <a:pos x="76949663" y="117589271"/>
              </a:cxn>
              <a:cxn ang="0">
                <a:pos x="61640087" y="117589271"/>
              </a:cxn>
              <a:cxn ang="0">
                <a:pos x="46330510" y="122421663"/>
              </a:cxn>
              <a:cxn ang="0">
                <a:pos x="31021569" y="117589271"/>
              </a:cxn>
              <a:cxn ang="0">
                <a:pos x="10474873" y="102286801"/>
              </a:cxn>
              <a:cxn ang="0">
                <a:pos x="0" y="91816088"/>
              </a:cxn>
              <a:cxn ang="0">
                <a:pos x="10474873" y="86983696"/>
              </a:cxn>
              <a:cxn ang="0">
                <a:pos x="20546696" y="86983696"/>
              </a:cxn>
              <a:cxn ang="0">
                <a:pos x="41093391" y="81748340"/>
              </a:cxn>
              <a:cxn ang="0">
                <a:pos x="61640087" y="76513619"/>
              </a:cxn>
              <a:cxn ang="0">
                <a:pos x="87021486" y="71681226"/>
              </a:cxn>
              <a:cxn ang="0">
                <a:pos x="118043054" y="66445870"/>
              </a:cxn>
              <a:cxn ang="0">
                <a:pos x="153898691" y="56378122"/>
              </a:cxn>
              <a:cxn ang="0">
                <a:pos x="194992082" y="51143400"/>
              </a:cxn>
              <a:cxn ang="0">
                <a:pos x="230848354" y="40672688"/>
              </a:cxn>
              <a:cxn ang="0">
                <a:pos x="256229118" y="35840296"/>
              </a:cxn>
              <a:cxn ang="0">
                <a:pos x="287250687" y="25370218"/>
              </a:cxn>
              <a:cxn ang="0">
                <a:pos x="307797383" y="20537826"/>
              </a:cxn>
              <a:cxn ang="0">
                <a:pos x="323106959" y="15302470"/>
              </a:cxn>
              <a:cxn ang="0">
                <a:pos x="333178782" y="15302470"/>
              </a:cxn>
              <a:cxn ang="0">
                <a:pos x="343653655" y="10067748"/>
              </a:cxn>
              <a:cxn ang="0">
                <a:pos x="353725477" y="0"/>
              </a:cxn>
              <a:cxn ang="0">
                <a:pos x="363797300" y="5235356"/>
              </a:cxn>
              <a:cxn ang="0">
                <a:pos x="374272173" y="10067748"/>
              </a:cxn>
              <a:cxn ang="0">
                <a:pos x="384343995" y="15302470"/>
              </a:cxn>
              <a:cxn ang="0">
                <a:pos x="404890691" y="20537826"/>
              </a:cxn>
              <a:cxn ang="0">
                <a:pos x="425437386" y="35840296"/>
              </a:cxn>
              <a:cxn ang="0">
                <a:pos x="440746963" y="45908044"/>
              </a:cxn>
              <a:cxn ang="0">
                <a:pos x="456055904" y="56378122"/>
              </a:cxn>
              <a:cxn ang="0">
                <a:pos x="461293658" y="66445870"/>
              </a:cxn>
              <a:cxn ang="0">
                <a:pos x="461293658" y="76513619"/>
              </a:cxn>
              <a:cxn ang="0">
                <a:pos x="456055904" y="86983696"/>
              </a:cxn>
              <a:cxn ang="0">
                <a:pos x="445984082" y="91816088"/>
              </a:cxn>
              <a:cxn ang="0">
                <a:pos x="435912259" y="97051445"/>
              </a:cxn>
              <a:cxn ang="0">
                <a:pos x="430674505" y="112353914"/>
              </a:cxn>
              <a:cxn ang="0">
                <a:pos x="425437386" y="137724133"/>
              </a:cxn>
              <a:cxn ang="0">
                <a:pos x="420200267" y="163497315"/>
              </a:cxn>
              <a:cxn ang="0">
                <a:pos x="410127810" y="198935281"/>
              </a:cxn>
              <a:cxn ang="0">
                <a:pos x="404890691" y="240010933"/>
              </a:cxn>
              <a:cxn ang="0">
                <a:pos x="394818868" y="285918978"/>
              </a:cxn>
            </a:cxnLst>
            <a:rect l="txL" t="txT" r="txR" b="txB"/>
            <a:pathLst>
              <a:path w="1158" h="773">
                <a:moveTo>
                  <a:pt x="967" y="773"/>
                </a:moveTo>
                <a:lnTo>
                  <a:pt x="853" y="773"/>
                </a:lnTo>
                <a:lnTo>
                  <a:pt x="865" y="672"/>
                </a:lnTo>
                <a:lnTo>
                  <a:pt x="878" y="583"/>
                </a:lnTo>
                <a:lnTo>
                  <a:pt x="878" y="482"/>
                </a:lnTo>
                <a:lnTo>
                  <a:pt x="891" y="380"/>
                </a:lnTo>
                <a:lnTo>
                  <a:pt x="903" y="330"/>
                </a:lnTo>
                <a:lnTo>
                  <a:pt x="903" y="292"/>
                </a:lnTo>
                <a:lnTo>
                  <a:pt x="903" y="254"/>
                </a:lnTo>
                <a:lnTo>
                  <a:pt x="903" y="228"/>
                </a:lnTo>
                <a:lnTo>
                  <a:pt x="891" y="203"/>
                </a:lnTo>
                <a:lnTo>
                  <a:pt x="891" y="190"/>
                </a:lnTo>
                <a:lnTo>
                  <a:pt x="891" y="178"/>
                </a:lnTo>
                <a:lnTo>
                  <a:pt x="878" y="165"/>
                </a:lnTo>
                <a:lnTo>
                  <a:pt x="853" y="165"/>
                </a:lnTo>
                <a:lnTo>
                  <a:pt x="840" y="165"/>
                </a:lnTo>
                <a:lnTo>
                  <a:pt x="814" y="165"/>
                </a:lnTo>
                <a:lnTo>
                  <a:pt x="789" y="165"/>
                </a:lnTo>
                <a:lnTo>
                  <a:pt x="764" y="178"/>
                </a:lnTo>
                <a:lnTo>
                  <a:pt x="725" y="178"/>
                </a:lnTo>
                <a:lnTo>
                  <a:pt x="687" y="190"/>
                </a:lnTo>
                <a:lnTo>
                  <a:pt x="522" y="216"/>
                </a:lnTo>
                <a:lnTo>
                  <a:pt x="433" y="241"/>
                </a:lnTo>
                <a:lnTo>
                  <a:pt x="344" y="254"/>
                </a:lnTo>
                <a:lnTo>
                  <a:pt x="306" y="266"/>
                </a:lnTo>
                <a:lnTo>
                  <a:pt x="255" y="279"/>
                </a:lnTo>
                <a:lnTo>
                  <a:pt x="229" y="279"/>
                </a:lnTo>
                <a:lnTo>
                  <a:pt x="191" y="292"/>
                </a:lnTo>
                <a:lnTo>
                  <a:pt x="166" y="292"/>
                </a:lnTo>
                <a:lnTo>
                  <a:pt x="153" y="292"/>
                </a:lnTo>
                <a:lnTo>
                  <a:pt x="127" y="292"/>
                </a:lnTo>
                <a:lnTo>
                  <a:pt x="115" y="304"/>
                </a:lnTo>
                <a:lnTo>
                  <a:pt x="102" y="292"/>
                </a:lnTo>
                <a:lnTo>
                  <a:pt x="77" y="292"/>
                </a:lnTo>
                <a:lnTo>
                  <a:pt x="51" y="279"/>
                </a:lnTo>
                <a:lnTo>
                  <a:pt x="26" y="254"/>
                </a:lnTo>
                <a:lnTo>
                  <a:pt x="13" y="241"/>
                </a:lnTo>
                <a:lnTo>
                  <a:pt x="0" y="228"/>
                </a:lnTo>
                <a:lnTo>
                  <a:pt x="13" y="216"/>
                </a:lnTo>
                <a:lnTo>
                  <a:pt x="26" y="216"/>
                </a:lnTo>
                <a:lnTo>
                  <a:pt x="38" y="216"/>
                </a:lnTo>
                <a:lnTo>
                  <a:pt x="51" y="216"/>
                </a:lnTo>
                <a:lnTo>
                  <a:pt x="77" y="203"/>
                </a:lnTo>
                <a:lnTo>
                  <a:pt x="102" y="203"/>
                </a:lnTo>
                <a:lnTo>
                  <a:pt x="127" y="203"/>
                </a:lnTo>
                <a:lnTo>
                  <a:pt x="153" y="190"/>
                </a:lnTo>
                <a:lnTo>
                  <a:pt x="178" y="190"/>
                </a:lnTo>
                <a:lnTo>
                  <a:pt x="216" y="178"/>
                </a:lnTo>
                <a:lnTo>
                  <a:pt x="255" y="165"/>
                </a:lnTo>
                <a:lnTo>
                  <a:pt x="293" y="165"/>
                </a:lnTo>
                <a:lnTo>
                  <a:pt x="344" y="152"/>
                </a:lnTo>
                <a:lnTo>
                  <a:pt x="382" y="140"/>
                </a:lnTo>
                <a:lnTo>
                  <a:pt x="433" y="127"/>
                </a:lnTo>
                <a:lnTo>
                  <a:pt x="484" y="127"/>
                </a:lnTo>
                <a:lnTo>
                  <a:pt x="522" y="114"/>
                </a:lnTo>
                <a:lnTo>
                  <a:pt x="573" y="101"/>
                </a:lnTo>
                <a:lnTo>
                  <a:pt x="611" y="89"/>
                </a:lnTo>
                <a:lnTo>
                  <a:pt x="636" y="89"/>
                </a:lnTo>
                <a:lnTo>
                  <a:pt x="674" y="76"/>
                </a:lnTo>
                <a:lnTo>
                  <a:pt x="713" y="63"/>
                </a:lnTo>
                <a:lnTo>
                  <a:pt x="738" y="63"/>
                </a:lnTo>
                <a:lnTo>
                  <a:pt x="764" y="51"/>
                </a:lnTo>
                <a:lnTo>
                  <a:pt x="776" y="51"/>
                </a:lnTo>
                <a:lnTo>
                  <a:pt x="802" y="38"/>
                </a:lnTo>
                <a:lnTo>
                  <a:pt x="814" y="38"/>
                </a:lnTo>
                <a:lnTo>
                  <a:pt x="827" y="38"/>
                </a:lnTo>
                <a:lnTo>
                  <a:pt x="840" y="25"/>
                </a:lnTo>
                <a:lnTo>
                  <a:pt x="853" y="25"/>
                </a:lnTo>
                <a:lnTo>
                  <a:pt x="865" y="13"/>
                </a:lnTo>
                <a:lnTo>
                  <a:pt x="878" y="0"/>
                </a:lnTo>
                <a:lnTo>
                  <a:pt x="891" y="0"/>
                </a:lnTo>
                <a:lnTo>
                  <a:pt x="903" y="13"/>
                </a:lnTo>
                <a:lnTo>
                  <a:pt x="916" y="13"/>
                </a:lnTo>
                <a:lnTo>
                  <a:pt x="929" y="25"/>
                </a:lnTo>
                <a:lnTo>
                  <a:pt x="942" y="25"/>
                </a:lnTo>
                <a:lnTo>
                  <a:pt x="954" y="38"/>
                </a:lnTo>
                <a:lnTo>
                  <a:pt x="980" y="51"/>
                </a:lnTo>
                <a:lnTo>
                  <a:pt x="1005" y="51"/>
                </a:lnTo>
                <a:lnTo>
                  <a:pt x="1018" y="76"/>
                </a:lnTo>
                <a:lnTo>
                  <a:pt x="1056" y="89"/>
                </a:lnTo>
                <a:lnTo>
                  <a:pt x="1082" y="101"/>
                </a:lnTo>
                <a:lnTo>
                  <a:pt x="1094" y="114"/>
                </a:lnTo>
                <a:lnTo>
                  <a:pt x="1107" y="127"/>
                </a:lnTo>
                <a:lnTo>
                  <a:pt x="1132" y="140"/>
                </a:lnTo>
                <a:lnTo>
                  <a:pt x="1132" y="152"/>
                </a:lnTo>
                <a:lnTo>
                  <a:pt x="1145" y="165"/>
                </a:lnTo>
                <a:lnTo>
                  <a:pt x="1158" y="178"/>
                </a:lnTo>
                <a:lnTo>
                  <a:pt x="1145" y="190"/>
                </a:lnTo>
                <a:lnTo>
                  <a:pt x="1145" y="203"/>
                </a:lnTo>
                <a:lnTo>
                  <a:pt x="1132" y="216"/>
                </a:lnTo>
                <a:lnTo>
                  <a:pt x="1107" y="216"/>
                </a:lnTo>
                <a:lnTo>
                  <a:pt x="1107" y="228"/>
                </a:lnTo>
                <a:lnTo>
                  <a:pt x="1094" y="228"/>
                </a:lnTo>
                <a:lnTo>
                  <a:pt x="1082" y="241"/>
                </a:lnTo>
                <a:lnTo>
                  <a:pt x="1082" y="266"/>
                </a:lnTo>
                <a:lnTo>
                  <a:pt x="1069" y="279"/>
                </a:lnTo>
                <a:lnTo>
                  <a:pt x="1069" y="304"/>
                </a:lnTo>
                <a:lnTo>
                  <a:pt x="1056" y="342"/>
                </a:lnTo>
                <a:lnTo>
                  <a:pt x="1043" y="368"/>
                </a:lnTo>
                <a:lnTo>
                  <a:pt x="1043" y="406"/>
                </a:lnTo>
                <a:lnTo>
                  <a:pt x="1031" y="444"/>
                </a:lnTo>
                <a:lnTo>
                  <a:pt x="1018" y="494"/>
                </a:lnTo>
                <a:lnTo>
                  <a:pt x="1018" y="545"/>
                </a:lnTo>
                <a:lnTo>
                  <a:pt x="1005" y="596"/>
                </a:lnTo>
                <a:lnTo>
                  <a:pt x="993" y="646"/>
                </a:lnTo>
                <a:lnTo>
                  <a:pt x="980" y="710"/>
                </a:lnTo>
                <a:lnTo>
                  <a:pt x="967" y="77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5027295" y="2565718"/>
            <a:ext cx="1147763" cy="201612"/>
          </a:xfrm>
          <a:custGeom>
            <a:avLst/>
            <a:gdLst>
              <a:gd name="txL" fmla="*/ 0 w 1806"/>
              <a:gd name="txT" fmla="*/ 0 h 317"/>
              <a:gd name="txR" fmla="*/ 1806 w 1806"/>
              <a:gd name="txB" fmla="*/ 317 h 317"/>
            </a:gdLst>
            <a:ahLst/>
            <a:cxnLst>
              <a:cxn ang="0">
                <a:pos x="724184433" y="56224944"/>
              </a:cxn>
              <a:cxn ang="0">
                <a:pos x="714087169" y="61483392"/>
              </a:cxn>
              <a:cxn ang="0">
                <a:pos x="688237716" y="61483392"/>
              </a:cxn>
              <a:cxn ang="0">
                <a:pos x="647444465" y="61483392"/>
              </a:cxn>
              <a:cxn ang="0">
                <a:pos x="590899025" y="61483392"/>
              </a:cxn>
              <a:cxn ang="0">
                <a:pos x="534353585" y="66741840"/>
              </a:cxn>
              <a:cxn ang="0">
                <a:pos x="467307320" y="71595792"/>
              </a:cxn>
              <a:cxn ang="0">
                <a:pos x="395413886" y="76854240"/>
              </a:cxn>
              <a:cxn ang="0">
                <a:pos x="323520453" y="86966640"/>
              </a:cxn>
              <a:cxn ang="0">
                <a:pos x="256877748" y="97483536"/>
              </a:cxn>
              <a:cxn ang="0">
                <a:pos x="200332308" y="102337488"/>
              </a:cxn>
              <a:cxn ang="0">
                <a:pos x="159134861" y="112854384"/>
              </a:cxn>
              <a:cxn ang="0">
                <a:pos x="128438874" y="117708336"/>
              </a:cxn>
              <a:cxn ang="0">
                <a:pos x="102589421" y="122966784"/>
              </a:cxn>
              <a:cxn ang="0">
                <a:pos x="81990698" y="122966784"/>
              </a:cxn>
              <a:cxn ang="0">
                <a:pos x="66642704" y="128225232"/>
              </a:cxn>
              <a:cxn ang="0">
                <a:pos x="46043981" y="122966784"/>
              </a:cxn>
              <a:cxn ang="0">
                <a:pos x="20194528" y="107595936"/>
              </a:cxn>
              <a:cxn ang="0">
                <a:pos x="4846534" y="97483536"/>
              </a:cxn>
              <a:cxn ang="0">
                <a:pos x="0" y="86966640"/>
              </a:cxn>
              <a:cxn ang="0">
                <a:pos x="4846534" y="82112688"/>
              </a:cxn>
              <a:cxn ang="0">
                <a:pos x="25445257" y="82112688"/>
              </a:cxn>
              <a:cxn ang="0">
                <a:pos x="51294711" y="76854240"/>
              </a:cxn>
              <a:cxn ang="0">
                <a:pos x="87241427" y="71595792"/>
              </a:cxn>
              <a:cxn ang="0">
                <a:pos x="128438874" y="66741840"/>
              </a:cxn>
              <a:cxn ang="0">
                <a:pos x="179733585" y="56224944"/>
              </a:cxn>
              <a:cxn ang="0">
                <a:pos x="236279025" y="51370992"/>
              </a:cxn>
              <a:cxn ang="0">
                <a:pos x="302921729" y="40854096"/>
              </a:cxn>
              <a:cxn ang="0">
                <a:pos x="374815163" y="30741696"/>
              </a:cxn>
              <a:cxn ang="0">
                <a:pos x="436610698" y="25483248"/>
              </a:cxn>
              <a:cxn ang="0">
                <a:pos x="487905408" y="20629296"/>
              </a:cxn>
              <a:cxn ang="0">
                <a:pos x="529102855" y="10112400"/>
              </a:cxn>
              <a:cxn ang="0">
                <a:pos x="559798842" y="5258448"/>
              </a:cxn>
              <a:cxn ang="0">
                <a:pos x="590899025" y="5258448"/>
              </a:cxn>
              <a:cxn ang="0">
                <a:pos x="611093553" y="0"/>
              </a:cxn>
              <a:cxn ang="0">
                <a:pos x="631692276" y="0"/>
              </a:cxn>
              <a:cxn ang="0">
                <a:pos x="647444465" y="0"/>
              </a:cxn>
              <a:cxn ang="0">
                <a:pos x="678140452" y="15370848"/>
              </a:cxn>
              <a:cxn ang="0">
                <a:pos x="703585710" y="25483248"/>
              </a:cxn>
              <a:cxn ang="0">
                <a:pos x="719337899" y="36000144"/>
              </a:cxn>
              <a:cxn ang="0">
                <a:pos x="724184433" y="46112544"/>
              </a:cxn>
              <a:cxn ang="0">
                <a:pos x="729435163" y="51370992"/>
              </a:cxn>
            </a:cxnLst>
            <a:rect l="txL" t="txT" r="txR" b="txB"/>
            <a:pathLst>
              <a:path w="1806" h="317">
                <a:moveTo>
                  <a:pt x="1806" y="139"/>
                </a:moveTo>
                <a:lnTo>
                  <a:pt x="1793" y="139"/>
                </a:lnTo>
                <a:lnTo>
                  <a:pt x="1781" y="139"/>
                </a:lnTo>
                <a:lnTo>
                  <a:pt x="1768" y="152"/>
                </a:lnTo>
                <a:lnTo>
                  <a:pt x="1730" y="152"/>
                </a:lnTo>
                <a:lnTo>
                  <a:pt x="1704" y="152"/>
                </a:lnTo>
                <a:lnTo>
                  <a:pt x="1653" y="152"/>
                </a:lnTo>
                <a:lnTo>
                  <a:pt x="1603" y="152"/>
                </a:lnTo>
                <a:lnTo>
                  <a:pt x="1539" y="152"/>
                </a:lnTo>
                <a:lnTo>
                  <a:pt x="1463" y="152"/>
                </a:lnTo>
                <a:lnTo>
                  <a:pt x="1399" y="165"/>
                </a:lnTo>
                <a:lnTo>
                  <a:pt x="1323" y="165"/>
                </a:lnTo>
                <a:lnTo>
                  <a:pt x="1234" y="165"/>
                </a:lnTo>
                <a:lnTo>
                  <a:pt x="1157" y="177"/>
                </a:lnTo>
                <a:lnTo>
                  <a:pt x="1068" y="177"/>
                </a:lnTo>
                <a:lnTo>
                  <a:pt x="979" y="190"/>
                </a:lnTo>
                <a:lnTo>
                  <a:pt x="890" y="203"/>
                </a:lnTo>
                <a:lnTo>
                  <a:pt x="801" y="215"/>
                </a:lnTo>
                <a:lnTo>
                  <a:pt x="712" y="228"/>
                </a:lnTo>
                <a:lnTo>
                  <a:pt x="636" y="241"/>
                </a:lnTo>
                <a:lnTo>
                  <a:pt x="559" y="253"/>
                </a:lnTo>
                <a:lnTo>
                  <a:pt x="496" y="253"/>
                </a:lnTo>
                <a:lnTo>
                  <a:pt x="445" y="266"/>
                </a:lnTo>
                <a:lnTo>
                  <a:pt x="394" y="279"/>
                </a:lnTo>
                <a:lnTo>
                  <a:pt x="356" y="279"/>
                </a:lnTo>
                <a:lnTo>
                  <a:pt x="318" y="291"/>
                </a:lnTo>
                <a:lnTo>
                  <a:pt x="279" y="291"/>
                </a:lnTo>
                <a:lnTo>
                  <a:pt x="254" y="304"/>
                </a:lnTo>
                <a:lnTo>
                  <a:pt x="216" y="304"/>
                </a:lnTo>
                <a:lnTo>
                  <a:pt x="203" y="304"/>
                </a:lnTo>
                <a:lnTo>
                  <a:pt x="178" y="317"/>
                </a:lnTo>
                <a:lnTo>
                  <a:pt x="165" y="317"/>
                </a:lnTo>
                <a:lnTo>
                  <a:pt x="139" y="317"/>
                </a:lnTo>
                <a:lnTo>
                  <a:pt x="114" y="304"/>
                </a:lnTo>
                <a:lnTo>
                  <a:pt x="89" y="291"/>
                </a:lnTo>
                <a:lnTo>
                  <a:pt x="50" y="266"/>
                </a:lnTo>
                <a:lnTo>
                  <a:pt x="38" y="253"/>
                </a:lnTo>
                <a:lnTo>
                  <a:pt x="12" y="241"/>
                </a:lnTo>
                <a:lnTo>
                  <a:pt x="0" y="228"/>
                </a:lnTo>
                <a:lnTo>
                  <a:pt x="0" y="215"/>
                </a:lnTo>
                <a:lnTo>
                  <a:pt x="12" y="215"/>
                </a:lnTo>
                <a:lnTo>
                  <a:pt x="12" y="203"/>
                </a:lnTo>
                <a:lnTo>
                  <a:pt x="38" y="203"/>
                </a:lnTo>
                <a:lnTo>
                  <a:pt x="63" y="203"/>
                </a:lnTo>
                <a:lnTo>
                  <a:pt x="89" y="190"/>
                </a:lnTo>
                <a:lnTo>
                  <a:pt x="127" y="190"/>
                </a:lnTo>
                <a:lnTo>
                  <a:pt x="165" y="177"/>
                </a:lnTo>
                <a:lnTo>
                  <a:pt x="216" y="177"/>
                </a:lnTo>
                <a:lnTo>
                  <a:pt x="267" y="165"/>
                </a:lnTo>
                <a:lnTo>
                  <a:pt x="318" y="165"/>
                </a:lnTo>
                <a:lnTo>
                  <a:pt x="381" y="152"/>
                </a:lnTo>
                <a:lnTo>
                  <a:pt x="445" y="139"/>
                </a:lnTo>
                <a:lnTo>
                  <a:pt x="521" y="139"/>
                </a:lnTo>
                <a:lnTo>
                  <a:pt x="585" y="127"/>
                </a:lnTo>
                <a:lnTo>
                  <a:pt x="674" y="114"/>
                </a:lnTo>
                <a:lnTo>
                  <a:pt x="750" y="101"/>
                </a:lnTo>
                <a:lnTo>
                  <a:pt x="839" y="89"/>
                </a:lnTo>
                <a:lnTo>
                  <a:pt x="928" y="76"/>
                </a:lnTo>
                <a:lnTo>
                  <a:pt x="1005" y="76"/>
                </a:lnTo>
                <a:lnTo>
                  <a:pt x="1081" y="63"/>
                </a:lnTo>
                <a:lnTo>
                  <a:pt x="1145" y="51"/>
                </a:lnTo>
                <a:lnTo>
                  <a:pt x="1208" y="51"/>
                </a:lnTo>
                <a:lnTo>
                  <a:pt x="1259" y="38"/>
                </a:lnTo>
                <a:lnTo>
                  <a:pt x="1310" y="25"/>
                </a:lnTo>
                <a:lnTo>
                  <a:pt x="1348" y="25"/>
                </a:lnTo>
                <a:lnTo>
                  <a:pt x="1386" y="13"/>
                </a:lnTo>
                <a:lnTo>
                  <a:pt x="1424" y="13"/>
                </a:lnTo>
                <a:lnTo>
                  <a:pt x="1463" y="13"/>
                </a:lnTo>
                <a:lnTo>
                  <a:pt x="1488" y="13"/>
                </a:lnTo>
                <a:lnTo>
                  <a:pt x="1513" y="0"/>
                </a:lnTo>
                <a:lnTo>
                  <a:pt x="1539" y="0"/>
                </a:lnTo>
                <a:lnTo>
                  <a:pt x="1564" y="0"/>
                </a:lnTo>
                <a:lnTo>
                  <a:pt x="1577" y="0"/>
                </a:lnTo>
                <a:lnTo>
                  <a:pt x="1603" y="0"/>
                </a:lnTo>
                <a:lnTo>
                  <a:pt x="1641" y="13"/>
                </a:lnTo>
                <a:lnTo>
                  <a:pt x="1679" y="38"/>
                </a:lnTo>
                <a:lnTo>
                  <a:pt x="1730" y="51"/>
                </a:lnTo>
                <a:lnTo>
                  <a:pt x="1742" y="63"/>
                </a:lnTo>
                <a:lnTo>
                  <a:pt x="1755" y="76"/>
                </a:lnTo>
                <a:lnTo>
                  <a:pt x="1781" y="89"/>
                </a:lnTo>
                <a:lnTo>
                  <a:pt x="1781" y="101"/>
                </a:lnTo>
                <a:lnTo>
                  <a:pt x="1793" y="114"/>
                </a:lnTo>
                <a:lnTo>
                  <a:pt x="1793" y="127"/>
                </a:lnTo>
                <a:lnTo>
                  <a:pt x="1806" y="127"/>
                </a:lnTo>
                <a:lnTo>
                  <a:pt x="1806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5236845" y="2356168"/>
            <a:ext cx="647700" cy="153987"/>
          </a:xfrm>
          <a:custGeom>
            <a:avLst/>
            <a:gdLst>
              <a:gd name="txL" fmla="*/ 0 w 1018"/>
              <a:gd name="txT" fmla="*/ 0 h 241"/>
              <a:gd name="txR" fmla="*/ 1018 w 1018"/>
              <a:gd name="txB" fmla="*/ 241 h 241"/>
            </a:gdLst>
            <a:ahLst/>
            <a:cxnLst>
              <a:cxn ang="0">
                <a:pos x="20645597" y="93491194"/>
              </a:cxn>
              <a:cxn ang="0">
                <a:pos x="10524807" y="88183435"/>
              </a:cxn>
              <a:cxn ang="0">
                <a:pos x="5262403" y="82876315"/>
              </a:cxn>
              <a:cxn ang="0">
                <a:pos x="0" y="77976844"/>
              </a:cxn>
              <a:cxn ang="0">
                <a:pos x="0" y="67362604"/>
              </a:cxn>
              <a:cxn ang="0">
                <a:pos x="10524807" y="67362604"/>
              </a:cxn>
              <a:cxn ang="0">
                <a:pos x="20645597" y="62463133"/>
              </a:cxn>
              <a:cxn ang="0">
                <a:pos x="31170403" y="62463133"/>
              </a:cxn>
              <a:cxn ang="0">
                <a:pos x="46552960" y="57156013"/>
              </a:cxn>
              <a:cxn ang="0">
                <a:pos x="67198557" y="57156013"/>
              </a:cxn>
              <a:cxn ang="0">
                <a:pos x="87844153" y="51848892"/>
              </a:cxn>
              <a:cxn ang="0">
                <a:pos x="108084460" y="46949422"/>
              </a:cxn>
              <a:cxn ang="0">
                <a:pos x="133992460" y="41642302"/>
              </a:cxn>
              <a:cxn ang="0">
                <a:pos x="159900460" y="41642302"/>
              </a:cxn>
              <a:cxn ang="0">
                <a:pos x="180545421" y="36335181"/>
              </a:cxn>
              <a:cxn ang="0">
                <a:pos x="200786364" y="31435711"/>
              </a:cxn>
              <a:cxn ang="0">
                <a:pos x="221431324" y="31435711"/>
              </a:cxn>
              <a:cxn ang="0">
                <a:pos x="237219171" y="26128591"/>
              </a:cxn>
              <a:cxn ang="0">
                <a:pos x="257459478" y="20820831"/>
              </a:cxn>
              <a:cxn ang="0">
                <a:pos x="267984921" y="15922000"/>
              </a:cxn>
              <a:cxn ang="0">
                <a:pos x="283367478" y="10614880"/>
              </a:cxn>
              <a:cxn ang="0">
                <a:pos x="293487631" y="10614880"/>
              </a:cxn>
              <a:cxn ang="0">
                <a:pos x="304013074" y="5307120"/>
              </a:cxn>
              <a:cxn ang="0">
                <a:pos x="314133228" y="5307120"/>
              </a:cxn>
              <a:cxn ang="0">
                <a:pos x="319395631" y="0"/>
              </a:cxn>
              <a:cxn ang="0">
                <a:pos x="334778824" y="0"/>
              </a:cxn>
              <a:cxn ang="0">
                <a:pos x="345303631" y="0"/>
              </a:cxn>
              <a:cxn ang="0">
                <a:pos x="355423784" y="0"/>
              </a:cxn>
              <a:cxn ang="0">
                <a:pos x="365949228" y="0"/>
              </a:cxn>
              <a:cxn ang="0">
                <a:pos x="381331784" y="5307120"/>
              </a:cxn>
              <a:cxn ang="0">
                <a:pos x="391451938" y="5307120"/>
              </a:cxn>
              <a:cxn ang="0">
                <a:pos x="401977381" y="15922000"/>
              </a:cxn>
              <a:cxn ang="0">
                <a:pos x="406835131" y="20820831"/>
              </a:cxn>
              <a:cxn ang="0">
                <a:pos x="412097534" y="26128591"/>
              </a:cxn>
              <a:cxn ang="0">
                <a:pos x="412097534" y="31435711"/>
              </a:cxn>
              <a:cxn ang="0">
                <a:pos x="406835131" y="36335181"/>
              </a:cxn>
              <a:cxn ang="0">
                <a:pos x="401977381" y="36335181"/>
              </a:cxn>
              <a:cxn ang="0">
                <a:pos x="391451938" y="41642302"/>
              </a:cxn>
              <a:cxn ang="0">
                <a:pos x="376069381" y="46949422"/>
              </a:cxn>
              <a:cxn ang="0">
                <a:pos x="360686824" y="46949422"/>
              </a:cxn>
              <a:cxn ang="0">
                <a:pos x="345303631" y="51848892"/>
              </a:cxn>
              <a:cxn ang="0">
                <a:pos x="324658671" y="57156013"/>
              </a:cxn>
              <a:cxn ang="0">
                <a:pos x="278105074" y="67362604"/>
              </a:cxn>
              <a:cxn ang="0">
                <a:pos x="237219171" y="72669724"/>
              </a:cxn>
              <a:cxn ang="0">
                <a:pos x="195928614" y="82876315"/>
              </a:cxn>
              <a:cxn ang="0">
                <a:pos x="154638057" y="82876315"/>
              </a:cxn>
              <a:cxn ang="0">
                <a:pos x="133992460" y="88183435"/>
              </a:cxn>
              <a:cxn ang="0">
                <a:pos x="118609903" y="93491194"/>
              </a:cxn>
              <a:cxn ang="0">
                <a:pos x="103226710" y="93491194"/>
              </a:cxn>
              <a:cxn ang="0">
                <a:pos x="87844153" y="93491194"/>
              </a:cxn>
              <a:cxn ang="0">
                <a:pos x="77318710" y="98390026"/>
              </a:cxn>
              <a:cxn ang="0">
                <a:pos x="67198557" y="98390026"/>
              </a:cxn>
              <a:cxn ang="0">
                <a:pos x="61936153" y="98390026"/>
              </a:cxn>
              <a:cxn ang="0">
                <a:pos x="56673750" y="98390026"/>
              </a:cxn>
              <a:cxn ang="0">
                <a:pos x="46552960" y="98390026"/>
              </a:cxn>
              <a:cxn ang="0">
                <a:pos x="36028153" y="98390026"/>
              </a:cxn>
              <a:cxn ang="0">
                <a:pos x="31170403" y="98390026"/>
              </a:cxn>
              <a:cxn ang="0">
                <a:pos x="20645597" y="93491194"/>
              </a:cxn>
            </a:cxnLst>
            <a:rect l="txL" t="txT" r="txR" b="txB"/>
            <a:pathLst>
              <a:path w="1018" h="241">
                <a:moveTo>
                  <a:pt x="51" y="229"/>
                </a:moveTo>
                <a:lnTo>
                  <a:pt x="26" y="216"/>
                </a:lnTo>
                <a:lnTo>
                  <a:pt x="13" y="203"/>
                </a:lnTo>
                <a:lnTo>
                  <a:pt x="0" y="191"/>
                </a:lnTo>
                <a:lnTo>
                  <a:pt x="0" y="165"/>
                </a:lnTo>
                <a:lnTo>
                  <a:pt x="26" y="165"/>
                </a:lnTo>
                <a:lnTo>
                  <a:pt x="51" y="153"/>
                </a:lnTo>
                <a:lnTo>
                  <a:pt x="77" y="153"/>
                </a:lnTo>
                <a:lnTo>
                  <a:pt x="115" y="140"/>
                </a:lnTo>
                <a:lnTo>
                  <a:pt x="166" y="140"/>
                </a:lnTo>
                <a:lnTo>
                  <a:pt x="217" y="127"/>
                </a:lnTo>
                <a:lnTo>
                  <a:pt x="267" y="115"/>
                </a:lnTo>
                <a:lnTo>
                  <a:pt x="331" y="102"/>
                </a:lnTo>
                <a:lnTo>
                  <a:pt x="395" y="102"/>
                </a:lnTo>
                <a:lnTo>
                  <a:pt x="446" y="89"/>
                </a:lnTo>
                <a:lnTo>
                  <a:pt x="496" y="77"/>
                </a:lnTo>
                <a:lnTo>
                  <a:pt x="547" y="77"/>
                </a:lnTo>
                <a:lnTo>
                  <a:pt x="586" y="64"/>
                </a:lnTo>
                <a:lnTo>
                  <a:pt x="636" y="51"/>
                </a:lnTo>
                <a:lnTo>
                  <a:pt x="662" y="39"/>
                </a:lnTo>
                <a:lnTo>
                  <a:pt x="700" y="26"/>
                </a:lnTo>
                <a:lnTo>
                  <a:pt x="725" y="26"/>
                </a:lnTo>
                <a:lnTo>
                  <a:pt x="751" y="13"/>
                </a:lnTo>
                <a:lnTo>
                  <a:pt x="776" y="13"/>
                </a:lnTo>
                <a:lnTo>
                  <a:pt x="789" y="0"/>
                </a:lnTo>
                <a:lnTo>
                  <a:pt x="827" y="0"/>
                </a:lnTo>
                <a:lnTo>
                  <a:pt x="853" y="0"/>
                </a:lnTo>
                <a:lnTo>
                  <a:pt x="878" y="0"/>
                </a:lnTo>
                <a:lnTo>
                  <a:pt x="904" y="0"/>
                </a:lnTo>
                <a:lnTo>
                  <a:pt x="942" y="13"/>
                </a:lnTo>
                <a:lnTo>
                  <a:pt x="967" y="13"/>
                </a:lnTo>
                <a:lnTo>
                  <a:pt x="993" y="39"/>
                </a:lnTo>
                <a:lnTo>
                  <a:pt x="1005" y="51"/>
                </a:lnTo>
                <a:lnTo>
                  <a:pt x="1018" y="64"/>
                </a:lnTo>
                <a:lnTo>
                  <a:pt x="1018" y="77"/>
                </a:lnTo>
                <a:lnTo>
                  <a:pt x="1005" y="89"/>
                </a:lnTo>
                <a:lnTo>
                  <a:pt x="993" y="89"/>
                </a:lnTo>
                <a:lnTo>
                  <a:pt x="967" y="102"/>
                </a:lnTo>
                <a:lnTo>
                  <a:pt x="929" y="115"/>
                </a:lnTo>
                <a:lnTo>
                  <a:pt x="891" y="115"/>
                </a:lnTo>
                <a:lnTo>
                  <a:pt x="853" y="127"/>
                </a:lnTo>
                <a:lnTo>
                  <a:pt x="802" y="140"/>
                </a:lnTo>
                <a:lnTo>
                  <a:pt x="687" y="165"/>
                </a:lnTo>
                <a:lnTo>
                  <a:pt x="586" y="178"/>
                </a:lnTo>
                <a:lnTo>
                  <a:pt x="484" y="203"/>
                </a:lnTo>
                <a:lnTo>
                  <a:pt x="382" y="203"/>
                </a:lnTo>
                <a:lnTo>
                  <a:pt x="331" y="216"/>
                </a:lnTo>
                <a:lnTo>
                  <a:pt x="293" y="229"/>
                </a:lnTo>
                <a:lnTo>
                  <a:pt x="255" y="229"/>
                </a:lnTo>
                <a:lnTo>
                  <a:pt x="217" y="229"/>
                </a:lnTo>
                <a:lnTo>
                  <a:pt x="191" y="241"/>
                </a:lnTo>
                <a:lnTo>
                  <a:pt x="166" y="241"/>
                </a:lnTo>
                <a:lnTo>
                  <a:pt x="153" y="241"/>
                </a:lnTo>
                <a:lnTo>
                  <a:pt x="140" y="241"/>
                </a:lnTo>
                <a:lnTo>
                  <a:pt x="115" y="241"/>
                </a:lnTo>
                <a:lnTo>
                  <a:pt x="89" y="241"/>
                </a:lnTo>
                <a:lnTo>
                  <a:pt x="77" y="241"/>
                </a:lnTo>
                <a:lnTo>
                  <a:pt x="51" y="2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5043170" y="1897380"/>
            <a:ext cx="1220788" cy="250825"/>
          </a:xfrm>
          <a:custGeom>
            <a:avLst/>
            <a:gdLst>
              <a:gd name="txL" fmla="*/ 0 w 1921"/>
              <a:gd name="txT" fmla="*/ 0 h 393"/>
              <a:gd name="txR" fmla="*/ 1921 w 1921"/>
              <a:gd name="txB" fmla="*/ 393 h 393"/>
            </a:gdLst>
            <a:ahLst/>
            <a:cxnLst>
              <a:cxn ang="0">
                <a:pos x="745112817" y="26069844"/>
              </a:cxn>
              <a:cxn ang="0">
                <a:pos x="760459413" y="36253467"/>
              </a:cxn>
              <a:cxn ang="0">
                <a:pos x="770556175" y="41548874"/>
              </a:cxn>
              <a:cxn ang="0">
                <a:pos x="775806008" y="46436451"/>
              </a:cxn>
              <a:cxn ang="0">
                <a:pos x="775806008" y="57027266"/>
              </a:cxn>
              <a:cxn ang="0">
                <a:pos x="760459413" y="67210888"/>
              </a:cxn>
              <a:cxn ang="0">
                <a:pos x="745112817" y="67210888"/>
              </a:cxn>
              <a:cxn ang="0">
                <a:pos x="719266556" y="72506295"/>
              </a:cxn>
              <a:cxn ang="0">
                <a:pos x="678073063" y="72506295"/>
              </a:cxn>
              <a:cxn ang="0">
                <a:pos x="626783444" y="72506295"/>
              </a:cxn>
              <a:cxn ang="0">
                <a:pos x="575493825" y="77394511"/>
              </a:cxn>
              <a:cxn ang="0">
                <a:pos x="524204207" y="82689918"/>
              </a:cxn>
              <a:cxn ang="0">
                <a:pos x="483010714" y="82689918"/>
              </a:cxn>
              <a:cxn ang="0">
                <a:pos x="447067690" y="87985325"/>
              </a:cxn>
              <a:cxn ang="0">
                <a:pos x="411124667" y="92873541"/>
              </a:cxn>
              <a:cxn ang="0">
                <a:pos x="369931174" y="98168948"/>
              </a:cxn>
              <a:cxn ang="0">
                <a:pos x="328738317" y="108352571"/>
              </a:cxn>
              <a:cxn ang="0">
                <a:pos x="277448698" y="113647978"/>
              </a:cxn>
              <a:cxn ang="0">
                <a:pos x="231005373" y="123830962"/>
              </a:cxn>
              <a:cxn ang="0">
                <a:pos x="184965587" y="134421777"/>
              </a:cxn>
              <a:cxn ang="0">
                <a:pos x="149022563" y="139309992"/>
              </a:cxn>
              <a:cxn ang="0">
                <a:pos x="113079540" y="149900806"/>
              </a:cxn>
              <a:cxn ang="0">
                <a:pos x="87232643" y="154789022"/>
              </a:cxn>
              <a:cxn ang="0">
                <a:pos x="66636214" y="160084429"/>
              </a:cxn>
              <a:cxn ang="0">
                <a:pos x="51289619" y="160084429"/>
              </a:cxn>
              <a:cxn ang="0">
                <a:pos x="41193492" y="160084429"/>
              </a:cxn>
              <a:cxn ang="0">
                <a:pos x="30693190" y="149900806"/>
              </a:cxn>
              <a:cxn ang="0">
                <a:pos x="15346595" y="139309992"/>
              </a:cxn>
              <a:cxn ang="0">
                <a:pos x="5249833" y="129126369"/>
              </a:cxn>
              <a:cxn ang="0">
                <a:pos x="5249833" y="123830962"/>
              </a:cxn>
              <a:cxn ang="0">
                <a:pos x="10096126" y="118943385"/>
              </a:cxn>
              <a:cxn ang="0">
                <a:pos x="20596428" y="118943385"/>
              </a:cxn>
              <a:cxn ang="0">
                <a:pos x="41193492" y="113647978"/>
              </a:cxn>
              <a:cxn ang="0">
                <a:pos x="71886047" y="108352571"/>
              </a:cxn>
              <a:cxn ang="0">
                <a:pos x="113079540" y="103464355"/>
              </a:cxn>
              <a:cxn ang="0">
                <a:pos x="164369159" y="92873541"/>
              </a:cxn>
              <a:cxn ang="0">
                <a:pos x="226159080" y="82689918"/>
              </a:cxn>
              <a:cxn ang="0">
                <a:pos x="298045127" y="67210888"/>
              </a:cxn>
              <a:cxn ang="0">
                <a:pos x="375181643" y="51731858"/>
              </a:cxn>
              <a:cxn ang="0">
                <a:pos x="447067690" y="41548874"/>
              </a:cxn>
              <a:cxn ang="0">
                <a:pos x="508454071" y="30958060"/>
              </a:cxn>
              <a:cxn ang="0">
                <a:pos x="560147230" y="20774437"/>
              </a:cxn>
              <a:cxn ang="0">
                <a:pos x="606187016" y="10590814"/>
              </a:cxn>
              <a:cxn ang="0">
                <a:pos x="637283746" y="5295407"/>
              </a:cxn>
              <a:cxn ang="0">
                <a:pos x="662726468" y="5295407"/>
              </a:cxn>
              <a:cxn ang="0">
                <a:pos x="678073063" y="0"/>
              </a:cxn>
              <a:cxn ang="0">
                <a:pos x="693419658" y="5295407"/>
              </a:cxn>
              <a:cxn ang="0">
                <a:pos x="719266556" y="15479030"/>
              </a:cxn>
            </a:cxnLst>
            <a:rect l="txL" t="txT" r="txR" b="txB"/>
            <a:pathLst>
              <a:path w="1921" h="393">
                <a:moveTo>
                  <a:pt x="1819" y="64"/>
                </a:moveTo>
                <a:lnTo>
                  <a:pt x="1845" y="64"/>
                </a:lnTo>
                <a:lnTo>
                  <a:pt x="1870" y="76"/>
                </a:lnTo>
                <a:lnTo>
                  <a:pt x="1883" y="89"/>
                </a:lnTo>
                <a:lnTo>
                  <a:pt x="1896" y="89"/>
                </a:lnTo>
                <a:lnTo>
                  <a:pt x="1908" y="102"/>
                </a:lnTo>
                <a:lnTo>
                  <a:pt x="1921" y="102"/>
                </a:lnTo>
                <a:lnTo>
                  <a:pt x="1921" y="114"/>
                </a:lnTo>
                <a:lnTo>
                  <a:pt x="1921" y="127"/>
                </a:lnTo>
                <a:lnTo>
                  <a:pt x="1921" y="140"/>
                </a:lnTo>
                <a:lnTo>
                  <a:pt x="1896" y="152"/>
                </a:lnTo>
                <a:lnTo>
                  <a:pt x="1883" y="165"/>
                </a:lnTo>
                <a:lnTo>
                  <a:pt x="1870" y="165"/>
                </a:lnTo>
                <a:lnTo>
                  <a:pt x="1845" y="165"/>
                </a:lnTo>
                <a:lnTo>
                  <a:pt x="1807" y="178"/>
                </a:lnTo>
                <a:lnTo>
                  <a:pt x="1781" y="178"/>
                </a:lnTo>
                <a:lnTo>
                  <a:pt x="1730" y="178"/>
                </a:lnTo>
                <a:lnTo>
                  <a:pt x="1679" y="178"/>
                </a:lnTo>
                <a:lnTo>
                  <a:pt x="1616" y="178"/>
                </a:lnTo>
                <a:lnTo>
                  <a:pt x="1552" y="178"/>
                </a:lnTo>
                <a:lnTo>
                  <a:pt x="1488" y="190"/>
                </a:lnTo>
                <a:lnTo>
                  <a:pt x="1425" y="190"/>
                </a:lnTo>
                <a:lnTo>
                  <a:pt x="1361" y="190"/>
                </a:lnTo>
                <a:lnTo>
                  <a:pt x="1298" y="203"/>
                </a:lnTo>
                <a:lnTo>
                  <a:pt x="1247" y="203"/>
                </a:lnTo>
                <a:lnTo>
                  <a:pt x="1196" y="203"/>
                </a:lnTo>
                <a:lnTo>
                  <a:pt x="1145" y="216"/>
                </a:lnTo>
                <a:lnTo>
                  <a:pt x="1107" y="216"/>
                </a:lnTo>
                <a:lnTo>
                  <a:pt x="1056" y="228"/>
                </a:lnTo>
                <a:lnTo>
                  <a:pt x="1018" y="228"/>
                </a:lnTo>
                <a:lnTo>
                  <a:pt x="967" y="228"/>
                </a:lnTo>
                <a:lnTo>
                  <a:pt x="916" y="241"/>
                </a:lnTo>
                <a:lnTo>
                  <a:pt x="865" y="254"/>
                </a:lnTo>
                <a:lnTo>
                  <a:pt x="814" y="266"/>
                </a:lnTo>
                <a:lnTo>
                  <a:pt x="751" y="266"/>
                </a:lnTo>
                <a:lnTo>
                  <a:pt x="687" y="279"/>
                </a:lnTo>
                <a:lnTo>
                  <a:pt x="623" y="292"/>
                </a:lnTo>
                <a:lnTo>
                  <a:pt x="572" y="304"/>
                </a:lnTo>
                <a:lnTo>
                  <a:pt x="509" y="317"/>
                </a:lnTo>
                <a:lnTo>
                  <a:pt x="458" y="330"/>
                </a:lnTo>
                <a:lnTo>
                  <a:pt x="407" y="342"/>
                </a:lnTo>
                <a:lnTo>
                  <a:pt x="369" y="342"/>
                </a:lnTo>
                <a:lnTo>
                  <a:pt x="318" y="355"/>
                </a:lnTo>
                <a:lnTo>
                  <a:pt x="280" y="368"/>
                </a:lnTo>
                <a:lnTo>
                  <a:pt x="254" y="368"/>
                </a:lnTo>
                <a:lnTo>
                  <a:pt x="216" y="380"/>
                </a:lnTo>
                <a:lnTo>
                  <a:pt x="191" y="380"/>
                </a:lnTo>
                <a:lnTo>
                  <a:pt x="165" y="393"/>
                </a:lnTo>
                <a:lnTo>
                  <a:pt x="153" y="393"/>
                </a:lnTo>
                <a:lnTo>
                  <a:pt x="127" y="393"/>
                </a:lnTo>
                <a:lnTo>
                  <a:pt x="114" y="393"/>
                </a:lnTo>
                <a:lnTo>
                  <a:pt x="102" y="393"/>
                </a:lnTo>
                <a:lnTo>
                  <a:pt x="89" y="380"/>
                </a:lnTo>
                <a:lnTo>
                  <a:pt x="76" y="368"/>
                </a:lnTo>
                <a:lnTo>
                  <a:pt x="51" y="355"/>
                </a:lnTo>
                <a:lnTo>
                  <a:pt x="38" y="342"/>
                </a:lnTo>
                <a:lnTo>
                  <a:pt x="25" y="330"/>
                </a:lnTo>
                <a:lnTo>
                  <a:pt x="13" y="317"/>
                </a:lnTo>
                <a:lnTo>
                  <a:pt x="0" y="304"/>
                </a:lnTo>
                <a:lnTo>
                  <a:pt x="13" y="304"/>
                </a:lnTo>
                <a:lnTo>
                  <a:pt x="13" y="292"/>
                </a:lnTo>
                <a:lnTo>
                  <a:pt x="25" y="292"/>
                </a:lnTo>
                <a:lnTo>
                  <a:pt x="38" y="292"/>
                </a:lnTo>
                <a:lnTo>
                  <a:pt x="51" y="292"/>
                </a:lnTo>
                <a:lnTo>
                  <a:pt x="76" y="292"/>
                </a:lnTo>
                <a:lnTo>
                  <a:pt x="102" y="279"/>
                </a:lnTo>
                <a:lnTo>
                  <a:pt x="140" y="279"/>
                </a:lnTo>
                <a:lnTo>
                  <a:pt x="178" y="266"/>
                </a:lnTo>
                <a:lnTo>
                  <a:pt x="229" y="266"/>
                </a:lnTo>
                <a:lnTo>
                  <a:pt x="280" y="254"/>
                </a:lnTo>
                <a:lnTo>
                  <a:pt x="343" y="241"/>
                </a:lnTo>
                <a:lnTo>
                  <a:pt x="407" y="228"/>
                </a:lnTo>
                <a:lnTo>
                  <a:pt x="483" y="216"/>
                </a:lnTo>
                <a:lnTo>
                  <a:pt x="560" y="203"/>
                </a:lnTo>
                <a:lnTo>
                  <a:pt x="649" y="190"/>
                </a:lnTo>
                <a:lnTo>
                  <a:pt x="738" y="165"/>
                </a:lnTo>
                <a:lnTo>
                  <a:pt x="840" y="152"/>
                </a:lnTo>
                <a:lnTo>
                  <a:pt x="929" y="127"/>
                </a:lnTo>
                <a:lnTo>
                  <a:pt x="1018" y="114"/>
                </a:lnTo>
                <a:lnTo>
                  <a:pt x="1107" y="102"/>
                </a:lnTo>
                <a:lnTo>
                  <a:pt x="1183" y="89"/>
                </a:lnTo>
                <a:lnTo>
                  <a:pt x="1259" y="76"/>
                </a:lnTo>
                <a:lnTo>
                  <a:pt x="1323" y="64"/>
                </a:lnTo>
                <a:lnTo>
                  <a:pt x="1387" y="51"/>
                </a:lnTo>
                <a:lnTo>
                  <a:pt x="1450" y="38"/>
                </a:lnTo>
                <a:lnTo>
                  <a:pt x="1501" y="26"/>
                </a:lnTo>
                <a:lnTo>
                  <a:pt x="1539" y="26"/>
                </a:lnTo>
                <a:lnTo>
                  <a:pt x="1578" y="13"/>
                </a:lnTo>
                <a:lnTo>
                  <a:pt x="1616" y="13"/>
                </a:lnTo>
                <a:lnTo>
                  <a:pt x="1641" y="13"/>
                </a:lnTo>
                <a:lnTo>
                  <a:pt x="1667" y="13"/>
                </a:lnTo>
                <a:lnTo>
                  <a:pt x="1679" y="0"/>
                </a:lnTo>
                <a:lnTo>
                  <a:pt x="1692" y="0"/>
                </a:lnTo>
                <a:lnTo>
                  <a:pt x="1717" y="13"/>
                </a:lnTo>
                <a:lnTo>
                  <a:pt x="1743" y="26"/>
                </a:lnTo>
                <a:lnTo>
                  <a:pt x="1781" y="38"/>
                </a:lnTo>
                <a:lnTo>
                  <a:pt x="1819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2" name="Freeform 84"/>
          <p:cNvSpPr/>
          <p:nvPr/>
        </p:nvSpPr>
        <p:spPr>
          <a:xfrm>
            <a:off x="5220970" y="2179955"/>
            <a:ext cx="687388" cy="136525"/>
          </a:xfrm>
          <a:custGeom>
            <a:avLst/>
            <a:gdLst>
              <a:gd name="txL" fmla="*/ 0 w 1081"/>
              <a:gd name="txT" fmla="*/ 0 h 215"/>
              <a:gd name="txR" fmla="*/ 1081 w 1081"/>
              <a:gd name="txB" fmla="*/ 215 h 215"/>
            </a:gdLst>
            <a:ahLst/>
            <a:cxnLst>
              <a:cxn ang="0">
                <a:pos x="437097375" y="10080625"/>
              </a:cxn>
              <a:cxn ang="0">
                <a:pos x="432244963" y="20161250"/>
              </a:cxn>
              <a:cxn ang="0">
                <a:pos x="416475735" y="25403175"/>
              </a:cxn>
              <a:cxn ang="0">
                <a:pos x="395854095" y="30645100"/>
              </a:cxn>
              <a:cxn ang="0">
                <a:pos x="355015236" y="40725725"/>
              </a:cxn>
              <a:cxn ang="0">
                <a:pos x="293150316" y="45967650"/>
              </a:cxn>
              <a:cxn ang="0">
                <a:pos x="221176786" y="61290200"/>
              </a:cxn>
              <a:cxn ang="0">
                <a:pos x="159311866" y="71370825"/>
              </a:cxn>
              <a:cxn ang="0">
                <a:pos x="118068586" y="76612750"/>
              </a:cxn>
              <a:cxn ang="0">
                <a:pos x="97851367" y="81451450"/>
              </a:cxn>
              <a:cxn ang="0">
                <a:pos x="82082139" y="86693375"/>
              </a:cxn>
              <a:cxn ang="0">
                <a:pos x="71973530" y="86693375"/>
              </a:cxn>
              <a:cxn ang="0">
                <a:pos x="56608087" y="86693375"/>
              </a:cxn>
              <a:cxn ang="0">
                <a:pos x="35986447" y="81451450"/>
              </a:cxn>
              <a:cxn ang="0">
                <a:pos x="20621640" y="76612750"/>
              </a:cxn>
              <a:cxn ang="0">
                <a:pos x="10108610" y="71370825"/>
              </a:cxn>
              <a:cxn ang="0">
                <a:pos x="0" y="61290200"/>
              </a:cxn>
              <a:cxn ang="0">
                <a:pos x="10108610" y="56048275"/>
              </a:cxn>
              <a:cxn ang="0">
                <a:pos x="20621640" y="50806350"/>
              </a:cxn>
              <a:cxn ang="0">
                <a:pos x="35986447" y="45967650"/>
              </a:cxn>
              <a:cxn ang="0">
                <a:pos x="51351890" y="45967650"/>
              </a:cxn>
              <a:cxn ang="0">
                <a:pos x="66716697" y="45967650"/>
              </a:cxn>
              <a:cxn ang="0">
                <a:pos x="82082139" y="40725725"/>
              </a:cxn>
              <a:cxn ang="0">
                <a:pos x="107959977" y="35483800"/>
              </a:cxn>
              <a:cxn ang="0">
                <a:pos x="138690226" y="30645100"/>
              </a:cxn>
              <a:cxn ang="0">
                <a:pos x="174677309" y="25403175"/>
              </a:cxn>
              <a:cxn ang="0">
                <a:pos x="210663756" y="20161250"/>
              </a:cxn>
              <a:cxn ang="0">
                <a:pos x="257163869" y="10080625"/>
              </a:cxn>
              <a:cxn ang="0">
                <a:pos x="298407149" y="4838700"/>
              </a:cxn>
              <a:cxn ang="0">
                <a:pos x="334393596" y="0"/>
              </a:cxn>
              <a:cxn ang="0">
                <a:pos x="365123846" y="0"/>
              </a:cxn>
              <a:cxn ang="0">
                <a:pos x="391001683" y="0"/>
              </a:cxn>
              <a:cxn ang="0">
                <a:pos x="411623323" y="0"/>
              </a:cxn>
              <a:cxn ang="0">
                <a:pos x="426988766" y="0"/>
              </a:cxn>
              <a:cxn ang="0">
                <a:pos x="437097375" y="4838700"/>
              </a:cxn>
            </a:cxnLst>
            <a:rect l="txL" t="txT" r="txR" b="txB"/>
            <a:pathLst>
              <a:path w="1081" h="215">
                <a:moveTo>
                  <a:pt x="1081" y="12"/>
                </a:moveTo>
                <a:lnTo>
                  <a:pt x="1081" y="25"/>
                </a:lnTo>
                <a:lnTo>
                  <a:pt x="1069" y="38"/>
                </a:lnTo>
                <a:lnTo>
                  <a:pt x="1069" y="50"/>
                </a:lnTo>
                <a:lnTo>
                  <a:pt x="1043" y="63"/>
                </a:lnTo>
                <a:lnTo>
                  <a:pt x="1030" y="63"/>
                </a:lnTo>
                <a:lnTo>
                  <a:pt x="1005" y="76"/>
                </a:lnTo>
                <a:lnTo>
                  <a:pt x="979" y="76"/>
                </a:lnTo>
                <a:lnTo>
                  <a:pt x="954" y="88"/>
                </a:lnTo>
                <a:lnTo>
                  <a:pt x="878" y="101"/>
                </a:lnTo>
                <a:lnTo>
                  <a:pt x="801" y="101"/>
                </a:lnTo>
                <a:lnTo>
                  <a:pt x="725" y="114"/>
                </a:lnTo>
                <a:lnTo>
                  <a:pt x="636" y="126"/>
                </a:lnTo>
                <a:lnTo>
                  <a:pt x="547" y="152"/>
                </a:lnTo>
                <a:lnTo>
                  <a:pt x="458" y="164"/>
                </a:lnTo>
                <a:lnTo>
                  <a:pt x="394" y="177"/>
                </a:lnTo>
                <a:lnTo>
                  <a:pt x="318" y="190"/>
                </a:lnTo>
                <a:lnTo>
                  <a:pt x="292" y="190"/>
                </a:lnTo>
                <a:lnTo>
                  <a:pt x="254" y="202"/>
                </a:lnTo>
                <a:lnTo>
                  <a:pt x="242" y="202"/>
                </a:lnTo>
                <a:lnTo>
                  <a:pt x="216" y="215"/>
                </a:lnTo>
                <a:lnTo>
                  <a:pt x="203" y="215"/>
                </a:lnTo>
                <a:lnTo>
                  <a:pt x="191" y="215"/>
                </a:lnTo>
                <a:lnTo>
                  <a:pt x="178" y="215"/>
                </a:lnTo>
                <a:lnTo>
                  <a:pt x="165" y="215"/>
                </a:lnTo>
                <a:lnTo>
                  <a:pt x="140" y="215"/>
                </a:lnTo>
                <a:lnTo>
                  <a:pt x="114" y="202"/>
                </a:lnTo>
                <a:lnTo>
                  <a:pt x="89" y="202"/>
                </a:lnTo>
                <a:lnTo>
                  <a:pt x="63" y="190"/>
                </a:lnTo>
                <a:lnTo>
                  <a:pt x="51" y="190"/>
                </a:lnTo>
                <a:lnTo>
                  <a:pt x="38" y="177"/>
                </a:lnTo>
                <a:lnTo>
                  <a:pt x="25" y="177"/>
                </a:lnTo>
                <a:lnTo>
                  <a:pt x="13" y="164"/>
                </a:lnTo>
                <a:lnTo>
                  <a:pt x="0" y="152"/>
                </a:lnTo>
                <a:lnTo>
                  <a:pt x="13" y="139"/>
                </a:lnTo>
                <a:lnTo>
                  <a:pt x="25" y="139"/>
                </a:lnTo>
                <a:lnTo>
                  <a:pt x="38" y="126"/>
                </a:lnTo>
                <a:lnTo>
                  <a:pt x="51" y="126"/>
                </a:lnTo>
                <a:lnTo>
                  <a:pt x="76" y="126"/>
                </a:lnTo>
                <a:lnTo>
                  <a:pt x="89" y="114"/>
                </a:lnTo>
                <a:lnTo>
                  <a:pt x="102" y="114"/>
                </a:lnTo>
                <a:lnTo>
                  <a:pt x="127" y="114"/>
                </a:lnTo>
                <a:lnTo>
                  <a:pt x="140" y="114"/>
                </a:lnTo>
                <a:lnTo>
                  <a:pt x="165" y="114"/>
                </a:lnTo>
                <a:lnTo>
                  <a:pt x="178" y="101"/>
                </a:lnTo>
                <a:lnTo>
                  <a:pt x="203" y="101"/>
                </a:lnTo>
                <a:lnTo>
                  <a:pt x="242" y="101"/>
                </a:lnTo>
                <a:lnTo>
                  <a:pt x="267" y="88"/>
                </a:lnTo>
                <a:lnTo>
                  <a:pt x="305" y="88"/>
                </a:lnTo>
                <a:lnTo>
                  <a:pt x="343" y="76"/>
                </a:lnTo>
                <a:lnTo>
                  <a:pt x="382" y="76"/>
                </a:lnTo>
                <a:lnTo>
                  <a:pt x="432" y="63"/>
                </a:lnTo>
                <a:lnTo>
                  <a:pt x="471" y="63"/>
                </a:lnTo>
                <a:lnTo>
                  <a:pt x="521" y="50"/>
                </a:lnTo>
                <a:lnTo>
                  <a:pt x="572" y="38"/>
                </a:lnTo>
                <a:lnTo>
                  <a:pt x="636" y="25"/>
                </a:lnTo>
                <a:lnTo>
                  <a:pt x="687" y="25"/>
                </a:lnTo>
                <a:lnTo>
                  <a:pt x="738" y="12"/>
                </a:lnTo>
                <a:lnTo>
                  <a:pt x="789" y="12"/>
                </a:lnTo>
                <a:lnTo>
                  <a:pt x="827" y="0"/>
                </a:lnTo>
                <a:lnTo>
                  <a:pt x="878" y="0"/>
                </a:lnTo>
                <a:lnTo>
                  <a:pt x="903" y="0"/>
                </a:lnTo>
                <a:lnTo>
                  <a:pt x="941" y="0"/>
                </a:lnTo>
                <a:lnTo>
                  <a:pt x="967" y="0"/>
                </a:lnTo>
                <a:lnTo>
                  <a:pt x="992" y="0"/>
                </a:lnTo>
                <a:lnTo>
                  <a:pt x="1018" y="0"/>
                </a:lnTo>
                <a:lnTo>
                  <a:pt x="1043" y="0"/>
                </a:lnTo>
                <a:lnTo>
                  <a:pt x="1056" y="0"/>
                </a:lnTo>
                <a:lnTo>
                  <a:pt x="1069" y="0"/>
                </a:lnTo>
                <a:lnTo>
                  <a:pt x="1081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3" name="Freeform 85"/>
          <p:cNvSpPr/>
          <p:nvPr/>
        </p:nvSpPr>
        <p:spPr>
          <a:xfrm>
            <a:off x="4663758" y="2075180"/>
            <a:ext cx="234950" cy="177800"/>
          </a:xfrm>
          <a:custGeom>
            <a:avLst/>
            <a:gdLst>
              <a:gd name="txL" fmla="*/ 0 w 369"/>
              <a:gd name="txT" fmla="*/ 0 h 279"/>
              <a:gd name="txR" fmla="*/ 369 w 369"/>
              <a:gd name="txB" fmla="*/ 279 h 279"/>
            </a:gdLst>
            <a:ahLst/>
            <a:cxnLst>
              <a:cxn ang="0">
                <a:pos x="108245094" y="25585356"/>
              </a:cxn>
              <a:cxn ang="0">
                <a:pos x="118786008" y="30865188"/>
              </a:cxn>
              <a:cxn ang="0">
                <a:pos x="123651192" y="36145019"/>
              </a:cxn>
              <a:cxn ang="0">
                <a:pos x="134192106" y="41018269"/>
              </a:cxn>
              <a:cxn ang="0">
                <a:pos x="139462245" y="46297463"/>
              </a:cxn>
              <a:cxn ang="0">
                <a:pos x="144327429" y="56450544"/>
              </a:cxn>
              <a:cxn ang="0">
                <a:pos x="144327429" y="61730376"/>
              </a:cxn>
              <a:cxn ang="0">
                <a:pos x="149597568" y="67010207"/>
              </a:cxn>
              <a:cxn ang="0">
                <a:pos x="149597568" y="71883457"/>
              </a:cxn>
              <a:cxn ang="0">
                <a:pos x="149597568" y="82442482"/>
              </a:cxn>
              <a:cxn ang="0">
                <a:pos x="149597568" y="87315732"/>
              </a:cxn>
              <a:cxn ang="0">
                <a:pos x="149597568" y="92595563"/>
              </a:cxn>
              <a:cxn ang="0">
                <a:pos x="149597568" y="97875395"/>
              </a:cxn>
              <a:cxn ang="0">
                <a:pos x="144327429" y="108027839"/>
              </a:cxn>
              <a:cxn ang="0">
                <a:pos x="144327429" y="113307670"/>
              </a:cxn>
              <a:cxn ang="0">
                <a:pos x="139462245" y="113307670"/>
              </a:cxn>
              <a:cxn ang="0">
                <a:pos x="128921331" y="113307670"/>
              </a:cxn>
              <a:cxn ang="0">
                <a:pos x="118786008" y="113307670"/>
              </a:cxn>
              <a:cxn ang="0">
                <a:pos x="108245094" y="108027839"/>
              </a:cxn>
              <a:cxn ang="0">
                <a:pos x="87569494" y="97875395"/>
              </a:cxn>
              <a:cxn ang="0">
                <a:pos x="72163396" y="87315732"/>
              </a:cxn>
              <a:cxn ang="0">
                <a:pos x="56757935" y="71883457"/>
              </a:cxn>
              <a:cxn ang="0">
                <a:pos x="41352473" y="51577295"/>
              </a:cxn>
              <a:cxn ang="0">
                <a:pos x="30811559" y="41018269"/>
              </a:cxn>
              <a:cxn ang="0">
                <a:pos x="25946375" y="36145019"/>
              </a:cxn>
              <a:cxn ang="0">
                <a:pos x="15405461" y="30865188"/>
              </a:cxn>
              <a:cxn ang="0">
                <a:pos x="10135323" y="20712107"/>
              </a:cxn>
              <a:cxn ang="0">
                <a:pos x="10135323" y="15432275"/>
              </a:cxn>
              <a:cxn ang="0">
                <a:pos x="5270139" y="10153081"/>
              </a:cxn>
              <a:cxn ang="0">
                <a:pos x="0" y="5279832"/>
              </a:cxn>
              <a:cxn ang="0">
                <a:pos x="5270139" y="5279832"/>
              </a:cxn>
              <a:cxn ang="0">
                <a:pos x="10135323" y="0"/>
              </a:cxn>
              <a:cxn ang="0">
                <a:pos x="15405461" y="0"/>
              </a:cxn>
              <a:cxn ang="0">
                <a:pos x="25946375" y="0"/>
              </a:cxn>
              <a:cxn ang="0">
                <a:pos x="30811559" y="0"/>
              </a:cxn>
              <a:cxn ang="0">
                <a:pos x="41352473" y="0"/>
              </a:cxn>
              <a:cxn ang="0">
                <a:pos x="56757935" y="0"/>
              </a:cxn>
              <a:cxn ang="0">
                <a:pos x="72163396" y="5279832"/>
              </a:cxn>
              <a:cxn ang="0">
                <a:pos x="92839633" y="10153081"/>
              </a:cxn>
              <a:cxn ang="0">
                <a:pos x="108245094" y="25585356"/>
              </a:cxn>
            </a:cxnLst>
            <a:rect l="txL" t="txT" r="txR" b="txB"/>
            <a:pathLst>
              <a:path w="369" h="279">
                <a:moveTo>
                  <a:pt x="267" y="63"/>
                </a:moveTo>
                <a:lnTo>
                  <a:pt x="293" y="76"/>
                </a:lnTo>
                <a:lnTo>
                  <a:pt x="305" y="89"/>
                </a:lnTo>
                <a:lnTo>
                  <a:pt x="331" y="101"/>
                </a:lnTo>
                <a:lnTo>
                  <a:pt x="344" y="114"/>
                </a:lnTo>
                <a:lnTo>
                  <a:pt x="356" y="139"/>
                </a:lnTo>
                <a:lnTo>
                  <a:pt x="356" y="152"/>
                </a:lnTo>
                <a:lnTo>
                  <a:pt x="369" y="165"/>
                </a:lnTo>
                <a:lnTo>
                  <a:pt x="369" y="177"/>
                </a:lnTo>
                <a:lnTo>
                  <a:pt x="369" y="203"/>
                </a:lnTo>
                <a:lnTo>
                  <a:pt x="369" y="215"/>
                </a:lnTo>
                <a:lnTo>
                  <a:pt x="369" y="228"/>
                </a:lnTo>
                <a:lnTo>
                  <a:pt x="369" y="241"/>
                </a:lnTo>
                <a:lnTo>
                  <a:pt x="356" y="266"/>
                </a:lnTo>
                <a:lnTo>
                  <a:pt x="356" y="279"/>
                </a:lnTo>
                <a:lnTo>
                  <a:pt x="344" y="279"/>
                </a:lnTo>
                <a:lnTo>
                  <a:pt x="318" y="279"/>
                </a:lnTo>
                <a:lnTo>
                  <a:pt x="293" y="279"/>
                </a:lnTo>
                <a:lnTo>
                  <a:pt x="267" y="266"/>
                </a:lnTo>
                <a:lnTo>
                  <a:pt x="216" y="241"/>
                </a:lnTo>
                <a:lnTo>
                  <a:pt x="178" y="215"/>
                </a:lnTo>
                <a:lnTo>
                  <a:pt x="140" y="177"/>
                </a:lnTo>
                <a:lnTo>
                  <a:pt x="102" y="127"/>
                </a:lnTo>
                <a:lnTo>
                  <a:pt x="76" y="101"/>
                </a:lnTo>
                <a:lnTo>
                  <a:pt x="64" y="89"/>
                </a:lnTo>
                <a:lnTo>
                  <a:pt x="38" y="76"/>
                </a:lnTo>
                <a:lnTo>
                  <a:pt x="25" y="51"/>
                </a:lnTo>
                <a:lnTo>
                  <a:pt x="25" y="38"/>
                </a:lnTo>
                <a:lnTo>
                  <a:pt x="13" y="25"/>
                </a:lnTo>
                <a:lnTo>
                  <a:pt x="0" y="13"/>
                </a:lnTo>
                <a:lnTo>
                  <a:pt x="13" y="13"/>
                </a:lnTo>
                <a:lnTo>
                  <a:pt x="25" y="0"/>
                </a:lnTo>
                <a:lnTo>
                  <a:pt x="38" y="0"/>
                </a:lnTo>
                <a:lnTo>
                  <a:pt x="64" y="0"/>
                </a:lnTo>
                <a:lnTo>
                  <a:pt x="76" y="0"/>
                </a:lnTo>
                <a:lnTo>
                  <a:pt x="102" y="0"/>
                </a:lnTo>
                <a:lnTo>
                  <a:pt x="140" y="0"/>
                </a:lnTo>
                <a:lnTo>
                  <a:pt x="178" y="13"/>
                </a:lnTo>
                <a:lnTo>
                  <a:pt x="229" y="25"/>
                </a:lnTo>
                <a:lnTo>
                  <a:pt x="267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4" name="Freeform 86"/>
          <p:cNvSpPr/>
          <p:nvPr/>
        </p:nvSpPr>
        <p:spPr>
          <a:xfrm>
            <a:off x="4857433" y="1713230"/>
            <a:ext cx="234950" cy="168275"/>
          </a:xfrm>
          <a:custGeom>
            <a:avLst/>
            <a:gdLst>
              <a:gd name="txL" fmla="*/ 0 w 369"/>
              <a:gd name="txT" fmla="*/ 0 h 266"/>
              <a:gd name="txR" fmla="*/ 369 w 369"/>
              <a:gd name="txB" fmla="*/ 266 h 266"/>
            </a:gdLst>
            <a:ahLst/>
            <a:cxnLst>
              <a:cxn ang="0">
                <a:pos x="113515870" y="106452916"/>
              </a:cxn>
              <a:cxn ang="0">
                <a:pos x="113515870" y="106452916"/>
              </a:cxn>
              <a:cxn ang="0">
                <a:pos x="108650686" y="101250308"/>
              </a:cxn>
              <a:cxn ang="0">
                <a:pos x="103380547" y="101250308"/>
              </a:cxn>
              <a:cxn ang="0">
                <a:pos x="98109772" y="96448145"/>
              </a:cxn>
              <a:cxn ang="0">
                <a:pos x="87974449" y="91245537"/>
              </a:cxn>
              <a:cxn ang="0">
                <a:pos x="82704310" y="81240133"/>
              </a:cxn>
              <a:cxn ang="0">
                <a:pos x="67298849" y="70834918"/>
              </a:cxn>
              <a:cxn ang="0">
                <a:pos x="56757935" y="60830147"/>
              </a:cxn>
              <a:cxn ang="0">
                <a:pos x="41352473" y="50825376"/>
              </a:cxn>
              <a:cxn ang="0">
                <a:pos x="31217151" y="40420161"/>
              </a:cxn>
              <a:cxn ang="0">
                <a:pos x="20676237" y="35217554"/>
              </a:cxn>
              <a:cxn ang="0">
                <a:pos x="15811053" y="25212782"/>
              </a:cxn>
              <a:cxn ang="0">
                <a:pos x="10540914" y="20010175"/>
              </a:cxn>
              <a:cxn ang="0">
                <a:pos x="5270139" y="15207379"/>
              </a:cxn>
              <a:cxn ang="0">
                <a:pos x="5270139" y="10004771"/>
              </a:cxn>
              <a:cxn ang="0">
                <a:pos x="0" y="4802164"/>
              </a:cxn>
              <a:cxn ang="0">
                <a:pos x="5270139" y="4802164"/>
              </a:cxn>
              <a:cxn ang="0">
                <a:pos x="10540914" y="0"/>
              </a:cxn>
              <a:cxn ang="0">
                <a:pos x="15811053" y="0"/>
              </a:cxn>
              <a:cxn ang="0">
                <a:pos x="20676237" y="0"/>
              </a:cxn>
              <a:cxn ang="0">
                <a:pos x="31217151" y="0"/>
              </a:cxn>
              <a:cxn ang="0">
                <a:pos x="41352473" y="0"/>
              </a:cxn>
              <a:cxn ang="0">
                <a:pos x="51892751" y="0"/>
              </a:cxn>
              <a:cxn ang="0">
                <a:pos x="72163396" y="0"/>
              </a:cxn>
              <a:cxn ang="0">
                <a:pos x="92839633" y="0"/>
              </a:cxn>
              <a:cxn ang="0">
                <a:pos x="108650686" y="10004771"/>
              </a:cxn>
              <a:cxn ang="0">
                <a:pos x="124056784" y="15207379"/>
              </a:cxn>
              <a:cxn ang="0">
                <a:pos x="134192106" y="25212782"/>
              </a:cxn>
              <a:cxn ang="0">
                <a:pos x="139462245" y="35217554"/>
              </a:cxn>
              <a:cxn ang="0">
                <a:pos x="144732384" y="45622769"/>
              </a:cxn>
              <a:cxn ang="0">
                <a:pos x="149597568" y="55627540"/>
              </a:cxn>
              <a:cxn ang="0">
                <a:pos x="144732384" y="70834918"/>
              </a:cxn>
              <a:cxn ang="0">
                <a:pos x="144732384" y="81240133"/>
              </a:cxn>
              <a:cxn ang="0">
                <a:pos x="139462245" y="86042930"/>
              </a:cxn>
              <a:cxn ang="0">
                <a:pos x="139462245" y="91245537"/>
              </a:cxn>
              <a:cxn ang="0">
                <a:pos x="134192106" y="96448145"/>
              </a:cxn>
              <a:cxn ang="0">
                <a:pos x="124056784" y="101250308"/>
              </a:cxn>
              <a:cxn ang="0">
                <a:pos x="118786008" y="106452916"/>
              </a:cxn>
              <a:cxn ang="0">
                <a:pos x="113515870" y="106452916"/>
              </a:cxn>
            </a:cxnLst>
            <a:rect l="txL" t="txT" r="txR" b="txB"/>
            <a:pathLst>
              <a:path w="369" h="266">
                <a:moveTo>
                  <a:pt x="280" y="266"/>
                </a:moveTo>
                <a:lnTo>
                  <a:pt x="280" y="266"/>
                </a:lnTo>
                <a:lnTo>
                  <a:pt x="268" y="253"/>
                </a:lnTo>
                <a:lnTo>
                  <a:pt x="255" y="253"/>
                </a:lnTo>
                <a:lnTo>
                  <a:pt x="242" y="241"/>
                </a:lnTo>
                <a:lnTo>
                  <a:pt x="217" y="228"/>
                </a:lnTo>
                <a:lnTo>
                  <a:pt x="204" y="203"/>
                </a:lnTo>
                <a:lnTo>
                  <a:pt x="166" y="177"/>
                </a:lnTo>
                <a:lnTo>
                  <a:pt x="140" y="152"/>
                </a:lnTo>
                <a:lnTo>
                  <a:pt x="102" y="127"/>
                </a:lnTo>
                <a:lnTo>
                  <a:pt x="77" y="101"/>
                </a:lnTo>
                <a:lnTo>
                  <a:pt x="51" y="88"/>
                </a:lnTo>
                <a:lnTo>
                  <a:pt x="39" y="63"/>
                </a:lnTo>
                <a:lnTo>
                  <a:pt x="26" y="50"/>
                </a:lnTo>
                <a:lnTo>
                  <a:pt x="13" y="38"/>
                </a:lnTo>
                <a:lnTo>
                  <a:pt x="13" y="25"/>
                </a:lnTo>
                <a:lnTo>
                  <a:pt x="0" y="12"/>
                </a:lnTo>
                <a:lnTo>
                  <a:pt x="13" y="12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77" y="0"/>
                </a:lnTo>
                <a:lnTo>
                  <a:pt x="102" y="0"/>
                </a:lnTo>
                <a:lnTo>
                  <a:pt x="128" y="0"/>
                </a:lnTo>
                <a:lnTo>
                  <a:pt x="178" y="0"/>
                </a:lnTo>
                <a:lnTo>
                  <a:pt x="229" y="0"/>
                </a:lnTo>
                <a:lnTo>
                  <a:pt x="268" y="25"/>
                </a:lnTo>
                <a:lnTo>
                  <a:pt x="306" y="38"/>
                </a:lnTo>
                <a:lnTo>
                  <a:pt x="331" y="63"/>
                </a:lnTo>
                <a:lnTo>
                  <a:pt x="344" y="88"/>
                </a:lnTo>
                <a:lnTo>
                  <a:pt x="357" y="114"/>
                </a:lnTo>
                <a:lnTo>
                  <a:pt x="369" y="139"/>
                </a:lnTo>
                <a:lnTo>
                  <a:pt x="357" y="177"/>
                </a:lnTo>
                <a:lnTo>
                  <a:pt x="357" y="203"/>
                </a:lnTo>
                <a:lnTo>
                  <a:pt x="344" y="215"/>
                </a:lnTo>
                <a:lnTo>
                  <a:pt x="344" y="228"/>
                </a:lnTo>
                <a:lnTo>
                  <a:pt x="331" y="241"/>
                </a:lnTo>
                <a:lnTo>
                  <a:pt x="306" y="253"/>
                </a:lnTo>
                <a:lnTo>
                  <a:pt x="293" y="266"/>
                </a:lnTo>
                <a:lnTo>
                  <a:pt x="280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5" name="Freeform 87"/>
          <p:cNvSpPr/>
          <p:nvPr/>
        </p:nvSpPr>
        <p:spPr>
          <a:xfrm>
            <a:off x="4697095" y="2300605"/>
            <a:ext cx="355600" cy="642938"/>
          </a:xfrm>
          <a:custGeom>
            <a:avLst/>
            <a:gdLst>
              <a:gd name="txL" fmla="*/ 0 w 560"/>
              <a:gd name="txT" fmla="*/ 0 h 1013"/>
              <a:gd name="txR" fmla="*/ 560 w 560"/>
              <a:gd name="txB" fmla="*/ 1013 h 1013"/>
            </a:gdLst>
            <a:ahLst/>
            <a:cxnLst>
              <a:cxn ang="0">
                <a:pos x="5241925" y="311385727"/>
              </a:cxn>
              <a:cxn ang="0">
                <a:pos x="0" y="285604738"/>
              </a:cxn>
              <a:cxn ang="0">
                <a:pos x="10080625" y="270297355"/>
              </a:cxn>
              <a:cxn ang="0">
                <a:pos x="20564475" y="265463578"/>
              </a:cxn>
              <a:cxn ang="0">
                <a:pos x="35887025" y="265463578"/>
              </a:cxn>
              <a:cxn ang="0">
                <a:pos x="51209575" y="260226775"/>
              </a:cxn>
              <a:cxn ang="0">
                <a:pos x="56451500" y="254989972"/>
              </a:cxn>
              <a:cxn ang="0">
                <a:pos x="66532125" y="244919393"/>
              </a:cxn>
              <a:cxn ang="0">
                <a:pos x="71774050" y="229612010"/>
              </a:cxn>
              <a:cxn ang="0">
                <a:pos x="81854675" y="214304627"/>
              </a:cxn>
              <a:cxn ang="0">
                <a:pos x="97580450" y="193759807"/>
              </a:cxn>
              <a:cxn ang="0">
                <a:pos x="112903000" y="168381844"/>
              </a:cxn>
              <a:cxn ang="0">
                <a:pos x="128225550" y="137767079"/>
              </a:cxn>
              <a:cxn ang="0">
                <a:pos x="143548100" y="107152314"/>
              </a:cxn>
              <a:cxn ang="0">
                <a:pos x="164112575" y="81773717"/>
              </a:cxn>
              <a:cxn ang="0">
                <a:pos x="174193200" y="55993363"/>
              </a:cxn>
              <a:cxn ang="0">
                <a:pos x="189918975" y="35448542"/>
              </a:cxn>
              <a:cxn ang="0">
                <a:pos x="199999600" y="20141159"/>
              </a:cxn>
              <a:cxn ang="0">
                <a:pos x="210483450" y="10070580"/>
              </a:cxn>
              <a:cxn ang="0">
                <a:pos x="215322150" y="0"/>
              </a:cxn>
              <a:cxn ang="0">
                <a:pos x="225806000" y="0"/>
              </a:cxn>
              <a:cxn ang="0">
                <a:pos x="225806000" y="10070580"/>
              </a:cxn>
              <a:cxn ang="0">
                <a:pos x="225806000" y="20141159"/>
              </a:cxn>
              <a:cxn ang="0">
                <a:pos x="220564075" y="30614765"/>
              </a:cxn>
              <a:cxn ang="0">
                <a:pos x="215322150" y="51158951"/>
              </a:cxn>
              <a:cxn ang="0">
                <a:pos x="205241525" y="76537548"/>
              </a:cxn>
              <a:cxn ang="0">
                <a:pos x="194757675" y="112389117"/>
              </a:cxn>
              <a:cxn ang="0">
                <a:pos x="179435125" y="147837659"/>
              </a:cxn>
              <a:cxn ang="0">
                <a:pos x="169354500" y="188926030"/>
              </a:cxn>
              <a:cxn ang="0">
                <a:pos x="148790025" y="234848813"/>
              </a:cxn>
              <a:cxn ang="0">
                <a:pos x="133467475" y="280770961"/>
              </a:cxn>
              <a:cxn ang="0">
                <a:pos x="122983625" y="316219503"/>
              </a:cxn>
              <a:cxn ang="0">
                <a:pos x="112903000" y="346834903"/>
              </a:cxn>
              <a:cxn ang="0">
                <a:pos x="102419150" y="372615892"/>
              </a:cxn>
              <a:cxn ang="0">
                <a:pos x="92338525" y="387923275"/>
              </a:cxn>
              <a:cxn ang="0">
                <a:pos x="87096600" y="397993854"/>
              </a:cxn>
              <a:cxn ang="0">
                <a:pos x="81854675" y="408064434"/>
              </a:cxn>
              <a:cxn ang="0">
                <a:pos x="71774050" y="408064434"/>
              </a:cxn>
              <a:cxn ang="0">
                <a:pos x="56451500" y="397993854"/>
              </a:cxn>
              <a:cxn ang="0">
                <a:pos x="35887025" y="377449669"/>
              </a:cxn>
              <a:cxn ang="0">
                <a:pos x="15322550" y="346834903"/>
              </a:cxn>
            </a:cxnLst>
            <a:rect l="txL" t="txT" r="txR" b="txB"/>
            <a:pathLst>
              <a:path w="560" h="1013">
                <a:moveTo>
                  <a:pt x="25" y="823"/>
                </a:moveTo>
                <a:lnTo>
                  <a:pt x="13" y="773"/>
                </a:lnTo>
                <a:lnTo>
                  <a:pt x="0" y="735"/>
                </a:lnTo>
                <a:lnTo>
                  <a:pt x="0" y="709"/>
                </a:lnTo>
                <a:lnTo>
                  <a:pt x="13" y="684"/>
                </a:lnTo>
                <a:lnTo>
                  <a:pt x="25" y="671"/>
                </a:lnTo>
                <a:lnTo>
                  <a:pt x="25" y="659"/>
                </a:lnTo>
                <a:lnTo>
                  <a:pt x="51" y="659"/>
                </a:lnTo>
                <a:lnTo>
                  <a:pt x="64" y="659"/>
                </a:lnTo>
                <a:lnTo>
                  <a:pt x="89" y="659"/>
                </a:lnTo>
                <a:lnTo>
                  <a:pt x="114" y="659"/>
                </a:lnTo>
                <a:lnTo>
                  <a:pt x="127" y="646"/>
                </a:lnTo>
                <a:lnTo>
                  <a:pt x="140" y="646"/>
                </a:lnTo>
                <a:lnTo>
                  <a:pt x="140" y="633"/>
                </a:lnTo>
                <a:lnTo>
                  <a:pt x="153" y="621"/>
                </a:lnTo>
                <a:lnTo>
                  <a:pt x="165" y="608"/>
                </a:lnTo>
                <a:lnTo>
                  <a:pt x="178" y="583"/>
                </a:lnTo>
                <a:lnTo>
                  <a:pt x="178" y="570"/>
                </a:lnTo>
                <a:lnTo>
                  <a:pt x="191" y="545"/>
                </a:lnTo>
                <a:lnTo>
                  <a:pt x="203" y="532"/>
                </a:lnTo>
                <a:lnTo>
                  <a:pt x="229" y="507"/>
                </a:lnTo>
                <a:lnTo>
                  <a:pt x="242" y="481"/>
                </a:lnTo>
                <a:lnTo>
                  <a:pt x="254" y="443"/>
                </a:lnTo>
                <a:lnTo>
                  <a:pt x="280" y="418"/>
                </a:lnTo>
                <a:lnTo>
                  <a:pt x="293" y="380"/>
                </a:lnTo>
                <a:lnTo>
                  <a:pt x="318" y="342"/>
                </a:lnTo>
                <a:lnTo>
                  <a:pt x="343" y="304"/>
                </a:lnTo>
                <a:lnTo>
                  <a:pt x="356" y="266"/>
                </a:lnTo>
                <a:lnTo>
                  <a:pt x="382" y="228"/>
                </a:lnTo>
                <a:lnTo>
                  <a:pt x="407" y="203"/>
                </a:lnTo>
                <a:lnTo>
                  <a:pt x="420" y="165"/>
                </a:lnTo>
                <a:lnTo>
                  <a:pt x="432" y="139"/>
                </a:lnTo>
                <a:lnTo>
                  <a:pt x="458" y="114"/>
                </a:lnTo>
                <a:lnTo>
                  <a:pt x="471" y="88"/>
                </a:lnTo>
                <a:lnTo>
                  <a:pt x="483" y="76"/>
                </a:lnTo>
                <a:lnTo>
                  <a:pt x="496" y="50"/>
                </a:lnTo>
                <a:lnTo>
                  <a:pt x="509" y="38"/>
                </a:lnTo>
                <a:lnTo>
                  <a:pt x="522" y="25"/>
                </a:lnTo>
                <a:lnTo>
                  <a:pt x="534" y="12"/>
                </a:lnTo>
                <a:lnTo>
                  <a:pt x="534" y="0"/>
                </a:lnTo>
                <a:lnTo>
                  <a:pt x="547" y="0"/>
                </a:lnTo>
                <a:lnTo>
                  <a:pt x="560" y="0"/>
                </a:lnTo>
                <a:lnTo>
                  <a:pt x="560" y="12"/>
                </a:lnTo>
                <a:lnTo>
                  <a:pt x="560" y="25"/>
                </a:lnTo>
                <a:lnTo>
                  <a:pt x="560" y="38"/>
                </a:lnTo>
                <a:lnTo>
                  <a:pt x="560" y="50"/>
                </a:lnTo>
                <a:lnTo>
                  <a:pt x="547" y="63"/>
                </a:lnTo>
                <a:lnTo>
                  <a:pt x="547" y="76"/>
                </a:lnTo>
                <a:lnTo>
                  <a:pt x="534" y="101"/>
                </a:lnTo>
                <a:lnTo>
                  <a:pt x="534" y="127"/>
                </a:lnTo>
                <a:lnTo>
                  <a:pt x="522" y="165"/>
                </a:lnTo>
                <a:lnTo>
                  <a:pt x="509" y="190"/>
                </a:lnTo>
                <a:lnTo>
                  <a:pt x="496" y="228"/>
                </a:lnTo>
                <a:lnTo>
                  <a:pt x="483" y="279"/>
                </a:lnTo>
                <a:lnTo>
                  <a:pt x="471" y="317"/>
                </a:lnTo>
                <a:lnTo>
                  <a:pt x="445" y="367"/>
                </a:lnTo>
                <a:lnTo>
                  <a:pt x="432" y="418"/>
                </a:lnTo>
                <a:lnTo>
                  <a:pt x="420" y="469"/>
                </a:lnTo>
                <a:lnTo>
                  <a:pt x="394" y="532"/>
                </a:lnTo>
                <a:lnTo>
                  <a:pt x="369" y="583"/>
                </a:lnTo>
                <a:lnTo>
                  <a:pt x="356" y="646"/>
                </a:lnTo>
                <a:lnTo>
                  <a:pt x="331" y="697"/>
                </a:lnTo>
                <a:lnTo>
                  <a:pt x="318" y="747"/>
                </a:lnTo>
                <a:lnTo>
                  <a:pt x="305" y="785"/>
                </a:lnTo>
                <a:lnTo>
                  <a:pt x="293" y="823"/>
                </a:lnTo>
                <a:lnTo>
                  <a:pt x="280" y="861"/>
                </a:lnTo>
                <a:lnTo>
                  <a:pt x="267" y="887"/>
                </a:lnTo>
                <a:lnTo>
                  <a:pt x="254" y="925"/>
                </a:lnTo>
                <a:lnTo>
                  <a:pt x="242" y="937"/>
                </a:lnTo>
                <a:lnTo>
                  <a:pt x="229" y="963"/>
                </a:lnTo>
                <a:lnTo>
                  <a:pt x="216" y="975"/>
                </a:lnTo>
                <a:lnTo>
                  <a:pt x="216" y="988"/>
                </a:lnTo>
                <a:lnTo>
                  <a:pt x="203" y="1001"/>
                </a:lnTo>
                <a:lnTo>
                  <a:pt x="203" y="1013"/>
                </a:lnTo>
                <a:lnTo>
                  <a:pt x="191" y="1013"/>
                </a:lnTo>
                <a:lnTo>
                  <a:pt x="178" y="1013"/>
                </a:lnTo>
                <a:lnTo>
                  <a:pt x="165" y="1001"/>
                </a:lnTo>
                <a:lnTo>
                  <a:pt x="140" y="988"/>
                </a:lnTo>
                <a:lnTo>
                  <a:pt x="114" y="963"/>
                </a:lnTo>
                <a:lnTo>
                  <a:pt x="89" y="937"/>
                </a:lnTo>
                <a:lnTo>
                  <a:pt x="64" y="899"/>
                </a:lnTo>
                <a:lnTo>
                  <a:pt x="38" y="861"/>
                </a:lnTo>
                <a:lnTo>
                  <a:pt x="25" y="82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5455920" y="1495743"/>
            <a:ext cx="177800" cy="1746250"/>
          </a:xfrm>
          <a:custGeom>
            <a:avLst/>
            <a:gdLst>
              <a:gd name="txL" fmla="*/ 0 w 280"/>
              <a:gd name="txT" fmla="*/ 0 h 2749"/>
              <a:gd name="txR" fmla="*/ 280 w 280"/>
              <a:gd name="txB" fmla="*/ 2749 h 2749"/>
            </a:gdLst>
            <a:ahLst/>
            <a:cxnLst>
              <a:cxn ang="0">
                <a:pos x="97580450" y="577838508"/>
              </a:cxn>
              <a:cxn ang="0">
                <a:pos x="97580450" y="674682649"/>
              </a:cxn>
              <a:cxn ang="0">
                <a:pos x="97580450" y="761842694"/>
              </a:cxn>
              <a:cxn ang="0">
                <a:pos x="97580450" y="838511263"/>
              </a:cxn>
              <a:cxn ang="0">
                <a:pos x="97580450" y="899845992"/>
              </a:cxn>
              <a:cxn ang="0">
                <a:pos x="97580450" y="955934983"/>
              </a:cxn>
              <a:cxn ang="0">
                <a:pos x="92338525" y="997094140"/>
              </a:cxn>
              <a:cxn ang="0">
                <a:pos x="92338525" y="1022515449"/>
              </a:cxn>
              <a:cxn ang="0">
                <a:pos x="87096600" y="1053183131"/>
              </a:cxn>
              <a:cxn ang="0">
                <a:pos x="77015975" y="1078604440"/>
              </a:cxn>
              <a:cxn ang="0">
                <a:pos x="71774050" y="1099184018"/>
              </a:cxn>
              <a:cxn ang="0">
                <a:pos x="66532125" y="1104429756"/>
              </a:cxn>
              <a:cxn ang="0">
                <a:pos x="66532125" y="1104429756"/>
              </a:cxn>
              <a:cxn ang="0">
                <a:pos x="61290200" y="1089095915"/>
              </a:cxn>
              <a:cxn ang="0">
                <a:pos x="56451500" y="1063271234"/>
              </a:cxn>
              <a:cxn ang="0">
                <a:pos x="51209575" y="1027761186"/>
              </a:cxn>
              <a:cxn ang="0">
                <a:pos x="45967650" y="991848402"/>
              </a:cxn>
              <a:cxn ang="0">
                <a:pos x="45967650" y="955934983"/>
              </a:cxn>
              <a:cxn ang="0">
                <a:pos x="45967650" y="915179833"/>
              </a:cxn>
              <a:cxn ang="0">
                <a:pos x="41128950" y="869178945"/>
              </a:cxn>
              <a:cxn ang="0">
                <a:pos x="41128950" y="812685947"/>
              </a:cxn>
              <a:cxn ang="0">
                <a:pos x="41128950" y="746508853"/>
              </a:cxn>
              <a:cxn ang="0">
                <a:pos x="41128950" y="674682649"/>
              </a:cxn>
              <a:cxn ang="0">
                <a:pos x="41128950" y="593172349"/>
              </a:cxn>
              <a:cxn ang="0">
                <a:pos x="35887025" y="506012304"/>
              </a:cxn>
              <a:cxn ang="0">
                <a:pos x="35887025" y="424097997"/>
              </a:cxn>
              <a:cxn ang="0">
                <a:pos x="35887025" y="352675166"/>
              </a:cxn>
              <a:cxn ang="0">
                <a:pos x="35887025" y="291340437"/>
              </a:cxn>
              <a:cxn ang="0">
                <a:pos x="35887025" y="235251446"/>
              </a:cxn>
              <a:cxn ang="0">
                <a:pos x="30645100" y="194092289"/>
              </a:cxn>
              <a:cxn ang="0">
                <a:pos x="30645100" y="158179505"/>
              </a:cxn>
              <a:cxn ang="0">
                <a:pos x="30645100" y="127511823"/>
              </a:cxn>
              <a:cxn ang="0">
                <a:pos x="25403175" y="102089879"/>
              </a:cxn>
              <a:cxn ang="0">
                <a:pos x="25403175" y="71422832"/>
              </a:cxn>
              <a:cxn ang="0">
                <a:pos x="20564475" y="50843253"/>
              </a:cxn>
              <a:cxn ang="0">
                <a:pos x="15322550" y="35509413"/>
              </a:cxn>
              <a:cxn ang="0">
                <a:pos x="5241925" y="25421944"/>
              </a:cxn>
              <a:cxn ang="0">
                <a:pos x="0" y="15333841"/>
              </a:cxn>
              <a:cxn ang="0">
                <a:pos x="0" y="4842366"/>
              </a:cxn>
              <a:cxn ang="0">
                <a:pos x="10080625" y="0"/>
              </a:cxn>
              <a:cxn ang="0">
                <a:pos x="20564475" y="0"/>
              </a:cxn>
              <a:cxn ang="0">
                <a:pos x="41128950" y="0"/>
              </a:cxn>
              <a:cxn ang="0">
                <a:pos x="61290200" y="0"/>
              </a:cxn>
              <a:cxn ang="0">
                <a:pos x="81854675" y="10088103"/>
              </a:cxn>
              <a:cxn ang="0">
                <a:pos x="97580450" y="15333841"/>
              </a:cxn>
              <a:cxn ang="0">
                <a:pos x="107661075" y="20176207"/>
              </a:cxn>
              <a:cxn ang="0">
                <a:pos x="112903000" y="30667682"/>
              </a:cxn>
              <a:cxn ang="0">
                <a:pos x="102419150" y="61334729"/>
              </a:cxn>
              <a:cxn ang="0">
                <a:pos x="102419150" y="71422832"/>
              </a:cxn>
              <a:cxn ang="0">
                <a:pos x="97580450" y="96844141"/>
              </a:cxn>
              <a:cxn ang="0">
                <a:pos x="97580450" y="132757560"/>
              </a:cxn>
              <a:cxn ang="0">
                <a:pos x="97580450" y="189249923"/>
              </a:cxn>
              <a:cxn ang="0">
                <a:pos x="97580450" y="250584652"/>
              </a:cxn>
              <a:cxn ang="0">
                <a:pos x="97580450" y="327253221"/>
              </a:cxn>
              <a:cxn ang="0">
                <a:pos x="97580450" y="419255632"/>
              </a:cxn>
              <a:cxn ang="0">
                <a:pos x="97580450" y="521345510"/>
              </a:cxn>
            </a:cxnLst>
            <a:rect l="txL" t="txT" r="txR" b="txB"/>
            <a:pathLst>
              <a:path w="280" h="2749">
                <a:moveTo>
                  <a:pt x="242" y="1292"/>
                </a:moveTo>
                <a:lnTo>
                  <a:pt x="242" y="1432"/>
                </a:lnTo>
                <a:lnTo>
                  <a:pt x="242" y="1558"/>
                </a:lnTo>
                <a:lnTo>
                  <a:pt x="242" y="1672"/>
                </a:lnTo>
                <a:lnTo>
                  <a:pt x="242" y="1786"/>
                </a:lnTo>
                <a:lnTo>
                  <a:pt x="242" y="1888"/>
                </a:lnTo>
                <a:lnTo>
                  <a:pt x="242" y="1989"/>
                </a:lnTo>
                <a:lnTo>
                  <a:pt x="242" y="2078"/>
                </a:lnTo>
                <a:lnTo>
                  <a:pt x="242" y="2154"/>
                </a:lnTo>
                <a:lnTo>
                  <a:pt x="242" y="2230"/>
                </a:lnTo>
                <a:lnTo>
                  <a:pt x="242" y="2306"/>
                </a:lnTo>
                <a:lnTo>
                  <a:pt x="242" y="2369"/>
                </a:lnTo>
                <a:lnTo>
                  <a:pt x="229" y="2420"/>
                </a:lnTo>
                <a:lnTo>
                  <a:pt x="229" y="2471"/>
                </a:lnTo>
                <a:lnTo>
                  <a:pt x="229" y="2509"/>
                </a:lnTo>
                <a:lnTo>
                  <a:pt x="229" y="2534"/>
                </a:lnTo>
                <a:lnTo>
                  <a:pt x="216" y="2572"/>
                </a:lnTo>
                <a:lnTo>
                  <a:pt x="216" y="2610"/>
                </a:lnTo>
                <a:lnTo>
                  <a:pt x="203" y="2648"/>
                </a:lnTo>
                <a:lnTo>
                  <a:pt x="191" y="2673"/>
                </a:lnTo>
                <a:lnTo>
                  <a:pt x="191" y="2699"/>
                </a:lnTo>
                <a:lnTo>
                  <a:pt x="178" y="2724"/>
                </a:lnTo>
                <a:lnTo>
                  <a:pt x="178" y="2737"/>
                </a:lnTo>
                <a:lnTo>
                  <a:pt x="165" y="2737"/>
                </a:lnTo>
                <a:lnTo>
                  <a:pt x="165" y="2749"/>
                </a:lnTo>
                <a:lnTo>
                  <a:pt x="165" y="2737"/>
                </a:lnTo>
                <a:lnTo>
                  <a:pt x="152" y="2724"/>
                </a:lnTo>
                <a:lnTo>
                  <a:pt x="152" y="2699"/>
                </a:lnTo>
                <a:lnTo>
                  <a:pt x="140" y="2673"/>
                </a:lnTo>
                <a:lnTo>
                  <a:pt x="140" y="2635"/>
                </a:lnTo>
                <a:lnTo>
                  <a:pt x="127" y="2597"/>
                </a:lnTo>
                <a:lnTo>
                  <a:pt x="127" y="2547"/>
                </a:lnTo>
                <a:lnTo>
                  <a:pt x="114" y="2483"/>
                </a:lnTo>
                <a:lnTo>
                  <a:pt x="114" y="2458"/>
                </a:lnTo>
                <a:lnTo>
                  <a:pt x="114" y="2420"/>
                </a:lnTo>
                <a:lnTo>
                  <a:pt x="114" y="2369"/>
                </a:lnTo>
                <a:lnTo>
                  <a:pt x="114" y="2319"/>
                </a:lnTo>
                <a:lnTo>
                  <a:pt x="114" y="2268"/>
                </a:lnTo>
                <a:lnTo>
                  <a:pt x="102" y="2217"/>
                </a:lnTo>
                <a:lnTo>
                  <a:pt x="102" y="2154"/>
                </a:lnTo>
                <a:lnTo>
                  <a:pt x="102" y="2078"/>
                </a:lnTo>
                <a:lnTo>
                  <a:pt x="102" y="2014"/>
                </a:lnTo>
                <a:lnTo>
                  <a:pt x="102" y="1938"/>
                </a:lnTo>
                <a:lnTo>
                  <a:pt x="102" y="1850"/>
                </a:lnTo>
                <a:lnTo>
                  <a:pt x="102" y="1761"/>
                </a:lnTo>
                <a:lnTo>
                  <a:pt x="102" y="1672"/>
                </a:lnTo>
                <a:lnTo>
                  <a:pt x="102" y="1571"/>
                </a:lnTo>
                <a:lnTo>
                  <a:pt x="102" y="1470"/>
                </a:lnTo>
                <a:lnTo>
                  <a:pt x="102" y="1368"/>
                </a:lnTo>
                <a:lnTo>
                  <a:pt x="89" y="1254"/>
                </a:lnTo>
                <a:lnTo>
                  <a:pt x="89" y="1153"/>
                </a:lnTo>
                <a:lnTo>
                  <a:pt x="89" y="1051"/>
                </a:lnTo>
                <a:lnTo>
                  <a:pt x="89" y="963"/>
                </a:lnTo>
                <a:lnTo>
                  <a:pt x="89" y="874"/>
                </a:lnTo>
                <a:lnTo>
                  <a:pt x="89" y="798"/>
                </a:lnTo>
                <a:lnTo>
                  <a:pt x="89" y="722"/>
                </a:lnTo>
                <a:lnTo>
                  <a:pt x="89" y="659"/>
                </a:lnTo>
                <a:lnTo>
                  <a:pt x="89" y="583"/>
                </a:lnTo>
                <a:lnTo>
                  <a:pt x="89" y="532"/>
                </a:lnTo>
                <a:lnTo>
                  <a:pt x="76" y="481"/>
                </a:lnTo>
                <a:lnTo>
                  <a:pt x="76" y="430"/>
                </a:lnTo>
                <a:lnTo>
                  <a:pt x="76" y="392"/>
                </a:lnTo>
                <a:lnTo>
                  <a:pt x="76" y="354"/>
                </a:lnTo>
                <a:lnTo>
                  <a:pt x="76" y="316"/>
                </a:lnTo>
                <a:lnTo>
                  <a:pt x="76" y="291"/>
                </a:lnTo>
                <a:lnTo>
                  <a:pt x="63" y="253"/>
                </a:lnTo>
                <a:lnTo>
                  <a:pt x="63" y="215"/>
                </a:lnTo>
                <a:lnTo>
                  <a:pt x="63" y="177"/>
                </a:lnTo>
                <a:lnTo>
                  <a:pt x="51" y="152"/>
                </a:lnTo>
                <a:lnTo>
                  <a:pt x="51" y="126"/>
                </a:lnTo>
                <a:lnTo>
                  <a:pt x="38" y="101"/>
                </a:lnTo>
                <a:lnTo>
                  <a:pt x="38" y="88"/>
                </a:lnTo>
                <a:lnTo>
                  <a:pt x="25" y="76"/>
                </a:lnTo>
                <a:lnTo>
                  <a:pt x="13" y="63"/>
                </a:ln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52" y="0"/>
                </a:lnTo>
                <a:lnTo>
                  <a:pt x="178" y="12"/>
                </a:lnTo>
                <a:lnTo>
                  <a:pt x="203" y="25"/>
                </a:lnTo>
                <a:lnTo>
                  <a:pt x="229" y="25"/>
                </a:lnTo>
                <a:lnTo>
                  <a:pt x="242" y="38"/>
                </a:lnTo>
                <a:lnTo>
                  <a:pt x="254" y="38"/>
                </a:lnTo>
                <a:lnTo>
                  <a:pt x="267" y="50"/>
                </a:lnTo>
                <a:lnTo>
                  <a:pt x="280" y="63"/>
                </a:lnTo>
                <a:lnTo>
                  <a:pt x="280" y="76"/>
                </a:lnTo>
                <a:lnTo>
                  <a:pt x="267" y="101"/>
                </a:lnTo>
                <a:lnTo>
                  <a:pt x="254" y="152"/>
                </a:lnTo>
                <a:lnTo>
                  <a:pt x="254" y="164"/>
                </a:lnTo>
                <a:lnTo>
                  <a:pt x="254" y="177"/>
                </a:lnTo>
                <a:lnTo>
                  <a:pt x="242" y="202"/>
                </a:lnTo>
                <a:lnTo>
                  <a:pt x="242" y="240"/>
                </a:lnTo>
                <a:lnTo>
                  <a:pt x="242" y="278"/>
                </a:lnTo>
                <a:lnTo>
                  <a:pt x="242" y="329"/>
                </a:lnTo>
                <a:lnTo>
                  <a:pt x="242" y="392"/>
                </a:lnTo>
                <a:lnTo>
                  <a:pt x="242" y="469"/>
                </a:lnTo>
                <a:lnTo>
                  <a:pt x="242" y="545"/>
                </a:lnTo>
                <a:lnTo>
                  <a:pt x="242" y="621"/>
                </a:lnTo>
                <a:lnTo>
                  <a:pt x="242" y="709"/>
                </a:lnTo>
                <a:lnTo>
                  <a:pt x="242" y="811"/>
                </a:lnTo>
                <a:lnTo>
                  <a:pt x="242" y="925"/>
                </a:lnTo>
                <a:lnTo>
                  <a:pt x="242" y="1039"/>
                </a:lnTo>
                <a:lnTo>
                  <a:pt x="242" y="1165"/>
                </a:lnTo>
                <a:lnTo>
                  <a:pt x="242" y="12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01358" y="1481630"/>
            <a:ext cx="1214437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津</a:t>
            </a:r>
          </a:p>
        </p:txBody>
      </p:sp>
      <p:sp>
        <p:nvSpPr>
          <p:cNvPr id="25" name="矩形 24"/>
          <p:cNvSpPr/>
          <p:nvPr/>
        </p:nvSpPr>
        <p:spPr>
          <a:xfrm>
            <a:off x="951230" y="741220"/>
            <a:ext cx="12636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jīn</a:t>
            </a:r>
          </a:p>
        </p:txBody>
      </p:sp>
      <p:pic>
        <p:nvPicPr>
          <p:cNvPr id="3382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59002" y="2964524"/>
            <a:ext cx="3507895" cy="1693565"/>
            <a:chOff x="459002" y="2964524"/>
            <a:chExt cx="3507895" cy="1693565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480268" y="296452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9635" y="3796374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津液   津津乐道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9002" y="3380449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J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氵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467432" y="419642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331843" y="1402605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23100" y="1332230"/>
            <a:ext cx="1949450" cy="191008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右上边“彐”口朝左、中间一横要长，下边是两横，一竖贯穿上下、要长。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98030" y="3349943"/>
            <a:ext cx="1800225" cy="1241425"/>
            <a:chOff x="6472555" y="2121853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472555" y="2121853"/>
              <a:ext cx="1800225" cy="1241425"/>
            </a:xfrm>
            <a:prstGeom prst="cloudCallout">
              <a:avLst>
                <a:gd name="adj1" fmla="val -112433"/>
                <a:gd name="adj2" fmla="val -71304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84004" y="2302504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易错提示：右下部不要少些一横哦！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99129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67" name="Freeform 51"/>
          <p:cNvSpPr/>
          <p:nvPr/>
        </p:nvSpPr>
        <p:spPr>
          <a:xfrm>
            <a:off x="4569143" y="1865630"/>
            <a:ext cx="703262" cy="169863"/>
          </a:xfrm>
          <a:custGeom>
            <a:avLst/>
            <a:gdLst>
              <a:gd name="txL" fmla="*/ 0 w 1107"/>
              <a:gd name="txT" fmla="*/ 0 h 266"/>
              <a:gd name="txR" fmla="*/ 1107 w 1107"/>
              <a:gd name="txB" fmla="*/ 266 h 266"/>
            </a:gdLst>
            <a:ahLst/>
            <a:cxnLst>
              <a:cxn ang="0">
                <a:pos x="0" y="72178365"/>
              </a:cxn>
              <a:cxn ang="0">
                <a:pos x="41165921" y="61984030"/>
              </a:cxn>
              <a:cxn ang="0">
                <a:pos x="77085647" y="56682517"/>
              </a:cxn>
              <a:cxn ang="0">
                <a:pos x="117848161" y="46487544"/>
              </a:cxn>
              <a:cxn ang="0">
                <a:pos x="148924464" y="41186669"/>
              </a:cxn>
              <a:cxn ang="0">
                <a:pos x="184843554" y="30991696"/>
              </a:cxn>
              <a:cxn ang="0">
                <a:pos x="210269620" y="25690821"/>
              </a:cxn>
              <a:cxn ang="0">
                <a:pos x="241345923" y="20389307"/>
              </a:cxn>
              <a:cxn ang="0">
                <a:pos x="261929201" y="15495848"/>
              </a:cxn>
              <a:cxn ang="0">
                <a:pos x="287355267" y="15495848"/>
              </a:cxn>
              <a:cxn ang="0">
                <a:pos x="307937910" y="10194973"/>
              </a:cxn>
              <a:cxn ang="0">
                <a:pos x="323274358" y="4893459"/>
              </a:cxn>
              <a:cxn ang="0">
                <a:pos x="339014848" y="4893459"/>
              </a:cxn>
              <a:cxn ang="0">
                <a:pos x="354350661" y="0"/>
              </a:cxn>
              <a:cxn ang="0">
                <a:pos x="364440914" y="0"/>
              </a:cxn>
              <a:cxn ang="0">
                <a:pos x="369687109" y="0"/>
              </a:cxn>
              <a:cxn ang="0">
                <a:pos x="374933939" y="0"/>
              </a:cxn>
              <a:cxn ang="0">
                <a:pos x="390270387" y="0"/>
              </a:cxn>
              <a:cxn ang="0">
                <a:pos x="405606835" y="0"/>
              </a:cxn>
              <a:cxn ang="0">
                <a:pos x="420943283" y="0"/>
              </a:cxn>
              <a:cxn ang="0">
                <a:pos x="431436308" y="4893459"/>
              </a:cxn>
              <a:cxn ang="0">
                <a:pos x="436279731" y="10194973"/>
              </a:cxn>
              <a:cxn ang="0">
                <a:pos x="441525926" y="15495848"/>
              </a:cxn>
              <a:cxn ang="0">
                <a:pos x="446772756" y="20389307"/>
              </a:cxn>
              <a:cxn ang="0">
                <a:pos x="441525926" y="20389307"/>
              </a:cxn>
              <a:cxn ang="0">
                <a:pos x="441525926" y="25690821"/>
              </a:cxn>
              <a:cxn ang="0">
                <a:pos x="436279731" y="30991696"/>
              </a:cxn>
              <a:cxn ang="0">
                <a:pos x="431436308" y="30991696"/>
              </a:cxn>
              <a:cxn ang="0">
                <a:pos x="420943283" y="35885155"/>
              </a:cxn>
              <a:cxn ang="0">
                <a:pos x="415696453" y="35885155"/>
              </a:cxn>
              <a:cxn ang="0">
                <a:pos x="405606835" y="41186669"/>
              </a:cxn>
              <a:cxn ang="0">
                <a:pos x="390270387" y="41186669"/>
              </a:cxn>
              <a:cxn ang="0">
                <a:pos x="379776727" y="46487544"/>
              </a:cxn>
              <a:cxn ang="0">
                <a:pos x="364440914" y="51381003"/>
              </a:cxn>
              <a:cxn ang="0">
                <a:pos x="349104466" y="51381003"/>
              </a:cxn>
              <a:cxn ang="0">
                <a:pos x="333768018" y="56682517"/>
              </a:cxn>
              <a:cxn ang="0">
                <a:pos x="318431570" y="61984030"/>
              </a:cxn>
              <a:cxn ang="0">
                <a:pos x="297848292" y="61984030"/>
              </a:cxn>
              <a:cxn ang="0">
                <a:pos x="277265649" y="66877490"/>
              </a:cxn>
              <a:cxn ang="0">
                <a:pos x="251435541" y="72178365"/>
              </a:cxn>
              <a:cxn ang="0">
                <a:pos x="230852898" y="77479878"/>
              </a:cxn>
              <a:cxn ang="0">
                <a:pos x="210269620" y="82373338"/>
              </a:cxn>
              <a:cxn ang="0">
                <a:pos x="190090384" y="82373338"/>
              </a:cxn>
              <a:cxn ang="0">
                <a:pos x="174350530" y="87674213"/>
              </a:cxn>
              <a:cxn ang="0">
                <a:pos x="154170658" y="92975726"/>
              </a:cxn>
              <a:cxn ang="0">
                <a:pos x="138430804" y="92975726"/>
              </a:cxn>
              <a:cxn ang="0">
                <a:pos x="128341186" y="97869186"/>
              </a:cxn>
              <a:cxn ang="0">
                <a:pos x="113004738" y="97869186"/>
              </a:cxn>
              <a:cxn ang="0">
                <a:pos x="102511713" y="103170061"/>
              </a:cxn>
              <a:cxn ang="0">
                <a:pos x="92422095" y="103170061"/>
              </a:cxn>
              <a:cxn ang="0">
                <a:pos x="81928435" y="103170061"/>
              </a:cxn>
              <a:cxn ang="0">
                <a:pos x="77085647" y="108471574"/>
              </a:cxn>
              <a:cxn ang="0">
                <a:pos x="71838817" y="108471574"/>
              </a:cxn>
              <a:cxn ang="0">
                <a:pos x="66591987" y="108471574"/>
              </a:cxn>
              <a:cxn ang="0">
                <a:pos x="61749199" y="108471574"/>
              </a:cxn>
              <a:cxn ang="0">
                <a:pos x="56502369" y="108471574"/>
              </a:cxn>
              <a:cxn ang="0">
                <a:pos x="46009344" y="108471574"/>
              </a:cxn>
              <a:cxn ang="0">
                <a:pos x="35919091" y="103170061"/>
              </a:cxn>
              <a:cxn ang="0">
                <a:pos x="25426066" y="97869186"/>
              </a:cxn>
              <a:cxn ang="0">
                <a:pos x="15336448" y="92975726"/>
              </a:cxn>
              <a:cxn ang="0">
                <a:pos x="5246830" y="87674213"/>
              </a:cxn>
              <a:cxn ang="0">
                <a:pos x="0" y="77479878"/>
              </a:cxn>
              <a:cxn ang="0">
                <a:pos x="0" y="72178365"/>
              </a:cxn>
            </a:cxnLst>
            <a:rect l="txL" t="txT" r="txR" b="txB"/>
            <a:pathLst>
              <a:path w="1107" h="266">
                <a:moveTo>
                  <a:pt x="0" y="177"/>
                </a:moveTo>
                <a:lnTo>
                  <a:pt x="102" y="152"/>
                </a:lnTo>
                <a:lnTo>
                  <a:pt x="191" y="139"/>
                </a:lnTo>
                <a:lnTo>
                  <a:pt x="292" y="114"/>
                </a:lnTo>
                <a:lnTo>
                  <a:pt x="369" y="101"/>
                </a:lnTo>
                <a:lnTo>
                  <a:pt x="458" y="76"/>
                </a:lnTo>
                <a:lnTo>
                  <a:pt x="521" y="63"/>
                </a:lnTo>
                <a:lnTo>
                  <a:pt x="598" y="50"/>
                </a:lnTo>
                <a:lnTo>
                  <a:pt x="649" y="38"/>
                </a:lnTo>
                <a:lnTo>
                  <a:pt x="712" y="38"/>
                </a:lnTo>
                <a:lnTo>
                  <a:pt x="763" y="25"/>
                </a:lnTo>
                <a:lnTo>
                  <a:pt x="801" y="12"/>
                </a:lnTo>
                <a:lnTo>
                  <a:pt x="840" y="12"/>
                </a:lnTo>
                <a:lnTo>
                  <a:pt x="878" y="0"/>
                </a:lnTo>
                <a:lnTo>
                  <a:pt x="903" y="0"/>
                </a:lnTo>
                <a:lnTo>
                  <a:pt x="916" y="0"/>
                </a:lnTo>
                <a:lnTo>
                  <a:pt x="929" y="0"/>
                </a:lnTo>
                <a:lnTo>
                  <a:pt x="967" y="0"/>
                </a:lnTo>
                <a:lnTo>
                  <a:pt x="1005" y="0"/>
                </a:lnTo>
                <a:lnTo>
                  <a:pt x="1043" y="0"/>
                </a:lnTo>
                <a:lnTo>
                  <a:pt x="1069" y="12"/>
                </a:lnTo>
                <a:lnTo>
                  <a:pt x="1081" y="25"/>
                </a:lnTo>
                <a:lnTo>
                  <a:pt x="1094" y="38"/>
                </a:lnTo>
                <a:lnTo>
                  <a:pt x="1107" y="50"/>
                </a:lnTo>
                <a:lnTo>
                  <a:pt x="1094" y="50"/>
                </a:lnTo>
                <a:lnTo>
                  <a:pt x="1094" y="63"/>
                </a:lnTo>
                <a:lnTo>
                  <a:pt x="1081" y="76"/>
                </a:lnTo>
                <a:lnTo>
                  <a:pt x="1069" y="76"/>
                </a:lnTo>
                <a:lnTo>
                  <a:pt x="1043" y="88"/>
                </a:lnTo>
                <a:lnTo>
                  <a:pt x="1030" y="88"/>
                </a:lnTo>
                <a:lnTo>
                  <a:pt x="1005" y="101"/>
                </a:lnTo>
                <a:lnTo>
                  <a:pt x="967" y="101"/>
                </a:lnTo>
                <a:lnTo>
                  <a:pt x="941" y="114"/>
                </a:lnTo>
                <a:lnTo>
                  <a:pt x="903" y="126"/>
                </a:lnTo>
                <a:lnTo>
                  <a:pt x="865" y="126"/>
                </a:lnTo>
                <a:lnTo>
                  <a:pt x="827" y="139"/>
                </a:lnTo>
                <a:lnTo>
                  <a:pt x="789" y="152"/>
                </a:lnTo>
                <a:lnTo>
                  <a:pt x="738" y="152"/>
                </a:lnTo>
                <a:lnTo>
                  <a:pt x="687" y="164"/>
                </a:lnTo>
                <a:lnTo>
                  <a:pt x="623" y="177"/>
                </a:lnTo>
                <a:lnTo>
                  <a:pt x="572" y="190"/>
                </a:lnTo>
                <a:lnTo>
                  <a:pt x="521" y="202"/>
                </a:lnTo>
                <a:lnTo>
                  <a:pt x="471" y="202"/>
                </a:lnTo>
                <a:lnTo>
                  <a:pt x="432" y="215"/>
                </a:lnTo>
                <a:lnTo>
                  <a:pt x="382" y="228"/>
                </a:lnTo>
                <a:lnTo>
                  <a:pt x="343" y="228"/>
                </a:lnTo>
                <a:lnTo>
                  <a:pt x="318" y="240"/>
                </a:lnTo>
                <a:lnTo>
                  <a:pt x="280" y="240"/>
                </a:lnTo>
                <a:lnTo>
                  <a:pt x="254" y="253"/>
                </a:lnTo>
                <a:lnTo>
                  <a:pt x="229" y="253"/>
                </a:lnTo>
                <a:lnTo>
                  <a:pt x="203" y="253"/>
                </a:lnTo>
                <a:lnTo>
                  <a:pt x="191" y="266"/>
                </a:lnTo>
                <a:lnTo>
                  <a:pt x="178" y="266"/>
                </a:lnTo>
                <a:lnTo>
                  <a:pt x="165" y="266"/>
                </a:lnTo>
                <a:lnTo>
                  <a:pt x="153" y="266"/>
                </a:lnTo>
                <a:lnTo>
                  <a:pt x="140" y="266"/>
                </a:lnTo>
                <a:lnTo>
                  <a:pt x="114" y="266"/>
                </a:lnTo>
                <a:lnTo>
                  <a:pt x="89" y="253"/>
                </a:lnTo>
                <a:lnTo>
                  <a:pt x="63" y="240"/>
                </a:lnTo>
                <a:lnTo>
                  <a:pt x="38" y="228"/>
                </a:lnTo>
                <a:lnTo>
                  <a:pt x="13" y="215"/>
                </a:lnTo>
                <a:lnTo>
                  <a:pt x="0" y="190"/>
                </a:lnTo>
                <a:lnTo>
                  <a:pt x="0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8" name="Freeform 52"/>
          <p:cNvSpPr/>
          <p:nvPr/>
        </p:nvSpPr>
        <p:spPr>
          <a:xfrm>
            <a:off x="4624705" y="1584643"/>
            <a:ext cx="647700" cy="852487"/>
          </a:xfrm>
          <a:custGeom>
            <a:avLst/>
            <a:gdLst>
              <a:gd name="txL" fmla="*/ 0 w 1018"/>
              <a:gd name="txT" fmla="*/ 0 h 1343"/>
              <a:gd name="txR" fmla="*/ 1018 w 1018"/>
              <a:gd name="txB" fmla="*/ 1343 h 1343"/>
            </a:gdLst>
            <a:ahLst/>
            <a:cxnLst>
              <a:cxn ang="0">
                <a:pos x="386189534" y="444022583"/>
              </a:cxn>
              <a:cxn ang="0">
                <a:pos x="370806978" y="449260649"/>
              </a:cxn>
              <a:cxn ang="0">
                <a:pos x="344898978" y="454498715"/>
              </a:cxn>
              <a:cxn ang="0">
                <a:pos x="308870824" y="464571773"/>
              </a:cxn>
              <a:cxn ang="0">
                <a:pos x="267580267" y="469809839"/>
              </a:cxn>
              <a:cxn ang="0">
                <a:pos x="216168921" y="485120962"/>
              </a:cxn>
              <a:cxn ang="0">
                <a:pos x="170020614" y="495194020"/>
              </a:cxn>
              <a:cxn ang="0">
                <a:pos x="128730057" y="505670152"/>
              </a:cxn>
              <a:cxn ang="0">
                <a:pos x="102822057" y="515743209"/>
              </a:cxn>
              <a:cxn ang="0">
                <a:pos x="82176460" y="520981275"/>
              </a:cxn>
              <a:cxn ang="0">
                <a:pos x="72056307" y="531054333"/>
              </a:cxn>
              <a:cxn ang="0">
                <a:pos x="51410710" y="541127390"/>
              </a:cxn>
              <a:cxn ang="0">
                <a:pos x="36028153" y="541127390"/>
              </a:cxn>
              <a:cxn ang="0">
                <a:pos x="10120153" y="515743209"/>
              </a:cxn>
              <a:cxn ang="0">
                <a:pos x="0" y="489955954"/>
              </a:cxn>
              <a:cxn ang="0">
                <a:pos x="15382557" y="469809839"/>
              </a:cxn>
              <a:cxn ang="0">
                <a:pos x="36028153" y="449260649"/>
              </a:cxn>
              <a:cxn ang="0">
                <a:pos x="56673750" y="418638402"/>
              </a:cxn>
              <a:cxn ang="0">
                <a:pos x="82176460" y="367466965"/>
              </a:cxn>
              <a:cxn ang="0">
                <a:pos x="113346864" y="301387480"/>
              </a:cxn>
              <a:cxn ang="0">
                <a:pos x="138850210" y="219593796"/>
              </a:cxn>
              <a:cxn ang="0">
                <a:pos x="164758210" y="132965121"/>
              </a:cxn>
              <a:cxn ang="0">
                <a:pos x="180140767" y="66482560"/>
              </a:cxn>
              <a:cxn ang="0">
                <a:pos x="185403171" y="30622247"/>
              </a:cxn>
              <a:cxn ang="0">
                <a:pos x="174878364" y="20549190"/>
              </a:cxn>
              <a:cxn ang="0">
                <a:pos x="170020614" y="10073057"/>
              </a:cxn>
              <a:cxn ang="0">
                <a:pos x="190666210" y="0"/>
              </a:cxn>
              <a:cxn ang="0">
                <a:pos x="231552114" y="10073057"/>
              </a:cxn>
              <a:cxn ang="0">
                <a:pos x="267580267" y="40695305"/>
              </a:cxn>
              <a:cxn ang="0">
                <a:pos x="278105074" y="61244494"/>
              </a:cxn>
              <a:cxn ang="0">
                <a:pos x="267580267" y="81793684"/>
              </a:cxn>
              <a:cxn ang="0">
                <a:pos x="252197074" y="122488988"/>
              </a:cxn>
              <a:cxn ang="0">
                <a:pos x="216168921" y="204282672"/>
              </a:cxn>
              <a:cxn ang="0">
                <a:pos x="138850210" y="347320850"/>
              </a:cxn>
              <a:cxn ang="0">
                <a:pos x="108084460" y="413400336"/>
              </a:cxn>
              <a:cxn ang="0">
                <a:pos x="92701903" y="449260649"/>
              </a:cxn>
              <a:cxn ang="0">
                <a:pos x="97964307" y="459333706"/>
              </a:cxn>
              <a:cxn ang="0">
                <a:pos x="118609903" y="459333706"/>
              </a:cxn>
              <a:cxn ang="0">
                <a:pos x="149375017" y="454498715"/>
              </a:cxn>
              <a:cxn ang="0">
                <a:pos x="195523960" y="444022583"/>
              </a:cxn>
              <a:cxn ang="0">
                <a:pos x="257459478" y="433949525"/>
              </a:cxn>
              <a:cxn ang="0">
                <a:pos x="324253381" y="418638402"/>
              </a:cxn>
              <a:cxn ang="0">
                <a:pos x="380927131" y="413400336"/>
              </a:cxn>
              <a:cxn ang="0">
                <a:pos x="406835131" y="413400336"/>
              </a:cxn>
              <a:cxn ang="0">
                <a:pos x="412097534" y="423876468"/>
              </a:cxn>
              <a:cxn ang="0">
                <a:pos x="396714978" y="444022583"/>
              </a:cxn>
            </a:cxnLst>
            <a:rect l="txL" t="txT" r="txR" b="txB"/>
            <a:pathLst>
              <a:path w="1018" h="1343">
                <a:moveTo>
                  <a:pt x="980" y="1102"/>
                </a:moveTo>
                <a:lnTo>
                  <a:pt x="967" y="1102"/>
                </a:lnTo>
                <a:lnTo>
                  <a:pt x="954" y="1102"/>
                </a:lnTo>
                <a:lnTo>
                  <a:pt x="941" y="1115"/>
                </a:lnTo>
                <a:lnTo>
                  <a:pt x="929" y="1115"/>
                </a:lnTo>
                <a:lnTo>
                  <a:pt x="916" y="1115"/>
                </a:lnTo>
                <a:lnTo>
                  <a:pt x="890" y="1115"/>
                </a:lnTo>
                <a:lnTo>
                  <a:pt x="878" y="1128"/>
                </a:lnTo>
                <a:lnTo>
                  <a:pt x="852" y="1128"/>
                </a:lnTo>
                <a:lnTo>
                  <a:pt x="827" y="1140"/>
                </a:lnTo>
                <a:lnTo>
                  <a:pt x="789" y="1140"/>
                </a:lnTo>
                <a:lnTo>
                  <a:pt x="763" y="1153"/>
                </a:lnTo>
                <a:lnTo>
                  <a:pt x="725" y="1153"/>
                </a:lnTo>
                <a:lnTo>
                  <a:pt x="700" y="1166"/>
                </a:lnTo>
                <a:lnTo>
                  <a:pt x="661" y="1166"/>
                </a:lnTo>
                <a:lnTo>
                  <a:pt x="611" y="1178"/>
                </a:lnTo>
                <a:lnTo>
                  <a:pt x="572" y="1191"/>
                </a:lnTo>
                <a:lnTo>
                  <a:pt x="534" y="1204"/>
                </a:lnTo>
                <a:lnTo>
                  <a:pt x="483" y="1216"/>
                </a:lnTo>
                <a:lnTo>
                  <a:pt x="445" y="1216"/>
                </a:lnTo>
                <a:lnTo>
                  <a:pt x="420" y="1229"/>
                </a:lnTo>
                <a:lnTo>
                  <a:pt x="382" y="1242"/>
                </a:lnTo>
                <a:lnTo>
                  <a:pt x="356" y="1242"/>
                </a:lnTo>
                <a:lnTo>
                  <a:pt x="318" y="1255"/>
                </a:lnTo>
                <a:lnTo>
                  <a:pt x="293" y="1267"/>
                </a:lnTo>
                <a:lnTo>
                  <a:pt x="267" y="1267"/>
                </a:lnTo>
                <a:lnTo>
                  <a:pt x="254" y="1280"/>
                </a:lnTo>
                <a:lnTo>
                  <a:pt x="229" y="1280"/>
                </a:lnTo>
                <a:lnTo>
                  <a:pt x="216" y="1293"/>
                </a:lnTo>
                <a:lnTo>
                  <a:pt x="203" y="1293"/>
                </a:lnTo>
                <a:lnTo>
                  <a:pt x="191" y="1305"/>
                </a:lnTo>
                <a:lnTo>
                  <a:pt x="178" y="1305"/>
                </a:lnTo>
                <a:lnTo>
                  <a:pt x="178" y="1318"/>
                </a:lnTo>
                <a:lnTo>
                  <a:pt x="165" y="1331"/>
                </a:lnTo>
                <a:lnTo>
                  <a:pt x="153" y="1343"/>
                </a:lnTo>
                <a:lnTo>
                  <a:pt x="127" y="1343"/>
                </a:lnTo>
                <a:lnTo>
                  <a:pt x="114" y="1343"/>
                </a:lnTo>
                <a:lnTo>
                  <a:pt x="102" y="1343"/>
                </a:lnTo>
                <a:lnTo>
                  <a:pt x="89" y="1343"/>
                </a:lnTo>
                <a:lnTo>
                  <a:pt x="64" y="1331"/>
                </a:lnTo>
                <a:lnTo>
                  <a:pt x="38" y="1305"/>
                </a:lnTo>
                <a:lnTo>
                  <a:pt x="25" y="1280"/>
                </a:lnTo>
                <a:lnTo>
                  <a:pt x="13" y="1255"/>
                </a:lnTo>
                <a:lnTo>
                  <a:pt x="0" y="1229"/>
                </a:lnTo>
                <a:lnTo>
                  <a:pt x="0" y="1216"/>
                </a:lnTo>
                <a:lnTo>
                  <a:pt x="0" y="1204"/>
                </a:lnTo>
                <a:lnTo>
                  <a:pt x="13" y="1191"/>
                </a:lnTo>
                <a:lnTo>
                  <a:pt x="38" y="1166"/>
                </a:lnTo>
                <a:lnTo>
                  <a:pt x="51" y="1140"/>
                </a:lnTo>
                <a:lnTo>
                  <a:pt x="64" y="1140"/>
                </a:lnTo>
                <a:lnTo>
                  <a:pt x="89" y="1115"/>
                </a:lnTo>
                <a:lnTo>
                  <a:pt x="102" y="1102"/>
                </a:lnTo>
                <a:lnTo>
                  <a:pt x="114" y="1077"/>
                </a:lnTo>
                <a:lnTo>
                  <a:pt x="140" y="1039"/>
                </a:lnTo>
                <a:lnTo>
                  <a:pt x="153" y="1001"/>
                </a:lnTo>
                <a:lnTo>
                  <a:pt x="178" y="963"/>
                </a:lnTo>
                <a:lnTo>
                  <a:pt x="203" y="912"/>
                </a:lnTo>
                <a:lnTo>
                  <a:pt x="229" y="862"/>
                </a:lnTo>
                <a:lnTo>
                  <a:pt x="254" y="811"/>
                </a:lnTo>
                <a:lnTo>
                  <a:pt x="280" y="748"/>
                </a:lnTo>
                <a:lnTo>
                  <a:pt x="305" y="684"/>
                </a:lnTo>
                <a:lnTo>
                  <a:pt x="331" y="621"/>
                </a:lnTo>
                <a:lnTo>
                  <a:pt x="343" y="545"/>
                </a:lnTo>
                <a:lnTo>
                  <a:pt x="369" y="482"/>
                </a:lnTo>
                <a:lnTo>
                  <a:pt x="394" y="406"/>
                </a:lnTo>
                <a:lnTo>
                  <a:pt x="407" y="330"/>
                </a:lnTo>
                <a:lnTo>
                  <a:pt x="432" y="266"/>
                </a:lnTo>
                <a:lnTo>
                  <a:pt x="445" y="215"/>
                </a:lnTo>
                <a:lnTo>
                  <a:pt x="445" y="165"/>
                </a:lnTo>
                <a:lnTo>
                  <a:pt x="458" y="127"/>
                </a:lnTo>
                <a:lnTo>
                  <a:pt x="458" y="101"/>
                </a:lnTo>
                <a:lnTo>
                  <a:pt x="458" y="76"/>
                </a:lnTo>
                <a:lnTo>
                  <a:pt x="445" y="63"/>
                </a:lnTo>
                <a:lnTo>
                  <a:pt x="432" y="63"/>
                </a:lnTo>
                <a:lnTo>
                  <a:pt x="432" y="51"/>
                </a:lnTo>
                <a:lnTo>
                  <a:pt x="420" y="51"/>
                </a:lnTo>
                <a:lnTo>
                  <a:pt x="420" y="38"/>
                </a:lnTo>
                <a:lnTo>
                  <a:pt x="420" y="25"/>
                </a:lnTo>
                <a:lnTo>
                  <a:pt x="432" y="13"/>
                </a:lnTo>
                <a:lnTo>
                  <a:pt x="445" y="0"/>
                </a:lnTo>
                <a:lnTo>
                  <a:pt x="471" y="0"/>
                </a:lnTo>
                <a:lnTo>
                  <a:pt x="496" y="0"/>
                </a:lnTo>
                <a:lnTo>
                  <a:pt x="534" y="13"/>
                </a:lnTo>
                <a:lnTo>
                  <a:pt x="572" y="25"/>
                </a:lnTo>
                <a:lnTo>
                  <a:pt x="598" y="38"/>
                </a:lnTo>
                <a:lnTo>
                  <a:pt x="649" y="76"/>
                </a:lnTo>
                <a:lnTo>
                  <a:pt x="661" y="101"/>
                </a:lnTo>
                <a:lnTo>
                  <a:pt x="674" y="114"/>
                </a:lnTo>
                <a:lnTo>
                  <a:pt x="687" y="139"/>
                </a:lnTo>
                <a:lnTo>
                  <a:pt x="687" y="152"/>
                </a:lnTo>
                <a:lnTo>
                  <a:pt x="674" y="165"/>
                </a:lnTo>
                <a:lnTo>
                  <a:pt x="674" y="177"/>
                </a:lnTo>
                <a:lnTo>
                  <a:pt x="661" y="203"/>
                </a:lnTo>
                <a:lnTo>
                  <a:pt x="649" y="228"/>
                </a:lnTo>
                <a:lnTo>
                  <a:pt x="636" y="266"/>
                </a:lnTo>
                <a:lnTo>
                  <a:pt x="623" y="304"/>
                </a:lnTo>
                <a:lnTo>
                  <a:pt x="598" y="342"/>
                </a:lnTo>
                <a:lnTo>
                  <a:pt x="585" y="406"/>
                </a:lnTo>
                <a:lnTo>
                  <a:pt x="534" y="507"/>
                </a:lnTo>
                <a:lnTo>
                  <a:pt x="471" y="621"/>
                </a:lnTo>
                <a:lnTo>
                  <a:pt x="407" y="748"/>
                </a:lnTo>
                <a:lnTo>
                  <a:pt x="343" y="862"/>
                </a:lnTo>
                <a:lnTo>
                  <a:pt x="318" y="925"/>
                </a:lnTo>
                <a:lnTo>
                  <a:pt x="293" y="976"/>
                </a:lnTo>
                <a:lnTo>
                  <a:pt x="267" y="1026"/>
                </a:lnTo>
                <a:lnTo>
                  <a:pt x="254" y="1064"/>
                </a:lnTo>
                <a:lnTo>
                  <a:pt x="229" y="1090"/>
                </a:lnTo>
                <a:lnTo>
                  <a:pt x="229" y="1115"/>
                </a:lnTo>
                <a:lnTo>
                  <a:pt x="216" y="1128"/>
                </a:lnTo>
                <a:lnTo>
                  <a:pt x="229" y="1140"/>
                </a:lnTo>
                <a:lnTo>
                  <a:pt x="242" y="1140"/>
                </a:lnTo>
                <a:lnTo>
                  <a:pt x="254" y="1140"/>
                </a:lnTo>
                <a:lnTo>
                  <a:pt x="267" y="1140"/>
                </a:lnTo>
                <a:lnTo>
                  <a:pt x="293" y="1140"/>
                </a:lnTo>
                <a:lnTo>
                  <a:pt x="305" y="1140"/>
                </a:lnTo>
                <a:lnTo>
                  <a:pt x="343" y="1128"/>
                </a:lnTo>
                <a:lnTo>
                  <a:pt x="369" y="1128"/>
                </a:lnTo>
                <a:lnTo>
                  <a:pt x="407" y="1115"/>
                </a:lnTo>
                <a:lnTo>
                  <a:pt x="445" y="1115"/>
                </a:lnTo>
                <a:lnTo>
                  <a:pt x="483" y="1102"/>
                </a:lnTo>
                <a:lnTo>
                  <a:pt x="534" y="1102"/>
                </a:lnTo>
                <a:lnTo>
                  <a:pt x="585" y="1090"/>
                </a:lnTo>
                <a:lnTo>
                  <a:pt x="636" y="1077"/>
                </a:lnTo>
                <a:lnTo>
                  <a:pt x="687" y="1064"/>
                </a:lnTo>
                <a:lnTo>
                  <a:pt x="751" y="1052"/>
                </a:lnTo>
                <a:lnTo>
                  <a:pt x="801" y="1039"/>
                </a:lnTo>
                <a:lnTo>
                  <a:pt x="852" y="1039"/>
                </a:lnTo>
                <a:lnTo>
                  <a:pt x="903" y="1026"/>
                </a:lnTo>
                <a:lnTo>
                  <a:pt x="941" y="1026"/>
                </a:lnTo>
                <a:lnTo>
                  <a:pt x="967" y="1014"/>
                </a:lnTo>
                <a:lnTo>
                  <a:pt x="992" y="1014"/>
                </a:lnTo>
                <a:lnTo>
                  <a:pt x="1005" y="1026"/>
                </a:lnTo>
                <a:lnTo>
                  <a:pt x="1018" y="1026"/>
                </a:lnTo>
                <a:lnTo>
                  <a:pt x="1018" y="1039"/>
                </a:lnTo>
                <a:lnTo>
                  <a:pt x="1018" y="1052"/>
                </a:lnTo>
                <a:lnTo>
                  <a:pt x="1018" y="1077"/>
                </a:lnTo>
                <a:lnTo>
                  <a:pt x="992" y="1090"/>
                </a:lnTo>
                <a:lnTo>
                  <a:pt x="980" y="1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9" name="Freeform 53"/>
          <p:cNvSpPr/>
          <p:nvPr/>
        </p:nvSpPr>
        <p:spPr>
          <a:xfrm>
            <a:off x="4948555" y="2067243"/>
            <a:ext cx="136525" cy="1038225"/>
          </a:xfrm>
          <a:custGeom>
            <a:avLst/>
            <a:gdLst>
              <a:gd name="txL" fmla="*/ 0 w 216"/>
              <a:gd name="txT" fmla="*/ 0 h 1635"/>
              <a:gd name="txR" fmla="*/ 216 w 216"/>
              <a:gd name="txB" fmla="*/ 1635 h 1635"/>
            </a:gdLst>
            <a:ahLst/>
            <a:cxnLst>
              <a:cxn ang="0">
                <a:pos x="86292017" y="45967650"/>
              </a:cxn>
              <a:cxn ang="0">
                <a:pos x="81098378" y="66532125"/>
              </a:cxn>
              <a:cxn ang="0">
                <a:pos x="76304202" y="81854675"/>
              </a:cxn>
              <a:cxn ang="0">
                <a:pos x="76304202" y="102419150"/>
              </a:cxn>
              <a:cxn ang="0">
                <a:pos x="71111195" y="137902950"/>
              </a:cxn>
              <a:cxn ang="0">
                <a:pos x="71111195" y="183870600"/>
              </a:cxn>
              <a:cxn ang="0">
                <a:pos x="71111195" y="240322100"/>
              </a:cxn>
              <a:cxn ang="0">
                <a:pos x="71111195" y="301612300"/>
              </a:cxn>
              <a:cxn ang="0">
                <a:pos x="71111195" y="372983125"/>
              </a:cxn>
              <a:cxn ang="0">
                <a:pos x="65917557" y="449595875"/>
              </a:cxn>
              <a:cxn ang="0">
                <a:pos x="65917557" y="510886075"/>
              </a:cxn>
              <a:cxn ang="0">
                <a:pos x="60723918" y="552015025"/>
              </a:cxn>
              <a:cxn ang="0">
                <a:pos x="60723918" y="582660125"/>
              </a:cxn>
              <a:cxn ang="0">
                <a:pos x="55929742" y="608063300"/>
              </a:cxn>
              <a:cxn ang="0">
                <a:pos x="55929742" y="628627775"/>
              </a:cxn>
              <a:cxn ang="0">
                <a:pos x="50736735" y="643950325"/>
              </a:cxn>
              <a:cxn ang="0">
                <a:pos x="50736735" y="654030950"/>
              </a:cxn>
              <a:cxn ang="0">
                <a:pos x="45543097" y="659272875"/>
              </a:cxn>
              <a:cxn ang="0">
                <a:pos x="35555282" y="654030950"/>
              </a:cxn>
              <a:cxn ang="0">
                <a:pos x="30362275" y="643950325"/>
              </a:cxn>
              <a:cxn ang="0">
                <a:pos x="20374460" y="628627775"/>
              </a:cxn>
              <a:cxn ang="0">
                <a:pos x="9987815" y="597982675"/>
              </a:cxn>
              <a:cxn ang="0">
                <a:pos x="0" y="572579500"/>
              </a:cxn>
              <a:cxn ang="0">
                <a:pos x="0" y="556853725"/>
              </a:cxn>
              <a:cxn ang="0">
                <a:pos x="0" y="536692475"/>
              </a:cxn>
              <a:cxn ang="0">
                <a:pos x="5193639" y="510886075"/>
              </a:cxn>
              <a:cxn ang="0">
                <a:pos x="9987815" y="475402275"/>
              </a:cxn>
              <a:cxn ang="0">
                <a:pos x="15180822" y="429434625"/>
              </a:cxn>
              <a:cxn ang="0">
                <a:pos x="20374460" y="372983125"/>
              </a:cxn>
              <a:cxn ang="0">
                <a:pos x="20374460" y="301612300"/>
              </a:cxn>
              <a:cxn ang="0">
                <a:pos x="20374460" y="219757625"/>
              </a:cxn>
              <a:cxn ang="0">
                <a:pos x="20374460" y="179031900"/>
              </a:cxn>
              <a:cxn ang="0">
                <a:pos x="20374460" y="143144875"/>
              </a:cxn>
              <a:cxn ang="0">
                <a:pos x="20374460" y="107257850"/>
              </a:cxn>
              <a:cxn ang="0">
                <a:pos x="15180822" y="81854675"/>
              </a:cxn>
              <a:cxn ang="0">
                <a:pos x="15180822" y="61290200"/>
              </a:cxn>
              <a:cxn ang="0">
                <a:pos x="15180822" y="45967650"/>
              </a:cxn>
              <a:cxn ang="0">
                <a:pos x="9987815" y="35887025"/>
              </a:cxn>
              <a:cxn ang="0">
                <a:pos x="5193639" y="30645100"/>
              </a:cxn>
              <a:cxn ang="0">
                <a:pos x="0" y="15322550"/>
              </a:cxn>
              <a:cxn ang="0">
                <a:pos x="5193639" y="5241925"/>
              </a:cxn>
              <a:cxn ang="0">
                <a:pos x="9987815" y="0"/>
              </a:cxn>
              <a:cxn ang="0">
                <a:pos x="20374460" y="0"/>
              </a:cxn>
              <a:cxn ang="0">
                <a:pos x="40748920" y="5241925"/>
              </a:cxn>
              <a:cxn ang="0">
                <a:pos x="55929742" y="10483850"/>
              </a:cxn>
              <a:cxn ang="0">
                <a:pos x="71111195" y="15322550"/>
              </a:cxn>
              <a:cxn ang="0">
                <a:pos x="76304202" y="25806400"/>
              </a:cxn>
              <a:cxn ang="0">
                <a:pos x="81098378" y="35887025"/>
              </a:cxn>
            </a:cxnLst>
            <a:rect l="txL" t="txT" r="txR" b="txB"/>
            <a:pathLst>
              <a:path w="216" h="1635">
                <a:moveTo>
                  <a:pt x="203" y="102"/>
                </a:moveTo>
                <a:lnTo>
                  <a:pt x="216" y="114"/>
                </a:lnTo>
                <a:lnTo>
                  <a:pt x="216" y="140"/>
                </a:lnTo>
                <a:lnTo>
                  <a:pt x="203" y="165"/>
                </a:lnTo>
                <a:lnTo>
                  <a:pt x="203" y="190"/>
                </a:lnTo>
                <a:lnTo>
                  <a:pt x="191" y="203"/>
                </a:lnTo>
                <a:lnTo>
                  <a:pt x="191" y="228"/>
                </a:lnTo>
                <a:lnTo>
                  <a:pt x="191" y="254"/>
                </a:lnTo>
                <a:lnTo>
                  <a:pt x="178" y="292"/>
                </a:lnTo>
                <a:lnTo>
                  <a:pt x="178" y="342"/>
                </a:lnTo>
                <a:lnTo>
                  <a:pt x="178" y="393"/>
                </a:lnTo>
                <a:lnTo>
                  <a:pt x="178" y="456"/>
                </a:lnTo>
                <a:lnTo>
                  <a:pt x="178" y="520"/>
                </a:lnTo>
                <a:lnTo>
                  <a:pt x="178" y="596"/>
                </a:lnTo>
                <a:lnTo>
                  <a:pt x="178" y="672"/>
                </a:lnTo>
                <a:lnTo>
                  <a:pt x="178" y="748"/>
                </a:lnTo>
                <a:lnTo>
                  <a:pt x="178" y="837"/>
                </a:lnTo>
                <a:lnTo>
                  <a:pt x="178" y="925"/>
                </a:lnTo>
                <a:lnTo>
                  <a:pt x="165" y="1027"/>
                </a:lnTo>
                <a:lnTo>
                  <a:pt x="165" y="1115"/>
                </a:lnTo>
                <a:lnTo>
                  <a:pt x="165" y="1217"/>
                </a:lnTo>
                <a:lnTo>
                  <a:pt x="165" y="1267"/>
                </a:lnTo>
                <a:lnTo>
                  <a:pt x="165" y="1318"/>
                </a:lnTo>
                <a:lnTo>
                  <a:pt x="152" y="1369"/>
                </a:lnTo>
                <a:lnTo>
                  <a:pt x="152" y="1407"/>
                </a:lnTo>
                <a:lnTo>
                  <a:pt x="152" y="1445"/>
                </a:lnTo>
                <a:lnTo>
                  <a:pt x="152" y="1470"/>
                </a:lnTo>
                <a:lnTo>
                  <a:pt x="140" y="1508"/>
                </a:lnTo>
                <a:lnTo>
                  <a:pt x="140" y="1534"/>
                </a:lnTo>
                <a:lnTo>
                  <a:pt x="140" y="1559"/>
                </a:lnTo>
                <a:lnTo>
                  <a:pt x="140" y="1572"/>
                </a:lnTo>
                <a:lnTo>
                  <a:pt x="127" y="1597"/>
                </a:lnTo>
                <a:lnTo>
                  <a:pt x="127" y="1610"/>
                </a:lnTo>
                <a:lnTo>
                  <a:pt x="127" y="1622"/>
                </a:lnTo>
                <a:lnTo>
                  <a:pt x="127" y="1635"/>
                </a:lnTo>
                <a:lnTo>
                  <a:pt x="114" y="1635"/>
                </a:lnTo>
                <a:lnTo>
                  <a:pt x="102" y="1622"/>
                </a:lnTo>
                <a:lnTo>
                  <a:pt x="89" y="1622"/>
                </a:lnTo>
                <a:lnTo>
                  <a:pt x="89" y="1610"/>
                </a:lnTo>
                <a:lnTo>
                  <a:pt x="76" y="1597"/>
                </a:lnTo>
                <a:lnTo>
                  <a:pt x="63" y="1572"/>
                </a:lnTo>
                <a:lnTo>
                  <a:pt x="51" y="1559"/>
                </a:lnTo>
                <a:lnTo>
                  <a:pt x="38" y="1534"/>
                </a:lnTo>
                <a:lnTo>
                  <a:pt x="25" y="1483"/>
                </a:lnTo>
                <a:lnTo>
                  <a:pt x="0" y="1445"/>
                </a:lnTo>
                <a:lnTo>
                  <a:pt x="0" y="1420"/>
                </a:lnTo>
                <a:lnTo>
                  <a:pt x="0" y="1394"/>
                </a:lnTo>
                <a:lnTo>
                  <a:pt x="0" y="1381"/>
                </a:lnTo>
                <a:lnTo>
                  <a:pt x="0" y="1356"/>
                </a:lnTo>
                <a:lnTo>
                  <a:pt x="0" y="1331"/>
                </a:lnTo>
                <a:lnTo>
                  <a:pt x="13" y="1305"/>
                </a:lnTo>
                <a:lnTo>
                  <a:pt x="13" y="1267"/>
                </a:lnTo>
                <a:lnTo>
                  <a:pt x="25" y="1229"/>
                </a:lnTo>
                <a:lnTo>
                  <a:pt x="25" y="1179"/>
                </a:lnTo>
                <a:lnTo>
                  <a:pt x="38" y="1128"/>
                </a:lnTo>
                <a:lnTo>
                  <a:pt x="38" y="1065"/>
                </a:lnTo>
                <a:lnTo>
                  <a:pt x="38" y="1001"/>
                </a:lnTo>
                <a:lnTo>
                  <a:pt x="51" y="925"/>
                </a:lnTo>
                <a:lnTo>
                  <a:pt x="51" y="837"/>
                </a:lnTo>
                <a:lnTo>
                  <a:pt x="51" y="748"/>
                </a:lnTo>
                <a:lnTo>
                  <a:pt x="51" y="647"/>
                </a:lnTo>
                <a:lnTo>
                  <a:pt x="51" y="545"/>
                </a:lnTo>
                <a:lnTo>
                  <a:pt x="51" y="495"/>
                </a:lnTo>
                <a:lnTo>
                  <a:pt x="51" y="444"/>
                </a:lnTo>
                <a:lnTo>
                  <a:pt x="51" y="393"/>
                </a:lnTo>
                <a:lnTo>
                  <a:pt x="51" y="355"/>
                </a:lnTo>
                <a:lnTo>
                  <a:pt x="51" y="304"/>
                </a:lnTo>
                <a:lnTo>
                  <a:pt x="51" y="266"/>
                </a:lnTo>
                <a:lnTo>
                  <a:pt x="51" y="241"/>
                </a:lnTo>
                <a:lnTo>
                  <a:pt x="38" y="203"/>
                </a:lnTo>
                <a:lnTo>
                  <a:pt x="38" y="178"/>
                </a:lnTo>
                <a:lnTo>
                  <a:pt x="38" y="152"/>
                </a:lnTo>
                <a:lnTo>
                  <a:pt x="38" y="140"/>
                </a:lnTo>
                <a:lnTo>
                  <a:pt x="38" y="114"/>
                </a:lnTo>
                <a:lnTo>
                  <a:pt x="25" y="102"/>
                </a:lnTo>
                <a:lnTo>
                  <a:pt x="25" y="89"/>
                </a:lnTo>
                <a:lnTo>
                  <a:pt x="25" y="76"/>
                </a:lnTo>
                <a:lnTo>
                  <a:pt x="13" y="76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13" y="13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2" y="13"/>
                </a:lnTo>
                <a:lnTo>
                  <a:pt x="114" y="13"/>
                </a:lnTo>
                <a:lnTo>
                  <a:pt x="140" y="26"/>
                </a:lnTo>
                <a:lnTo>
                  <a:pt x="152" y="38"/>
                </a:lnTo>
                <a:lnTo>
                  <a:pt x="178" y="38"/>
                </a:lnTo>
                <a:lnTo>
                  <a:pt x="191" y="51"/>
                </a:lnTo>
                <a:lnTo>
                  <a:pt x="191" y="64"/>
                </a:lnTo>
                <a:lnTo>
                  <a:pt x="203" y="76"/>
                </a:lnTo>
                <a:lnTo>
                  <a:pt x="203" y="89"/>
                </a:lnTo>
                <a:lnTo>
                  <a:pt x="203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0" name="Freeform 54"/>
          <p:cNvSpPr/>
          <p:nvPr/>
        </p:nvSpPr>
        <p:spPr>
          <a:xfrm>
            <a:off x="4519930" y="2460943"/>
            <a:ext cx="768350" cy="306387"/>
          </a:xfrm>
          <a:custGeom>
            <a:avLst/>
            <a:gdLst>
              <a:gd name="txL" fmla="*/ 0 w 1208"/>
              <a:gd name="txT" fmla="*/ 0 h 482"/>
              <a:gd name="txR" fmla="*/ 1208 w 1208"/>
              <a:gd name="txB" fmla="*/ 482 h 482"/>
            </a:gdLst>
            <a:ahLst/>
            <a:cxnLst>
              <a:cxn ang="0">
                <a:pos x="267415058" y="117985693"/>
              </a:cxn>
              <a:cxn ang="0">
                <a:pos x="221294977" y="138188801"/>
              </a:cxn>
              <a:cxn ang="0">
                <a:pos x="185289383" y="153543112"/>
              </a:cxn>
              <a:cxn ang="0">
                <a:pos x="148878625" y="168897423"/>
              </a:cxn>
              <a:cxn ang="0">
                <a:pos x="123391413" y="179402937"/>
              </a:cxn>
              <a:cxn ang="0">
                <a:pos x="102758544" y="184251734"/>
              </a:cxn>
              <a:cxn ang="0">
                <a:pos x="87385183" y="189504173"/>
              </a:cxn>
              <a:cxn ang="0">
                <a:pos x="72011823" y="194757248"/>
              </a:cxn>
              <a:cxn ang="0">
                <a:pos x="61493442" y="194757248"/>
              </a:cxn>
              <a:cxn ang="0">
                <a:pos x="46120082" y="189504173"/>
              </a:cxn>
              <a:cxn ang="0">
                <a:pos x="36006229" y="174149862"/>
              </a:cxn>
              <a:cxn ang="0">
                <a:pos x="20228340" y="164048626"/>
              </a:cxn>
              <a:cxn ang="0">
                <a:pos x="10113852" y="143441240"/>
              </a:cxn>
              <a:cxn ang="0">
                <a:pos x="4854980" y="133340004"/>
              </a:cxn>
              <a:cxn ang="0">
                <a:pos x="0" y="122834489"/>
              </a:cxn>
              <a:cxn ang="0">
                <a:pos x="4854980" y="112732618"/>
              </a:cxn>
              <a:cxn ang="0">
                <a:pos x="10113852" y="102631381"/>
              </a:cxn>
              <a:cxn ang="0">
                <a:pos x="25487213" y="107480178"/>
              </a:cxn>
              <a:cxn ang="0">
                <a:pos x="46120082" y="117985693"/>
              </a:cxn>
              <a:cxn ang="0">
                <a:pos x="61493442" y="117985693"/>
              </a:cxn>
              <a:cxn ang="0">
                <a:pos x="72011823" y="117985693"/>
              </a:cxn>
              <a:cxn ang="0">
                <a:pos x="82125675" y="112732618"/>
              </a:cxn>
              <a:cxn ang="0">
                <a:pos x="102758544" y="107480178"/>
              </a:cxn>
              <a:cxn ang="0">
                <a:pos x="128650285" y="102631381"/>
              </a:cxn>
              <a:cxn ang="0">
                <a:pos x="159397006" y="92125867"/>
              </a:cxn>
              <a:cxn ang="0">
                <a:pos x="195403236" y="82024631"/>
              </a:cxn>
              <a:cxn ang="0">
                <a:pos x="236668337" y="66670320"/>
              </a:cxn>
              <a:cxn ang="0">
                <a:pos x="282788419" y="51316009"/>
              </a:cxn>
              <a:cxn ang="0">
                <a:pos x="334167373" y="41214137"/>
              </a:cxn>
              <a:cxn ang="0">
                <a:pos x="375433111" y="25859826"/>
              </a:cxn>
              <a:cxn ang="0">
                <a:pos x="411438704" y="15354311"/>
              </a:cxn>
              <a:cxn ang="0">
                <a:pos x="437330445" y="10505514"/>
              </a:cxn>
              <a:cxn ang="0">
                <a:pos x="457963314" y="5253075"/>
              </a:cxn>
              <a:cxn ang="0">
                <a:pos x="478596183" y="0"/>
              </a:cxn>
              <a:cxn ang="0">
                <a:pos x="488710035" y="0"/>
              </a:cxn>
              <a:cxn ang="0">
                <a:pos x="483450527" y="10505514"/>
              </a:cxn>
              <a:cxn ang="0">
                <a:pos x="478596183" y="15354311"/>
              </a:cxn>
              <a:cxn ang="0">
                <a:pos x="457963314" y="25859826"/>
              </a:cxn>
              <a:cxn ang="0">
                <a:pos x="437330445" y="41214137"/>
              </a:cxn>
              <a:cxn ang="0">
                <a:pos x="411438704" y="51316009"/>
              </a:cxn>
              <a:cxn ang="0">
                <a:pos x="375433111" y="66670320"/>
              </a:cxn>
              <a:cxn ang="0">
                <a:pos x="334167373" y="87277070"/>
              </a:cxn>
              <a:cxn ang="0">
                <a:pos x="288047927" y="107480178"/>
              </a:cxn>
            </a:cxnLst>
            <a:rect l="txL" t="txT" r="txR" b="txB"/>
            <a:pathLst>
              <a:path w="1208" h="482">
                <a:moveTo>
                  <a:pt x="712" y="266"/>
                </a:moveTo>
                <a:lnTo>
                  <a:pt x="661" y="292"/>
                </a:lnTo>
                <a:lnTo>
                  <a:pt x="597" y="317"/>
                </a:lnTo>
                <a:lnTo>
                  <a:pt x="547" y="342"/>
                </a:lnTo>
                <a:lnTo>
                  <a:pt x="496" y="355"/>
                </a:lnTo>
                <a:lnTo>
                  <a:pt x="458" y="380"/>
                </a:lnTo>
                <a:lnTo>
                  <a:pt x="407" y="393"/>
                </a:lnTo>
                <a:lnTo>
                  <a:pt x="368" y="418"/>
                </a:lnTo>
                <a:lnTo>
                  <a:pt x="330" y="431"/>
                </a:lnTo>
                <a:lnTo>
                  <a:pt x="305" y="444"/>
                </a:lnTo>
                <a:lnTo>
                  <a:pt x="279" y="444"/>
                </a:lnTo>
                <a:lnTo>
                  <a:pt x="254" y="456"/>
                </a:lnTo>
                <a:lnTo>
                  <a:pt x="229" y="469"/>
                </a:lnTo>
                <a:lnTo>
                  <a:pt x="216" y="469"/>
                </a:lnTo>
                <a:lnTo>
                  <a:pt x="190" y="469"/>
                </a:lnTo>
                <a:lnTo>
                  <a:pt x="178" y="482"/>
                </a:lnTo>
                <a:lnTo>
                  <a:pt x="165" y="482"/>
                </a:lnTo>
                <a:lnTo>
                  <a:pt x="152" y="482"/>
                </a:lnTo>
                <a:lnTo>
                  <a:pt x="139" y="469"/>
                </a:lnTo>
                <a:lnTo>
                  <a:pt x="114" y="469"/>
                </a:lnTo>
                <a:lnTo>
                  <a:pt x="101" y="456"/>
                </a:lnTo>
                <a:lnTo>
                  <a:pt x="89" y="431"/>
                </a:lnTo>
                <a:lnTo>
                  <a:pt x="63" y="418"/>
                </a:lnTo>
                <a:lnTo>
                  <a:pt x="50" y="406"/>
                </a:lnTo>
                <a:lnTo>
                  <a:pt x="38" y="380"/>
                </a:lnTo>
                <a:lnTo>
                  <a:pt x="25" y="355"/>
                </a:lnTo>
                <a:lnTo>
                  <a:pt x="12" y="342"/>
                </a:lnTo>
                <a:lnTo>
                  <a:pt x="12" y="330"/>
                </a:lnTo>
                <a:lnTo>
                  <a:pt x="0" y="317"/>
                </a:lnTo>
                <a:lnTo>
                  <a:pt x="0" y="304"/>
                </a:lnTo>
                <a:lnTo>
                  <a:pt x="0" y="292"/>
                </a:lnTo>
                <a:lnTo>
                  <a:pt x="12" y="279"/>
                </a:lnTo>
                <a:lnTo>
                  <a:pt x="12" y="266"/>
                </a:lnTo>
                <a:lnTo>
                  <a:pt x="25" y="254"/>
                </a:lnTo>
                <a:lnTo>
                  <a:pt x="38" y="266"/>
                </a:lnTo>
                <a:lnTo>
                  <a:pt x="63" y="266"/>
                </a:lnTo>
                <a:lnTo>
                  <a:pt x="89" y="279"/>
                </a:lnTo>
                <a:lnTo>
                  <a:pt x="114" y="292"/>
                </a:lnTo>
                <a:lnTo>
                  <a:pt x="127" y="292"/>
                </a:lnTo>
                <a:lnTo>
                  <a:pt x="152" y="292"/>
                </a:lnTo>
                <a:lnTo>
                  <a:pt x="165" y="292"/>
                </a:lnTo>
                <a:lnTo>
                  <a:pt x="178" y="292"/>
                </a:lnTo>
                <a:lnTo>
                  <a:pt x="190" y="279"/>
                </a:lnTo>
                <a:lnTo>
                  <a:pt x="203" y="279"/>
                </a:lnTo>
                <a:lnTo>
                  <a:pt x="229" y="279"/>
                </a:lnTo>
                <a:lnTo>
                  <a:pt x="254" y="266"/>
                </a:lnTo>
                <a:lnTo>
                  <a:pt x="279" y="254"/>
                </a:lnTo>
                <a:lnTo>
                  <a:pt x="318" y="254"/>
                </a:lnTo>
                <a:lnTo>
                  <a:pt x="356" y="241"/>
                </a:lnTo>
                <a:lnTo>
                  <a:pt x="394" y="228"/>
                </a:lnTo>
                <a:lnTo>
                  <a:pt x="432" y="216"/>
                </a:lnTo>
                <a:lnTo>
                  <a:pt x="483" y="203"/>
                </a:lnTo>
                <a:lnTo>
                  <a:pt x="534" y="190"/>
                </a:lnTo>
                <a:lnTo>
                  <a:pt x="585" y="165"/>
                </a:lnTo>
                <a:lnTo>
                  <a:pt x="648" y="152"/>
                </a:lnTo>
                <a:lnTo>
                  <a:pt x="699" y="127"/>
                </a:lnTo>
                <a:lnTo>
                  <a:pt x="763" y="114"/>
                </a:lnTo>
                <a:lnTo>
                  <a:pt x="826" y="102"/>
                </a:lnTo>
                <a:lnTo>
                  <a:pt x="877" y="76"/>
                </a:lnTo>
                <a:lnTo>
                  <a:pt x="928" y="64"/>
                </a:lnTo>
                <a:lnTo>
                  <a:pt x="966" y="51"/>
                </a:lnTo>
                <a:lnTo>
                  <a:pt x="1017" y="38"/>
                </a:lnTo>
                <a:lnTo>
                  <a:pt x="1043" y="38"/>
                </a:lnTo>
                <a:lnTo>
                  <a:pt x="1081" y="26"/>
                </a:lnTo>
                <a:lnTo>
                  <a:pt x="1106" y="13"/>
                </a:lnTo>
                <a:lnTo>
                  <a:pt x="1132" y="13"/>
                </a:lnTo>
                <a:lnTo>
                  <a:pt x="1157" y="13"/>
                </a:lnTo>
                <a:lnTo>
                  <a:pt x="1183" y="0"/>
                </a:lnTo>
                <a:lnTo>
                  <a:pt x="1195" y="0"/>
                </a:lnTo>
                <a:lnTo>
                  <a:pt x="1208" y="0"/>
                </a:lnTo>
                <a:lnTo>
                  <a:pt x="1208" y="13"/>
                </a:lnTo>
                <a:lnTo>
                  <a:pt x="1195" y="26"/>
                </a:lnTo>
                <a:lnTo>
                  <a:pt x="1195" y="38"/>
                </a:lnTo>
                <a:lnTo>
                  <a:pt x="1183" y="38"/>
                </a:lnTo>
                <a:lnTo>
                  <a:pt x="1157" y="51"/>
                </a:lnTo>
                <a:lnTo>
                  <a:pt x="1132" y="64"/>
                </a:lnTo>
                <a:lnTo>
                  <a:pt x="1106" y="76"/>
                </a:lnTo>
                <a:lnTo>
                  <a:pt x="1081" y="102"/>
                </a:lnTo>
                <a:lnTo>
                  <a:pt x="1055" y="114"/>
                </a:lnTo>
                <a:lnTo>
                  <a:pt x="1017" y="127"/>
                </a:lnTo>
                <a:lnTo>
                  <a:pt x="979" y="152"/>
                </a:lnTo>
                <a:lnTo>
                  <a:pt x="928" y="165"/>
                </a:lnTo>
                <a:lnTo>
                  <a:pt x="877" y="190"/>
                </a:lnTo>
                <a:lnTo>
                  <a:pt x="826" y="216"/>
                </a:lnTo>
                <a:lnTo>
                  <a:pt x="776" y="241"/>
                </a:lnTo>
                <a:lnTo>
                  <a:pt x="712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1" name="Freeform 55"/>
          <p:cNvSpPr/>
          <p:nvPr/>
        </p:nvSpPr>
        <p:spPr>
          <a:xfrm>
            <a:off x="5456555" y="1608455"/>
            <a:ext cx="412750" cy="322263"/>
          </a:xfrm>
          <a:custGeom>
            <a:avLst/>
            <a:gdLst>
              <a:gd name="txL" fmla="*/ 0 w 649"/>
              <a:gd name="txT" fmla="*/ 0 h 507"/>
              <a:gd name="txR" fmla="*/ 649 w 649"/>
              <a:gd name="txB" fmla="*/ 507 h 507"/>
            </a:gdLst>
            <a:ahLst/>
            <a:cxnLst>
              <a:cxn ang="0">
                <a:pos x="262500096" y="66663311"/>
              </a:cxn>
              <a:cxn ang="0">
                <a:pos x="262500096" y="71511876"/>
              </a:cxn>
              <a:cxn ang="0">
                <a:pos x="262500096" y="76764064"/>
              </a:cxn>
              <a:cxn ang="0">
                <a:pos x="257241827" y="82016251"/>
              </a:cxn>
              <a:cxn ang="0">
                <a:pos x="247130406" y="86864816"/>
              </a:cxn>
              <a:cxn ang="0">
                <a:pos x="237018349" y="97369191"/>
              </a:cxn>
              <a:cxn ang="0">
                <a:pos x="226502445" y="102217756"/>
              </a:cxn>
              <a:cxn ang="0">
                <a:pos x="216390388" y="112722131"/>
              </a:cxn>
              <a:cxn ang="0">
                <a:pos x="200616215" y="117974319"/>
              </a:cxn>
              <a:cxn ang="0">
                <a:pos x="185246525" y="128075071"/>
              </a:cxn>
              <a:cxn ang="0">
                <a:pos x="164618564" y="138175823"/>
              </a:cxn>
              <a:cxn ang="0">
                <a:pos x="144395086" y="148680198"/>
              </a:cxn>
              <a:cxn ang="0">
                <a:pos x="123767126" y="158780315"/>
              </a:cxn>
              <a:cxn ang="0">
                <a:pos x="97881532" y="168881067"/>
              </a:cxn>
              <a:cxn ang="0">
                <a:pos x="71995302" y="179385442"/>
              </a:cxn>
              <a:cxn ang="0">
                <a:pos x="46514190" y="194738382"/>
              </a:cxn>
              <a:cxn ang="0">
                <a:pos x="15369691" y="204839134"/>
              </a:cxn>
              <a:cxn ang="0">
                <a:pos x="0" y="184234007"/>
              </a:cxn>
              <a:cxn ang="0">
                <a:pos x="20627960" y="174133255"/>
              </a:cxn>
              <a:cxn ang="0">
                <a:pos x="35997651" y="164033138"/>
              </a:cxn>
              <a:cxn ang="0">
                <a:pos x="56625611" y="148680198"/>
              </a:cxn>
              <a:cxn ang="0">
                <a:pos x="71995302" y="138175823"/>
              </a:cxn>
              <a:cxn ang="0">
                <a:pos x="92623262" y="122822883"/>
              </a:cxn>
              <a:cxn ang="0">
                <a:pos x="107992953" y="107469943"/>
              </a:cxn>
              <a:cxn ang="0">
                <a:pos x="128620913" y="92117003"/>
              </a:cxn>
              <a:cxn ang="0">
                <a:pos x="144395086" y="71511876"/>
              </a:cxn>
              <a:cxn ang="0">
                <a:pos x="154507143" y="66663311"/>
              </a:cxn>
              <a:cxn ang="0">
                <a:pos x="159764777" y="56158936"/>
              </a:cxn>
              <a:cxn ang="0">
                <a:pos x="164618564" y="51311007"/>
              </a:cxn>
              <a:cxn ang="0">
                <a:pos x="169876834" y="46058820"/>
              </a:cxn>
              <a:cxn ang="0">
                <a:pos x="175135104" y="35958067"/>
              </a:cxn>
              <a:cxn ang="0">
                <a:pos x="175135104" y="30705880"/>
              </a:cxn>
              <a:cxn ang="0">
                <a:pos x="175135104" y="25453692"/>
              </a:cxn>
              <a:cxn ang="0">
                <a:pos x="175135104" y="20605128"/>
              </a:cxn>
              <a:cxn ang="0">
                <a:pos x="169876834" y="10100752"/>
              </a:cxn>
              <a:cxn ang="0">
                <a:pos x="169876834" y="5252188"/>
              </a:cxn>
              <a:cxn ang="0">
                <a:pos x="175135104" y="5252188"/>
              </a:cxn>
              <a:cxn ang="0">
                <a:pos x="180392737" y="0"/>
              </a:cxn>
              <a:cxn ang="0">
                <a:pos x="185246525" y="0"/>
              </a:cxn>
              <a:cxn ang="0">
                <a:pos x="190504794" y="5252188"/>
              </a:cxn>
              <a:cxn ang="0">
                <a:pos x="200616215" y="5252188"/>
              </a:cxn>
              <a:cxn ang="0">
                <a:pos x="216390388" y="10100752"/>
              </a:cxn>
              <a:cxn ang="0">
                <a:pos x="231760715" y="20605128"/>
              </a:cxn>
              <a:cxn ang="0">
                <a:pos x="241872136" y="25453692"/>
              </a:cxn>
              <a:cxn ang="0">
                <a:pos x="247130406" y="30705880"/>
              </a:cxn>
              <a:cxn ang="0">
                <a:pos x="252388675" y="35958067"/>
              </a:cxn>
              <a:cxn ang="0">
                <a:pos x="257241827" y="40805996"/>
              </a:cxn>
              <a:cxn ang="0">
                <a:pos x="262500096" y="46058820"/>
              </a:cxn>
              <a:cxn ang="0">
                <a:pos x="262500096" y="56158936"/>
              </a:cxn>
              <a:cxn ang="0">
                <a:pos x="262500096" y="61411124"/>
              </a:cxn>
              <a:cxn ang="0">
                <a:pos x="262500096" y="66663311"/>
              </a:cxn>
            </a:cxnLst>
            <a:rect l="txL" t="txT" r="txR" b="txB"/>
            <a:pathLst>
              <a:path w="649" h="507">
                <a:moveTo>
                  <a:pt x="649" y="165"/>
                </a:moveTo>
                <a:lnTo>
                  <a:pt x="649" y="177"/>
                </a:lnTo>
                <a:lnTo>
                  <a:pt x="649" y="190"/>
                </a:lnTo>
                <a:lnTo>
                  <a:pt x="636" y="203"/>
                </a:lnTo>
                <a:lnTo>
                  <a:pt x="611" y="215"/>
                </a:lnTo>
                <a:lnTo>
                  <a:pt x="586" y="241"/>
                </a:lnTo>
                <a:lnTo>
                  <a:pt x="560" y="253"/>
                </a:lnTo>
                <a:lnTo>
                  <a:pt x="535" y="279"/>
                </a:lnTo>
                <a:lnTo>
                  <a:pt x="496" y="292"/>
                </a:lnTo>
                <a:lnTo>
                  <a:pt x="458" y="317"/>
                </a:lnTo>
                <a:lnTo>
                  <a:pt x="407" y="342"/>
                </a:lnTo>
                <a:lnTo>
                  <a:pt x="357" y="368"/>
                </a:lnTo>
                <a:lnTo>
                  <a:pt x="306" y="393"/>
                </a:lnTo>
                <a:lnTo>
                  <a:pt x="242" y="418"/>
                </a:lnTo>
                <a:lnTo>
                  <a:pt x="178" y="444"/>
                </a:lnTo>
                <a:lnTo>
                  <a:pt x="115" y="482"/>
                </a:lnTo>
                <a:lnTo>
                  <a:pt x="38" y="507"/>
                </a:lnTo>
                <a:lnTo>
                  <a:pt x="0" y="456"/>
                </a:lnTo>
                <a:lnTo>
                  <a:pt x="51" y="431"/>
                </a:lnTo>
                <a:lnTo>
                  <a:pt x="89" y="406"/>
                </a:lnTo>
                <a:lnTo>
                  <a:pt x="140" y="368"/>
                </a:lnTo>
                <a:lnTo>
                  <a:pt x="178" y="342"/>
                </a:lnTo>
                <a:lnTo>
                  <a:pt x="229" y="304"/>
                </a:lnTo>
                <a:lnTo>
                  <a:pt x="267" y="266"/>
                </a:lnTo>
                <a:lnTo>
                  <a:pt x="318" y="228"/>
                </a:lnTo>
                <a:lnTo>
                  <a:pt x="357" y="177"/>
                </a:lnTo>
                <a:lnTo>
                  <a:pt x="382" y="165"/>
                </a:lnTo>
                <a:lnTo>
                  <a:pt x="395" y="139"/>
                </a:lnTo>
                <a:lnTo>
                  <a:pt x="407" y="127"/>
                </a:lnTo>
                <a:lnTo>
                  <a:pt x="420" y="114"/>
                </a:lnTo>
                <a:lnTo>
                  <a:pt x="433" y="89"/>
                </a:lnTo>
                <a:lnTo>
                  <a:pt x="433" y="76"/>
                </a:lnTo>
                <a:lnTo>
                  <a:pt x="433" y="63"/>
                </a:lnTo>
                <a:lnTo>
                  <a:pt x="433" y="51"/>
                </a:lnTo>
                <a:lnTo>
                  <a:pt x="420" y="25"/>
                </a:lnTo>
                <a:lnTo>
                  <a:pt x="420" y="13"/>
                </a:lnTo>
                <a:lnTo>
                  <a:pt x="433" y="13"/>
                </a:lnTo>
                <a:lnTo>
                  <a:pt x="446" y="0"/>
                </a:lnTo>
                <a:lnTo>
                  <a:pt x="458" y="0"/>
                </a:lnTo>
                <a:lnTo>
                  <a:pt x="471" y="13"/>
                </a:lnTo>
                <a:lnTo>
                  <a:pt x="496" y="13"/>
                </a:lnTo>
                <a:lnTo>
                  <a:pt x="535" y="25"/>
                </a:lnTo>
                <a:lnTo>
                  <a:pt x="573" y="51"/>
                </a:lnTo>
                <a:lnTo>
                  <a:pt x="598" y="63"/>
                </a:lnTo>
                <a:lnTo>
                  <a:pt x="611" y="76"/>
                </a:lnTo>
                <a:lnTo>
                  <a:pt x="624" y="89"/>
                </a:lnTo>
                <a:lnTo>
                  <a:pt x="636" y="101"/>
                </a:lnTo>
                <a:lnTo>
                  <a:pt x="649" y="114"/>
                </a:lnTo>
                <a:lnTo>
                  <a:pt x="649" y="139"/>
                </a:lnTo>
                <a:lnTo>
                  <a:pt x="649" y="152"/>
                </a:lnTo>
                <a:lnTo>
                  <a:pt x="649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2" name="Freeform 56"/>
          <p:cNvSpPr/>
          <p:nvPr/>
        </p:nvSpPr>
        <p:spPr>
          <a:xfrm>
            <a:off x="5166043" y="1841818"/>
            <a:ext cx="339725" cy="1119187"/>
          </a:xfrm>
          <a:custGeom>
            <a:avLst/>
            <a:gdLst>
              <a:gd name="txL" fmla="*/ 0 w 535"/>
              <a:gd name="txT" fmla="*/ 0 h 1761"/>
              <a:gd name="txR" fmla="*/ 535 w 535"/>
              <a:gd name="txB" fmla="*/ 1761 h 1761"/>
            </a:gdLst>
            <a:ahLst/>
            <a:cxnLst>
              <a:cxn ang="0">
                <a:pos x="138709400" y="557802547"/>
              </a:cxn>
              <a:cxn ang="0">
                <a:pos x="123386850" y="593346426"/>
              </a:cxn>
              <a:cxn ang="0">
                <a:pos x="97580450" y="629294509"/>
              </a:cxn>
              <a:cxn ang="0">
                <a:pos x="71774050" y="654740919"/>
              </a:cxn>
              <a:cxn ang="0">
                <a:pos x="46370875" y="680591533"/>
              </a:cxn>
              <a:cxn ang="0">
                <a:pos x="25806400" y="700787107"/>
              </a:cxn>
              <a:cxn ang="0">
                <a:pos x="10483850" y="711288780"/>
              </a:cxn>
              <a:cxn ang="0">
                <a:pos x="0" y="711288780"/>
              </a:cxn>
              <a:cxn ang="0">
                <a:pos x="5241925" y="695939839"/>
              </a:cxn>
              <a:cxn ang="0">
                <a:pos x="15322550" y="675340697"/>
              </a:cxn>
              <a:cxn ang="0">
                <a:pos x="31048325" y="644643450"/>
              </a:cxn>
              <a:cxn ang="0">
                <a:pos x="71774050" y="577998120"/>
              </a:cxn>
              <a:cxn ang="0">
                <a:pos x="112903000" y="485905745"/>
              </a:cxn>
              <a:cxn ang="0">
                <a:pos x="128225550" y="435012925"/>
              </a:cxn>
              <a:cxn ang="0">
                <a:pos x="138709400" y="378465700"/>
              </a:cxn>
              <a:cxn ang="0">
                <a:pos x="143951325" y="317070571"/>
              </a:cxn>
              <a:cxn ang="0">
                <a:pos x="148790025" y="255676078"/>
              </a:cxn>
              <a:cxn ang="0">
                <a:pos x="148790025" y="184184115"/>
              </a:cxn>
              <a:cxn ang="0">
                <a:pos x="148790025" y="153486233"/>
              </a:cxn>
              <a:cxn ang="0">
                <a:pos x="148790025" y="127636255"/>
              </a:cxn>
              <a:cxn ang="0">
                <a:pos x="148790025" y="81590067"/>
              </a:cxn>
              <a:cxn ang="0">
                <a:pos x="143951325" y="50892820"/>
              </a:cxn>
              <a:cxn ang="0">
                <a:pos x="138709400" y="35544515"/>
              </a:cxn>
              <a:cxn ang="0">
                <a:pos x="138709400" y="15348941"/>
              </a:cxn>
              <a:cxn ang="0">
                <a:pos x="143951325" y="0"/>
              </a:cxn>
              <a:cxn ang="0">
                <a:pos x="154031950" y="0"/>
              </a:cxn>
              <a:cxn ang="0">
                <a:pos x="169354500" y="4846633"/>
              </a:cxn>
              <a:cxn ang="0">
                <a:pos x="189918975" y="10098105"/>
              </a:cxn>
              <a:cxn ang="0">
                <a:pos x="215725375" y="25446410"/>
              </a:cxn>
              <a:cxn ang="0">
                <a:pos x="210483450" y="117538150"/>
              </a:cxn>
              <a:cxn ang="0">
                <a:pos x="210483450" y="204379689"/>
              </a:cxn>
              <a:cxn ang="0">
                <a:pos x="205241525" y="276275855"/>
              </a:cxn>
              <a:cxn ang="0">
                <a:pos x="199999600" y="337670348"/>
              </a:cxn>
              <a:cxn ang="0">
                <a:pos x="189918975" y="393814005"/>
              </a:cxn>
              <a:cxn ang="0">
                <a:pos x="179838350" y="445111029"/>
              </a:cxn>
              <a:cxn ang="0">
                <a:pos x="148790025" y="537202769"/>
              </a:cxn>
            </a:cxnLst>
            <a:rect l="txL" t="txT" r="txR" b="txB"/>
            <a:pathLst>
              <a:path w="535" h="1761">
                <a:moveTo>
                  <a:pt x="369" y="1330"/>
                </a:moveTo>
                <a:lnTo>
                  <a:pt x="344" y="1381"/>
                </a:lnTo>
                <a:lnTo>
                  <a:pt x="331" y="1431"/>
                </a:lnTo>
                <a:lnTo>
                  <a:pt x="306" y="1469"/>
                </a:lnTo>
                <a:lnTo>
                  <a:pt x="267" y="1507"/>
                </a:lnTo>
                <a:lnTo>
                  <a:pt x="242" y="1558"/>
                </a:lnTo>
                <a:lnTo>
                  <a:pt x="217" y="1583"/>
                </a:lnTo>
                <a:lnTo>
                  <a:pt x="178" y="1621"/>
                </a:lnTo>
                <a:lnTo>
                  <a:pt x="153" y="1659"/>
                </a:lnTo>
                <a:lnTo>
                  <a:pt x="115" y="1685"/>
                </a:lnTo>
                <a:lnTo>
                  <a:pt x="89" y="1710"/>
                </a:lnTo>
                <a:lnTo>
                  <a:pt x="64" y="1735"/>
                </a:lnTo>
                <a:lnTo>
                  <a:pt x="38" y="1748"/>
                </a:lnTo>
                <a:lnTo>
                  <a:pt x="26" y="1761"/>
                </a:lnTo>
                <a:lnTo>
                  <a:pt x="13" y="1761"/>
                </a:lnTo>
                <a:lnTo>
                  <a:pt x="0" y="1761"/>
                </a:lnTo>
                <a:lnTo>
                  <a:pt x="0" y="1748"/>
                </a:lnTo>
                <a:lnTo>
                  <a:pt x="13" y="1723"/>
                </a:lnTo>
                <a:lnTo>
                  <a:pt x="26" y="1697"/>
                </a:lnTo>
                <a:lnTo>
                  <a:pt x="38" y="1672"/>
                </a:lnTo>
                <a:lnTo>
                  <a:pt x="51" y="1634"/>
                </a:lnTo>
                <a:lnTo>
                  <a:pt x="77" y="1596"/>
                </a:lnTo>
                <a:lnTo>
                  <a:pt x="115" y="1545"/>
                </a:lnTo>
                <a:lnTo>
                  <a:pt x="178" y="1431"/>
                </a:lnTo>
                <a:lnTo>
                  <a:pt x="229" y="1330"/>
                </a:lnTo>
                <a:lnTo>
                  <a:pt x="280" y="1203"/>
                </a:lnTo>
                <a:lnTo>
                  <a:pt x="293" y="1140"/>
                </a:lnTo>
                <a:lnTo>
                  <a:pt x="318" y="1077"/>
                </a:lnTo>
                <a:lnTo>
                  <a:pt x="331" y="1001"/>
                </a:lnTo>
                <a:lnTo>
                  <a:pt x="344" y="937"/>
                </a:lnTo>
                <a:lnTo>
                  <a:pt x="344" y="861"/>
                </a:lnTo>
                <a:lnTo>
                  <a:pt x="357" y="785"/>
                </a:lnTo>
                <a:lnTo>
                  <a:pt x="357" y="709"/>
                </a:lnTo>
                <a:lnTo>
                  <a:pt x="369" y="633"/>
                </a:lnTo>
                <a:lnTo>
                  <a:pt x="369" y="544"/>
                </a:lnTo>
                <a:lnTo>
                  <a:pt x="369" y="456"/>
                </a:lnTo>
                <a:lnTo>
                  <a:pt x="369" y="418"/>
                </a:lnTo>
                <a:lnTo>
                  <a:pt x="369" y="380"/>
                </a:lnTo>
                <a:lnTo>
                  <a:pt x="369" y="342"/>
                </a:lnTo>
                <a:lnTo>
                  <a:pt x="369" y="316"/>
                </a:lnTo>
                <a:lnTo>
                  <a:pt x="369" y="253"/>
                </a:lnTo>
                <a:lnTo>
                  <a:pt x="369" y="202"/>
                </a:lnTo>
                <a:lnTo>
                  <a:pt x="357" y="164"/>
                </a:lnTo>
                <a:lnTo>
                  <a:pt x="357" y="126"/>
                </a:lnTo>
                <a:lnTo>
                  <a:pt x="357" y="101"/>
                </a:lnTo>
                <a:lnTo>
                  <a:pt x="344" y="88"/>
                </a:lnTo>
                <a:lnTo>
                  <a:pt x="344" y="63"/>
                </a:lnTo>
                <a:lnTo>
                  <a:pt x="344" y="38"/>
                </a:lnTo>
                <a:lnTo>
                  <a:pt x="344" y="25"/>
                </a:lnTo>
                <a:lnTo>
                  <a:pt x="357" y="0"/>
                </a:lnTo>
                <a:lnTo>
                  <a:pt x="369" y="0"/>
                </a:lnTo>
                <a:lnTo>
                  <a:pt x="382" y="0"/>
                </a:lnTo>
                <a:lnTo>
                  <a:pt x="395" y="0"/>
                </a:lnTo>
                <a:lnTo>
                  <a:pt x="420" y="12"/>
                </a:lnTo>
                <a:lnTo>
                  <a:pt x="446" y="12"/>
                </a:lnTo>
                <a:lnTo>
                  <a:pt x="471" y="25"/>
                </a:lnTo>
                <a:lnTo>
                  <a:pt x="496" y="38"/>
                </a:lnTo>
                <a:lnTo>
                  <a:pt x="535" y="63"/>
                </a:lnTo>
                <a:lnTo>
                  <a:pt x="522" y="177"/>
                </a:lnTo>
                <a:lnTo>
                  <a:pt x="522" y="291"/>
                </a:lnTo>
                <a:lnTo>
                  <a:pt x="522" y="405"/>
                </a:lnTo>
                <a:lnTo>
                  <a:pt x="522" y="506"/>
                </a:lnTo>
                <a:lnTo>
                  <a:pt x="509" y="595"/>
                </a:lnTo>
                <a:lnTo>
                  <a:pt x="509" y="684"/>
                </a:lnTo>
                <a:lnTo>
                  <a:pt x="496" y="760"/>
                </a:lnTo>
                <a:lnTo>
                  <a:pt x="496" y="836"/>
                </a:lnTo>
                <a:lnTo>
                  <a:pt x="484" y="912"/>
                </a:lnTo>
                <a:lnTo>
                  <a:pt x="471" y="975"/>
                </a:lnTo>
                <a:lnTo>
                  <a:pt x="458" y="1039"/>
                </a:lnTo>
                <a:lnTo>
                  <a:pt x="446" y="1102"/>
                </a:lnTo>
                <a:lnTo>
                  <a:pt x="407" y="1216"/>
                </a:lnTo>
                <a:lnTo>
                  <a:pt x="369" y="13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3" name="Freeform 57"/>
          <p:cNvSpPr/>
          <p:nvPr/>
        </p:nvSpPr>
        <p:spPr>
          <a:xfrm>
            <a:off x="5466080" y="2035493"/>
            <a:ext cx="646113" cy="152400"/>
          </a:xfrm>
          <a:custGeom>
            <a:avLst/>
            <a:gdLst>
              <a:gd name="txL" fmla="*/ 0 w 1018"/>
              <a:gd name="txT" fmla="*/ 0 h 240"/>
              <a:gd name="txR" fmla="*/ 1018 w 1018"/>
              <a:gd name="txB" fmla="*/ 240 h 240"/>
            </a:gdLst>
            <a:ahLst/>
            <a:cxnLst>
              <a:cxn ang="0">
                <a:pos x="246129068" y="76612750"/>
              </a:cxn>
              <a:cxn ang="0">
                <a:pos x="205040597" y="81451450"/>
              </a:cxn>
              <a:cxn ang="0">
                <a:pos x="169188307" y="86693375"/>
              </a:cxn>
              <a:cxn ang="0">
                <a:pos x="138573467" y="86693375"/>
              </a:cxn>
              <a:cxn ang="0">
                <a:pos x="107555600" y="91935300"/>
              </a:cxn>
              <a:cxn ang="0">
                <a:pos x="76940761" y="91935300"/>
              </a:cxn>
              <a:cxn ang="0">
                <a:pos x="51159075" y="91935300"/>
              </a:cxn>
              <a:cxn ang="0">
                <a:pos x="25781051" y="96774000"/>
              </a:cxn>
              <a:cxn ang="0">
                <a:pos x="0" y="96774000"/>
              </a:cxn>
              <a:cxn ang="0">
                <a:pos x="0" y="61290200"/>
              </a:cxn>
              <a:cxn ang="0">
                <a:pos x="51159075" y="56048275"/>
              </a:cxn>
              <a:cxn ang="0">
                <a:pos x="97484996" y="50806350"/>
              </a:cxn>
              <a:cxn ang="0">
                <a:pos x="153880887" y="40725725"/>
              </a:cxn>
              <a:cxn ang="0">
                <a:pos x="210276778" y="25403175"/>
              </a:cxn>
              <a:cxn ang="0">
                <a:pos x="235655436" y="20161250"/>
              </a:cxn>
              <a:cxn ang="0">
                <a:pos x="261436487" y="15322550"/>
              </a:cxn>
              <a:cxn ang="0">
                <a:pos x="281980723" y="10080625"/>
              </a:cxn>
              <a:cxn ang="0">
                <a:pos x="297288143" y="4838700"/>
              </a:cxn>
              <a:cxn ang="0">
                <a:pos x="312595562" y="4838700"/>
              </a:cxn>
              <a:cxn ang="0">
                <a:pos x="323069194" y="0"/>
              </a:cxn>
              <a:cxn ang="0">
                <a:pos x="333139798" y="0"/>
              </a:cxn>
              <a:cxn ang="0">
                <a:pos x="338376614" y="0"/>
              </a:cxn>
              <a:cxn ang="0">
                <a:pos x="348447852" y="0"/>
              </a:cxn>
              <a:cxn ang="0">
                <a:pos x="358921484" y="4838700"/>
              </a:cxn>
              <a:cxn ang="0">
                <a:pos x="374228903" y="10080625"/>
              </a:cxn>
              <a:cxn ang="0">
                <a:pos x="384299508" y="20161250"/>
              </a:cxn>
              <a:cxn ang="0">
                <a:pos x="394773139" y="25403175"/>
              </a:cxn>
              <a:cxn ang="0">
                <a:pos x="399606927" y="35483800"/>
              </a:cxn>
              <a:cxn ang="0">
                <a:pos x="404843743" y="40725725"/>
              </a:cxn>
              <a:cxn ang="0">
                <a:pos x="410080559" y="45967650"/>
              </a:cxn>
              <a:cxn ang="0">
                <a:pos x="404843743" y="45967650"/>
              </a:cxn>
              <a:cxn ang="0">
                <a:pos x="399606927" y="50806350"/>
              </a:cxn>
              <a:cxn ang="0">
                <a:pos x="389536323" y="50806350"/>
              </a:cxn>
              <a:cxn ang="0">
                <a:pos x="384299508" y="56048275"/>
              </a:cxn>
              <a:cxn ang="0">
                <a:pos x="374228903" y="56048275"/>
              </a:cxn>
              <a:cxn ang="0">
                <a:pos x="368992088" y="56048275"/>
              </a:cxn>
              <a:cxn ang="0">
                <a:pos x="358921484" y="61290200"/>
              </a:cxn>
              <a:cxn ang="0">
                <a:pos x="343211037" y="61290200"/>
              </a:cxn>
              <a:cxn ang="0">
                <a:pos x="333139798" y="66128900"/>
              </a:cxn>
              <a:cxn ang="0">
                <a:pos x="317832378" y="66128900"/>
              </a:cxn>
              <a:cxn ang="0">
                <a:pos x="302524958" y="71370825"/>
              </a:cxn>
              <a:cxn ang="0">
                <a:pos x="281980723" y="71370825"/>
              </a:cxn>
              <a:cxn ang="0">
                <a:pos x="266673303" y="76612750"/>
              </a:cxn>
              <a:cxn ang="0">
                <a:pos x="246129068" y="76612750"/>
              </a:cxn>
            </a:cxnLst>
            <a:rect l="txL" t="txT" r="txR" b="txB"/>
            <a:pathLst>
              <a:path w="1018" h="240">
                <a:moveTo>
                  <a:pt x="611" y="190"/>
                </a:moveTo>
                <a:lnTo>
                  <a:pt x="509" y="202"/>
                </a:lnTo>
                <a:lnTo>
                  <a:pt x="420" y="215"/>
                </a:lnTo>
                <a:lnTo>
                  <a:pt x="344" y="215"/>
                </a:lnTo>
                <a:lnTo>
                  <a:pt x="267" y="228"/>
                </a:lnTo>
                <a:lnTo>
                  <a:pt x="191" y="228"/>
                </a:lnTo>
                <a:lnTo>
                  <a:pt x="127" y="228"/>
                </a:lnTo>
                <a:lnTo>
                  <a:pt x="64" y="240"/>
                </a:lnTo>
                <a:lnTo>
                  <a:pt x="0" y="240"/>
                </a:lnTo>
                <a:lnTo>
                  <a:pt x="0" y="152"/>
                </a:lnTo>
                <a:lnTo>
                  <a:pt x="127" y="139"/>
                </a:lnTo>
                <a:lnTo>
                  <a:pt x="242" y="126"/>
                </a:lnTo>
                <a:lnTo>
                  <a:pt x="382" y="101"/>
                </a:lnTo>
                <a:lnTo>
                  <a:pt x="522" y="63"/>
                </a:lnTo>
                <a:lnTo>
                  <a:pt x="585" y="50"/>
                </a:lnTo>
                <a:lnTo>
                  <a:pt x="649" y="38"/>
                </a:lnTo>
                <a:lnTo>
                  <a:pt x="700" y="25"/>
                </a:lnTo>
                <a:lnTo>
                  <a:pt x="738" y="12"/>
                </a:lnTo>
                <a:lnTo>
                  <a:pt x="776" y="12"/>
                </a:lnTo>
                <a:lnTo>
                  <a:pt x="802" y="0"/>
                </a:lnTo>
                <a:lnTo>
                  <a:pt x="827" y="0"/>
                </a:lnTo>
                <a:lnTo>
                  <a:pt x="840" y="0"/>
                </a:lnTo>
                <a:lnTo>
                  <a:pt x="865" y="0"/>
                </a:lnTo>
                <a:lnTo>
                  <a:pt x="891" y="12"/>
                </a:lnTo>
                <a:lnTo>
                  <a:pt x="929" y="25"/>
                </a:lnTo>
                <a:lnTo>
                  <a:pt x="954" y="50"/>
                </a:lnTo>
                <a:lnTo>
                  <a:pt x="980" y="63"/>
                </a:lnTo>
                <a:lnTo>
                  <a:pt x="992" y="88"/>
                </a:lnTo>
                <a:lnTo>
                  <a:pt x="1005" y="101"/>
                </a:lnTo>
                <a:lnTo>
                  <a:pt x="1018" y="114"/>
                </a:lnTo>
                <a:lnTo>
                  <a:pt x="1005" y="114"/>
                </a:lnTo>
                <a:lnTo>
                  <a:pt x="992" y="126"/>
                </a:lnTo>
                <a:lnTo>
                  <a:pt x="967" y="126"/>
                </a:lnTo>
                <a:lnTo>
                  <a:pt x="954" y="139"/>
                </a:lnTo>
                <a:lnTo>
                  <a:pt x="929" y="139"/>
                </a:lnTo>
                <a:lnTo>
                  <a:pt x="916" y="139"/>
                </a:lnTo>
                <a:lnTo>
                  <a:pt x="891" y="152"/>
                </a:lnTo>
                <a:lnTo>
                  <a:pt x="852" y="152"/>
                </a:lnTo>
                <a:lnTo>
                  <a:pt x="827" y="164"/>
                </a:lnTo>
                <a:lnTo>
                  <a:pt x="789" y="164"/>
                </a:lnTo>
                <a:lnTo>
                  <a:pt x="751" y="177"/>
                </a:lnTo>
                <a:lnTo>
                  <a:pt x="700" y="177"/>
                </a:lnTo>
                <a:lnTo>
                  <a:pt x="662" y="190"/>
                </a:lnTo>
                <a:lnTo>
                  <a:pt x="611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4" name="Freeform 58"/>
          <p:cNvSpPr/>
          <p:nvPr/>
        </p:nvSpPr>
        <p:spPr>
          <a:xfrm>
            <a:off x="5699443" y="2132330"/>
            <a:ext cx="104775" cy="1036638"/>
          </a:xfrm>
          <a:custGeom>
            <a:avLst/>
            <a:gdLst>
              <a:gd name="txL" fmla="*/ 0 w 165"/>
              <a:gd name="txT" fmla="*/ 0 h 1634"/>
              <a:gd name="txR" fmla="*/ 165 w 165"/>
              <a:gd name="txB" fmla="*/ 1634 h 1634"/>
            </a:gdLst>
            <a:ahLst/>
            <a:cxnLst>
              <a:cxn ang="0">
                <a:pos x="66532125" y="50713422"/>
              </a:cxn>
              <a:cxn ang="0">
                <a:pos x="66532125" y="142479993"/>
              </a:cxn>
              <a:cxn ang="0">
                <a:pos x="61693425" y="229416744"/>
              </a:cxn>
              <a:cxn ang="0">
                <a:pos x="61693425" y="305888781"/>
              </a:cxn>
              <a:cxn ang="0">
                <a:pos x="61693425" y="372298958"/>
              </a:cxn>
              <a:cxn ang="0">
                <a:pos x="61693425" y="428244420"/>
              </a:cxn>
              <a:cxn ang="0">
                <a:pos x="56451500" y="479360063"/>
              </a:cxn>
              <a:cxn ang="0">
                <a:pos x="56451500" y="514778951"/>
              </a:cxn>
              <a:cxn ang="0">
                <a:pos x="56451500" y="545770240"/>
              </a:cxn>
              <a:cxn ang="0">
                <a:pos x="51209575" y="571126634"/>
              </a:cxn>
              <a:cxn ang="0">
                <a:pos x="45967650" y="606947742"/>
              </a:cxn>
              <a:cxn ang="0">
                <a:pos x="41128950" y="637536811"/>
              </a:cxn>
              <a:cxn ang="0">
                <a:pos x="41128950" y="652831345"/>
              </a:cxn>
              <a:cxn ang="0">
                <a:pos x="35887025" y="652831345"/>
              </a:cxn>
              <a:cxn ang="0">
                <a:pos x="25806400" y="642366630"/>
              </a:cxn>
              <a:cxn ang="0">
                <a:pos x="20564475" y="627072096"/>
              </a:cxn>
              <a:cxn ang="0">
                <a:pos x="15322550" y="606947742"/>
              </a:cxn>
              <a:cxn ang="0">
                <a:pos x="10080625" y="591653843"/>
              </a:cxn>
              <a:cxn ang="0">
                <a:pos x="10080625" y="581189128"/>
              </a:cxn>
              <a:cxn ang="0">
                <a:pos x="10080625" y="561064774"/>
              </a:cxn>
              <a:cxn ang="0">
                <a:pos x="10080625" y="540538200"/>
              </a:cxn>
              <a:cxn ang="0">
                <a:pos x="5241925" y="514778951"/>
              </a:cxn>
              <a:cxn ang="0">
                <a:pos x="5241925" y="484189883"/>
              </a:cxn>
              <a:cxn ang="0">
                <a:pos x="5241925" y="448770995"/>
              </a:cxn>
              <a:cxn ang="0">
                <a:pos x="5241925" y="412949886"/>
              </a:cxn>
              <a:cxn ang="0">
                <a:pos x="5241925" y="367066918"/>
              </a:cxn>
              <a:cxn ang="0">
                <a:pos x="5241925" y="321183315"/>
              </a:cxn>
              <a:cxn ang="0">
                <a:pos x="0" y="270067672"/>
              </a:cxn>
              <a:cxn ang="0">
                <a:pos x="0" y="219354250"/>
              </a:cxn>
              <a:cxn ang="0">
                <a:pos x="0" y="158176748"/>
              </a:cxn>
              <a:cxn ang="0">
                <a:pos x="0" y="96596390"/>
              </a:cxn>
              <a:cxn ang="0">
                <a:pos x="0" y="30589068"/>
              </a:cxn>
              <a:cxn ang="0">
                <a:pos x="66532125" y="0"/>
              </a:cxn>
            </a:cxnLst>
            <a:rect l="txL" t="txT" r="txR" b="txB"/>
            <a:pathLst>
              <a:path w="165" h="1634">
                <a:moveTo>
                  <a:pt x="165" y="0"/>
                </a:moveTo>
                <a:lnTo>
                  <a:pt x="165" y="126"/>
                </a:lnTo>
                <a:lnTo>
                  <a:pt x="165" y="240"/>
                </a:lnTo>
                <a:lnTo>
                  <a:pt x="165" y="354"/>
                </a:lnTo>
                <a:lnTo>
                  <a:pt x="153" y="469"/>
                </a:lnTo>
                <a:lnTo>
                  <a:pt x="153" y="570"/>
                </a:lnTo>
                <a:lnTo>
                  <a:pt x="153" y="671"/>
                </a:lnTo>
                <a:lnTo>
                  <a:pt x="153" y="760"/>
                </a:lnTo>
                <a:lnTo>
                  <a:pt x="153" y="849"/>
                </a:lnTo>
                <a:lnTo>
                  <a:pt x="153" y="925"/>
                </a:lnTo>
                <a:lnTo>
                  <a:pt x="153" y="1001"/>
                </a:lnTo>
                <a:lnTo>
                  <a:pt x="153" y="1064"/>
                </a:lnTo>
                <a:lnTo>
                  <a:pt x="140" y="1127"/>
                </a:lnTo>
                <a:lnTo>
                  <a:pt x="140" y="1191"/>
                </a:lnTo>
                <a:lnTo>
                  <a:pt x="140" y="1241"/>
                </a:lnTo>
                <a:lnTo>
                  <a:pt x="140" y="1279"/>
                </a:lnTo>
                <a:lnTo>
                  <a:pt x="140" y="1318"/>
                </a:lnTo>
                <a:lnTo>
                  <a:pt x="140" y="1356"/>
                </a:lnTo>
                <a:lnTo>
                  <a:pt x="127" y="1394"/>
                </a:lnTo>
                <a:lnTo>
                  <a:pt x="127" y="1419"/>
                </a:lnTo>
                <a:lnTo>
                  <a:pt x="127" y="1457"/>
                </a:lnTo>
                <a:lnTo>
                  <a:pt x="114" y="1508"/>
                </a:lnTo>
                <a:lnTo>
                  <a:pt x="114" y="1546"/>
                </a:lnTo>
                <a:lnTo>
                  <a:pt x="102" y="1584"/>
                </a:lnTo>
                <a:lnTo>
                  <a:pt x="102" y="1609"/>
                </a:lnTo>
                <a:lnTo>
                  <a:pt x="102" y="1622"/>
                </a:lnTo>
                <a:lnTo>
                  <a:pt x="89" y="1634"/>
                </a:lnTo>
                <a:lnTo>
                  <a:pt x="89" y="1622"/>
                </a:lnTo>
                <a:lnTo>
                  <a:pt x="76" y="1609"/>
                </a:lnTo>
                <a:lnTo>
                  <a:pt x="64" y="1596"/>
                </a:lnTo>
                <a:lnTo>
                  <a:pt x="64" y="1584"/>
                </a:lnTo>
                <a:lnTo>
                  <a:pt x="51" y="1558"/>
                </a:lnTo>
                <a:lnTo>
                  <a:pt x="51" y="1533"/>
                </a:lnTo>
                <a:lnTo>
                  <a:pt x="38" y="1508"/>
                </a:lnTo>
                <a:lnTo>
                  <a:pt x="38" y="1495"/>
                </a:lnTo>
                <a:lnTo>
                  <a:pt x="25" y="1470"/>
                </a:lnTo>
                <a:lnTo>
                  <a:pt x="25" y="1457"/>
                </a:lnTo>
                <a:lnTo>
                  <a:pt x="25" y="1444"/>
                </a:lnTo>
                <a:lnTo>
                  <a:pt x="25" y="1419"/>
                </a:lnTo>
                <a:lnTo>
                  <a:pt x="25" y="1394"/>
                </a:lnTo>
                <a:lnTo>
                  <a:pt x="25" y="1368"/>
                </a:lnTo>
                <a:lnTo>
                  <a:pt x="25" y="1343"/>
                </a:lnTo>
                <a:lnTo>
                  <a:pt x="25" y="1305"/>
                </a:lnTo>
                <a:lnTo>
                  <a:pt x="13" y="1279"/>
                </a:lnTo>
                <a:lnTo>
                  <a:pt x="13" y="1241"/>
                </a:lnTo>
                <a:lnTo>
                  <a:pt x="13" y="1203"/>
                </a:lnTo>
                <a:lnTo>
                  <a:pt x="13" y="1165"/>
                </a:lnTo>
                <a:lnTo>
                  <a:pt x="13" y="1115"/>
                </a:lnTo>
                <a:lnTo>
                  <a:pt x="13" y="1064"/>
                </a:lnTo>
                <a:lnTo>
                  <a:pt x="13" y="1026"/>
                </a:lnTo>
                <a:lnTo>
                  <a:pt x="13" y="975"/>
                </a:lnTo>
                <a:lnTo>
                  <a:pt x="13" y="912"/>
                </a:lnTo>
                <a:lnTo>
                  <a:pt x="13" y="861"/>
                </a:lnTo>
                <a:lnTo>
                  <a:pt x="13" y="798"/>
                </a:lnTo>
                <a:lnTo>
                  <a:pt x="13" y="735"/>
                </a:lnTo>
                <a:lnTo>
                  <a:pt x="0" y="671"/>
                </a:lnTo>
                <a:lnTo>
                  <a:pt x="0" y="608"/>
                </a:lnTo>
                <a:lnTo>
                  <a:pt x="0" y="545"/>
                </a:lnTo>
                <a:lnTo>
                  <a:pt x="0" y="469"/>
                </a:lnTo>
                <a:lnTo>
                  <a:pt x="0" y="393"/>
                </a:lnTo>
                <a:lnTo>
                  <a:pt x="0" y="316"/>
                </a:lnTo>
                <a:lnTo>
                  <a:pt x="0" y="240"/>
                </a:lnTo>
                <a:lnTo>
                  <a:pt x="0" y="164"/>
                </a:lnTo>
                <a:lnTo>
                  <a:pt x="0" y="76"/>
                </a:lnTo>
                <a:lnTo>
                  <a:pt x="0" y="0"/>
                </a:lnTo>
                <a:lnTo>
                  <a:pt x="165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695325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斩</a:t>
            </a:r>
          </a:p>
        </p:txBody>
      </p:sp>
      <p:sp>
        <p:nvSpPr>
          <p:cNvPr id="25" name="矩形 24"/>
          <p:cNvSpPr/>
          <p:nvPr/>
        </p:nvSpPr>
        <p:spPr>
          <a:xfrm>
            <a:off x="583565" y="704850"/>
            <a:ext cx="15982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zhǎn</a:t>
            </a:r>
          </a:p>
        </p:txBody>
      </p:sp>
      <p:pic>
        <p:nvPicPr>
          <p:cNvPr id="34845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93298" y="2951344"/>
            <a:ext cx="3507896" cy="1588473"/>
            <a:chOff x="493298" y="2951344"/>
            <a:chExt cx="3507896" cy="1588473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493298" y="295134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3931" y="3698098"/>
              <a:ext cx="349726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斩首   斩草除根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3298" y="3314882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Z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车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499331" y="407815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14880" y="1302360"/>
            <a:ext cx="1698625" cy="903394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左部提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画左伸右缩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986134" y="1603090"/>
            <a:ext cx="1837690" cy="92900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 indent="627063"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右部竖画</a:t>
            </a:r>
            <a:r>
              <a:rPr lang="zh-CN" altLang="en-US" sz="2400" b="1" dirty="0" smtClean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向下长伸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943061" y="3001963"/>
            <a:ext cx="2080290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70705" y="2283240"/>
              <a:ext cx="1553533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易错提示：左边是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车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，不是</a:t>
              </a:r>
              <a:r>
                <a:rPr lang="en-US" altLang="zh-CN" b="1" dirty="0">
                  <a:latin typeface="+mj-ea"/>
                  <a:ea typeface="+mj-ea"/>
                </a:rPr>
                <a:t>“钅”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0368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493" name="Freeform 29"/>
          <p:cNvSpPr/>
          <p:nvPr/>
        </p:nvSpPr>
        <p:spPr>
          <a:xfrm>
            <a:off x="4746625" y="1668780"/>
            <a:ext cx="444500" cy="739775"/>
          </a:xfrm>
          <a:custGeom>
            <a:avLst/>
            <a:gdLst>
              <a:gd name="txL" fmla="*/ 0 w 700"/>
              <a:gd name="txT" fmla="*/ 0 h 1166"/>
              <a:gd name="txR" fmla="*/ 700 w 700"/>
              <a:gd name="txB" fmla="*/ 1166 h 1166"/>
            </a:gdLst>
            <a:ahLst/>
            <a:cxnLst>
              <a:cxn ang="0">
                <a:pos x="138709400" y="418232367"/>
              </a:cxn>
              <a:cxn ang="0">
                <a:pos x="92338525" y="392470306"/>
              </a:cxn>
              <a:cxn ang="0">
                <a:pos x="71774050" y="382407208"/>
              </a:cxn>
              <a:cxn ang="0">
                <a:pos x="56451500" y="372343477"/>
              </a:cxn>
              <a:cxn ang="0">
                <a:pos x="71774050" y="361877501"/>
              </a:cxn>
              <a:cxn ang="0">
                <a:pos x="92338525" y="361877501"/>
              </a:cxn>
              <a:cxn ang="0">
                <a:pos x="128225550" y="361877501"/>
              </a:cxn>
              <a:cxn ang="0">
                <a:pos x="148790025" y="361877501"/>
              </a:cxn>
              <a:cxn ang="0">
                <a:pos x="159273875" y="351814403"/>
              </a:cxn>
              <a:cxn ang="0">
                <a:pos x="159273875" y="336518318"/>
              </a:cxn>
              <a:cxn ang="0">
                <a:pos x="148790025" y="300692525"/>
              </a:cxn>
              <a:cxn ang="0">
                <a:pos x="133467475" y="260036623"/>
              </a:cxn>
              <a:cxn ang="0">
                <a:pos x="128225550" y="234677440"/>
              </a:cxn>
              <a:cxn ang="0">
                <a:pos x="128225550" y="214147732"/>
              </a:cxn>
              <a:cxn ang="0">
                <a:pos x="133467475" y="188788550"/>
              </a:cxn>
              <a:cxn ang="0">
                <a:pos x="148790025" y="147729768"/>
              </a:cxn>
              <a:cxn ang="0">
                <a:pos x="159273875" y="101840878"/>
              </a:cxn>
              <a:cxn ang="0">
                <a:pos x="169354500" y="76481695"/>
              </a:cxn>
              <a:cxn ang="0">
                <a:pos x="164112575" y="66417964"/>
              </a:cxn>
              <a:cxn ang="0">
                <a:pos x="148790025" y="66417964"/>
              </a:cxn>
              <a:cxn ang="0">
                <a:pos x="118144925" y="76481695"/>
              </a:cxn>
              <a:cxn ang="0">
                <a:pos x="51209575" y="86544793"/>
              </a:cxn>
              <a:cxn ang="0">
                <a:pos x="0" y="55951988"/>
              </a:cxn>
              <a:cxn ang="0">
                <a:pos x="56451500" y="51121879"/>
              </a:cxn>
              <a:cxn ang="0">
                <a:pos x="97580450" y="40655902"/>
              </a:cxn>
              <a:cxn ang="0">
                <a:pos x="133467475" y="30592805"/>
              </a:cxn>
              <a:cxn ang="0">
                <a:pos x="159273875" y="15296085"/>
              </a:cxn>
              <a:cxn ang="0">
                <a:pos x="179838350" y="0"/>
              </a:cxn>
              <a:cxn ang="0">
                <a:pos x="205241525" y="10063097"/>
              </a:cxn>
              <a:cxn ang="0">
                <a:pos x="251612400" y="35422914"/>
              </a:cxn>
              <a:cxn ang="0">
                <a:pos x="272176875" y="45888890"/>
              </a:cxn>
              <a:cxn ang="0">
                <a:pos x="282257500" y="61184976"/>
              </a:cxn>
              <a:cxn ang="0">
                <a:pos x="277015575" y="76481695"/>
              </a:cxn>
              <a:cxn ang="0">
                <a:pos x="251612400" y="91777781"/>
              </a:cxn>
              <a:cxn ang="0">
                <a:pos x="220564075" y="117137598"/>
              </a:cxn>
              <a:cxn ang="0">
                <a:pos x="184677050" y="163025854"/>
              </a:cxn>
              <a:cxn ang="0">
                <a:pos x="164112575" y="204084635"/>
              </a:cxn>
              <a:cxn ang="0">
                <a:pos x="154031950" y="224211464"/>
              </a:cxn>
              <a:cxn ang="0">
                <a:pos x="148790025" y="239507549"/>
              </a:cxn>
              <a:cxn ang="0">
                <a:pos x="169354500" y="265269611"/>
              </a:cxn>
              <a:cxn ang="0">
                <a:pos x="199999600" y="311158501"/>
              </a:cxn>
              <a:cxn ang="0">
                <a:pos x="225806000" y="361877501"/>
              </a:cxn>
              <a:cxn ang="0">
                <a:pos x="231047925" y="407766391"/>
              </a:cxn>
              <a:cxn ang="0">
                <a:pos x="215725375" y="438761441"/>
              </a:cxn>
              <a:cxn ang="0">
                <a:pos x="199999600" y="458888269"/>
              </a:cxn>
              <a:cxn ang="0">
                <a:pos x="189918975" y="469354246"/>
              </a:cxn>
              <a:cxn ang="0">
                <a:pos x="174596425" y="469354246"/>
              </a:cxn>
              <a:cxn ang="0">
                <a:pos x="164112575" y="454058161"/>
              </a:cxn>
            </a:cxnLst>
            <a:rect l="txL" t="txT" r="txR" b="txB"/>
            <a:pathLst>
              <a:path w="700" h="1166">
                <a:moveTo>
                  <a:pt x="395" y="1115"/>
                </a:moveTo>
                <a:lnTo>
                  <a:pt x="382" y="1077"/>
                </a:lnTo>
                <a:lnTo>
                  <a:pt x="344" y="1039"/>
                </a:lnTo>
                <a:lnTo>
                  <a:pt x="306" y="1013"/>
                </a:lnTo>
                <a:lnTo>
                  <a:pt x="267" y="988"/>
                </a:lnTo>
                <a:lnTo>
                  <a:pt x="229" y="975"/>
                </a:lnTo>
                <a:lnTo>
                  <a:pt x="204" y="963"/>
                </a:lnTo>
                <a:lnTo>
                  <a:pt x="191" y="950"/>
                </a:lnTo>
                <a:lnTo>
                  <a:pt x="178" y="950"/>
                </a:lnTo>
                <a:lnTo>
                  <a:pt x="166" y="937"/>
                </a:lnTo>
                <a:lnTo>
                  <a:pt x="153" y="925"/>
                </a:lnTo>
                <a:lnTo>
                  <a:pt x="140" y="925"/>
                </a:lnTo>
                <a:lnTo>
                  <a:pt x="153" y="912"/>
                </a:lnTo>
                <a:lnTo>
                  <a:pt x="166" y="912"/>
                </a:lnTo>
                <a:lnTo>
                  <a:pt x="178" y="899"/>
                </a:lnTo>
                <a:lnTo>
                  <a:pt x="191" y="899"/>
                </a:lnTo>
                <a:lnTo>
                  <a:pt x="204" y="899"/>
                </a:lnTo>
                <a:lnTo>
                  <a:pt x="229" y="899"/>
                </a:lnTo>
                <a:lnTo>
                  <a:pt x="267" y="899"/>
                </a:lnTo>
                <a:lnTo>
                  <a:pt x="293" y="899"/>
                </a:lnTo>
                <a:lnTo>
                  <a:pt x="318" y="899"/>
                </a:lnTo>
                <a:lnTo>
                  <a:pt x="331" y="899"/>
                </a:lnTo>
                <a:lnTo>
                  <a:pt x="356" y="899"/>
                </a:lnTo>
                <a:lnTo>
                  <a:pt x="369" y="899"/>
                </a:lnTo>
                <a:lnTo>
                  <a:pt x="382" y="887"/>
                </a:lnTo>
                <a:lnTo>
                  <a:pt x="395" y="887"/>
                </a:lnTo>
                <a:lnTo>
                  <a:pt x="395" y="874"/>
                </a:lnTo>
                <a:lnTo>
                  <a:pt x="395" y="861"/>
                </a:lnTo>
                <a:lnTo>
                  <a:pt x="395" y="849"/>
                </a:lnTo>
                <a:lnTo>
                  <a:pt x="395" y="836"/>
                </a:lnTo>
                <a:lnTo>
                  <a:pt x="382" y="811"/>
                </a:lnTo>
                <a:lnTo>
                  <a:pt x="382" y="785"/>
                </a:lnTo>
                <a:lnTo>
                  <a:pt x="369" y="747"/>
                </a:lnTo>
                <a:lnTo>
                  <a:pt x="356" y="709"/>
                </a:lnTo>
                <a:lnTo>
                  <a:pt x="344" y="684"/>
                </a:lnTo>
                <a:lnTo>
                  <a:pt x="331" y="646"/>
                </a:lnTo>
                <a:lnTo>
                  <a:pt x="318" y="621"/>
                </a:lnTo>
                <a:lnTo>
                  <a:pt x="318" y="595"/>
                </a:lnTo>
                <a:lnTo>
                  <a:pt x="318" y="583"/>
                </a:lnTo>
                <a:lnTo>
                  <a:pt x="306" y="557"/>
                </a:lnTo>
                <a:lnTo>
                  <a:pt x="306" y="545"/>
                </a:lnTo>
                <a:lnTo>
                  <a:pt x="318" y="532"/>
                </a:lnTo>
                <a:lnTo>
                  <a:pt x="318" y="507"/>
                </a:lnTo>
                <a:lnTo>
                  <a:pt x="318" y="494"/>
                </a:lnTo>
                <a:lnTo>
                  <a:pt x="331" y="469"/>
                </a:lnTo>
                <a:lnTo>
                  <a:pt x="344" y="443"/>
                </a:lnTo>
                <a:lnTo>
                  <a:pt x="356" y="405"/>
                </a:lnTo>
                <a:lnTo>
                  <a:pt x="369" y="367"/>
                </a:lnTo>
                <a:lnTo>
                  <a:pt x="382" y="329"/>
                </a:lnTo>
                <a:lnTo>
                  <a:pt x="395" y="291"/>
                </a:lnTo>
                <a:lnTo>
                  <a:pt x="395" y="253"/>
                </a:lnTo>
                <a:lnTo>
                  <a:pt x="407" y="228"/>
                </a:lnTo>
                <a:lnTo>
                  <a:pt x="407" y="203"/>
                </a:lnTo>
                <a:lnTo>
                  <a:pt x="420" y="190"/>
                </a:lnTo>
                <a:lnTo>
                  <a:pt x="420" y="177"/>
                </a:lnTo>
                <a:lnTo>
                  <a:pt x="407" y="177"/>
                </a:lnTo>
                <a:lnTo>
                  <a:pt x="407" y="165"/>
                </a:lnTo>
                <a:lnTo>
                  <a:pt x="395" y="165"/>
                </a:lnTo>
                <a:lnTo>
                  <a:pt x="382" y="165"/>
                </a:lnTo>
                <a:lnTo>
                  <a:pt x="369" y="165"/>
                </a:lnTo>
                <a:lnTo>
                  <a:pt x="344" y="177"/>
                </a:lnTo>
                <a:lnTo>
                  <a:pt x="318" y="177"/>
                </a:lnTo>
                <a:lnTo>
                  <a:pt x="293" y="190"/>
                </a:lnTo>
                <a:lnTo>
                  <a:pt x="267" y="190"/>
                </a:lnTo>
                <a:lnTo>
                  <a:pt x="191" y="215"/>
                </a:lnTo>
                <a:lnTo>
                  <a:pt x="127" y="215"/>
                </a:lnTo>
                <a:lnTo>
                  <a:pt x="64" y="228"/>
                </a:lnTo>
                <a:lnTo>
                  <a:pt x="0" y="228"/>
                </a:lnTo>
                <a:lnTo>
                  <a:pt x="0" y="139"/>
                </a:lnTo>
                <a:lnTo>
                  <a:pt x="51" y="139"/>
                </a:lnTo>
                <a:lnTo>
                  <a:pt x="102" y="127"/>
                </a:lnTo>
                <a:lnTo>
                  <a:pt x="140" y="127"/>
                </a:lnTo>
                <a:lnTo>
                  <a:pt x="178" y="114"/>
                </a:lnTo>
                <a:lnTo>
                  <a:pt x="217" y="114"/>
                </a:lnTo>
                <a:lnTo>
                  <a:pt x="242" y="101"/>
                </a:lnTo>
                <a:lnTo>
                  <a:pt x="267" y="101"/>
                </a:lnTo>
                <a:lnTo>
                  <a:pt x="293" y="88"/>
                </a:lnTo>
                <a:lnTo>
                  <a:pt x="331" y="76"/>
                </a:lnTo>
                <a:lnTo>
                  <a:pt x="356" y="63"/>
                </a:lnTo>
                <a:lnTo>
                  <a:pt x="382" y="50"/>
                </a:lnTo>
                <a:lnTo>
                  <a:pt x="395" y="38"/>
                </a:lnTo>
                <a:lnTo>
                  <a:pt x="407" y="25"/>
                </a:lnTo>
                <a:lnTo>
                  <a:pt x="420" y="12"/>
                </a:lnTo>
                <a:lnTo>
                  <a:pt x="446" y="0"/>
                </a:lnTo>
                <a:lnTo>
                  <a:pt x="458" y="0"/>
                </a:lnTo>
                <a:lnTo>
                  <a:pt x="484" y="12"/>
                </a:lnTo>
                <a:lnTo>
                  <a:pt x="509" y="25"/>
                </a:lnTo>
                <a:lnTo>
                  <a:pt x="547" y="50"/>
                </a:lnTo>
                <a:lnTo>
                  <a:pt x="598" y="63"/>
                </a:lnTo>
                <a:lnTo>
                  <a:pt x="624" y="88"/>
                </a:lnTo>
                <a:lnTo>
                  <a:pt x="649" y="101"/>
                </a:lnTo>
                <a:lnTo>
                  <a:pt x="662" y="101"/>
                </a:lnTo>
                <a:lnTo>
                  <a:pt x="675" y="114"/>
                </a:lnTo>
                <a:lnTo>
                  <a:pt x="687" y="127"/>
                </a:lnTo>
                <a:lnTo>
                  <a:pt x="700" y="139"/>
                </a:lnTo>
                <a:lnTo>
                  <a:pt x="700" y="152"/>
                </a:lnTo>
                <a:lnTo>
                  <a:pt x="700" y="165"/>
                </a:lnTo>
                <a:lnTo>
                  <a:pt x="687" y="177"/>
                </a:lnTo>
                <a:lnTo>
                  <a:pt x="687" y="190"/>
                </a:lnTo>
                <a:lnTo>
                  <a:pt x="662" y="203"/>
                </a:lnTo>
                <a:lnTo>
                  <a:pt x="649" y="215"/>
                </a:lnTo>
                <a:lnTo>
                  <a:pt x="624" y="228"/>
                </a:lnTo>
                <a:lnTo>
                  <a:pt x="598" y="253"/>
                </a:lnTo>
                <a:lnTo>
                  <a:pt x="573" y="266"/>
                </a:lnTo>
                <a:lnTo>
                  <a:pt x="547" y="291"/>
                </a:lnTo>
                <a:lnTo>
                  <a:pt x="522" y="329"/>
                </a:lnTo>
                <a:lnTo>
                  <a:pt x="496" y="367"/>
                </a:lnTo>
                <a:lnTo>
                  <a:pt x="458" y="405"/>
                </a:lnTo>
                <a:lnTo>
                  <a:pt x="433" y="456"/>
                </a:lnTo>
                <a:lnTo>
                  <a:pt x="420" y="481"/>
                </a:lnTo>
                <a:lnTo>
                  <a:pt x="407" y="507"/>
                </a:lnTo>
                <a:lnTo>
                  <a:pt x="395" y="532"/>
                </a:lnTo>
                <a:lnTo>
                  <a:pt x="382" y="545"/>
                </a:lnTo>
                <a:lnTo>
                  <a:pt x="382" y="557"/>
                </a:lnTo>
                <a:lnTo>
                  <a:pt x="369" y="570"/>
                </a:lnTo>
                <a:lnTo>
                  <a:pt x="369" y="583"/>
                </a:lnTo>
                <a:lnTo>
                  <a:pt x="369" y="595"/>
                </a:lnTo>
                <a:lnTo>
                  <a:pt x="382" y="608"/>
                </a:lnTo>
                <a:lnTo>
                  <a:pt x="395" y="633"/>
                </a:lnTo>
                <a:lnTo>
                  <a:pt x="420" y="659"/>
                </a:lnTo>
                <a:lnTo>
                  <a:pt x="446" y="684"/>
                </a:lnTo>
                <a:lnTo>
                  <a:pt x="471" y="722"/>
                </a:lnTo>
                <a:lnTo>
                  <a:pt x="496" y="773"/>
                </a:lnTo>
                <a:lnTo>
                  <a:pt x="522" y="823"/>
                </a:lnTo>
                <a:lnTo>
                  <a:pt x="535" y="861"/>
                </a:lnTo>
                <a:lnTo>
                  <a:pt x="560" y="899"/>
                </a:lnTo>
                <a:lnTo>
                  <a:pt x="560" y="937"/>
                </a:lnTo>
                <a:lnTo>
                  <a:pt x="573" y="975"/>
                </a:lnTo>
                <a:lnTo>
                  <a:pt x="573" y="1013"/>
                </a:lnTo>
                <a:lnTo>
                  <a:pt x="560" y="1039"/>
                </a:lnTo>
                <a:lnTo>
                  <a:pt x="547" y="1064"/>
                </a:lnTo>
                <a:lnTo>
                  <a:pt x="535" y="1090"/>
                </a:lnTo>
                <a:lnTo>
                  <a:pt x="522" y="1115"/>
                </a:lnTo>
                <a:lnTo>
                  <a:pt x="509" y="1128"/>
                </a:lnTo>
                <a:lnTo>
                  <a:pt x="496" y="1140"/>
                </a:lnTo>
                <a:lnTo>
                  <a:pt x="496" y="1153"/>
                </a:lnTo>
                <a:lnTo>
                  <a:pt x="484" y="1166"/>
                </a:lnTo>
                <a:lnTo>
                  <a:pt x="471" y="1166"/>
                </a:lnTo>
                <a:lnTo>
                  <a:pt x="458" y="1166"/>
                </a:lnTo>
                <a:lnTo>
                  <a:pt x="446" y="1166"/>
                </a:lnTo>
                <a:lnTo>
                  <a:pt x="433" y="1166"/>
                </a:lnTo>
                <a:lnTo>
                  <a:pt x="433" y="1153"/>
                </a:lnTo>
                <a:lnTo>
                  <a:pt x="420" y="1140"/>
                </a:lnTo>
                <a:lnTo>
                  <a:pt x="407" y="1128"/>
                </a:lnTo>
                <a:lnTo>
                  <a:pt x="395" y="11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5" name="Freeform 31"/>
          <p:cNvSpPr/>
          <p:nvPr/>
        </p:nvSpPr>
        <p:spPr>
          <a:xfrm>
            <a:off x="5368925" y="1587818"/>
            <a:ext cx="533400" cy="652462"/>
          </a:xfrm>
          <a:custGeom>
            <a:avLst/>
            <a:gdLst>
              <a:gd name="txL" fmla="*/ 0 w 840"/>
              <a:gd name="txT" fmla="*/ 0 h 1026"/>
              <a:gd name="txR" fmla="*/ 840 w 840"/>
              <a:gd name="txB" fmla="*/ 1026 h 1026"/>
            </a:gdLst>
            <a:ahLst/>
            <a:cxnLst>
              <a:cxn ang="0">
                <a:pos x="241128550" y="358706565"/>
              </a:cxn>
              <a:cxn ang="0">
                <a:pos x="230644700" y="384183743"/>
              </a:cxn>
              <a:cxn ang="0">
                <a:pos x="215322150" y="404808792"/>
              </a:cxn>
              <a:cxn ang="0">
                <a:pos x="194757675" y="414918773"/>
              </a:cxn>
              <a:cxn ang="0">
                <a:pos x="189918975" y="384183743"/>
              </a:cxn>
              <a:cxn ang="0">
                <a:pos x="199999600" y="338082152"/>
              </a:cxn>
              <a:cxn ang="0">
                <a:pos x="205241525" y="291979925"/>
              </a:cxn>
              <a:cxn ang="0">
                <a:pos x="210080225" y="251134913"/>
              </a:cxn>
              <a:cxn ang="0">
                <a:pos x="215322150" y="220400519"/>
              </a:cxn>
              <a:cxn ang="0">
                <a:pos x="220564075" y="189665489"/>
              </a:cxn>
              <a:cxn ang="0">
                <a:pos x="220564075" y="164188310"/>
              </a:cxn>
              <a:cxn ang="0">
                <a:pos x="225806000" y="148820477"/>
              </a:cxn>
              <a:cxn ang="0">
                <a:pos x="225806000" y="128196064"/>
              </a:cxn>
              <a:cxn ang="0">
                <a:pos x="225806000" y="102718886"/>
              </a:cxn>
              <a:cxn ang="0">
                <a:pos x="220564075" y="86946603"/>
              </a:cxn>
              <a:cxn ang="0">
                <a:pos x="220564075" y="76836621"/>
              </a:cxn>
              <a:cxn ang="0">
                <a:pos x="210080225" y="71579406"/>
              </a:cxn>
              <a:cxn ang="0">
                <a:pos x="199999600" y="71579406"/>
              </a:cxn>
              <a:cxn ang="0">
                <a:pos x="189918975" y="71579406"/>
              </a:cxn>
              <a:cxn ang="0">
                <a:pos x="174193200" y="71579406"/>
              </a:cxn>
              <a:cxn ang="0">
                <a:pos x="143548100" y="82093837"/>
              </a:cxn>
              <a:cxn ang="0">
                <a:pos x="112903000" y="86946603"/>
              </a:cxn>
              <a:cxn ang="0">
                <a:pos x="77015975" y="97461670"/>
              </a:cxn>
              <a:cxn ang="0">
                <a:pos x="45967650" y="102718886"/>
              </a:cxn>
              <a:cxn ang="0">
                <a:pos x="20564475" y="107571652"/>
              </a:cxn>
              <a:cxn ang="0">
                <a:pos x="0" y="107571652"/>
              </a:cxn>
              <a:cxn ang="0">
                <a:pos x="25403175" y="66726640"/>
              </a:cxn>
              <a:cxn ang="0">
                <a:pos x="87096600" y="56212209"/>
              </a:cxn>
              <a:cxn ang="0">
                <a:pos x="143548100" y="40845011"/>
              </a:cxn>
              <a:cxn ang="0">
                <a:pos x="169354500" y="35992246"/>
              </a:cxn>
              <a:cxn ang="0">
                <a:pos x="189918975" y="25477178"/>
              </a:cxn>
              <a:cxn ang="0">
                <a:pos x="199999600" y="20624413"/>
              </a:cxn>
              <a:cxn ang="0">
                <a:pos x="210080225" y="10109981"/>
              </a:cxn>
              <a:cxn ang="0">
                <a:pos x="215322150" y="0"/>
              </a:cxn>
              <a:cxn ang="0">
                <a:pos x="235886625" y="5257216"/>
              </a:cxn>
              <a:cxn ang="0">
                <a:pos x="246370475" y="10109981"/>
              </a:cxn>
              <a:cxn ang="0">
                <a:pos x="266531725" y="15367197"/>
              </a:cxn>
              <a:cxn ang="0">
                <a:pos x="287096200" y="25477178"/>
              </a:cxn>
              <a:cxn ang="0">
                <a:pos x="312902600" y="35992246"/>
              </a:cxn>
              <a:cxn ang="0">
                <a:pos x="328225150" y="46102227"/>
              </a:cxn>
              <a:cxn ang="0">
                <a:pos x="338709000" y="56212209"/>
              </a:cxn>
              <a:cxn ang="0">
                <a:pos x="338709000" y="66726640"/>
              </a:cxn>
              <a:cxn ang="0">
                <a:pos x="333467075" y="76836621"/>
              </a:cxn>
              <a:cxn ang="0">
                <a:pos x="322983225" y="86946603"/>
              </a:cxn>
              <a:cxn ang="0">
                <a:pos x="312902600" y="102718886"/>
              </a:cxn>
              <a:cxn ang="0">
                <a:pos x="302418750" y="128196064"/>
              </a:cxn>
              <a:cxn ang="0">
                <a:pos x="292338125" y="158931095"/>
              </a:cxn>
              <a:cxn ang="0">
                <a:pos x="277015575" y="225657735"/>
              </a:cxn>
              <a:cxn ang="0">
                <a:pos x="256451100" y="302494356"/>
              </a:cxn>
            </a:cxnLst>
            <a:rect l="txL" t="txT" r="txR" b="txB"/>
            <a:pathLst>
              <a:path w="840" h="1026">
                <a:moveTo>
                  <a:pt x="611" y="836"/>
                </a:moveTo>
                <a:lnTo>
                  <a:pt x="598" y="887"/>
                </a:lnTo>
                <a:lnTo>
                  <a:pt x="585" y="925"/>
                </a:lnTo>
                <a:lnTo>
                  <a:pt x="572" y="950"/>
                </a:lnTo>
                <a:lnTo>
                  <a:pt x="547" y="976"/>
                </a:lnTo>
                <a:lnTo>
                  <a:pt x="534" y="1001"/>
                </a:lnTo>
                <a:lnTo>
                  <a:pt x="509" y="1014"/>
                </a:lnTo>
                <a:lnTo>
                  <a:pt x="483" y="1026"/>
                </a:lnTo>
                <a:lnTo>
                  <a:pt x="458" y="1026"/>
                </a:lnTo>
                <a:lnTo>
                  <a:pt x="471" y="950"/>
                </a:lnTo>
                <a:lnTo>
                  <a:pt x="483" y="900"/>
                </a:lnTo>
                <a:lnTo>
                  <a:pt x="496" y="836"/>
                </a:lnTo>
                <a:lnTo>
                  <a:pt x="496" y="773"/>
                </a:lnTo>
                <a:lnTo>
                  <a:pt x="509" y="722"/>
                </a:lnTo>
                <a:lnTo>
                  <a:pt x="521" y="672"/>
                </a:lnTo>
                <a:lnTo>
                  <a:pt x="521" y="621"/>
                </a:lnTo>
                <a:lnTo>
                  <a:pt x="534" y="583"/>
                </a:lnTo>
                <a:lnTo>
                  <a:pt x="534" y="545"/>
                </a:lnTo>
                <a:lnTo>
                  <a:pt x="547" y="507"/>
                </a:lnTo>
                <a:lnTo>
                  <a:pt x="547" y="469"/>
                </a:lnTo>
                <a:lnTo>
                  <a:pt x="547" y="431"/>
                </a:lnTo>
                <a:lnTo>
                  <a:pt x="547" y="406"/>
                </a:lnTo>
                <a:lnTo>
                  <a:pt x="560" y="380"/>
                </a:lnTo>
                <a:lnTo>
                  <a:pt x="560" y="368"/>
                </a:lnTo>
                <a:lnTo>
                  <a:pt x="560" y="342"/>
                </a:lnTo>
                <a:lnTo>
                  <a:pt x="560" y="317"/>
                </a:lnTo>
                <a:lnTo>
                  <a:pt x="560" y="279"/>
                </a:lnTo>
                <a:lnTo>
                  <a:pt x="560" y="254"/>
                </a:lnTo>
                <a:lnTo>
                  <a:pt x="560" y="241"/>
                </a:lnTo>
                <a:lnTo>
                  <a:pt x="547" y="215"/>
                </a:lnTo>
                <a:lnTo>
                  <a:pt x="547" y="203"/>
                </a:lnTo>
                <a:lnTo>
                  <a:pt x="547" y="190"/>
                </a:lnTo>
                <a:lnTo>
                  <a:pt x="534" y="177"/>
                </a:lnTo>
                <a:lnTo>
                  <a:pt x="521" y="177"/>
                </a:lnTo>
                <a:lnTo>
                  <a:pt x="509" y="177"/>
                </a:lnTo>
                <a:lnTo>
                  <a:pt x="496" y="177"/>
                </a:lnTo>
                <a:lnTo>
                  <a:pt x="483" y="177"/>
                </a:lnTo>
                <a:lnTo>
                  <a:pt x="471" y="177"/>
                </a:lnTo>
                <a:lnTo>
                  <a:pt x="445" y="177"/>
                </a:lnTo>
                <a:lnTo>
                  <a:pt x="432" y="177"/>
                </a:lnTo>
                <a:lnTo>
                  <a:pt x="394" y="190"/>
                </a:lnTo>
                <a:lnTo>
                  <a:pt x="356" y="203"/>
                </a:lnTo>
                <a:lnTo>
                  <a:pt x="318" y="203"/>
                </a:lnTo>
                <a:lnTo>
                  <a:pt x="280" y="215"/>
                </a:lnTo>
                <a:lnTo>
                  <a:pt x="229" y="228"/>
                </a:lnTo>
                <a:lnTo>
                  <a:pt x="191" y="241"/>
                </a:lnTo>
                <a:lnTo>
                  <a:pt x="153" y="254"/>
                </a:lnTo>
                <a:lnTo>
                  <a:pt x="114" y="254"/>
                </a:lnTo>
                <a:lnTo>
                  <a:pt x="76" y="254"/>
                </a:lnTo>
                <a:lnTo>
                  <a:pt x="51" y="266"/>
                </a:lnTo>
                <a:lnTo>
                  <a:pt x="25" y="266"/>
                </a:lnTo>
                <a:lnTo>
                  <a:pt x="0" y="266"/>
                </a:lnTo>
                <a:lnTo>
                  <a:pt x="0" y="177"/>
                </a:lnTo>
                <a:lnTo>
                  <a:pt x="63" y="165"/>
                </a:lnTo>
                <a:lnTo>
                  <a:pt x="140" y="152"/>
                </a:lnTo>
                <a:lnTo>
                  <a:pt x="216" y="139"/>
                </a:lnTo>
                <a:lnTo>
                  <a:pt x="318" y="114"/>
                </a:lnTo>
                <a:lnTo>
                  <a:pt x="356" y="101"/>
                </a:lnTo>
                <a:lnTo>
                  <a:pt x="394" y="89"/>
                </a:lnTo>
                <a:lnTo>
                  <a:pt x="420" y="89"/>
                </a:lnTo>
                <a:lnTo>
                  <a:pt x="445" y="76"/>
                </a:lnTo>
                <a:lnTo>
                  <a:pt x="471" y="63"/>
                </a:lnTo>
                <a:lnTo>
                  <a:pt x="483" y="51"/>
                </a:lnTo>
                <a:lnTo>
                  <a:pt x="496" y="51"/>
                </a:lnTo>
                <a:lnTo>
                  <a:pt x="509" y="38"/>
                </a:lnTo>
                <a:lnTo>
                  <a:pt x="521" y="25"/>
                </a:lnTo>
                <a:lnTo>
                  <a:pt x="521" y="13"/>
                </a:lnTo>
                <a:lnTo>
                  <a:pt x="534" y="0"/>
                </a:lnTo>
                <a:lnTo>
                  <a:pt x="560" y="0"/>
                </a:lnTo>
                <a:lnTo>
                  <a:pt x="585" y="13"/>
                </a:lnTo>
                <a:lnTo>
                  <a:pt x="598" y="13"/>
                </a:lnTo>
                <a:lnTo>
                  <a:pt x="611" y="25"/>
                </a:lnTo>
                <a:lnTo>
                  <a:pt x="636" y="25"/>
                </a:lnTo>
                <a:lnTo>
                  <a:pt x="661" y="38"/>
                </a:lnTo>
                <a:lnTo>
                  <a:pt x="687" y="51"/>
                </a:lnTo>
                <a:lnTo>
                  <a:pt x="712" y="63"/>
                </a:lnTo>
                <a:lnTo>
                  <a:pt x="750" y="76"/>
                </a:lnTo>
                <a:lnTo>
                  <a:pt x="776" y="89"/>
                </a:lnTo>
                <a:lnTo>
                  <a:pt x="789" y="101"/>
                </a:lnTo>
                <a:lnTo>
                  <a:pt x="814" y="114"/>
                </a:lnTo>
                <a:lnTo>
                  <a:pt x="827" y="127"/>
                </a:lnTo>
                <a:lnTo>
                  <a:pt x="840" y="139"/>
                </a:lnTo>
                <a:lnTo>
                  <a:pt x="840" y="152"/>
                </a:lnTo>
                <a:lnTo>
                  <a:pt x="840" y="165"/>
                </a:lnTo>
                <a:lnTo>
                  <a:pt x="840" y="177"/>
                </a:lnTo>
                <a:lnTo>
                  <a:pt x="827" y="190"/>
                </a:lnTo>
                <a:lnTo>
                  <a:pt x="814" y="203"/>
                </a:lnTo>
                <a:lnTo>
                  <a:pt x="801" y="215"/>
                </a:lnTo>
                <a:lnTo>
                  <a:pt x="789" y="241"/>
                </a:lnTo>
                <a:lnTo>
                  <a:pt x="776" y="254"/>
                </a:lnTo>
                <a:lnTo>
                  <a:pt x="763" y="279"/>
                </a:lnTo>
                <a:lnTo>
                  <a:pt x="750" y="317"/>
                </a:lnTo>
                <a:lnTo>
                  <a:pt x="738" y="355"/>
                </a:lnTo>
                <a:lnTo>
                  <a:pt x="725" y="393"/>
                </a:lnTo>
                <a:lnTo>
                  <a:pt x="712" y="444"/>
                </a:lnTo>
                <a:lnTo>
                  <a:pt x="687" y="558"/>
                </a:lnTo>
                <a:lnTo>
                  <a:pt x="661" y="646"/>
                </a:lnTo>
                <a:lnTo>
                  <a:pt x="636" y="748"/>
                </a:lnTo>
                <a:lnTo>
                  <a:pt x="611" y="83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6" name="Freeform 32"/>
          <p:cNvSpPr/>
          <p:nvPr/>
        </p:nvSpPr>
        <p:spPr>
          <a:xfrm>
            <a:off x="5368925" y="1894205"/>
            <a:ext cx="274638" cy="88900"/>
          </a:xfrm>
          <a:custGeom>
            <a:avLst/>
            <a:gdLst>
              <a:gd name="txL" fmla="*/ 0 w 432"/>
              <a:gd name="txT" fmla="*/ 0 h 139"/>
              <a:gd name="txR" fmla="*/ 432 w 432"/>
              <a:gd name="txB" fmla="*/ 139 h 139"/>
            </a:gdLst>
            <a:ahLst/>
            <a:cxnLst>
              <a:cxn ang="0">
                <a:pos x="0" y="20452117"/>
              </a:cxn>
              <a:cxn ang="0">
                <a:pos x="25461867" y="20452117"/>
              </a:cxn>
              <a:cxn ang="0">
                <a:pos x="46074339" y="20452117"/>
              </a:cxn>
              <a:cxn ang="0">
                <a:pos x="71940534" y="15544069"/>
              </a:cxn>
              <a:cxn ang="0">
                <a:pos x="87298647" y="10226058"/>
              </a:cxn>
              <a:cxn ang="0">
                <a:pos x="107911119" y="4908687"/>
              </a:cxn>
              <a:cxn ang="0">
                <a:pos x="123269232" y="0"/>
              </a:cxn>
              <a:cxn ang="0">
                <a:pos x="138626709" y="0"/>
              </a:cxn>
              <a:cxn ang="0">
                <a:pos x="149135427" y="4908687"/>
              </a:cxn>
              <a:cxn ang="0">
                <a:pos x="159239181" y="4908687"/>
              </a:cxn>
              <a:cxn ang="0">
                <a:pos x="164493540" y="10226058"/>
              </a:cxn>
              <a:cxn ang="0">
                <a:pos x="169747263" y="15544069"/>
              </a:cxn>
              <a:cxn ang="0">
                <a:pos x="174597294" y="15544069"/>
              </a:cxn>
              <a:cxn ang="0">
                <a:pos x="169747263" y="20452117"/>
              </a:cxn>
              <a:cxn ang="0">
                <a:pos x="169747263" y="25770127"/>
              </a:cxn>
              <a:cxn ang="0">
                <a:pos x="164493540" y="31087499"/>
              </a:cxn>
              <a:cxn ang="0">
                <a:pos x="154389150" y="35996186"/>
              </a:cxn>
              <a:cxn ang="0">
                <a:pos x="143881068" y="41313557"/>
              </a:cxn>
              <a:cxn ang="0">
                <a:pos x="128522955" y="46631568"/>
              </a:cxn>
              <a:cxn ang="0">
                <a:pos x="113164842" y="51540255"/>
              </a:cxn>
              <a:cxn ang="0">
                <a:pos x="97806729" y="56857626"/>
              </a:cxn>
              <a:cxn ang="0">
                <a:pos x="82044288" y="56857626"/>
              </a:cxn>
              <a:cxn ang="0">
                <a:pos x="61836780" y="56857626"/>
              </a:cxn>
              <a:cxn ang="0">
                <a:pos x="51328062" y="56857626"/>
              </a:cxn>
              <a:cxn ang="0">
                <a:pos x="35970585" y="56857626"/>
              </a:cxn>
              <a:cxn ang="0">
                <a:pos x="30716226" y="56857626"/>
              </a:cxn>
              <a:cxn ang="0">
                <a:pos x="25461867" y="56857626"/>
              </a:cxn>
              <a:cxn ang="0">
                <a:pos x="20612472" y="51540255"/>
              </a:cxn>
              <a:cxn ang="0">
                <a:pos x="15358113" y="51540255"/>
              </a:cxn>
              <a:cxn ang="0">
                <a:pos x="10103754" y="46631568"/>
              </a:cxn>
              <a:cxn ang="0">
                <a:pos x="5254359" y="35996186"/>
              </a:cxn>
              <a:cxn ang="0">
                <a:pos x="0" y="31087499"/>
              </a:cxn>
              <a:cxn ang="0">
                <a:pos x="0" y="20452117"/>
              </a:cxn>
            </a:cxnLst>
            <a:rect l="txL" t="txT" r="txR" b="txB"/>
            <a:pathLst>
              <a:path w="432" h="139">
                <a:moveTo>
                  <a:pt x="0" y="50"/>
                </a:moveTo>
                <a:lnTo>
                  <a:pt x="63" y="50"/>
                </a:lnTo>
                <a:lnTo>
                  <a:pt x="114" y="50"/>
                </a:lnTo>
                <a:lnTo>
                  <a:pt x="178" y="38"/>
                </a:lnTo>
                <a:lnTo>
                  <a:pt x="216" y="25"/>
                </a:lnTo>
                <a:lnTo>
                  <a:pt x="267" y="12"/>
                </a:lnTo>
                <a:lnTo>
                  <a:pt x="305" y="0"/>
                </a:lnTo>
                <a:lnTo>
                  <a:pt x="343" y="0"/>
                </a:lnTo>
                <a:lnTo>
                  <a:pt x="369" y="12"/>
                </a:lnTo>
                <a:lnTo>
                  <a:pt x="394" y="12"/>
                </a:lnTo>
                <a:lnTo>
                  <a:pt x="407" y="25"/>
                </a:lnTo>
                <a:lnTo>
                  <a:pt x="420" y="38"/>
                </a:lnTo>
                <a:lnTo>
                  <a:pt x="432" y="38"/>
                </a:lnTo>
                <a:lnTo>
                  <a:pt x="420" y="50"/>
                </a:lnTo>
                <a:lnTo>
                  <a:pt x="420" y="63"/>
                </a:lnTo>
                <a:lnTo>
                  <a:pt x="407" y="76"/>
                </a:lnTo>
                <a:lnTo>
                  <a:pt x="382" y="88"/>
                </a:lnTo>
                <a:lnTo>
                  <a:pt x="356" y="101"/>
                </a:lnTo>
                <a:lnTo>
                  <a:pt x="318" y="114"/>
                </a:lnTo>
                <a:lnTo>
                  <a:pt x="280" y="126"/>
                </a:lnTo>
                <a:lnTo>
                  <a:pt x="242" y="139"/>
                </a:lnTo>
                <a:lnTo>
                  <a:pt x="203" y="139"/>
                </a:lnTo>
                <a:lnTo>
                  <a:pt x="153" y="139"/>
                </a:lnTo>
                <a:lnTo>
                  <a:pt x="127" y="139"/>
                </a:lnTo>
                <a:lnTo>
                  <a:pt x="89" y="139"/>
                </a:lnTo>
                <a:lnTo>
                  <a:pt x="76" y="139"/>
                </a:lnTo>
                <a:lnTo>
                  <a:pt x="63" y="139"/>
                </a:lnTo>
                <a:lnTo>
                  <a:pt x="51" y="126"/>
                </a:lnTo>
                <a:lnTo>
                  <a:pt x="38" y="126"/>
                </a:lnTo>
                <a:lnTo>
                  <a:pt x="25" y="114"/>
                </a:lnTo>
                <a:lnTo>
                  <a:pt x="13" y="88"/>
                </a:lnTo>
                <a:lnTo>
                  <a:pt x="0" y="76"/>
                </a:lnTo>
                <a:lnTo>
                  <a:pt x="0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7" name="Freeform 33"/>
          <p:cNvSpPr/>
          <p:nvPr/>
        </p:nvSpPr>
        <p:spPr>
          <a:xfrm>
            <a:off x="5368925" y="2143443"/>
            <a:ext cx="355600" cy="96837"/>
          </a:xfrm>
          <a:custGeom>
            <a:avLst/>
            <a:gdLst>
              <a:gd name="txL" fmla="*/ 0 w 560"/>
              <a:gd name="txT" fmla="*/ 0 h 152"/>
              <a:gd name="txR" fmla="*/ 560 w 560"/>
              <a:gd name="txB" fmla="*/ 152 h 152"/>
            </a:gdLst>
            <a:ahLst/>
            <a:cxnLst>
              <a:cxn ang="0">
                <a:pos x="112903000" y="51546590"/>
              </a:cxn>
              <a:cxn ang="0">
                <a:pos x="81854675" y="56822932"/>
              </a:cxn>
              <a:cxn ang="0">
                <a:pos x="51209575" y="56822932"/>
              </a:cxn>
              <a:cxn ang="0">
                <a:pos x="25403175" y="61693451"/>
              </a:cxn>
              <a:cxn ang="0">
                <a:pos x="0" y="61693451"/>
              </a:cxn>
              <a:cxn ang="0">
                <a:pos x="0" y="25975888"/>
              </a:cxn>
              <a:cxn ang="0">
                <a:pos x="25403175" y="20699546"/>
              </a:cxn>
              <a:cxn ang="0">
                <a:pos x="45967650" y="20699546"/>
              </a:cxn>
              <a:cxn ang="0">
                <a:pos x="71774050" y="15423204"/>
              </a:cxn>
              <a:cxn ang="0">
                <a:pos x="87096600" y="10552685"/>
              </a:cxn>
              <a:cxn ang="0">
                <a:pos x="97580450" y="10552685"/>
              </a:cxn>
              <a:cxn ang="0">
                <a:pos x="112903000" y="5276342"/>
              </a:cxn>
              <a:cxn ang="0">
                <a:pos x="122983625" y="5276342"/>
              </a:cxn>
              <a:cxn ang="0">
                <a:pos x="138306175" y="5276342"/>
              </a:cxn>
              <a:cxn ang="0">
                <a:pos x="158870650" y="0"/>
              </a:cxn>
              <a:cxn ang="0">
                <a:pos x="179435125" y="0"/>
              </a:cxn>
              <a:cxn ang="0">
                <a:pos x="199999600" y="0"/>
              </a:cxn>
              <a:cxn ang="0">
                <a:pos x="225806000" y="0"/>
              </a:cxn>
              <a:cxn ang="0">
                <a:pos x="220564075" y="36123386"/>
              </a:cxn>
              <a:cxn ang="0">
                <a:pos x="194757675" y="41399729"/>
              </a:cxn>
              <a:cxn ang="0">
                <a:pos x="169354500" y="46270248"/>
              </a:cxn>
              <a:cxn ang="0">
                <a:pos x="143548100" y="46270248"/>
              </a:cxn>
              <a:cxn ang="0">
                <a:pos x="112903000" y="51546590"/>
              </a:cxn>
            </a:cxnLst>
            <a:rect l="txL" t="txT" r="txR" b="txB"/>
            <a:pathLst>
              <a:path w="560" h="152">
                <a:moveTo>
                  <a:pt x="280" y="127"/>
                </a:moveTo>
                <a:lnTo>
                  <a:pt x="203" y="140"/>
                </a:lnTo>
                <a:lnTo>
                  <a:pt x="127" y="140"/>
                </a:lnTo>
                <a:lnTo>
                  <a:pt x="63" y="152"/>
                </a:lnTo>
                <a:lnTo>
                  <a:pt x="0" y="152"/>
                </a:lnTo>
                <a:lnTo>
                  <a:pt x="0" y="64"/>
                </a:lnTo>
                <a:lnTo>
                  <a:pt x="63" y="51"/>
                </a:lnTo>
                <a:lnTo>
                  <a:pt x="114" y="51"/>
                </a:lnTo>
                <a:lnTo>
                  <a:pt x="178" y="38"/>
                </a:lnTo>
                <a:lnTo>
                  <a:pt x="216" y="26"/>
                </a:lnTo>
                <a:lnTo>
                  <a:pt x="242" y="26"/>
                </a:lnTo>
                <a:lnTo>
                  <a:pt x="280" y="13"/>
                </a:lnTo>
                <a:lnTo>
                  <a:pt x="305" y="13"/>
                </a:lnTo>
                <a:lnTo>
                  <a:pt x="343" y="13"/>
                </a:lnTo>
                <a:lnTo>
                  <a:pt x="394" y="0"/>
                </a:lnTo>
                <a:lnTo>
                  <a:pt x="445" y="0"/>
                </a:lnTo>
                <a:lnTo>
                  <a:pt x="496" y="0"/>
                </a:lnTo>
                <a:lnTo>
                  <a:pt x="560" y="0"/>
                </a:lnTo>
                <a:lnTo>
                  <a:pt x="547" y="89"/>
                </a:lnTo>
                <a:lnTo>
                  <a:pt x="483" y="102"/>
                </a:lnTo>
                <a:lnTo>
                  <a:pt x="420" y="114"/>
                </a:lnTo>
                <a:lnTo>
                  <a:pt x="356" y="114"/>
                </a:lnTo>
                <a:lnTo>
                  <a:pt x="280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8" name="Freeform 34"/>
          <p:cNvSpPr/>
          <p:nvPr/>
        </p:nvSpPr>
        <p:spPr>
          <a:xfrm>
            <a:off x="5627688" y="2175193"/>
            <a:ext cx="355600" cy="346075"/>
          </a:xfrm>
          <a:custGeom>
            <a:avLst/>
            <a:gdLst>
              <a:gd name="txL" fmla="*/ 0 w 560"/>
              <a:gd name="txT" fmla="*/ 0 h 545"/>
              <a:gd name="txR" fmla="*/ 560 w 560"/>
              <a:gd name="txB" fmla="*/ 545 h 545"/>
            </a:gdLst>
            <a:ahLst/>
            <a:cxnLst>
              <a:cxn ang="0">
                <a:pos x="122983625" y="76612750"/>
              </a:cxn>
              <a:cxn ang="0">
                <a:pos x="133467475" y="66532125"/>
              </a:cxn>
              <a:cxn ang="0">
                <a:pos x="138306175" y="61290200"/>
              </a:cxn>
              <a:cxn ang="0">
                <a:pos x="143548100" y="51209575"/>
              </a:cxn>
              <a:cxn ang="0">
                <a:pos x="148790025" y="45967650"/>
              </a:cxn>
              <a:cxn ang="0">
                <a:pos x="148790025" y="40725725"/>
              </a:cxn>
              <a:cxn ang="0">
                <a:pos x="148790025" y="30645100"/>
              </a:cxn>
              <a:cxn ang="0">
                <a:pos x="148790025" y="25403175"/>
              </a:cxn>
              <a:cxn ang="0">
                <a:pos x="148790025" y="20564475"/>
              </a:cxn>
              <a:cxn ang="0">
                <a:pos x="143548100" y="15322550"/>
              </a:cxn>
              <a:cxn ang="0">
                <a:pos x="143548100" y="10080625"/>
              </a:cxn>
              <a:cxn ang="0">
                <a:pos x="143548100" y="5241925"/>
              </a:cxn>
              <a:cxn ang="0">
                <a:pos x="148790025" y="5241925"/>
              </a:cxn>
              <a:cxn ang="0">
                <a:pos x="154031950" y="0"/>
              </a:cxn>
              <a:cxn ang="0">
                <a:pos x="158870650" y="5241925"/>
              </a:cxn>
              <a:cxn ang="0">
                <a:pos x="164112575" y="5241925"/>
              </a:cxn>
              <a:cxn ang="0">
                <a:pos x="174596425" y="10080625"/>
              </a:cxn>
              <a:cxn ang="0">
                <a:pos x="179435125" y="15322550"/>
              </a:cxn>
              <a:cxn ang="0">
                <a:pos x="184677050" y="20564475"/>
              </a:cxn>
              <a:cxn ang="0">
                <a:pos x="194757675" y="25403175"/>
              </a:cxn>
              <a:cxn ang="0">
                <a:pos x="205241525" y="40725725"/>
              </a:cxn>
              <a:cxn ang="0">
                <a:pos x="215322150" y="51209575"/>
              </a:cxn>
              <a:cxn ang="0">
                <a:pos x="220564075" y="61290200"/>
              </a:cxn>
              <a:cxn ang="0">
                <a:pos x="225806000" y="66532125"/>
              </a:cxn>
              <a:cxn ang="0">
                <a:pos x="220564075" y="71370825"/>
              </a:cxn>
              <a:cxn ang="0">
                <a:pos x="215322150" y="76612750"/>
              </a:cxn>
              <a:cxn ang="0">
                <a:pos x="210483450" y="81854675"/>
              </a:cxn>
              <a:cxn ang="0">
                <a:pos x="199999600" y="91935300"/>
              </a:cxn>
              <a:cxn ang="0">
                <a:pos x="189918975" y="102419150"/>
              </a:cxn>
              <a:cxn ang="0">
                <a:pos x="179435125" y="112499775"/>
              </a:cxn>
              <a:cxn ang="0">
                <a:pos x="169354500" y="122580400"/>
              </a:cxn>
              <a:cxn ang="0">
                <a:pos x="148790025" y="133064250"/>
              </a:cxn>
              <a:cxn ang="0">
                <a:pos x="133467475" y="148386800"/>
              </a:cxn>
              <a:cxn ang="0">
                <a:pos x="97580450" y="168548050"/>
              </a:cxn>
              <a:cxn ang="0">
                <a:pos x="56451500" y="194354450"/>
              </a:cxn>
              <a:cxn ang="0">
                <a:pos x="15322550" y="219757625"/>
              </a:cxn>
              <a:cxn ang="0">
                <a:pos x="0" y="204435075"/>
              </a:cxn>
              <a:cxn ang="0">
                <a:pos x="20564475" y="183870600"/>
              </a:cxn>
              <a:cxn ang="0">
                <a:pos x="41128950" y="163709350"/>
              </a:cxn>
              <a:cxn ang="0">
                <a:pos x="61693425" y="143144875"/>
              </a:cxn>
              <a:cxn ang="0">
                <a:pos x="77015975" y="127822325"/>
              </a:cxn>
              <a:cxn ang="0">
                <a:pos x="92338525" y="112499775"/>
              </a:cxn>
              <a:cxn ang="0">
                <a:pos x="107661075" y="97177225"/>
              </a:cxn>
              <a:cxn ang="0">
                <a:pos x="118144925" y="86693375"/>
              </a:cxn>
              <a:cxn ang="0">
                <a:pos x="122983625" y="76612750"/>
              </a:cxn>
            </a:cxnLst>
            <a:rect l="txL" t="txT" r="txR" b="txB"/>
            <a:pathLst>
              <a:path w="560" h="545">
                <a:moveTo>
                  <a:pt x="305" y="190"/>
                </a:moveTo>
                <a:lnTo>
                  <a:pt x="331" y="165"/>
                </a:lnTo>
                <a:lnTo>
                  <a:pt x="343" y="152"/>
                </a:lnTo>
                <a:lnTo>
                  <a:pt x="356" y="127"/>
                </a:lnTo>
                <a:lnTo>
                  <a:pt x="369" y="114"/>
                </a:lnTo>
                <a:lnTo>
                  <a:pt x="369" y="101"/>
                </a:lnTo>
                <a:lnTo>
                  <a:pt x="369" y="76"/>
                </a:lnTo>
                <a:lnTo>
                  <a:pt x="369" y="63"/>
                </a:lnTo>
                <a:lnTo>
                  <a:pt x="369" y="51"/>
                </a:lnTo>
                <a:lnTo>
                  <a:pt x="356" y="38"/>
                </a:lnTo>
                <a:lnTo>
                  <a:pt x="356" y="25"/>
                </a:lnTo>
                <a:lnTo>
                  <a:pt x="356" y="13"/>
                </a:lnTo>
                <a:lnTo>
                  <a:pt x="369" y="13"/>
                </a:lnTo>
                <a:lnTo>
                  <a:pt x="382" y="0"/>
                </a:lnTo>
                <a:lnTo>
                  <a:pt x="394" y="13"/>
                </a:lnTo>
                <a:lnTo>
                  <a:pt x="407" y="13"/>
                </a:lnTo>
                <a:lnTo>
                  <a:pt x="433" y="25"/>
                </a:lnTo>
                <a:lnTo>
                  <a:pt x="445" y="38"/>
                </a:lnTo>
                <a:lnTo>
                  <a:pt x="458" y="51"/>
                </a:lnTo>
                <a:lnTo>
                  <a:pt x="483" y="63"/>
                </a:lnTo>
                <a:lnTo>
                  <a:pt x="509" y="101"/>
                </a:lnTo>
                <a:lnTo>
                  <a:pt x="534" y="127"/>
                </a:lnTo>
                <a:lnTo>
                  <a:pt x="547" y="152"/>
                </a:lnTo>
                <a:lnTo>
                  <a:pt x="560" y="165"/>
                </a:lnTo>
                <a:lnTo>
                  <a:pt x="547" y="177"/>
                </a:lnTo>
                <a:lnTo>
                  <a:pt x="534" y="190"/>
                </a:lnTo>
                <a:lnTo>
                  <a:pt x="522" y="203"/>
                </a:lnTo>
                <a:lnTo>
                  <a:pt x="496" y="228"/>
                </a:lnTo>
                <a:lnTo>
                  <a:pt x="471" y="254"/>
                </a:lnTo>
                <a:lnTo>
                  <a:pt x="445" y="279"/>
                </a:lnTo>
                <a:lnTo>
                  <a:pt x="420" y="304"/>
                </a:lnTo>
                <a:lnTo>
                  <a:pt x="369" y="330"/>
                </a:lnTo>
                <a:lnTo>
                  <a:pt x="331" y="368"/>
                </a:lnTo>
                <a:lnTo>
                  <a:pt x="242" y="418"/>
                </a:lnTo>
                <a:lnTo>
                  <a:pt x="140" y="482"/>
                </a:lnTo>
                <a:lnTo>
                  <a:pt x="38" y="545"/>
                </a:lnTo>
                <a:lnTo>
                  <a:pt x="0" y="507"/>
                </a:lnTo>
                <a:lnTo>
                  <a:pt x="51" y="456"/>
                </a:lnTo>
                <a:lnTo>
                  <a:pt x="102" y="406"/>
                </a:lnTo>
                <a:lnTo>
                  <a:pt x="153" y="355"/>
                </a:lnTo>
                <a:lnTo>
                  <a:pt x="191" y="317"/>
                </a:lnTo>
                <a:lnTo>
                  <a:pt x="229" y="279"/>
                </a:lnTo>
                <a:lnTo>
                  <a:pt x="267" y="241"/>
                </a:lnTo>
                <a:lnTo>
                  <a:pt x="293" y="215"/>
                </a:lnTo>
                <a:lnTo>
                  <a:pt x="305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2" name="Freeform 28"/>
          <p:cNvSpPr/>
          <p:nvPr/>
        </p:nvSpPr>
        <p:spPr>
          <a:xfrm>
            <a:off x="4673600" y="1749743"/>
            <a:ext cx="130175" cy="1295400"/>
          </a:xfrm>
          <a:custGeom>
            <a:avLst/>
            <a:gdLst>
              <a:gd name="txL" fmla="*/ 0 w 203"/>
              <a:gd name="txT" fmla="*/ 0 h 2040"/>
              <a:gd name="txR" fmla="*/ 203 w 203"/>
              <a:gd name="txB" fmla="*/ 2040 h 2040"/>
            </a:gdLst>
            <a:ahLst/>
            <a:cxnLst>
              <a:cxn ang="0">
                <a:pos x="52223901" y="817337075"/>
              </a:cxn>
              <a:cxn ang="0">
                <a:pos x="36597771" y="807256450"/>
              </a:cxn>
              <a:cxn ang="0">
                <a:pos x="25906108" y="786691975"/>
              </a:cxn>
              <a:cxn ang="0">
                <a:pos x="10279977" y="761288800"/>
              </a:cxn>
              <a:cxn ang="0">
                <a:pos x="4934466" y="740724325"/>
              </a:cxn>
              <a:cxn ang="0">
                <a:pos x="4934466" y="725401775"/>
              </a:cxn>
              <a:cxn ang="0">
                <a:pos x="4934466" y="694756675"/>
              </a:cxn>
              <a:cxn ang="0">
                <a:pos x="10279977" y="664111575"/>
              </a:cxn>
              <a:cxn ang="0">
                <a:pos x="10279977" y="633466475"/>
              </a:cxn>
              <a:cxn ang="0">
                <a:pos x="15626130" y="607660075"/>
              </a:cxn>
              <a:cxn ang="0">
                <a:pos x="15626130" y="577014975"/>
              </a:cxn>
              <a:cxn ang="0">
                <a:pos x="15626130" y="546369875"/>
              </a:cxn>
              <a:cxn ang="0">
                <a:pos x="20971641" y="505644150"/>
              </a:cxn>
              <a:cxn ang="0">
                <a:pos x="20971641" y="464918425"/>
              </a:cxn>
              <a:cxn ang="0">
                <a:pos x="20971641" y="418950775"/>
              </a:cxn>
              <a:cxn ang="0">
                <a:pos x="25906108" y="367741200"/>
              </a:cxn>
              <a:cxn ang="0">
                <a:pos x="25906108" y="311289700"/>
              </a:cxn>
              <a:cxn ang="0">
                <a:pos x="25906108" y="260483350"/>
              </a:cxn>
              <a:cxn ang="0">
                <a:pos x="25906108" y="214515700"/>
              </a:cxn>
              <a:cxn ang="0">
                <a:pos x="25906108" y="173386750"/>
              </a:cxn>
              <a:cxn ang="0">
                <a:pos x="25906108" y="137902950"/>
              </a:cxn>
              <a:cxn ang="0">
                <a:pos x="20971641" y="107257850"/>
              </a:cxn>
              <a:cxn ang="0">
                <a:pos x="20971641" y="86693375"/>
              </a:cxn>
              <a:cxn ang="0">
                <a:pos x="15626130" y="66128900"/>
              </a:cxn>
              <a:cxn ang="0">
                <a:pos x="4934466" y="45967650"/>
              </a:cxn>
              <a:cxn ang="0">
                <a:pos x="0" y="25403175"/>
              </a:cxn>
              <a:cxn ang="0">
                <a:pos x="0" y="10080625"/>
              </a:cxn>
              <a:cxn ang="0">
                <a:pos x="4934466" y="0"/>
              </a:cxn>
              <a:cxn ang="0">
                <a:pos x="15626130" y="0"/>
              </a:cxn>
              <a:cxn ang="0">
                <a:pos x="31251619" y="0"/>
              </a:cxn>
              <a:cxn ang="0">
                <a:pos x="52223901" y="0"/>
              </a:cxn>
              <a:cxn ang="0">
                <a:pos x="83475520" y="4838700"/>
              </a:cxn>
              <a:cxn ang="0">
                <a:pos x="83475520" y="102015925"/>
              </a:cxn>
              <a:cxn ang="0">
                <a:pos x="78541054" y="193951225"/>
              </a:cxn>
              <a:cxn ang="0">
                <a:pos x="78541054" y="280644600"/>
              </a:cxn>
              <a:cxn ang="0">
                <a:pos x="78541054" y="362499275"/>
              </a:cxn>
              <a:cxn ang="0">
                <a:pos x="73195543" y="434273325"/>
              </a:cxn>
              <a:cxn ang="0">
                <a:pos x="73195543" y="500402225"/>
              </a:cxn>
              <a:cxn ang="0">
                <a:pos x="73195543" y="561692425"/>
              </a:cxn>
              <a:cxn ang="0">
                <a:pos x="67849390" y="612902000"/>
              </a:cxn>
              <a:cxn ang="0">
                <a:pos x="67849390" y="664111575"/>
              </a:cxn>
              <a:cxn ang="0">
                <a:pos x="62503879" y="704837300"/>
              </a:cxn>
              <a:cxn ang="0">
                <a:pos x="62503879" y="740724325"/>
              </a:cxn>
              <a:cxn ang="0">
                <a:pos x="62503879" y="766127500"/>
              </a:cxn>
              <a:cxn ang="0">
                <a:pos x="57569413" y="791933900"/>
              </a:cxn>
              <a:cxn ang="0">
                <a:pos x="57569413" y="807256450"/>
              </a:cxn>
              <a:cxn ang="0">
                <a:pos x="57569413" y="817337075"/>
              </a:cxn>
              <a:cxn ang="0">
                <a:pos x="52223901" y="822579000"/>
              </a:cxn>
            </a:cxnLst>
            <a:rect l="txL" t="txT" r="txR" b="txB"/>
            <a:pathLst>
              <a:path w="203" h="2040">
                <a:moveTo>
                  <a:pt x="127" y="2040"/>
                </a:moveTo>
                <a:lnTo>
                  <a:pt x="127" y="2027"/>
                </a:lnTo>
                <a:lnTo>
                  <a:pt x="102" y="2027"/>
                </a:lnTo>
                <a:lnTo>
                  <a:pt x="89" y="2002"/>
                </a:lnTo>
                <a:lnTo>
                  <a:pt x="76" y="1976"/>
                </a:lnTo>
                <a:lnTo>
                  <a:pt x="63" y="1951"/>
                </a:lnTo>
                <a:lnTo>
                  <a:pt x="38" y="1926"/>
                </a:lnTo>
                <a:lnTo>
                  <a:pt x="25" y="1888"/>
                </a:lnTo>
                <a:lnTo>
                  <a:pt x="12" y="1862"/>
                </a:lnTo>
                <a:lnTo>
                  <a:pt x="12" y="1837"/>
                </a:lnTo>
                <a:lnTo>
                  <a:pt x="12" y="1824"/>
                </a:lnTo>
                <a:lnTo>
                  <a:pt x="12" y="1799"/>
                </a:lnTo>
                <a:lnTo>
                  <a:pt x="12" y="1761"/>
                </a:lnTo>
                <a:lnTo>
                  <a:pt x="12" y="1723"/>
                </a:lnTo>
                <a:lnTo>
                  <a:pt x="12" y="1685"/>
                </a:lnTo>
                <a:lnTo>
                  <a:pt x="25" y="1647"/>
                </a:lnTo>
                <a:lnTo>
                  <a:pt x="25" y="1596"/>
                </a:lnTo>
                <a:lnTo>
                  <a:pt x="25" y="1571"/>
                </a:lnTo>
                <a:lnTo>
                  <a:pt x="38" y="1545"/>
                </a:lnTo>
                <a:lnTo>
                  <a:pt x="38" y="1507"/>
                </a:lnTo>
                <a:lnTo>
                  <a:pt x="38" y="1469"/>
                </a:lnTo>
                <a:lnTo>
                  <a:pt x="38" y="1431"/>
                </a:lnTo>
                <a:lnTo>
                  <a:pt x="38" y="1393"/>
                </a:lnTo>
                <a:lnTo>
                  <a:pt x="38" y="1355"/>
                </a:lnTo>
                <a:lnTo>
                  <a:pt x="51" y="1305"/>
                </a:lnTo>
                <a:lnTo>
                  <a:pt x="51" y="1254"/>
                </a:lnTo>
                <a:lnTo>
                  <a:pt x="51" y="1203"/>
                </a:lnTo>
                <a:lnTo>
                  <a:pt x="51" y="1153"/>
                </a:lnTo>
                <a:lnTo>
                  <a:pt x="51" y="1089"/>
                </a:lnTo>
                <a:lnTo>
                  <a:pt x="51" y="1039"/>
                </a:lnTo>
                <a:lnTo>
                  <a:pt x="63" y="975"/>
                </a:lnTo>
                <a:lnTo>
                  <a:pt x="63" y="912"/>
                </a:lnTo>
                <a:lnTo>
                  <a:pt x="63" y="836"/>
                </a:lnTo>
                <a:lnTo>
                  <a:pt x="63" y="772"/>
                </a:lnTo>
                <a:lnTo>
                  <a:pt x="63" y="709"/>
                </a:lnTo>
                <a:lnTo>
                  <a:pt x="63" y="646"/>
                </a:lnTo>
                <a:lnTo>
                  <a:pt x="63" y="582"/>
                </a:lnTo>
                <a:lnTo>
                  <a:pt x="63" y="532"/>
                </a:lnTo>
                <a:lnTo>
                  <a:pt x="63" y="481"/>
                </a:lnTo>
                <a:lnTo>
                  <a:pt x="63" y="430"/>
                </a:lnTo>
                <a:lnTo>
                  <a:pt x="63" y="380"/>
                </a:lnTo>
                <a:lnTo>
                  <a:pt x="63" y="342"/>
                </a:lnTo>
                <a:lnTo>
                  <a:pt x="51" y="304"/>
                </a:lnTo>
                <a:lnTo>
                  <a:pt x="51" y="266"/>
                </a:lnTo>
                <a:lnTo>
                  <a:pt x="51" y="240"/>
                </a:lnTo>
                <a:lnTo>
                  <a:pt x="51" y="215"/>
                </a:lnTo>
                <a:lnTo>
                  <a:pt x="38" y="190"/>
                </a:lnTo>
                <a:lnTo>
                  <a:pt x="38" y="164"/>
                </a:lnTo>
                <a:lnTo>
                  <a:pt x="25" y="152"/>
                </a:lnTo>
                <a:lnTo>
                  <a:pt x="12" y="114"/>
                </a:lnTo>
                <a:lnTo>
                  <a:pt x="12" y="88"/>
                </a:lnTo>
                <a:lnTo>
                  <a:pt x="0" y="63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65" y="12"/>
                </a:lnTo>
                <a:lnTo>
                  <a:pt x="203" y="12"/>
                </a:lnTo>
                <a:lnTo>
                  <a:pt x="203" y="139"/>
                </a:lnTo>
                <a:lnTo>
                  <a:pt x="203" y="253"/>
                </a:lnTo>
                <a:lnTo>
                  <a:pt x="191" y="367"/>
                </a:lnTo>
                <a:lnTo>
                  <a:pt x="191" y="481"/>
                </a:lnTo>
                <a:lnTo>
                  <a:pt x="191" y="595"/>
                </a:lnTo>
                <a:lnTo>
                  <a:pt x="191" y="696"/>
                </a:lnTo>
                <a:lnTo>
                  <a:pt x="191" y="798"/>
                </a:lnTo>
                <a:lnTo>
                  <a:pt x="191" y="899"/>
                </a:lnTo>
                <a:lnTo>
                  <a:pt x="178" y="988"/>
                </a:lnTo>
                <a:lnTo>
                  <a:pt x="178" y="1077"/>
                </a:lnTo>
                <a:lnTo>
                  <a:pt x="178" y="1165"/>
                </a:lnTo>
                <a:lnTo>
                  <a:pt x="178" y="1241"/>
                </a:lnTo>
                <a:lnTo>
                  <a:pt x="178" y="1317"/>
                </a:lnTo>
                <a:lnTo>
                  <a:pt x="178" y="1393"/>
                </a:lnTo>
                <a:lnTo>
                  <a:pt x="165" y="1457"/>
                </a:lnTo>
                <a:lnTo>
                  <a:pt x="165" y="1520"/>
                </a:lnTo>
                <a:lnTo>
                  <a:pt x="165" y="1583"/>
                </a:lnTo>
                <a:lnTo>
                  <a:pt x="165" y="1647"/>
                </a:lnTo>
                <a:lnTo>
                  <a:pt x="165" y="1697"/>
                </a:lnTo>
                <a:lnTo>
                  <a:pt x="152" y="1748"/>
                </a:lnTo>
                <a:lnTo>
                  <a:pt x="152" y="1786"/>
                </a:lnTo>
                <a:lnTo>
                  <a:pt x="152" y="1837"/>
                </a:lnTo>
                <a:lnTo>
                  <a:pt x="152" y="1875"/>
                </a:lnTo>
                <a:lnTo>
                  <a:pt x="152" y="1900"/>
                </a:lnTo>
                <a:lnTo>
                  <a:pt x="152" y="1938"/>
                </a:lnTo>
                <a:lnTo>
                  <a:pt x="140" y="1964"/>
                </a:lnTo>
                <a:lnTo>
                  <a:pt x="140" y="1989"/>
                </a:lnTo>
                <a:lnTo>
                  <a:pt x="140" y="2002"/>
                </a:lnTo>
                <a:lnTo>
                  <a:pt x="140" y="2014"/>
                </a:lnTo>
                <a:lnTo>
                  <a:pt x="140" y="2027"/>
                </a:lnTo>
                <a:lnTo>
                  <a:pt x="140" y="2040"/>
                </a:lnTo>
                <a:lnTo>
                  <a:pt x="127" y="20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4" name="Freeform 30"/>
          <p:cNvSpPr/>
          <p:nvPr/>
        </p:nvSpPr>
        <p:spPr>
          <a:xfrm>
            <a:off x="5232400" y="1676718"/>
            <a:ext cx="434975" cy="1408112"/>
          </a:xfrm>
          <a:custGeom>
            <a:avLst/>
            <a:gdLst>
              <a:gd name="txL" fmla="*/ 0 w 687"/>
              <a:gd name="txT" fmla="*/ 0 h 2218"/>
              <a:gd name="txR" fmla="*/ 687 w 687"/>
              <a:gd name="txB" fmla="*/ 2218 h 2218"/>
            </a:gdLst>
            <a:ahLst/>
            <a:cxnLst>
              <a:cxn ang="0">
                <a:pos x="76167478" y="878633319"/>
              </a:cxn>
              <a:cxn ang="0">
                <a:pos x="66145325" y="888709764"/>
              </a:cxn>
              <a:cxn ang="0">
                <a:pos x="56123172" y="893949236"/>
              </a:cxn>
              <a:cxn ang="0">
                <a:pos x="40488765" y="883873426"/>
              </a:cxn>
              <a:cxn ang="0">
                <a:pos x="20044306" y="863318038"/>
              </a:cxn>
              <a:cxn ang="0">
                <a:pos x="4810684" y="842762650"/>
              </a:cxn>
              <a:cxn ang="0">
                <a:pos x="0" y="827447369"/>
              </a:cxn>
              <a:cxn ang="0">
                <a:pos x="10022153" y="807295115"/>
              </a:cxn>
              <a:cxn ang="0">
                <a:pos x="20044306" y="796816172"/>
              </a:cxn>
              <a:cxn ang="0">
                <a:pos x="25255776" y="786739727"/>
              </a:cxn>
              <a:cxn ang="0">
                <a:pos x="30467245" y="776260784"/>
              </a:cxn>
              <a:cxn ang="0">
                <a:pos x="35678080" y="745629586"/>
              </a:cxn>
              <a:cxn ang="0">
                <a:pos x="40488765" y="699682473"/>
              </a:cxn>
              <a:cxn ang="0">
                <a:pos x="45700234" y="638420078"/>
              </a:cxn>
              <a:cxn ang="0">
                <a:pos x="45700234" y="567081239"/>
              </a:cxn>
              <a:cxn ang="0">
                <a:pos x="50911703" y="485263456"/>
              </a:cxn>
              <a:cxn ang="0">
                <a:pos x="56123172" y="393369864"/>
              </a:cxn>
              <a:cxn ang="0">
                <a:pos x="60933856" y="291399827"/>
              </a:cxn>
              <a:cxn ang="0">
                <a:pos x="56123172" y="240213876"/>
              </a:cxn>
              <a:cxn ang="0">
                <a:pos x="56123172" y="199506235"/>
              </a:cxn>
              <a:cxn ang="0">
                <a:pos x="56123172" y="158396094"/>
              </a:cxn>
              <a:cxn ang="0">
                <a:pos x="56123172" y="122927924"/>
              </a:cxn>
              <a:cxn ang="0">
                <a:pos x="50911703" y="97133064"/>
              </a:cxn>
              <a:cxn ang="0">
                <a:pos x="50911703" y="71741338"/>
              </a:cxn>
              <a:cxn ang="0">
                <a:pos x="45700234" y="56426057"/>
              </a:cxn>
              <a:cxn ang="0">
                <a:pos x="45700234" y="41110141"/>
              </a:cxn>
              <a:cxn ang="0">
                <a:pos x="40488765" y="25794860"/>
              </a:cxn>
              <a:cxn ang="0">
                <a:pos x="40488765" y="15315916"/>
              </a:cxn>
              <a:cxn ang="0">
                <a:pos x="40488765" y="5239472"/>
              </a:cxn>
              <a:cxn ang="0">
                <a:pos x="50911703" y="0"/>
              </a:cxn>
              <a:cxn ang="0">
                <a:pos x="66145325" y="0"/>
              </a:cxn>
              <a:cxn ang="0">
                <a:pos x="76167478" y="0"/>
              </a:cxn>
              <a:cxn ang="0">
                <a:pos x="96611936" y="10478943"/>
              </a:cxn>
              <a:cxn ang="0">
                <a:pos x="107034874" y="133004368"/>
              </a:cxn>
              <a:cxn ang="0">
                <a:pos x="101823405" y="378054582"/>
              </a:cxn>
              <a:cxn ang="0">
                <a:pos x="96611936" y="526374232"/>
              </a:cxn>
              <a:cxn ang="0">
                <a:pos x="96611936" y="582397155"/>
              </a:cxn>
              <a:cxn ang="0">
                <a:pos x="91801885" y="628343633"/>
              </a:cxn>
              <a:cxn ang="0">
                <a:pos x="91801885" y="664214937"/>
              </a:cxn>
              <a:cxn ang="0">
                <a:pos x="91801885" y="699682473"/>
              </a:cxn>
              <a:cxn ang="0">
                <a:pos x="91801885" y="720237861"/>
              </a:cxn>
              <a:cxn ang="0">
                <a:pos x="91801885" y="735553142"/>
              </a:cxn>
              <a:cxn ang="0">
                <a:pos x="91801885" y="750869058"/>
              </a:cxn>
              <a:cxn ang="0">
                <a:pos x="107034874" y="745629586"/>
              </a:cxn>
              <a:cxn ang="0">
                <a:pos x="127479966" y="730313670"/>
              </a:cxn>
              <a:cxn ang="0">
                <a:pos x="163158679" y="710161416"/>
              </a:cxn>
              <a:cxn ang="0">
                <a:pos x="203647444" y="684367191"/>
              </a:cxn>
              <a:cxn ang="0">
                <a:pos x="239726942" y="664214937"/>
              </a:cxn>
              <a:cxn ang="0">
                <a:pos x="259770616" y="653735359"/>
              </a:cxn>
              <a:cxn ang="0">
                <a:pos x="275405023" y="653735359"/>
              </a:cxn>
              <a:cxn ang="0">
                <a:pos x="275405023" y="664214937"/>
              </a:cxn>
              <a:cxn ang="0">
                <a:pos x="254959931" y="684367191"/>
              </a:cxn>
              <a:cxn ang="0">
                <a:pos x="229304004" y="714998389"/>
              </a:cxn>
              <a:cxn ang="0">
                <a:pos x="188413822" y="750869058"/>
              </a:cxn>
              <a:cxn ang="0">
                <a:pos x="147925057" y="796816172"/>
              </a:cxn>
              <a:cxn ang="0">
                <a:pos x="111845559" y="827447369"/>
              </a:cxn>
              <a:cxn ang="0">
                <a:pos x="91801885" y="853241594"/>
              </a:cxn>
              <a:cxn ang="0">
                <a:pos x="81378947" y="868557510"/>
              </a:cxn>
            </a:cxnLst>
            <a:rect l="txL" t="txT" r="txR" b="txB"/>
            <a:pathLst>
              <a:path w="687" h="2218">
                <a:moveTo>
                  <a:pt x="203" y="2155"/>
                </a:moveTo>
                <a:lnTo>
                  <a:pt x="190" y="2180"/>
                </a:lnTo>
                <a:lnTo>
                  <a:pt x="178" y="2193"/>
                </a:lnTo>
                <a:lnTo>
                  <a:pt x="165" y="2205"/>
                </a:lnTo>
                <a:lnTo>
                  <a:pt x="152" y="2218"/>
                </a:lnTo>
                <a:lnTo>
                  <a:pt x="140" y="2218"/>
                </a:lnTo>
                <a:lnTo>
                  <a:pt x="127" y="2218"/>
                </a:lnTo>
                <a:lnTo>
                  <a:pt x="101" y="2193"/>
                </a:lnTo>
                <a:lnTo>
                  <a:pt x="76" y="2180"/>
                </a:lnTo>
                <a:lnTo>
                  <a:pt x="50" y="2142"/>
                </a:lnTo>
                <a:lnTo>
                  <a:pt x="38" y="2117"/>
                </a:lnTo>
                <a:lnTo>
                  <a:pt x="12" y="2091"/>
                </a:lnTo>
                <a:lnTo>
                  <a:pt x="12" y="2079"/>
                </a:lnTo>
                <a:lnTo>
                  <a:pt x="0" y="2053"/>
                </a:lnTo>
                <a:lnTo>
                  <a:pt x="12" y="2028"/>
                </a:lnTo>
                <a:lnTo>
                  <a:pt x="25" y="2003"/>
                </a:lnTo>
                <a:lnTo>
                  <a:pt x="38" y="1977"/>
                </a:lnTo>
                <a:lnTo>
                  <a:pt x="50" y="1977"/>
                </a:lnTo>
                <a:lnTo>
                  <a:pt x="50" y="1965"/>
                </a:lnTo>
                <a:lnTo>
                  <a:pt x="63" y="1952"/>
                </a:lnTo>
                <a:lnTo>
                  <a:pt x="63" y="1939"/>
                </a:lnTo>
                <a:lnTo>
                  <a:pt x="76" y="1926"/>
                </a:lnTo>
                <a:lnTo>
                  <a:pt x="76" y="1901"/>
                </a:lnTo>
                <a:lnTo>
                  <a:pt x="89" y="1850"/>
                </a:lnTo>
                <a:lnTo>
                  <a:pt x="89" y="1800"/>
                </a:lnTo>
                <a:lnTo>
                  <a:pt x="101" y="1736"/>
                </a:lnTo>
                <a:lnTo>
                  <a:pt x="101" y="1660"/>
                </a:lnTo>
                <a:lnTo>
                  <a:pt x="114" y="1584"/>
                </a:lnTo>
                <a:lnTo>
                  <a:pt x="114" y="1496"/>
                </a:lnTo>
                <a:lnTo>
                  <a:pt x="114" y="1407"/>
                </a:lnTo>
                <a:lnTo>
                  <a:pt x="127" y="1306"/>
                </a:lnTo>
                <a:lnTo>
                  <a:pt x="127" y="1204"/>
                </a:lnTo>
                <a:lnTo>
                  <a:pt x="127" y="1090"/>
                </a:lnTo>
                <a:lnTo>
                  <a:pt x="140" y="976"/>
                </a:lnTo>
                <a:lnTo>
                  <a:pt x="140" y="849"/>
                </a:lnTo>
                <a:lnTo>
                  <a:pt x="152" y="723"/>
                </a:lnTo>
                <a:lnTo>
                  <a:pt x="140" y="659"/>
                </a:lnTo>
                <a:lnTo>
                  <a:pt x="140" y="596"/>
                </a:lnTo>
                <a:lnTo>
                  <a:pt x="140" y="545"/>
                </a:lnTo>
                <a:lnTo>
                  <a:pt x="140" y="495"/>
                </a:lnTo>
                <a:lnTo>
                  <a:pt x="140" y="444"/>
                </a:lnTo>
                <a:lnTo>
                  <a:pt x="140" y="393"/>
                </a:lnTo>
                <a:lnTo>
                  <a:pt x="140" y="343"/>
                </a:lnTo>
                <a:lnTo>
                  <a:pt x="140" y="305"/>
                </a:lnTo>
                <a:lnTo>
                  <a:pt x="140" y="267"/>
                </a:lnTo>
                <a:lnTo>
                  <a:pt x="127" y="241"/>
                </a:lnTo>
                <a:lnTo>
                  <a:pt x="127" y="203"/>
                </a:lnTo>
                <a:lnTo>
                  <a:pt x="127" y="178"/>
                </a:lnTo>
                <a:lnTo>
                  <a:pt x="127" y="153"/>
                </a:lnTo>
                <a:lnTo>
                  <a:pt x="114" y="140"/>
                </a:lnTo>
                <a:lnTo>
                  <a:pt x="114" y="115"/>
                </a:lnTo>
                <a:lnTo>
                  <a:pt x="114" y="102"/>
                </a:lnTo>
                <a:lnTo>
                  <a:pt x="101" y="76"/>
                </a:lnTo>
                <a:lnTo>
                  <a:pt x="101" y="64"/>
                </a:lnTo>
                <a:lnTo>
                  <a:pt x="101" y="51"/>
                </a:lnTo>
                <a:lnTo>
                  <a:pt x="101" y="38"/>
                </a:lnTo>
                <a:lnTo>
                  <a:pt x="101" y="26"/>
                </a:lnTo>
                <a:lnTo>
                  <a:pt x="101" y="13"/>
                </a:lnTo>
                <a:lnTo>
                  <a:pt x="114" y="0"/>
                </a:lnTo>
                <a:lnTo>
                  <a:pt x="127" y="0"/>
                </a:lnTo>
                <a:lnTo>
                  <a:pt x="140" y="0"/>
                </a:lnTo>
                <a:lnTo>
                  <a:pt x="165" y="0"/>
                </a:lnTo>
                <a:lnTo>
                  <a:pt x="178" y="0"/>
                </a:lnTo>
                <a:lnTo>
                  <a:pt x="190" y="0"/>
                </a:lnTo>
                <a:lnTo>
                  <a:pt x="216" y="13"/>
                </a:lnTo>
                <a:lnTo>
                  <a:pt x="241" y="26"/>
                </a:lnTo>
                <a:lnTo>
                  <a:pt x="279" y="38"/>
                </a:lnTo>
                <a:lnTo>
                  <a:pt x="267" y="330"/>
                </a:lnTo>
                <a:lnTo>
                  <a:pt x="267" y="634"/>
                </a:lnTo>
                <a:lnTo>
                  <a:pt x="254" y="938"/>
                </a:lnTo>
                <a:lnTo>
                  <a:pt x="254" y="1230"/>
                </a:lnTo>
                <a:lnTo>
                  <a:pt x="241" y="1306"/>
                </a:lnTo>
                <a:lnTo>
                  <a:pt x="241" y="1382"/>
                </a:lnTo>
                <a:lnTo>
                  <a:pt x="241" y="1445"/>
                </a:lnTo>
                <a:lnTo>
                  <a:pt x="241" y="1508"/>
                </a:lnTo>
                <a:lnTo>
                  <a:pt x="229" y="1559"/>
                </a:lnTo>
                <a:lnTo>
                  <a:pt x="229" y="1610"/>
                </a:lnTo>
                <a:lnTo>
                  <a:pt x="229" y="1648"/>
                </a:lnTo>
                <a:lnTo>
                  <a:pt x="229" y="1698"/>
                </a:lnTo>
                <a:lnTo>
                  <a:pt x="229" y="1736"/>
                </a:lnTo>
                <a:lnTo>
                  <a:pt x="229" y="1762"/>
                </a:lnTo>
                <a:lnTo>
                  <a:pt x="229" y="1787"/>
                </a:lnTo>
                <a:lnTo>
                  <a:pt x="229" y="1812"/>
                </a:lnTo>
                <a:lnTo>
                  <a:pt x="229" y="1825"/>
                </a:lnTo>
                <a:lnTo>
                  <a:pt x="229" y="1850"/>
                </a:lnTo>
                <a:lnTo>
                  <a:pt x="229" y="1863"/>
                </a:lnTo>
                <a:lnTo>
                  <a:pt x="241" y="1850"/>
                </a:lnTo>
                <a:lnTo>
                  <a:pt x="267" y="1850"/>
                </a:lnTo>
                <a:lnTo>
                  <a:pt x="292" y="1838"/>
                </a:lnTo>
                <a:lnTo>
                  <a:pt x="318" y="1812"/>
                </a:lnTo>
                <a:lnTo>
                  <a:pt x="356" y="1787"/>
                </a:lnTo>
                <a:lnTo>
                  <a:pt x="407" y="1762"/>
                </a:lnTo>
                <a:lnTo>
                  <a:pt x="458" y="1736"/>
                </a:lnTo>
                <a:lnTo>
                  <a:pt x="508" y="1698"/>
                </a:lnTo>
                <a:lnTo>
                  <a:pt x="559" y="1673"/>
                </a:lnTo>
                <a:lnTo>
                  <a:pt x="598" y="1648"/>
                </a:lnTo>
                <a:lnTo>
                  <a:pt x="623" y="1635"/>
                </a:lnTo>
                <a:lnTo>
                  <a:pt x="648" y="1622"/>
                </a:lnTo>
                <a:lnTo>
                  <a:pt x="674" y="1622"/>
                </a:lnTo>
                <a:lnTo>
                  <a:pt x="687" y="1622"/>
                </a:lnTo>
                <a:lnTo>
                  <a:pt x="687" y="1635"/>
                </a:lnTo>
                <a:lnTo>
                  <a:pt x="687" y="1648"/>
                </a:lnTo>
                <a:lnTo>
                  <a:pt x="661" y="1673"/>
                </a:lnTo>
                <a:lnTo>
                  <a:pt x="636" y="1698"/>
                </a:lnTo>
                <a:lnTo>
                  <a:pt x="610" y="1736"/>
                </a:lnTo>
                <a:lnTo>
                  <a:pt x="572" y="1774"/>
                </a:lnTo>
                <a:lnTo>
                  <a:pt x="521" y="1812"/>
                </a:lnTo>
                <a:lnTo>
                  <a:pt x="470" y="1863"/>
                </a:lnTo>
                <a:lnTo>
                  <a:pt x="419" y="1926"/>
                </a:lnTo>
                <a:lnTo>
                  <a:pt x="369" y="1977"/>
                </a:lnTo>
                <a:lnTo>
                  <a:pt x="318" y="2015"/>
                </a:lnTo>
                <a:lnTo>
                  <a:pt x="279" y="2053"/>
                </a:lnTo>
                <a:lnTo>
                  <a:pt x="254" y="2091"/>
                </a:lnTo>
                <a:lnTo>
                  <a:pt x="229" y="2117"/>
                </a:lnTo>
                <a:lnTo>
                  <a:pt x="216" y="2142"/>
                </a:lnTo>
                <a:lnTo>
                  <a:pt x="203" y="21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9" name="Freeform 35"/>
          <p:cNvSpPr/>
          <p:nvPr/>
        </p:nvSpPr>
        <p:spPr>
          <a:xfrm>
            <a:off x="5345113" y="2295843"/>
            <a:ext cx="1001712" cy="539750"/>
          </a:xfrm>
          <a:custGeom>
            <a:avLst/>
            <a:gdLst>
              <a:gd name="txL" fmla="*/ 0 w 1577"/>
              <a:gd name="txT" fmla="*/ 0 h 849"/>
              <a:gd name="txR" fmla="*/ 1577 w 1577"/>
              <a:gd name="txB" fmla="*/ 849 h 849"/>
            </a:gdLst>
            <a:ahLst/>
            <a:cxnLst>
              <a:cxn ang="0">
                <a:pos x="0" y="0"/>
              </a:cxn>
              <a:cxn ang="0">
                <a:pos x="10086992" y="0"/>
              </a:cxn>
              <a:cxn ang="0">
                <a:pos x="25419474" y="0"/>
              </a:cxn>
              <a:cxn ang="0">
                <a:pos x="35909819" y="5254457"/>
              </a:cxn>
              <a:cxn ang="0">
                <a:pos x="56487156" y="15358399"/>
              </a:cxn>
              <a:cxn ang="0">
                <a:pos x="77064493" y="25867312"/>
              </a:cxn>
              <a:cxn ang="0">
                <a:pos x="97238477" y="35971890"/>
              </a:cxn>
              <a:cxn ang="0">
                <a:pos x="123061304" y="51330289"/>
              </a:cxn>
              <a:cxn ang="0">
                <a:pos x="148884131" y="71943144"/>
              </a:cxn>
              <a:cxn ang="0">
                <a:pos x="179548460" y="92152299"/>
              </a:cxn>
              <a:cxn ang="0">
                <a:pos x="205371286" y="112765155"/>
              </a:cxn>
              <a:cxn ang="0">
                <a:pos x="230790761" y="133378010"/>
              </a:cxn>
              <a:cxn ang="0">
                <a:pos x="256613587" y="148736409"/>
              </a:cxn>
              <a:cxn ang="0">
                <a:pos x="282033062" y="164095443"/>
              </a:cxn>
              <a:cxn ang="0">
                <a:pos x="302610399" y="179453842"/>
              </a:cxn>
              <a:cxn ang="0">
                <a:pos x="323187735" y="189558420"/>
              </a:cxn>
              <a:cxn ang="0">
                <a:pos x="349010562" y="199662362"/>
              </a:cxn>
              <a:cxn ang="0">
                <a:pos x="369587899" y="210171275"/>
              </a:cxn>
              <a:cxn ang="0">
                <a:pos x="390165236" y="225529674"/>
              </a:cxn>
              <a:cxn ang="0">
                <a:pos x="436162047" y="240888708"/>
              </a:cxn>
              <a:cxn ang="0">
                <a:pos x="487404348" y="261097228"/>
              </a:cxn>
              <a:cxn ang="0">
                <a:pos x="539050002" y="276456263"/>
              </a:cxn>
              <a:cxn ang="0">
                <a:pos x="564468841" y="286964540"/>
              </a:cxn>
              <a:cxn ang="0">
                <a:pos x="585046178" y="291814661"/>
              </a:cxn>
              <a:cxn ang="0">
                <a:pos x="600378660" y="302322939"/>
              </a:cxn>
              <a:cxn ang="0">
                <a:pos x="615711142" y="307173060"/>
              </a:cxn>
              <a:cxn ang="0">
                <a:pos x="626201487" y="312427517"/>
              </a:cxn>
              <a:cxn ang="0">
                <a:pos x="631446977" y="312427517"/>
              </a:cxn>
              <a:cxn ang="0">
                <a:pos x="636288479" y="317681973"/>
              </a:cxn>
              <a:cxn ang="0">
                <a:pos x="631446977" y="322532095"/>
              </a:cxn>
              <a:cxn ang="0">
                <a:pos x="626201487" y="322532095"/>
              </a:cxn>
              <a:cxn ang="0">
                <a:pos x="615711142" y="327786551"/>
              </a:cxn>
              <a:cxn ang="0">
                <a:pos x="600378660" y="327786551"/>
              </a:cxn>
              <a:cxn ang="0">
                <a:pos x="585046178" y="333040372"/>
              </a:cxn>
              <a:cxn ang="0">
                <a:pos x="564468841" y="333040372"/>
              </a:cxn>
              <a:cxn ang="0">
                <a:pos x="543891504" y="337890493"/>
              </a:cxn>
              <a:cxn ang="0">
                <a:pos x="518472030" y="337890493"/>
              </a:cxn>
              <a:cxn ang="0">
                <a:pos x="492649203" y="343144950"/>
              </a:cxn>
              <a:cxn ang="0">
                <a:pos x="472071866" y="343144950"/>
              </a:cxn>
              <a:cxn ang="0">
                <a:pos x="451494529" y="343144950"/>
              </a:cxn>
              <a:cxn ang="0">
                <a:pos x="436162047" y="343144950"/>
              </a:cxn>
              <a:cxn ang="0">
                <a:pos x="420830200" y="343144950"/>
              </a:cxn>
              <a:cxn ang="0">
                <a:pos x="410339220" y="343144950"/>
              </a:cxn>
              <a:cxn ang="0">
                <a:pos x="400252228" y="343144950"/>
              </a:cxn>
              <a:cxn ang="0">
                <a:pos x="395007373" y="343144950"/>
              </a:cxn>
              <a:cxn ang="0">
                <a:pos x="390165236" y="337890493"/>
              </a:cxn>
              <a:cxn ang="0">
                <a:pos x="384920381" y="337890493"/>
              </a:cxn>
              <a:cxn ang="0">
                <a:pos x="374430036" y="327786551"/>
              </a:cxn>
              <a:cxn ang="0">
                <a:pos x="359097554" y="317681973"/>
              </a:cxn>
              <a:cxn ang="0">
                <a:pos x="343765072" y="307173060"/>
              </a:cxn>
              <a:cxn ang="0">
                <a:pos x="328433225" y="291814661"/>
              </a:cxn>
              <a:cxn ang="0">
                <a:pos x="307855253" y="276456263"/>
              </a:cxn>
              <a:cxn ang="0">
                <a:pos x="282033062" y="256247107"/>
              </a:cxn>
              <a:cxn ang="0">
                <a:pos x="256613587" y="230379795"/>
              </a:cxn>
              <a:cxn ang="0">
                <a:pos x="230790761" y="204916819"/>
              </a:cxn>
              <a:cxn ang="0">
                <a:pos x="200126432" y="179453842"/>
              </a:cxn>
              <a:cxn ang="0">
                <a:pos x="164216613" y="148736409"/>
              </a:cxn>
              <a:cxn ang="0">
                <a:pos x="128306794" y="112765155"/>
              </a:cxn>
              <a:cxn ang="0">
                <a:pos x="87151485" y="76793265"/>
              </a:cxn>
              <a:cxn ang="0">
                <a:pos x="45996811" y="41225711"/>
              </a:cxn>
              <a:cxn ang="0">
                <a:pos x="0" y="0"/>
              </a:cxn>
            </a:cxnLst>
            <a:rect l="txL" t="txT" r="txR" b="txB"/>
            <a:pathLst>
              <a:path w="1577" h="849">
                <a:moveTo>
                  <a:pt x="0" y="0"/>
                </a:moveTo>
                <a:lnTo>
                  <a:pt x="25" y="0"/>
                </a:lnTo>
                <a:lnTo>
                  <a:pt x="63" y="0"/>
                </a:lnTo>
                <a:lnTo>
                  <a:pt x="89" y="13"/>
                </a:lnTo>
                <a:lnTo>
                  <a:pt x="140" y="38"/>
                </a:lnTo>
                <a:lnTo>
                  <a:pt x="191" y="64"/>
                </a:lnTo>
                <a:lnTo>
                  <a:pt x="241" y="89"/>
                </a:lnTo>
                <a:lnTo>
                  <a:pt x="305" y="127"/>
                </a:lnTo>
                <a:lnTo>
                  <a:pt x="369" y="178"/>
                </a:lnTo>
                <a:lnTo>
                  <a:pt x="445" y="228"/>
                </a:lnTo>
                <a:lnTo>
                  <a:pt x="509" y="279"/>
                </a:lnTo>
                <a:lnTo>
                  <a:pt x="572" y="330"/>
                </a:lnTo>
                <a:lnTo>
                  <a:pt x="636" y="368"/>
                </a:lnTo>
                <a:lnTo>
                  <a:pt x="699" y="406"/>
                </a:lnTo>
                <a:lnTo>
                  <a:pt x="750" y="444"/>
                </a:lnTo>
                <a:lnTo>
                  <a:pt x="801" y="469"/>
                </a:lnTo>
                <a:lnTo>
                  <a:pt x="865" y="494"/>
                </a:lnTo>
                <a:lnTo>
                  <a:pt x="916" y="520"/>
                </a:lnTo>
                <a:lnTo>
                  <a:pt x="967" y="558"/>
                </a:lnTo>
                <a:lnTo>
                  <a:pt x="1081" y="596"/>
                </a:lnTo>
                <a:lnTo>
                  <a:pt x="1208" y="646"/>
                </a:lnTo>
                <a:lnTo>
                  <a:pt x="1336" y="684"/>
                </a:lnTo>
                <a:lnTo>
                  <a:pt x="1399" y="710"/>
                </a:lnTo>
                <a:lnTo>
                  <a:pt x="1450" y="722"/>
                </a:lnTo>
                <a:lnTo>
                  <a:pt x="1488" y="748"/>
                </a:lnTo>
                <a:lnTo>
                  <a:pt x="1526" y="760"/>
                </a:lnTo>
                <a:lnTo>
                  <a:pt x="1552" y="773"/>
                </a:lnTo>
                <a:lnTo>
                  <a:pt x="1565" y="773"/>
                </a:lnTo>
                <a:lnTo>
                  <a:pt x="1577" y="786"/>
                </a:lnTo>
                <a:lnTo>
                  <a:pt x="1565" y="798"/>
                </a:lnTo>
                <a:lnTo>
                  <a:pt x="1552" y="798"/>
                </a:lnTo>
                <a:lnTo>
                  <a:pt x="1526" y="811"/>
                </a:lnTo>
                <a:lnTo>
                  <a:pt x="1488" y="811"/>
                </a:lnTo>
                <a:lnTo>
                  <a:pt x="1450" y="824"/>
                </a:lnTo>
                <a:lnTo>
                  <a:pt x="1399" y="824"/>
                </a:lnTo>
                <a:lnTo>
                  <a:pt x="1348" y="836"/>
                </a:lnTo>
                <a:lnTo>
                  <a:pt x="1285" y="836"/>
                </a:lnTo>
                <a:lnTo>
                  <a:pt x="1221" y="849"/>
                </a:lnTo>
                <a:lnTo>
                  <a:pt x="1170" y="849"/>
                </a:lnTo>
                <a:lnTo>
                  <a:pt x="1119" y="849"/>
                </a:lnTo>
                <a:lnTo>
                  <a:pt x="1081" y="849"/>
                </a:lnTo>
                <a:lnTo>
                  <a:pt x="1043" y="849"/>
                </a:lnTo>
                <a:lnTo>
                  <a:pt x="1017" y="849"/>
                </a:lnTo>
                <a:lnTo>
                  <a:pt x="992" y="849"/>
                </a:lnTo>
                <a:lnTo>
                  <a:pt x="979" y="849"/>
                </a:lnTo>
                <a:lnTo>
                  <a:pt x="967" y="836"/>
                </a:lnTo>
                <a:lnTo>
                  <a:pt x="954" y="836"/>
                </a:lnTo>
                <a:lnTo>
                  <a:pt x="928" y="811"/>
                </a:lnTo>
                <a:lnTo>
                  <a:pt x="890" y="786"/>
                </a:lnTo>
                <a:lnTo>
                  <a:pt x="852" y="760"/>
                </a:lnTo>
                <a:lnTo>
                  <a:pt x="814" y="722"/>
                </a:lnTo>
                <a:lnTo>
                  <a:pt x="763" y="684"/>
                </a:lnTo>
                <a:lnTo>
                  <a:pt x="699" y="634"/>
                </a:lnTo>
                <a:lnTo>
                  <a:pt x="636" y="570"/>
                </a:lnTo>
                <a:lnTo>
                  <a:pt x="572" y="507"/>
                </a:lnTo>
                <a:lnTo>
                  <a:pt x="496" y="444"/>
                </a:lnTo>
                <a:lnTo>
                  <a:pt x="407" y="368"/>
                </a:lnTo>
                <a:lnTo>
                  <a:pt x="318" y="279"/>
                </a:lnTo>
                <a:lnTo>
                  <a:pt x="216" y="190"/>
                </a:lnTo>
                <a:lnTo>
                  <a:pt x="114" y="102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656273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限</a:t>
            </a:r>
          </a:p>
        </p:txBody>
      </p:sp>
      <p:sp>
        <p:nvSpPr>
          <p:cNvPr id="25" name="矩形 24"/>
          <p:cNvSpPr/>
          <p:nvPr/>
        </p:nvSpPr>
        <p:spPr>
          <a:xfrm>
            <a:off x="656590" y="847090"/>
            <a:ext cx="15398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xiàn</a:t>
            </a:r>
          </a:p>
        </p:txBody>
      </p:sp>
      <p:pic>
        <p:nvPicPr>
          <p:cNvPr id="35870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545835" y="2975934"/>
            <a:ext cx="3518528" cy="1617048"/>
            <a:chOff x="577734" y="2997200"/>
            <a:chExt cx="3518528" cy="1617048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599000" y="299720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99000" y="3735388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局限   不可限量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77734" y="3377721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X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阝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84395" y="415258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78678" y="1540834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89140" y="1377950"/>
            <a:ext cx="1837690" cy="198945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右上边框要窄、里边有一短横，竖提的竖要长、提在右边，捺收笔时要重。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940550" y="349726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04955"/>
                <a:gd name="adj2" fmla="val -7360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84004" y="2249339"/>
              <a:ext cx="1390650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易错提示：右部是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艮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0368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49" name="Freeform 37"/>
          <p:cNvSpPr/>
          <p:nvPr/>
        </p:nvSpPr>
        <p:spPr>
          <a:xfrm>
            <a:off x="4906963" y="1579880"/>
            <a:ext cx="169862" cy="434975"/>
          </a:xfrm>
          <a:custGeom>
            <a:avLst/>
            <a:gdLst>
              <a:gd name="txL" fmla="*/ 0 w 267"/>
              <a:gd name="txT" fmla="*/ 0 h 684"/>
              <a:gd name="txR" fmla="*/ 267 w 267"/>
              <a:gd name="txB" fmla="*/ 684 h 684"/>
            </a:gdLst>
            <a:ahLst/>
            <a:cxnLst>
              <a:cxn ang="0">
                <a:pos x="10118558" y="30735054"/>
              </a:cxn>
              <a:cxn ang="0">
                <a:pos x="5261269" y="25477198"/>
              </a:cxn>
              <a:cxn ang="0">
                <a:pos x="0" y="20219978"/>
              </a:cxn>
              <a:cxn ang="0">
                <a:pos x="0" y="15367209"/>
              </a:cxn>
              <a:cxn ang="0">
                <a:pos x="0" y="10109989"/>
              </a:cxn>
              <a:cxn ang="0">
                <a:pos x="5261269" y="4852769"/>
              </a:cxn>
              <a:cxn ang="0">
                <a:pos x="15379827" y="0"/>
              </a:cxn>
              <a:cxn ang="0">
                <a:pos x="25498386" y="4852769"/>
              </a:cxn>
              <a:cxn ang="0">
                <a:pos x="41282828" y="4852769"/>
              </a:cxn>
              <a:cxn ang="0">
                <a:pos x="61924560" y="15367209"/>
              </a:cxn>
              <a:cxn ang="0">
                <a:pos x="77304387" y="20219978"/>
              </a:cxn>
              <a:cxn ang="0">
                <a:pos x="87422309" y="30735054"/>
              </a:cxn>
              <a:cxn ang="0">
                <a:pos x="97945483" y="35587823"/>
              </a:cxn>
              <a:cxn ang="0">
                <a:pos x="102802773" y="40845043"/>
              </a:cxn>
              <a:cxn ang="0">
                <a:pos x="108064041" y="50955032"/>
              </a:cxn>
              <a:cxn ang="0">
                <a:pos x="102802773" y="56212252"/>
              </a:cxn>
              <a:cxn ang="0">
                <a:pos x="102802773" y="71579461"/>
              </a:cxn>
              <a:cxn ang="0">
                <a:pos x="92684214" y="81690086"/>
              </a:cxn>
              <a:cxn ang="0">
                <a:pos x="92684214" y="86947305"/>
              </a:cxn>
              <a:cxn ang="0">
                <a:pos x="92684214" y="92204525"/>
              </a:cxn>
              <a:cxn ang="0">
                <a:pos x="87422309" y="97057294"/>
              </a:cxn>
              <a:cxn ang="0">
                <a:pos x="87422309" y="102314514"/>
              </a:cxn>
              <a:cxn ang="0">
                <a:pos x="87422309" y="112424503"/>
              </a:cxn>
              <a:cxn ang="0">
                <a:pos x="87422309" y="122938943"/>
              </a:cxn>
              <a:cxn ang="0">
                <a:pos x="82161041" y="133048932"/>
              </a:cxn>
              <a:cxn ang="0">
                <a:pos x="82161041" y="143564007"/>
              </a:cxn>
              <a:cxn ang="0">
                <a:pos x="82161041" y="158931216"/>
              </a:cxn>
              <a:cxn ang="0">
                <a:pos x="82161041" y="169041205"/>
              </a:cxn>
              <a:cxn ang="0">
                <a:pos x="82161041" y="184408414"/>
              </a:cxn>
              <a:cxn ang="0">
                <a:pos x="77304387" y="205033479"/>
              </a:cxn>
              <a:cxn ang="0">
                <a:pos x="77304387" y="220400688"/>
              </a:cxn>
              <a:cxn ang="0">
                <a:pos x="77304387" y="240620666"/>
              </a:cxn>
              <a:cxn ang="0">
                <a:pos x="77304387" y="255988511"/>
              </a:cxn>
              <a:cxn ang="0">
                <a:pos x="77304387" y="276612940"/>
              </a:cxn>
              <a:cxn ang="0">
                <a:pos x="25498386" y="276612940"/>
              </a:cxn>
              <a:cxn ang="0">
                <a:pos x="25498386" y="251135742"/>
              </a:cxn>
              <a:cxn ang="0">
                <a:pos x="25498386" y="225253457"/>
              </a:cxn>
              <a:cxn ang="0">
                <a:pos x="25498386" y="199776259"/>
              </a:cxn>
              <a:cxn ang="0">
                <a:pos x="25498386" y="179151195"/>
              </a:cxn>
              <a:cxn ang="0">
                <a:pos x="25498386" y="158931216"/>
              </a:cxn>
              <a:cxn ang="0">
                <a:pos x="25498386" y="138306788"/>
              </a:cxn>
              <a:cxn ang="0">
                <a:pos x="25498386" y="117681723"/>
              </a:cxn>
              <a:cxn ang="0">
                <a:pos x="25498386" y="102314514"/>
              </a:cxn>
              <a:cxn ang="0">
                <a:pos x="25498386" y="86947305"/>
              </a:cxn>
              <a:cxn ang="0">
                <a:pos x="20641732" y="76836680"/>
              </a:cxn>
              <a:cxn ang="0">
                <a:pos x="20641732" y="66322241"/>
              </a:cxn>
              <a:cxn ang="0">
                <a:pos x="20641732" y="56212252"/>
              </a:cxn>
              <a:cxn ang="0">
                <a:pos x="15379827" y="46102263"/>
              </a:cxn>
              <a:cxn ang="0">
                <a:pos x="15379827" y="40845043"/>
              </a:cxn>
              <a:cxn ang="0">
                <a:pos x="15379827" y="35587823"/>
              </a:cxn>
              <a:cxn ang="0">
                <a:pos x="10118558" y="30735054"/>
              </a:cxn>
            </a:cxnLst>
            <a:rect l="txL" t="txT" r="txR" b="txB"/>
            <a:pathLst>
              <a:path w="267" h="684">
                <a:moveTo>
                  <a:pt x="25" y="76"/>
                </a:moveTo>
                <a:lnTo>
                  <a:pt x="13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13" y="12"/>
                </a:lnTo>
                <a:lnTo>
                  <a:pt x="38" y="0"/>
                </a:lnTo>
                <a:lnTo>
                  <a:pt x="63" y="12"/>
                </a:lnTo>
                <a:lnTo>
                  <a:pt x="102" y="12"/>
                </a:lnTo>
                <a:lnTo>
                  <a:pt x="153" y="38"/>
                </a:lnTo>
                <a:lnTo>
                  <a:pt x="191" y="50"/>
                </a:lnTo>
                <a:lnTo>
                  <a:pt x="216" y="76"/>
                </a:lnTo>
                <a:lnTo>
                  <a:pt x="242" y="88"/>
                </a:lnTo>
                <a:lnTo>
                  <a:pt x="254" y="101"/>
                </a:lnTo>
                <a:lnTo>
                  <a:pt x="267" y="126"/>
                </a:lnTo>
                <a:lnTo>
                  <a:pt x="254" y="139"/>
                </a:lnTo>
                <a:lnTo>
                  <a:pt x="254" y="177"/>
                </a:lnTo>
                <a:lnTo>
                  <a:pt x="229" y="202"/>
                </a:lnTo>
                <a:lnTo>
                  <a:pt x="229" y="215"/>
                </a:lnTo>
                <a:lnTo>
                  <a:pt x="229" y="228"/>
                </a:lnTo>
                <a:lnTo>
                  <a:pt x="216" y="240"/>
                </a:lnTo>
                <a:lnTo>
                  <a:pt x="216" y="253"/>
                </a:lnTo>
                <a:lnTo>
                  <a:pt x="216" y="278"/>
                </a:lnTo>
                <a:lnTo>
                  <a:pt x="216" y="304"/>
                </a:lnTo>
                <a:lnTo>
                  <a:pt x="203" y="329"/>
                </a:lnTo>
                <a:lnTo>
                  <a:pt x="203" y="355"/>
                </a:lnTo>
                <a:lnTo>
                  <a:pt x="203" y="393"/>
                </a:lnTo>
                <a:lnTo>
                  <a:pt x="203" y="418"/>
                </a:lnTo>
                <a:lnTo>
                  <a:pt x="203" y="456"/>
                </a:lnTo>
                <a:lnTo>
                  <a:pt x="191" y="507"/>
                </a:lnTo>
                <a:lnTo>
                  <a:pt x="191" y="545"/>
                </a:lnTo>
                <a:lnTo>
                  <a:pt x="191" y="595"/>
                </a:lnTo>
                <a:lnTo>
                  <a:pt x="191" y="633"/>
                </a:lnTo>
                <a:lnTo>
                  <a:pt x="191" y="684"/>
                </a:lnTo>
                <a:lnTo>
                  <a:pt x="63" y="684"/>
                </a:lnTo>
                <a:lnTo>
                  <a:pt x="63" y="621"/>
                </a:lnTo>
                <a:lnTo>
                  <a:pt x="63" y="557"/>
                </a:lnTo>
                <a:lnTo>
                  <a:pt x="63" y="494"/>
                </a:lnTo>
                <a:lnTo>
                  <a:pt x="63" y="443"/>
                </a:lnTo>
                <a:lnTo>
                  <a:pt x="63" y="393"/>
                </a:lnTo>
                <a:lnTo>
                  <a:pt x="63" y="342"/>
                </a:lnTo>
                <a:lnTo>
                  <a:pt x="63" y="291"/>
                </a:lnTo>
                <a:lnTo>
                  <a:pt x="63" y="253"/>
                </a:lnTo>
                <a:lnTo>
                  <a:pt x="63" y="215"/>
                </a:lnTo>
                <a:lnTo>
                  <a:pt x="51" y="190"/>
                </a:lnTo>
                <a:lnTo>
                  <a:pt x="51" y="164"/>
                </a:lnTo>
                <a:lnTo>
                  <a:pt x="51" y="139"/>
                </a:lnTo>
                <a:lnTo>
                  <a:pt x="38" y="114"/>
                </a:lnTo>
                <a:lnTo>
                  <a:pt x="38" y="101"/>
                </a:lnTo>
                <a:lnTo>
                  <a:pt x="38" y="88"/>
                </a:lnTo>
                <a:lnTo>
                  <a:pt x="25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0" name="Freeform 38"/>
          <p:cNvSpPr/>
          <p:nvPr/>
        </p:nvSpPr>
        <p:spPr>
          <a:xfrm>
            <a:off x="5084763" y="1884680"/>
            <a:ext cx="460375" cy="1184275"/>
          </a:xfrm>
          <a:custGeom>
            <a:avLst/>
            <a:gdLst>
              <a:gd name="txL" fmla="*/ 0 w 725"/>
              <a:gd name="txT" fmla="*/ 0 h 1863"/>
              <a:gd name="txR" fmla="*/ 725 w 725"/>
              <a:gd name="txB" fmla="*/ 1863 h 1863"/>
            </a:gdLst>
            <a:ahLst/>
            <a:cxnLst>
              <a:cxn ang="0">
                <a:pos x="256451100" y="486525979"/>
              </a:cxn>
              <a:cxn ang="0">
                <a:pos x="241128550" y="522489671"/>
              </a:cxn>
              <a:cxn ang="0">
                <a:pos x="220564075" y="563302978"/>
              </a:cxn>
              <a:cxn ang="0">
                <a:pos x="194757675" y="599267306"/>
              </a:cxn>
              <a:cxn ang="0">
                <a:pos x="164112575" y="640080614"/>
              </a:cxn>
              <a:cxn ang="0">
                <a:pos x="133467475" y="670791668"/>
              </a:cxn>
              <a:cxn ang="0">
                <a:pos x="102419150" y="696653106"/>
              </a:cxn>
              <a:cxn ang="0">
                <a:pos x="77015975" y="716857613"/>
              </a:cxn>
              <a:cxn ang="0">
                <a:pos x="45967650" y="732213140"/>
              </a:cxn>
              <a:cxn ang="0">
                <a:pos x="25403175" y="742719687"/>
              </a:cxn>
              <a:cxn ang="0">
                <a:pos x="10080625" y="752821941"/>
              </a:cxn>
              <a:cxn ang="0">
                <a:pos x="0" y="752821941"/>
              </a:cxn>
              <a:cxn ang="0">
                <a:pos x="4838700" y="742719687"/>
              </a:cxn>
              <a:cxn ang="0">
                <a:pos x="10080625" y="732213140"/>
              </a:cxn>
              <a:cxn ang="0">
                <a:pos x="25403175" y="716857613"/>
              </a:cxn>
              <a:cxn ang="0">
                <a:pos x="45967650" y="701502086"/>
              </a:cxn>
              <a:cxn ang="0">
                <a:pos x="71774050" y="681297579"/>
              </a:cxn>
              <a:cxn ang="0">
                <a:pos x="97177225" y="650182867"/>
              </a:cxn>
              <a:cxn ang="0">
                <a:pos x="122983625" y="614622833"/>
              </a:cxn>
              <a:cxn ang="0">
                <a:pos x="164112575" y="553200725"/>
              </a:cxn>
              <a:cxn ang="0">
                <a:pos x="189918975" y="511983759"/>
              </a:cxn>
              <a:cxn ang="0">
                <a:pos x="205241525" y="465917178"/>
              </a:cxn>
              <a:cxn ang="0">
                <a:pos x="220564075" y="415001617"/>
              </a:cxn>
              <a:cxn ang="0">
                <a:pos x="235886625" y="307513563"/>
              </a:cxn>
              <a:cxn ang="0">
                <a:pos x="235886625" y="245687161"/>
              </a:cxn>
              <a:cxn ang="0">
                <a:pos x="235886625" y="184265689"/>
              </a:cxn>
              <a:cxn ang="0">
                <a:pos x="235886625" y="128096854"/>
              </a:cxn>
              <a:cxn ang="0">
                <a:pos x="235886625" y="87283547"/>
              </a:cxn>
              <a:cxn ang="0">
                <a:pos x="230644700" y="61422108"/>
              </a:cxn>
              <a:cxn ang="0">
                <a:pos x="225806000" y="41217601"/>
              </a:cxn>
              <a:cxn ang="0">
                <a:pos x="215322150" y="30711054"/>
              </a:cxn>
              <a:cxn ang="0">
                <a:pos x="220564075" y="10506547"/>
              </a:cxn>
              <a:cxn ang="0">
                <a:pos x="225806000" y="5253274"/>
              </a:cxn>
              <a:cxn ang="0">
                <a:pos x="241128550" y="0"/>
              </a:cxn>
              <a:cxn ang="0">
                <a:pos x="261693025" y="5253274"/>
              </a:cxn>
              <a:cxn ang="0">
                <a:pos x="292338125" y="10506547"/>
              </a:cxn>
              <a:cxn ang="0">
                <a:pos x="292338125" y="61422108"/>
              </a:cxn>
              <a:cxn ang="0">
                <a:pos x="292338125" y="112741327"/>
              </a:cxn>
              <a:cxn ang="0">
                <a:pos x="292338125" y="153554635"/>
              </a:cxn>
              <a:cxn ang="0">
                <a:pos x="292338125" y="194772236"/>
              </a:cxn>
              <a:cxn ang="0">
                <a:pos x="292338125" y="225482654"/>
              </a:cxn>
              <a:cxn ang="0">
                <a:pos x="292338125" y="256193709"/>
              </a:cxn>
              <a:cxn ang="0">
                <a:pos x="292338125" y="281651489"/>
              </a:cxn>
              <a:cxn ang="0">
                <a:pos x="287096200" y="302260290"/>
              </a:cxn>
              <a:cxn ang="0">
                <a:pos x="277015575" y="379037289"/>
              </a:cxn>
              <a:cxn ang="0">
                <a:pos x="261693025" y="465917178"/>
              </a:cxn>
            </a:cxnLst>
            <a:rect l="txL" t="txT" r="txR" b="txB"/>
            <a:pathLst>
              <a:path w="725" h="1863">
                <a:moveTo>
                  <a:pt x="649" y="1153"/>
                </a:moveTo>
                <a:lnTo>
                  <a:pt x="636" y="1204"/>
                </a:lnTo>
                <a:lnTo>
                  <a:pt x="610" y="1255"/>
                </a:lnTo>
                <a:lnTo>
                  <a:pt x="598" y="1293"/>
                </a:lnTo>
                <a:lnTo>
                  <a:pt x="572" y="1343"/>
                </a:lnTo>
                <a:lnTo>
                  <a:pt x="547" y="1394"/>
                </a:lnTo>
                <a:lnTo>
                  <a:pt x="509" y="1445"/>
                </a:lnTo>
                <a:lnTo>
                  <a:pt x="483" y="1483"/>
                </a:lnTo>
                <a:lnTo>
                  <a:pt x="445" y="1533"/>
                </a:lnTo>
                <a:lnTo>
                  <a:pt x="407" y="1584"/>
                </a:lnTo>
                <a:lnTo>
                  <a:pt x="369" y="1622"/>
                </a:lnTo>
                <a:lnTo>
                  <a:pt x="331" y="1660"/>
                </a:lnTo>
                <a:lnTo>
                  <a:pt x="292" y="1686"/>
                </a:lnTo>
                <a:lnTo>
                  <a:pt x="254" y="1724"/>
                </a:lnTo>
                <a:lnTo>
                  <a:pt x="216" y="1749"/>
                </a:lnTo>
                <a:lnTo>
                  <a:pt x="191" y="1774"/>
                </a:lnTo>
                <a:lnTo>
                  <a:pt x="152" y="1800"/>
                </a:lnTo>
                <a:lnTo>
                  <a:pt x="114" y="1812"/>
                </a:lnTo>
                <a:lnTo>
                  <a:pt x="89" y="1825"/>
                </a:lnTo>
                <a:lnTo>
                  <a:pt x="63" y="1838"/>
                </a:lnTo>
                <a:lnTo>
                  <a:pt x="51" y="1850"/>
                </a:lnTo>
                <a:lnTo>
                  <a:pt x="25" y="1863"/>
                </a:lnTo>
                <a:lnTo>
                  <a:pt x="12" y="1863"/>
                </a:lnTo>
                <a:lnTo>
                  <a:pt x="0" y="1863"/>
                </a:lnTo>
                <a:lnTo>
                  <a:pt x="0" y="1850"/>
                </a:lnTo>
                <a:lnTo>
                  <a:pt x="12" y="1838"/>
                </a:lnTo>
                <a:lnTo>
                  <a:pt x="12" y="1825"/>
                </a:lnTo>
                <a:lnTo>
                  <a:pt x="25" y="1812"/>
                </a:lnTo>
                <a:lnTo>
                  <a:pt x="51" y="1800"/>
                </a:lnTo>
                <a:lnTo>
                  <a:pt x="63" y="1774"/>
                </a:lnTo>
                <a:lnTo>
                  <a:pt x="89" y="1762"/>
                </a:lnTo>
                <a:lnTo>
                  <a:pt x="114" y="1736"/>
                </a:lnTo>
                <a:lnTo>
                  <a:pt x="152" y="1711"/>
                </a:lnTo>
                <a:lnTo>
                  <a:pt x="178" y="1686"/>
                </a:lnTo>
                <a:lnTo>
                  <a:pt x="203" y="1647"/>
                </a:lnTo>
                <a:lnTo>
                  <a:pt x="241" y="1609"/>
                </a:lnTo>
                <a:lnTo>
                  <a:pt x="280" y="1571"/>
                </a:lnTo>
                <a:lnTo>
                  <a:pt x="305" y="1521"/>
                </a:lnTo>
                <a:lnTo>
                  <a:pt x="343" y="1483"/>
                </a:lnTo>
                <a:lnTo>
                  <a:pt x="407" y="1369"/>
                </a:lnTo>
                <a:lnTo>
                  <a:pt x="445" y="1318"/>
                </a:lnTo>
                <a:lnTo>
                  <a:pt x="471" y="1267"/>
                </a:lnTo>
                <a:lnTo>
                  <a:pt x="496" y="1204"/>
                </a:lnTo>
                <a:lnTo>
                  <a:pt x="509" y="1153"/>
                </a:lnTo>
                <a:lnTo>
                  <a:pt x="534" y="1090"/>
                </a:lnTo>
                <a:lnTo>
                  <a:pt x="547" y="1027"/>
                </a:lnTo>
                <a:lnTo>
                  <a:pt x="572" y="900"/>
                </a:lnTo>
                <a:lnTo>
                  <a:pt x="585" y="761"/>
                </a:lnTo>
                <a:lnTo>
                  <a:pt x="585" y="684"/>
                </a:lnTo>
                <a:lnTo>
                  <a:pt x="585" y="608"/>
                </a:lnTo>
                <a:lnTo>
                  <a:pt x="585" y="532"/>
                </a:lnTo>
                <a:lnTo>
                  <a:pt x="585" y="456"/>
                </a:lnTo>
                <a:lnTo>
                  <a:pt x="585" y="380"/>
                </a:lnTo>
                <a:lnTo>
                  <a:pt x="585" y="317"/>
                </a:lnTo>
                <a:lnTo>
                  <a:pt x="585" y="266"/>
                </a:lnTo>
                <a:lnTo>
                  <a:pt x="585" y="216"/>
                </a:lnTo>
                <a:lnTo>
                  <a:pt x="572" y="178"/>
                </a:lnTo>
                <a:lnTo>
                  <a:pt x="572" y="152"/>
                </a:lnTo>
                <a:lnTo>
                  <a:pt x="560" y="127"/>
                </a:lnTo>
                <a:lnTo>
                  <a:pt x="560" y="102"/>
                </a:lnTo>
                <a:lnTo>
                  <a:pt x="547" y="89"/>
                </a:lnTo>
                <a:lnTo>
                  <a:pt x="534" y="76"/>
                </a:lnTo>
                <a:lnTo>
                  <a:pt x="534" y="51"/>
                </a:lnTo>
                <a:lnTo>
                  <a:pt x="547" y="26"/>
                </a:lnTo>
                <a:lnTo>
                  <a:pt x="547" y="13"/>
                </a:lnTo>
                <a:lnTo>
                  <a:pt x="560" y="13"/>
                </a:lnTo>
                <a:lnTo>
                  <a:pt x="572" y="0"/>
                </a:lnTo>
                <a:lnTo>
                  <a:pt x="598" y="0"/>
                </a:lnTo>
                <a:lnTo>
                  <a:pt x="623" y="0"/>
                </a:lnTo>
                <a:lnTo>
                  <a:pt x="649" y="13"/>
                </a:lnTo>
                <a:lnTo>
                  <a:pt x="687" y="13"/>
                </a:lnTo>
                <a:lnTo>
                  <a:pt x="725" y="26"/>
                </a:lnTo>
                <a:lnTo>
                  <a:pt x="725" y="89"/>
                </a:lnTo>
                <a:lnTo>
                  <a:pt x="725" y="152"/>
                </a:lnTo>
                <a:lnTo>
                  <a:pt x="725" y="216"/>
                </a:lnTo>
                <a:lnTo>
                  <a:pt x="725" y="279"/>
                </a:lnTo>
                <a:lnTo>
                  <a:pt x="725" y="330"/>
                </a:lnTo>
                <a:lnTo>
                  <a:pt x="725" y="380"/>
                </a:lnTo>
                <a:lnTo>
                  <a:pt x="725" y="431"/>
                </a:lnTo>
                <a:lnTo>
                  <a:pt x="725" y="482"/>
                </a:lnTo>
                <a:lnTo>
                  <a:pt x="725" y="520"/>
                </a:lnTo>
                <a:lnTo>
                  <a:pt x="725" y="558"/>
                </a:lnTo>
                <a:lnTo>
                  <a:pt x="725" y="596"/>
                </a:lnTo>
                <a:lnTo>
                  <a:pt x="725" y="634"/>
                </a:lnTo>
                <a:lnTo>
                  <a:pt x="725" y="672"/>
                </a:lnTo>
                <a:lnTo>
                  <a:pt x="725" y="697"/>
                </a:lnTo>
                <a:lnTo>
                  <a:pt x="725" y="722"/>
                </a:lnTo>
                <a:lnTo>
                  <a:pt x="712" y="748"/>
                </a:lnTo>
                <a:lnTo>
                  <a:pt x="712" y="849"/>
                </a:lnTo>
                <a:lnTo>
                  <a:pt x="687" y="938"/>
                </a:lnTo>
                <a:lnTo>
                  <a:pt x="674" y="1039"/>
                </a:lnTo>
                <a:lnTo>
                  <a:pt x="649" y="11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1" name="Freeform 39"/>
          <p:cNvSpPr/>
          <p:nvPr/>
        </p:nvSpPr>
        <p:spPr>
          <a:xfrm>
            <a:off x="4697413" y="2183130"/>
            <a:ext cx="539750" cy="354013"/>
          </a:xfrm>
          <a:custGeom>
            <a:avLst/>
            <a:gdLst>
              <a:gd name="txL" fmla="*/ 0 w 852"/>
              <a:gd name="txT" fmla="*/ 0 h 558"/>
              <a:gd name="txR" fmla="*/ 852 w 852"/>
              <a:gd name="txB" fmla="*/ 558 h 558"/>
            </a:gdLst>
            <a:ahLst/>
            <a:cxnLst>
              <a:cxn ang="0">
                <a:pos x="239998064" y="91770574"/>
              </a:cxn>
              <a:cxn ang="0">
                <a:pos x="239998064" y="71242896"/>
              </a:cxn>
              <a:cxn ang="0">
                <a:pos x="229964542" y="66412966"/>
              </a:cxn>
              <a:cxn ang="0">
                <a:pos x="219530009" y="66412966"/>
              </a:cxn>
              <a:cxn ang="0">
                <a:pos x="204278904" y="66412966"/>
              </a:cxn>
              <a:cxn ang="0">
                <a:pos x="189028432" y="71242896"/>
              </a:cxn>
              <a:cxn ang="0">
                <a:pos x="158125844" y="76475690"/>
              </a:cxn>
              <a:cxn ang="0">
                <a:pos x="122406684" y="86538414"/>
              </a:cxn>
              <a:cxn ang="0">
                <a:pos x="86688158" y="97003369"/>
              </a:cxn>
              <a:cxn ang="0">
                <a:pos x="56186581" y="101833299"/>
              </a:cxn>
              <a:cxn ang="0">
                <a:pos x="35718526" y="107066093"/>
              </a:cxn>
              <a:cxn ang="0">
                <a:pos x="25685638" y="107066093"/>
              </a:cxn>
              <a:cxn ang="0">
                <a:pos x="10434533" y="91770574"/>
              </a:cxn>
              <a:cxn ang="0">
                <a:pos x="0" y="81708484"/>
              </a:cxn>
              <a:cxn ang="0">
                <a:pos x="0" y="71242896"/>
              </a:cxn>
              <a:cxn ang="0">
                <a:pos x="10434533" y="71242896"/>
              </a:cxn>
              <a:cxn ang="0">
                <a:pos x="25685638" y="71242896"/>
              </a:cxn>
              <a:cxn ang="0">
                <a:pos x="46153693" y="66412966"/>
              </a:cxn>
              <a:cxn ang="0">
                <a:pos x="71437686" y="61180806"/>
              </a:cxn>
              <a:cxn ang="0">
                <a:pos x="127624268" y="45885287"/>
              </a:cxn>
              <a:cxn ang="0">
                <a:pos x="183810849" y="30590403"/>
              </a:cxn>
              <a:cxn ang="0">
                <a:pos x="199061954" y="25357609"/>
              </a:cxn>
              <a:cxn ang="0">
                <a:pos x="214312425" y="20527679"/>
              </a:cxn>
              <a:cxn ang="0">
                <a:pos x="219530009" y="10062724"/>
              </a:cxn>
              <a:cxn ang="0">
                <a:pos x="234780480" y="0"/>
              </a:cxn>
              <a:cxn ang="0">
                <a:pos x="245215013" y="0"/>
              </a:cxn>
              <a:cxn ang="0">
                <a:pos x="255248535" y="5232794"/>
              </a:cxn>
              <a:cxn ang="0">
                <a:pos x="270499007" y="15294884"/>
              </a:cxn>
              <a:cxn ang="0">
                <a:pos x="290967062" y="20527679"/>
              </a:cxn>
              <a:cxn ang="0">
                <a:pos x="311435116" y="35822563"/>
              </a:cxn>
              <a:cxn ang="0">
                <a:pos x="326686222" y="45885287"/>
              </a:cxn>
              <a:cxn ang="0">
                <a:pos x="337120755" y="55948012"/>
              </a:cxn>
              <a:cxn ang="0">
                <a:pos x="341936693" y="66412966"/>
              </a:cxn>
              <a:cxn ang="0">
                <a:pos x="337120755" y="81708484"/>
              </a:cxn>
              <a:cxn ang="0">
                <a:pos x="321870283" y="91770574"/>
              </a:cxn>
              <a:cxn ang="0">
                <a:pos x="311435116" y="107066093"/>
              </a:cxn>
              <a:cxn ang="0">
                <a:pos x="290967062" y="132826566"/>
              </a:cxn>
              <a:cxn ang="0">
                <a:pos x="270499007" y="173479059"/>
              </a:cxn>
              <a:cxn ang="0">
                <a:pos x="239998064" y="224597140"/>
              </a:cxn>
              <a:cxn ang="0">
                <a:pos x="209496487" y="198836667"/>
              </a:cxn>
              <a:cxn ang="0">
                <a:pos x="219530009" y="163416334"/>
              </a:cxn>
              <a:cxn ang="0">
                <a:pos x="229964542" y="132826566"/>
              </a:cxn>
              <a:cxn ang="0">
                <a:pos x="234780480" y="112298887"/>
              </a:cxn>
            </a:cxnLst>
            <a:rect l="txL" t="txT" r="txR" b="txB"/>
            <a:pathLst>
              <a:path w="852" h="558">
                <a:moveTo>
                  <a:pt x="585" y="266"/>
                </a:moveTo>
                <a:lnTo>
                  <a:pt x="598" y="228"/>
                </a:lnTo>
                <a:lnTo>
                  <a:pt x="598" y="203"/>
                </a:lnTo>
                <a:lnTo>
                  <a:pt x="598" y="177"/>
                </a:lnTo>
                <a:lnTo>
                  <a:pt x="585" y="165"/>
                </a:lnTo>
                <a:lnTo>
                  <a:pt x="573" y="165"/>
                </a:lnTo>
                <a:lnTo>
                  <a:pt x="560" y="165"/>
                </a:lnTo>
                <a:lnTo>
                  <a:pt x="547" y="165"/>
                </a:lnTo>
                <a:lnTo>
                  <a:pt x="534" y="165"/>
                </a:lnTo>
                <a:lnTo>
                  <a:pt x="509" y="165"/>
                </a:lnTo>
                <a:lnTo>
                  <a:pt x="496" y="165"/>
                </a:lnTo>
                <a:lnTo>
                  <a:pt x="471" y="177"/>
                </a:lnTo>
                <a:lnTo>
                  <a:pt x="433" y="177"/>
                </a:lnTo>
                <a:lnTo>
                  <a:pt x="394" y="190"/>
                </a:lnTo>
                <a:lnTo>
                  <a:pt x="356" y="203"/>
                </a:lnTo>
                <a:lnTo>
                  <a:pt x="305" y="215"/>
                </a:lnTo>
                <a:lnTo>
                  <a:pt x="267" y="228"/>
                </a:lnTo>
                <a:lnTo>
                  <a:pt x="216" y="241"/>
                </a:lnTo>
                <a:lnTo>
                  <a:pt x="178" y="253"/>
                </a:lnTo>
                <a:lnTo>
                  <a:pt x="140" y="253"/>
                </a:lnTo>
                <a:lnTo>
                  <a:pt x="115" y="266"/>
                </a:lnTo>
                <a:lnTo>
                  <a:pt x="89" y="266"/>
                </a:lnTo>
                <a:lnTo>
                  <a:pt x="76" y="266"/>
                </a:lnTo>
                <a:lnTo>
                  <a:pt x="64" y="266"/>
                </a:lnTo>
                <a:lnTo>
                  <a:pt x="38" y="241"/>
                </a:lnTo>
                <a:lnTo>
                  <a:pt x="26" y="228"/>
                </a:lnTo>
                <a:lnTo>
                  <a:pt x="13" y="215"/>
                </a:lnTo>
                <a:lnTo>
                  <a:pt x="0" y="203"/>
                </a:lnTo>
                <a:lnTo>
                  <a:pt x="0" y="190"/>
                </a:lnTo>
                <a:lnTo>
                  <a:pt x="0" y="177"/>
                </a:lnTo>
                <a:lnTo>
                  <a:pt x="13" y="177"/>
                </a:lnTo>
                <a:lnTo>
                  <a:pt x="26" y="177"/>
                </a:lnTo>
                <a:lnTo>
                  <a:pt x="38" y="177"/>
                </a:lnTo>
                <a:lnTo>
                  <a:pt x="64" y="177"/>
                </a:lnTo>
                <a:lnTo>
                  <a:pt x="89" y="165"/>
                </a:lnTo>
                <a:lnTo>
                  <a:pt x="115" y="165"/>
                </a:lnTo>
                <a:lnTo>
                  <a:pt x="140" y="152"/>
                </a:lnTo>
                <a:lnTo>
                  <a:pt x="178" y="152"/>
                </a:lnTo>
                <a:lnTo>
                  <a:pt x="255" y="127"/>
                </a:lnTo>
                <a:lnTo>
                  <a:pt x="318" y="114"/>
                </a:lnTo>
                <a:lnTo>
                  <a:pt x="433" y="76"/>
                </a:lnTo>
                <a:lnTo>
                  <a:pt x="458" y="76"/>
                </a:lnTo>
                <a:lnTo>
                  <a:pt x="484" y="63"/>
                </a:lnTo>
                <a:lnTo>
                  <a:pt x="496" y="63"/>
                </a:lnTo>
                <a:lnTo>
                  <a:pt x="522" y="51"/>
                </a:lnTo>
                <a:lnTo>
                  <a:pt x="534" y="51"/>
                </a:lnTo>
                <a:lnTo>
                  <a:pt x="534" y="38"/>
                </a:lnTo>
                <a:lnTo>
                  <a:pt x="547" y="25"/>
                </a:lnTo>
                <a:lnTo>
                  <a:pt x="573" y="13"/>
                </a:lnTo>
                <a:lnTo>
                  <a:pt x="585" y="0"/>
                </a:lnTo>
                <a:lnTo>
                  <a:pt x="598" y="0"/>
                </a:lnTo>
                <a:lnTo>
                  <a:pt x="611" y="0"/>
                </a:lnTo>
                <a:lnTo>
                  <a:pt x="623" y="13"/>
                </a:lnTo>
                <a:lnTo>
                  <a:pt x="636" y="13"/>
                </a:lnTo>
                <a:lnTo>
                  <a:pt x="649" y="25"/>
                </a:lnTo>
                <a:lnTo>
                  <a:pt x="674" y="38"/>
                </a:lnTo>
                <a:lnTo>
                  <a:pt x="700" y="51"/>
                </a:lnTo>
                <a:lnTo>
                  <a:pt x="725" y="51"/>
                </a:lnTo>
                <a:lnTo>
                  <a:pt x="751" y="63"/>
                </a:lnTo>
                <a:lnTo>
                  <a:pt x="776" y="89"/>
                </a:lnTo>
                <a:lnTo>
                  <a:pt x="802" y="101"/>
                </a:lnTo>
                <a:lnTo>
                  <a:pt x="814" y="114"/>
                </a:lnTo>
                <a:lnTo>
                  <a:pt x="827" y="127"/>
                </a:lnTo>
                <a:lnTo>
                  <a:pt x="840" y="139"/>
                </a:lnTo>
                <a:lnTo>
                  <a:pt x="852" y="152"/>
                </a:lnTo>
                <a:lnTo>
                  <a:pt x="852" y="165"/>
                </a:lnTo>
                <a:lnTo>
                  <a:pt x="852" y="190"/>
                </a:lnTo>
                <a:lnTo>
                  <a:pt x="840" y="203"/>
                </a:lnTo>
                <a:lnTo>
                  <a:pt x="827" y="215"/>
                </a:lnTo>
                <a:lnTo>
                  <a:pt x="802" y="228"/>
                </a:lnTo>
                <a:lnTo>
                  <a:pt x="789" y="241"/>
                </a:lnTo>
                <a:lnTo>
                  <a:pt x="776" y="266"/>
                </a:lnTo>
                <a:lnTo>
                  <a:pt x="751" y="292"/>
                </a:lnTo>
                <a:lnTo>
                  <a:pt x="725" y="330"/>
                </a:lnTo>
                <a:lnTo>
                  <a:pt x="700" y="368"/>
                </a:lnTo>
                <a:lnTo>
                  <a:pt x="674" y="431"/>
                </a:lnTo>
                <a:lnTo>
                  <a:pt x="636" y="482"/>
                </a:lnTo>
                <a:lnTo>
                  <a:pt x="598" y="558"/>
                </a:lnTo>
                <a:lnTo>
                  <a:pt x="509" y="558"/>
                </a:lnTo>
                <a:lnTo>
                  <a:pt x="522" y="494"/>
                </a:lnTo>
                <a:lnTo>
                  <a:pt x="534" y="444"/>
                </a:lnTo>
                <a:lnTo>
                  <a:pt x="547" y="406"/>
                </a:lnTo>
                <a:lnTo>
                  <a:pt x="560" y="355"/>
                </a:lnTo>
                <a:lnTo>
                  <a:pt x="573" y="330"/>
                </a:lnTo>
                <a:lnTo>
                  <a:pt x="573" y="304"/>
                </a:lnTo>
                <a:lnTo>
                  <a:pt x="585" y="279"/>
                </a:lnTo>
                <a:lnTo>
                  <a:pt x="585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2" name="Freeform 40"/>
          <p:cNvSpPr/>
          <p:nvPr/>
        </p:nvSpPr>
        <p:spPr>
          <a:xfrm>
            <a:off x="4770438" y="2472055"/>
            <a:ext cx="387350" cy="120650"/>
          </a:xfrm>
          <a:custGeom>
            <a:avLst/>
            <a:gdLst>
              <a:gd name="txL" fmla="*/ 0 w 610"/>
              <a:gd name="txT" fmla="*/ 0 h 190"/>
              <a:gd name="txR" fmla="*/ 610 w 610"/>
              <a:gd name="txB" fmla="*/ 190 h 190"/>
            </a:gdLst>
            <a:ahLst/>
            <a:cxnLst>
              <a:cxn ang="0">
                <a:pos x="143548100" y="61290200"/>
              </a:cxn>
              <a:cxn ang="0">
                <a:pos x="102419150" y="66532125"/>
              </a:cxn>
              <a:cxn ang="0">
                <a:pos x="66532125" y="71774050"/>
              </a:cxn>
              <a:cxn ang="0">
                <a:pos x="30645100" y="76612750"/>
              </a:cxn>
              <a:cxn ang="0">
                <a:pos x="0" y="76612750"/>
              </a:cxn>
              <a:cxn ang="0">
                <a:pos x="0" y="41128950"/>
              </a:cxn>
              <a:cxn ang="0">
                <a:pos x="10080625" y="41128950"/>
              </a:cxn>
              <a:cxn ang="0">
                <a:pos x="20161250" y="35887025"/>
              </a:cxn>
              <a:cxn ang="0">
                <a:pos x="35887025" y="35887025"/>
              </a:cxn>
              <a:cxn ang="0">
                <a:pos x="51209575" y="35887025"/>
              </a:cxn>
              <a:cxn ang="0">
                <a:pos x="66532125" y="30645100"/>
              </a:cxn>
              <a:cxn ang="0">
                <a:pos x="87096600" y="25806400"/>
              </a:cxn>
              <a:cxn ang="0">
                <a:pos x="107661075" y="20564475"/>
              </a:cxn>
              <a:cxn ang="0">
                <a:pos x="128225550" y="15322550"/>
              </a:cxn>
              <a:cxn ang="0">
                <a:pos x="153628725" y="10483850"/>
              </a:cxn>
              <a:cxn ang="0">
                <a:pos x="168951275" y="5241925"/>
              </a:cxn>
              <a:cxn ang="0">
                <a:pos x="184677050" y="5241925"/>
              </a:cxn>
              <a:cxn ang="0">
                <a:pos x="199999600" y="0"/>
              </a:cxn>
              <a:cxn ang="0">
                <a:pos x="210080225" y="0"/>
              </a:cxn>
              <a:cxn ang="0">
                <a:pos x="220564075" y="0"/>
              </a:cxn>
              <a:cxn ang="0">
                <a:pos x="230644700" y="0"/>
              </a:cxn>
              <a:cxn ang="0">
                <a:pos x="235886625" y="0"/>
              </a:cxn>
              <a:cxn ang="0">
                <a:pos x="241128550" y="5241925"/>
              </a:cxn>
              <a:cxn ang="0">
                <a:pos x="241128550" y="15322550"/>
              </a:cxn>
              <a:cxn ang="0">
                <a:pos x="245967250" y="20564475"/>
              </a:cxn>
              <a:cxn ang="0">
                <a:pos x="245967250" y="30645100"/>
              </a:cxn>
              <a:cxn ang="0">
                <a:pos x="245967250" y="35887025"/>
              </a:cxn>
              <a:cxn ang="0">
                <a:pos x="245967250" y="41128950"/>
              </a:cxn>
              <a:cxn ang="0">
                <a:pos x="241128550" y="45967650"/>
              </a:cxn>
              <a:cxn ang="0">
                <a:pos x="235886625" y="45967650"/>
              </a:cxn>
              <a:cxn ang="0">
                <a:pos x="225402775" y="51209575"/>
              </a:cxn>
              <a:cxn ang="0">
                <a:pos x="215322150" y="51209575"/>
              </a:cxn>
              <a:cxn ang="0">
                <a:pos x="199999600" y="56451500"/>
              </a:cxn>
              <a:cxn ang="0">
                <a:pos x="184677050" y="56451500"/>
              </a:cxn>
              <a:cxn ang="0">
                <a:pos x="164112575" y="61290200"/>
              </a:cxn>
              <a:cxn ang="0">
                <a:pos x="143548100" y="61290200"/>
              </a:cxn>
            </a:cxnLst>
            <a:rect l="txL" t="txT" r="txR" b="txB"/>
            <a:pathLst>
              <a:path w="610" h="190">
                <a:moveTo>
                  <a:pt x="356" y="152"/>
                </a:moveTo>
                <a:lnTo>
                  <a:pt x="254" y="165"/>
                </a:lnTo>
                <a:lnTo>
                  <a:pt x="165" y="178"/>
                </a:lnTo>
                <a:lnTo>
                  <a:pt x="76" y="190"/>
                </a:lnTo>
                <a:lnTo>
                  <a:pt x="0" y="190"/>
                </a:lnTo>
                <a:lnTo>
                  <a:pt x="0" y="102"/>
                </a:lnTo>
                <a:lnTo>
                  <a:pt x="25" y="102"/>
                </a:lnTo>
                <a:lnTo>
                  <a:pt x="50" y="89"/>
                </a:lnTo>
                <a:lnTo>
                  <a:pt x="89" y="89"/>
                </a:lnTo>
                <a:lnTo>
                  <a:pt x="127" y="89"/>
                </a:lnTo>
                <a:lnTo>
                  <a:pt x="165" y="76"/>
                </a:lnTo>
                <a:lnTo>
                  <a:pt x="216" y="64"/>
                </a:lnTo>
                <a:lnTo>
                  <a:pt x="267" y="51"/>
                </a:lnTo>
                <a:lnTo>
                  <a:pt x="318" y="38"/>
                </a:lnTo>
                <a:lnTo>
                  <a:pt x="381" y="26"/>
                </a:lnTo>
                <a:lnTo>
                  <a:pt x="419" y="13"/>
                </a:lnTo>
                <a:lnTo>
                  <a:pt x="458" y="13"/>
                </a:lnTo>
                <a:lnTo>
                  <a:pt x="496" y="0"/>
                </a:lnTo>
                <a:lnTo>
                  <a:pt x="521" y="0"/>
                </a:lnTo>
                <a:lnTo>
                  <a:pt x="547" y="0"/>
                </a:lnTo>
                <a:lnTo>
                  <a:pt x="572" y="0"/>
                </a:lnTo>
                <a:lnTo>
                  <a:pt x="585" y="0"/>
                </a:lnTo>
                <a:lnTo>
                  <a:pt x="598" y="13"/>
                </a:lnTo>
                <a:lnTo>
                  <a:pt x="598" y="38"/>
                </a:lnTo>
                <a:lnTo>
                  <a:pt x="610" y="51"/>
                </a:lnTo>
                <a:lnTo>
                  <a:pt x="610" y="76"/>
                </a:lnTo>
                <a:lnTo>
                  <a:pt x="610" y="89"/>
                </a:lnTo>
                <a:lnTo>
                  <a:pt x="610" y="102"/>
                </a:lnTo>
                <a:lnTo>
                  <a:pt x="598" y="114"/>
                </a:lnTo>
                <a:lnTo>
                  <a:pt x="585" y="114"/>
                </a:lnTo>
                <a:lnTo>
                  <a:pt x="559" y="127"/>
                </a:lnTo>
                <a:lnTo>
                  <a:pt x="534" y="127"/>
                </a:lnTo>
                <a:lnTo>
                  <a:pt x="496" y="140"/>
                </a:lnTo>
                <a:lnTo>
                  <a:pt x="458" y="140"/>
                </a:lnTo>
                <a:lnTo>
                  <a:pt x="407" y="152"/>
                </a:lnTo>
                <a:lnTo>
                  <a:pt x="356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4648200" y="2521268"/>
            <a:ext cx="533400" cy="555625"/>
          </a:xfrm>
          <a:custGeom>
            <a:avLst/>
            <a:gdLst>
              <a:gd name="txL" fmla="*/ 0 w 839"/>
              <a:gd name="txT" fmla="*/ 0 h 875"/>
              <a:gd name="txR" fmla="*/ 839 w 839"/>
              <a:gd name="txB" fmla="*/ 875 h 875"/>
            </a:gdLst>
            <a:ahLst/>
            <a:cxnLst>
              <a:cxn ang="0">
                <a:pos x="35972394" y="352821875"/>
              </a:cxn>
              <a:cxn ang="0">
                <a:pos x="20613780" y="342338025"/>
              </a:cxn>
              <a:cxn ang="0">
                <a:pos x="10104719" y="322176775"/>
              </a:cxn>
              <a:cxn ang="0">
                <a:pos x="4850189" y="301612300"/>
              </a:cxn>
              <a:cxn ang="0">
                <a:pos x="4850189" y="291531675"/>
              </a:cxn>
              <a:cxn ang="0">
                <a:pos x="15359250" y="276209125"/>
              </a:cxn>
              <a:cxn ang="0">
                <a:pos x="30718500" y="260483350"/>
              </a:cxn>
              <a:cxn ang="0">
                <a:pos x="35972394" y="240322100"/>
              </a:cxn>
              <a:cxn ang="0">
                <a:pos x="41226925" y="219757625"/>
              </a:cxn>
              <a:cxn ang="0">
                <a:pos x="46077114" y="189112525"/>
              </a:cxn>
              <a:cxn ang="0">
                <a:pos x="51331644" y="148386800"/>
              </a:cxn>
              <a:cxn ang="0">
                <a:pos x="51331644" y="117741700"/>
              </a:cxn>
              <a:cxn ang="0">
                <a:pos x="46077114" y="87096600"/>
              </a:cxn>
              <a:cxn ang="0">
                <a:pos x="46077114" y="61290200"/>
              </a:cxn>
              <a:cxn ang="0">
                <a:pos x="41226925" y="35887025"/>
              </a:cxn>
              <a:cxn ang="0">
                <a:pos x="35972394" y="10483850"/>
              </a:cxn>
              <a:cxn ang="0">
                <a:pos x="46077114" y="0"/>
              </a:cxn>
              <a:cxn ang="0">
                <a:pos x="56586174" y="0"/>
              </a:cxn>
              <a:cxn ang="0">
                <a:pos x="77199955" y="5241925"/>
              </a:cxn>
              <a:cxn ang="0">
                <a:pos x="97408758" y="15322550"/>
              </a:cxn>
              <a:cxn ang="0">
                <a:pos x="97408758" y="61290200"/>
              </a:cxn>
              <a:cxn ang="0">
                <a:pos x="102663288" y="102419150"/>
              </a:cxn>
              <a:cxn ang="0">
                <a:pos x="102663288" y="137902950"/>
              </a:cxn>
              <a:cxn ang="0">
                <a:pos x="102663288" y="168548050"/>
              </a:cxn>
              <a:cxn ang="0">
                <a:pos x="102663288" y="189112525"/>
              </a:cxn>
              <a:cxn ang="0">
                <a:pos x="107917819" y="209677000"/>
              </a:cxn>
              <a:cxn ang="0">
                <a:pos x="107917819" y="219757625"/>
              </a:cxn>
              <a:cxn ang="0">
                <a:pos x="113172349" y="224999550"/>
              </a:cxn>
              <a:cxn ang="0">
                <a:pos x="128531599" y="219757625"/>
              </a:cxn>
              <a:cxn ang="0">
                <a:pos x="159249463" y="209677000"/>
              </a:cxn>
              <a:cxn ang="0">
                <a:pos x="200476387" y="194354450"/>
              </a:cxn>
              <a:cxn ang="0">
                <a:pos x="251808667" y="173789975"/>
              </a:cxn>
              <a:cxn ang="0">
                <a:pos x="293035592" y="153225500"/>
              </a:cxn>
              <a:cxn ang="0">
                <a:pos x="318903267" y="148386800"/>
              </a:cxn>
              <a:cxn ang="0">
                <a:pos x="334262517" y="143144875"/>
              </a:cxn>
              <a:cxn ang="0">
                <a:pos x="339112706" y="153225500"/>
              </a:cxn>
              <a:cxn ang="0">
                <a:pos x="329007986" y="158467425"/>
              </a:cxn>
              <a:cxn ang="0">
                <a:pos x="318903267" y="168548050"/>
              </a:cxn>
              <a:cxn ang="0">
                <a:pos x="308394206" y="179031900"/>
              </a:cxn>
              <a:cxn ang="0">
                <a:pos x="277676342" y="194354450"/>
              </a:cxn>
              <a:cxn ang="0">
                <a:pos x="231194887" y="224999550"/>
              </a:cxn>
              <a:cxn ang="0">
                <a:pos x="179863243" y="255644650"/>
              </a:cxn>
              <a:cxn ang="0">
                <a:pos x="138636318" y="281047825"/>
              </a:cxn>
              <a:cxn ang="0">
                <a:pos x="107917819" y="301612300"/>
              </a:cxn>
              <a:cxn ang="0">
                <a:pos x="92558569" y="322176775"/>
              </a:cxn>
              <a:cxn ang="0">
                <a:pos x="77199955" y="332257400"/>
              </a:cxn>
              <a:cxn ang="0">
                <a:pos x="66690894" y="342338025"/>
              </a:cxn>
              <a:cxn ang="0">
                <a:pos x="56586174" y="347579950"/>
              </a:cxn>
              <a:cxn ang="0">
                <a:pos x="46077114" y="352821875"/>
              </a:cxn>
            </a:cxnLst>
            <a:rect l="txL" t="txT" r="txR" b="txB"/>
            <a:pathLst>
              <a:path w="839" h="875">
                <a:moveTo>
                  <a:pt x="114" y="875"/>
                </a:moveTo>
                <a:lnTo>
                  <a:pt x="89" y="875"/>
                </a:lnTo>
                <a:lnTo>
                  <a:pt x="76" y="862"/>
                </a:lnTo>
                <a:lnTo>
                  <a:pt x="51" y="849"/>
                </a:lnTo>
                <a:lnTo>
                  <a:pt x="38" y="824"/>
                </a:lnTo>
                <a:lnTo>
                  <a:pt x="25" y="799"/>
                </a:lnTo>
                <a:lnTo>
                  <a:pt x="12" y="773"/>
                </a:lnTo>
                <a:lnTo>
                  <a:pt x="12" y="748"/>
                </a:lnTo>
                <a:lnTo>
                  <a:pt x="0" y="735"/>
                </a:lnTo>
                <a:lnTo>
                  <a:pt x="12" y="723"/>
                </a:lnTo>
                <a:lnTo>
                  <a:pt x="25" y="710"/>
                </a:lnTo>
                <a:lnTo>
                  <a:pt x="38" y="685"/>
                </a:lnTo>
                <a:lnTo>
                  <a:pt x="63" y="659"/>
                </a:lnTo>
                <a:lnTo>
                  <a:pt x="76" y="646"/>
                </a:lnTo>
                <a:lnTo>
                  <a:pt x="89" y="621"/>
                </a:lnTo>
                <a:lnTo>
                  <a:pt x="89" y="596"/>
                </a:lnTo>
                <a:lnTo>
                  <a:pt x="102" y="570"/>
                </a:lnTo>
                <a:lnTo>
                  <a:pt x="102" y="545"/>
                </a:lnTo>
                <a:lnTo>
                  <a:pt x="114" y="507"/>
                </a:lnTo>
                <a:lnTo>
                  <a:pt x="114" y="469"/>
                </a:lnTo>
                <a:lnTo>
                  <a:pt x="114" y="418"/>
                </a:lnTo>
                <a:lnTo>
                  <a:pt x="127" y="368"/>
                </a:lnTo>
                <a:lnTo>
                  <a:pt x="127" y="330"/>
                </a:lnTo>
                <a:lnTo>
                  <a:pt x="127" y="292"/>
                </a:lnTo>
                <a:lnTo>
                  <a:pt x="127" y="254"/>
                </a:lnTo>
                <a:lnTo>
                  <a:pt x="114" y="216"/>
                </a:lnTo>
                <a:lnTo>
                  <a:pt x="114" y="178"/>
                </a:lnTo>
                <a:lnTo>
                  <a:pt x="114" y="152"/>
                </a:lnTo>
                <a:lnTo>
                  <a:pt x="114" y="127"/>
                </a:lnTo>
                <a:lnTo>
                  <a:pt x="102" y="89"/>
                </a:lnTo>
                <a:lnTo>
                  <a:pt x="89" y="51"/>
                </a:lnTo>
                <a:lnTo>
                  <a:pt x="89" y="26"/>
                </a:lnTo>
                <a:lnTo>
                  <a:pt x="102" y="0"/>
                </a:lnTo>
                <a:lnTo>
                  <a:pt x="114" y="0"/>
                </a:lnTo>
                <a:lnTo>
                  <a:pt x="127" y="0"/>
                </a:lnTo>
                <a:lnTo>
                  <a:pt x="140" y="0"/>
                </a:lnTo>
                <a:lnTo>
                  <a:pt x="165" y="0"/>
                </a:lnTo>
                <a:lnTo>
                  <a:pt x="191" y="13"/>
                </a:lnTo>
                <a:lnTo>
                  <a:pt x="216" y="26"/>
                </a:lnTo>
                <a:lnTo>
                  <a:pt x="241" y="38"/>
                </a:lnTo>
                <a:lnTo>
                  <a:pt x="241" y="102"/>
                </a:lnTo>
                <a:lnTo>
                  <a:pt x="241" y="152"/>
                </a:lnTo>
                <a:lnTo>
                  <a:pt x="254" y="203"/>
                </a:lnTo>
                <a:lnTo>
                  <a:pt x="254" y="254"/>
                </a:lnTo>
                <a:lnTo>
                  <a:pt x="254" y="304"/>
                </a:lnTo>
                <a:lnTo>
                  <a:pt x="254" y="342"/>
                </a:lnTo>
                <a:lnTo>
                  <a:pt x="254" y="380"/>
                </a:lnTo>
                <a:lnTo>
                  <a:pt x="254" y="418"/>
                </a:lnTo>
                <a:lnTo>
                  <a:pt x="254" y="444"/>
                </a:lnTo>
                <a:lnTo>
                  <a:pt x="254" y="469"/>
                </a:lnTo>
                <a:lnTo>
                  <a:pt x="254" y="494"/>
                </a:lnTo>
                <a:lnTo>
                  <a:pt x="267" y="520"/>
                </a:lnTo>
                <a:lnTo>
                  <a:pt x="267" y="532"/>
                </a:lnTo>
                <a:lnTo>
                  <a:pt x="267" y="545"/>
                </a:lnTo>
                <a:lnTo>
                  <a:pt x="267" y="558"/>
                </a:lnTo>
                <a:lnTo>
                  <a:pt x="280" y="558"/>
                </a:lnTo>
                <a:lnTo>
                  <a:pt x="292" y="558"/>
                </a:lnTo>
                <a:lnTo>
                  <a:pt x="318" y="545"/>
                </a:lnTo>
                <a:lnTo>
                  <a:pt x="356" y="545"/>
                </a:lnTo>
                <a:lnTo>
                  <a:pt x="394" y="520"/>
                </a:lnTo>
                <a:lnTo>
                  <a:pt x="432" y="507"/>
                </a:lnTo>
                <a:lnTo>
                  <a:pt x="496" y="482"/>
                </a:lnTo>
                <a:lnTo>
                  <a:pt x="560" y="456"/>
                </a:lnTo>
                <a:lnTo>
                  <a:pt x="623" y="431"/>
                </a:lnTo>
                <a:lnTo>
                  <a:pt x="674" y="406"/>
                </a:lnTo>
                <a:lnTo>
                  <a:pt x="725" y="380"/>
                </a:lnTo>
                <a:lnTo>
                  <a:pt x="763" y="368"/>
                </a:lnTo>
                <a:lnTo>
                  <a:pt x="789" y="368"/>
                </a:lnTo>
                <a:lnTo>
                  <a:pt x="814" y="355"/>
                </a:lnTo>
                <a:lnTo>
                  <a:pt x="827" y="355"/>
                </a:lnTo>
                <a:lnTo>
                  <a:pt x="839" y="368"/>
                </a:lnTo>
                <a:lnTo>
                  <a:pt x="839" y="380"/>
                </a:lnTo>
                <a:lnTo>
                  <a:pt x="827" y="393"/>
                </a:lnTo>
                <a:lnTo>
                  <a:pt x="814" y="393"/>
                </a:lnTo>
                <a:lnTo>
                  <a:pt x="801" y="406"/>
                </a:lnTo>
                <a:lnTo>
                  <a:pt x="789" y="418"/>
                </a:lnTo>
                <a:lnTo>
                  <a:pt x="776" y="431"/>
                </a:lnTo>
                <a:lnTo>
                  <a:pt x="763" y="444"/>
                </a:lnTo>
                <a:lnTo>
                  <a:pt x="738" y="456"/>
                </a:lnTo>
                <a:lnTo>
                  <a:pt x="687" y="482"/>
                </a:lnTo>
                <a:lnTo>
                  <a:pt x="636" y="520"/>
                </a:lnTo>
                <a:lnTo>
                  <a:pt x="572" y="558"/>
                </a:lnTo>
                <a:lnTo>
                  <a:pt x="509" y="596"/>
                </a:lnTo>
                <a:lnTo>
                  <a:pt x="445" y="634"/>
                </a:lnTo>
                <a:lnTo>
                  <a:pt x="394" y="659"/>
                </a:lnTo>
                <a:lnTo>
                  <a:pt x="343" y="697"/>
                </a:lnTo>
                <a:lnTo>
                  <a:pt x="305" y="723"/>
                </a:lnTo>
                <a:lnTo>
                  <a:pt x="267" y="748"/>
                </a:lnTo>
                <a:lnTo>
                  <a:pt x="241" y="773"/>
                </a:lnTo>
                <a:lnTo>
                  <a:pt x="229" y="799"/>
                </a:lnTo>
                <a:lnTo>
                  <a:pt x="203" y="811"/>
                </a:lnTo>
                <a:lnTo>
                  <a:pt x="191" y="824"/>
                </a:lnTo>
                <a:lnTo>
                  <a:pt x="178" y="849"/>
                </a:lnTo>
                <a:lnTo>
                  <a:pt x="165" y="849"/>
                </a:lnTo>
                <a:lnTo>
                  <a:pt x="152" y="862"/>
                </a:lnTo>
                <a:lnTo>
                  <a:pt x="140" y="862"/>
                </a:lnTo>
                <a:lnTo>
                  <a:pt x="127" y="875"/>
                </a:lnTo>
                <a:lnTo>
                  <a:pt x="114" y="87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5" name="Freeform 43"/>
          <p:cNvSpPr/>
          <p:nvPr/>
        </p:nvSpPr>
        <p:spPr>
          <a:xfrm>
            <a:off x="5487988" y="1805305"/>
            <a:ext cx="823912" cy="1238250"/>
          </a:xfrm>
          <a:custGeom>
            <a:avLst/>
            <a:gdLst>
              <a:gd name="txL" fmla="*/ 0 w 1298"/>
              <a:gd name="txT" fmla="*/ 0 h 1951"/>
              <a:gd name="txR" fmla="*/ 1298 w 1298"/>
              <a:gd name="txB" fmla="*/ 1951 h 1951"/>
            </a:gdLst>
            <a:ahLst/>
            <a:cxnLst>
              <a:cxn ang="0">
                <a:pos x="286874987" y="40683906"/>
              </a:cxn>
              <a:cxn ang="0">
                <a:pos x="307423276" y="55990987"/>
              </a:cxn>
              <a:cxn ang="0">
                <a:pos x="312661274" y="71297432"/>
              </a:cxn>
              <a:cxn ang="0">
                <a:pos x="292112350" y="91841212"/>
              </a:cxn>
              <a:cxn ang="0">
                <a:pos x="282040058" y="96674893"/>
              </a:cxn>
              <a:cxn ang="0">
                <a:pos x="271564061" y="111981973"/>
              </a:cxn>
              <a:cxn ang="0">
                <a:pos x="261491134" y="137761818"/>
              </a:cxn>
              <a:cxn ang="0">
                <a:pos x="251015137" y="168375344"/>
              </a:cxn>
              <a:cxn ang="0">
                <a:pos x="246180208" y="209059250"/>
              </a:cxn>
              <a:cxn ang="0">
                <a:pos x="235704847" y="290830081"/>
              </a:cxn>
              <a:cxn ang="0">
                <a:pos x="225631919" y="372600913"/>
              </a:cxn>
              <a:cxn ang="0">
                <a:pos x="220393921" y="438662280"/>
              </a:cxn>
              <a:cxn ang="0">
                <a:pos x="220393921" y="499889331"/>
              </a:cxn>
              <a:cxn ang="0">
                <a:pos x="240942210" y="581660163"/>
              </a:cxn>
              <a:cxn ang="0">
                <a:pos x="256253136" y="622344069"/>
              </a:cxn>
              <a:cxn ang="0">
                <a:pos x="292112350" y="658194294"/>
              </a:cxn>
              <a:cxn ang="0">
                <a:pos x="343282490" y="683571755"/>
              </a:cxn>
              <a:cxn ang="0">
                <a:pos x="399690629" y="698878201"/>
              </a:cxn>
              <a:cxn ang="0">
                <a:pos x="435549844" y="688807820"/>
              </a:cxn>
              <a:cxn ang="0">
                <a:pos x="440787842" y="668264675"/>
              </a:cxn>
              <a:cxn ang="0">
                <a:pos x="450860769" y="637651149"/>
              </a:cxn>
              <a:cxn ang="0">
                <a:pos x="456098768" y="591730543"/>
              </a:cxn>
              <a:cxn ang="0">
                <a:pos x="461336131" y="551046637"/>
              </a:cxn>
              <a:cxn ang="0">
                <a:pos x="466574129" y="525669176"/>
              </a:cxn>
              <a:cxn ang="0">
                <a:pos x="471409058" y="525669176"/>
              </a:cxn>
              <a:cxn ang="0">
                <a:pos x="481885055" y="545809937"/>
              </a:cxn>
              <a:cxn ang="0">
                <a:pos x="487123053" y="586896862"/>
              </a:cxn>
              <a:cxn ang="0">
                <a:pos x="497195980" y="648123914"/>
              </a:cxn>
              <a:cxn ang="0">
                <a:pos x="502433344" y="694044520"/>
              </a:cxn>
              <a:cxn ang="0">
                <a:pos x="512506271" y="729894745"/>
              </a:cxn>
              <a:cxn ang="0">
                <a:pos x="522982268" y="770578651"/>
              </a:cxn>
              <a:cxn ang="0">
                <a:pos x="507268908" y="780649032"/>
              </a:cxn>
              <a:cxn ang="0">
                <a:pos x="481885055" y="785885732"/>
              </a:cxn>
              <a:cxn ang="0">
                <a:pos x="446025840" y="780649032"/>
              </a:cxn>
              <a:cxn ang="0">
                <a:pos x="358593416" y="765342587"/>
              </a:cxn>
              <a:cxn ang="0">
                <a:pos x="282040058" y="729894745"/>
              </a:cxn>
              <a:cxn ang="0">
                <a:pos x="225631919" y="683571755"/>
              </a:cxn>
              <a:cxn ang="0">
                <a:pos x="184534706" y="612273688"/>
              </a:cxn>
              <a:cxn ang="0">
                <a:pos x="163985782" y="530502857"/>
              </a:cxn>
              <a:cxn ang="0">
                <a:pos x="163985782" y="408048120"/>
              </a:cxn>
              <a:cxn ang="0">
                <a:pos x="174058710" y="341584369"/>
              </a:cxn>
              <a:cxn ang="0">
                <a:pos x="179296708" y="280356682"/>
              </a:cxn>
              <a:cxn ang="0">
                <a:pos x="184534706" y="203822551"/>
              </a:cxn>
              <a:cxn ang="0">
                <a:pos x="194607634" y="132525118"/>
              </a:cxn>
              <a:cxn ang="0">
                <a:pos x="194607634" y="96674893"/>
              </a:cxn>
              <a:cxn ang="0">
                <a:pos x="184534706" y="81367813"/>
              </a:cxn>
              <a:cxn ang="0">
                <a:pos x="158747784" y="81367813"/>
              </a:cxn>
              <a:cxn ang="0">
                <a:pos x="122888569" y="81367813"/>
              </a:cxn>
              <a:cxn ang="0">
                <a:pos x="76956428" y="91841212"/>
              </a:cxn>
              <a:cxn ang="0">
                <a:pos x="30621216" y="91841212"/>
              </a:cxn>
              <a:cxn ang="0">
                <a:pos x="0" y="91841212"/>
              </a:cxn>
              <a:cxn ang="0">
                <a:pos x="41097213" y="55990987"/>
              </a:cxn>
              <a:cxn ang="0">
                <a:pos x="97505351" y="45920606"/>
              </a:cxn>
              <a:cxn ang="0">
                <a:pos x="138199495" y="35447207"/>
              </a:cxn>
              <a:cxn ang="0">
                <a:pos x="169223781" y="30613526"/>
              </a:cxn>
              <a:cxn ang="0">
                <a:pos x="189772705" y="20140761"/>
              </a:cxn>
              <a:cxn ang="0">
                <a:pos x="199844997" y="4833681"/>
              </a:cxn>
              <a:cxn ang="0">
                <a:pos x="235704847" y="4833681"/>
              </a:cxn>
            </a:cxnLst>
            <a:rect l="txL" t="txT" r="txR" b="txB"/>
            <a:pathLst>
              <a:path w="1298" h="1951">
                <a:moveTo>
                  <a:pt x="674" y="63"/>
                </a:moveTo>
                <a:lnTo>
                  <a:pt x="700" y="76"/>
                </a:lnTo>
                <a:lnTo>
                  <a:pt x="712" y="101"/>
                </a:lnTo>
                <a:lnTo>
                  <a:pt x="738" y="114"/>
                </a:lnTo>
                <a:lnTo>
                  <a:pt x="751" y="126"/>
                </a:lnTo>
                <a:lnTo>
                  <a:pt x="763" y="139"/>
                </a:lnTo>
                <a:lnTo>
                  <a:pt x="776" y="152"/>
                </a:lnTo>
                <a:lnTo>
                  <a:pt x="776" y="164"/>
                </a:lnTo>
                <a:lnTo>
                  <a:pt x="776" y="177"/>
                </a:lnTo>
                <a:lnTo>
                  <a:pt x="763" y="202"/>
                </a:lnTo>
                <a:lnTo>
                  <a:pt x="738" y="215"/>
                </a:lnTo>
                <a:lnTo>
                  <a:pt x="725" y="228"/>
                </a:lnTo>
                <a:lnTo>
                  <a:pt x="712" y="228"/>
                </a:lnTo>
                <a:lnTo>
                  <a:pt x="700" y="228"/>
                </a:lnTo>
                <a:lnTo>
                  <a:pt x="700" y="240"/>
                </a:lnTo>
                <a:lnTo>
                  <a:pt x="687" y="253"/>
                </a:lnTo>
                <a:lnTo>
                  <a:pt x="674" y="266"/>
                </a:lnTo>
                <a:lnTo>
                  <a:pt x="674" y="278"/>
                </a:lnTo>
                <a:lnTo>
                  <a:pt x="661" y="291"/>
                </a:lnTo>
                <a:lnTo>
                  <a:pt x="661" y="316"/>
                </a:lnTo>
                <a:lnTo>
                  <a:pt x="649" y="342"/>
                </a:lnTo>
                <a:lnTo>
                  <a:pt x="649" y="367"/>
                </a:lnTo>
                <a:lnTo>
                  <a:pt x="636" y="392"/>
                </a:lnTo>
                <a:lnTo>
                  <a:pt x="623" y="418"/>
                </a:lnTo>
                <a:lnTo>
                  <a:pt x="623" y="456"/>
                </a:lnTo>
                <a:lnTo>
                  <a:pt x="611" y="481"/>
                </a:lnTo>
                <a:lnTo>
                  <a:pt x="611" y="519"/>
                </a:lnTo>
                <a:lnTo>
                  <a:pt x="598" y="557"/>
                </a:lnTo>
                <a:lnTo>
                  <a:pt x="585" y="646"/>
                </a:lnTo>
                <a:lnTo>
                  <a:pt x="585" y="722"/>
                </a:lnTo>
                <a:lnTo>
                  <a:pt x="572" y="785"/>
                </a:lnTo>
                <a:lnTo>
                  <a:pt x="560" y="861"/>
                </a:lnTo>
                <a:lnTo>
                  <a:pt x="560" y="925"/>
                </a:lnTo>
                <a:lnTo>
                  <a:pt x="547" y="988"/>
                </a:lnTo>
                <a:lnTo>
                  <a:pt x="547" y="1039"/>
                </a:lnTo>
                <a:lnTo>
                  <a:pt x="547" y="1089"/>
                </a:lnTo>
                <a:lnTo>
                  <a:pt x="547" y="1140"/>
                </a:lnTo>
                <a:lnTo>
                  <a:pt x="547" y="1191"/>
                </a:lnTo>
                <a:lnTo>
                  <a:pt x="547" y="1241"/>
                </a:lnTo>
                <a:lnTo>
                  <a:pt x="547" y="1279"/>
                </a:lnTo>
                <a:lnTo>
                  <a:pt x="572" y="1368"/>
                </a:lnTo>
                <a:lnTo>
                  <a:pt x="598" y="1444"/>
                </a:lnTo>
                <a:lnTo>
                  <a:pt x="611" y="1482"/>
                </a:lnTo>
                <a:lnTo>
                  <a:pt x="623" y="1520"/>
                </a:lnTo>
                <a:lnTo>
                  <a:pt x="636" y="1545"/>
                </a:lnTo>
                <a:lnTo>
                  <a:pt x="661" y="1583"/>
                </a:lnTo>
                <a:lnTo>
                  <a:pt x="687" y="1609"/>
                </a:lnTo>
                <a:lnTo>
                  <a:pt x="725" y="1634"/>
                </a:lnTo>
                <a:lnTo>
                  <a:pt x="751" y="1647"/>
                </a:lnTo>
                <a:lnTo>
                  <a:pt x="789" y="1672"/>
                </a:lnTo>
                <a:lnTo>
                  <a:pt x="852" y="1697"/>
                </a:lnTo>
                <a:lnTo>
                  <a:pt x="916" y="1723"/>
                </a:lnTo>
                <a:lnTo>
                  <a:pt x="954" y="1735"/>
                </a:lnTo>
                <a:lnTo>
                  <a:pt x="992" y="1735"/>
                </a:lnTo>
                <a:lnTo>
                  <a:pt x="1030" y="1735"/>
                </a:lnTo>
                <a:lnTo>
                  <a:pt x="1056" y="1735"/>
                </a:lnTo>
                <a:lnTo>
                  <a:pt x="1081" y="1710"/>
                </a:lnTo>
                <a:lnTo>
                  <a:pt x="1094" y="1697"/>
                </a:lnTo>
                <a:lnTo>
                  <a:pt x="1094" y="1685"/>
                </a:lnTo>
                <a:lnTo>
                  <a:pt x="1094" y="1659"/>
                </a:lnTo>
                <a:lnTo>
                  <a:pt x="1107" y="1634"/>
                </a:lnTo>
                <a:lnTo>
                  <a:pt x="1107" y="1609"/>
                </a:lnTo>
                <a:lnTo>
                  <a:pt x="1119" y="1583"/>
                </a:lnTo>
                <a:lnTo>
                  <a:pt x="1119" y="1545"/>
                </a:lnTo>
                <a:lnTo>
                  <a:pt x="1132" y="1507"/>
                </a:lnTo>
                <a:lnTo>
                  <a:pt x="1132" y="1469"/>
                </a:lnTo>
                <a:lnTo>
                  <a:pt x="1145" y="1431"/>
                </a:lnTo>
                <a:lnTo>
                  <a:pt x="1145" y="1393"/>
                </a:lnTo>
                <a:lnTo>
                  <a:pt x="1145" y="1368"/>
                </a:lnTo>
                <a:lnTo>
                  <a:pt x="1158" y="1343"/>
                </a:lnTo>
                <a:lnTo>
                  <a:pt x="1158" y="1317"/>
                </a:lnTo>
                <a:lnTo>
                  <a:pt x="1158" y="1305"/>
                </a:lnTo>
                <a:lnTo>
                  <a:pt x="1170" y="1305"/>
                </a:lnTo>
                <a:lnTo>
                  <a:pt x="1170" y="1292"/>
                </a:lnTo>
                <a:lnTo>
                  <a:pt x="1170" y="1305"/>
                </a:lnTo>
                <a:lnTo>
                  <a:pt x="1183" y="1305"/>
                </a:lnTo>
                <a:lnTo>
                  <a:pt x="1183" y="1330"/>
                </a:lnTo>
                <a:lnTo>
                  <a:pt x="1196" y="1355"/>
                </a:lnTo>
                <a:lnTo>
                  <a:pt x="1196" y="1381"/>
                </a:lnTo>
                <a:lnTo>
                  <a:pt x="1209" y="1419"/>
                </a:lnTo>
                <a:lnTo>
                  <a:pt x="1209" y="1457"/>
                </a:lnTo>
                <a:lnTo>
                  <a:pt x="1221" y="1507"/>
                </a:lnTo>
                <a:lnTo>
                  <a:pt x="1221" y="1571"/>
                </a:lnTo>
                <a:lnTo>
                  <a:pt x="1234" y="1609"/>
                </a:lnTo>
                <a:lnTo>
                  <a:pt x="1234" y="1659"/>
                </a:lnTo>
                <a:lnTo>
                  <a:pt x="1247" y="1697"/>
                </a:lnTo>
                <a:lnTo>
                  <a:pt x="1247" y="1723"/>
                </a:lnTo>
                <a:lnTo>
                  <a:pt x="1259" y="1761"/>
                </a:lnTo>
                <a:lnTo>
                  <a:pt x="1272" y="1786"/>
                </a:lnTo>
                <a:lnTo>
                  <a:pt x="1272" y="1812"/>
                </a:lnTo>
                <a:lnTo>
                  <a:pt x="1285" y="1850"/>
                </a:lnTo>
                <a:lnTo>
                  <a:pt x="1298" y="1888"/>
                </a:lnTo>
                <a:lnTo>
                  <a:pt x="1298" y="1913"/>
                </a:lnTo>
                <a:lnTo>
                  <a:pt x="1285" y="1926"/>
                </a:lnTo>
                <a:lnTo>
                  <a:pt x="1272" y="1938"/>
                </a:lnTo>
                <a:lnTo>
                  <a:pt x="1259" y="1938"/>
                </a:lnTo>
                <a:lnTo>
                  <a:pt x="1247" y="1938"/>
                </a:lnTo>
                <a:lnTo>
                  <a:pt x="1221" y="1951"/>
                </a:lnTo>
                <a:lnTo>
                  <a:pt x="1196" y="1951"/>
                </a:lnTo>
                <a:lnTo>
                  <a:pt x="1170" y="1951"/>
                </a:lnTo>
                <a:lnTo>
                  <a:pt x="1132" y="1951"/>
                </a:lnTo>
                <a:lnTo>
                  <a:pt x="1107" y="1938"/>
                </a:lnTo>
                <a:lnTo>
                  <a:pt x="1030" y="1938"/>
                </a:lnTo>
                <a:lnTo>
                  <a:pt x="954" y="1913"/>
                </a:lnTo>
                <a:lnTo>
                  <a:pt x="890" y="1900"/>
                </a:lnTo>
                <a:lnTo>
                  <a:pt x="827" y="1875"/>
                </a:lnTo>
                <a:lnTo>
                  <a:pt x="763" y="1850"/>
                </a:lnTo>
                <a:lnTo>
                  <a:pt x="700" y="1812"/>
                </a:lnTo>
                <a:lnTo>
                  <a:pt x="649" y="1773"/>
                </a:lnTo>
                <a:lnTo>
                  <a:pt x="598" y="1735"/>
                </a:lnTo>
                <a:lnTo>
                  <a:pt x="560" y="1697"/>
                </a:lnTo>
                <a:lnTo>
                  <a:pt x="522" y="1647"/>
                </a:lnTo>
                <a:lnTo>
                  <a:pt x="496" y="1583"/>
                </a:lnTo>
                <a:lnTo>
                  <a:pt x="458" y="1520"/>
                </a:lnTo>
                <a:lnTo>
                  <a:pt x="445" y="1457"/>
                </a:lnTo>
                <a:lnTo>
                  <a:pt x="420" y="1381"/>
                </a:lnTo>
                <a:lnTo>
                  <a:pt x="407" y="1317"/>
                </a:lnTo>
                <a:lnTo>
                  <a:pt x="407" y="1241"/>
                </a:lnTo>
                <a:lnTo>
                  <a:pt x="407" y="1089"/>
                </a:lnTo>
                <a:lnTo>
                  <a:pt x="407" y="1013"/>
                </a:lnTo>
                <a:lnTo>
                  <a:pt x="420" y="937"/>
                </a:lnTo>
                <a:lnTo>
                  <a:pt x="420" y="899"/>
                </a:lnTo>
                <a:lnTo>
                  <a:pt x="432" y="848"/>
                </a:lnTo>
                <a:lnTo>
                  <a:pt x="432" y="810"/>
                </a:lnTo>
                <a:lnTo>
                  <a:pt x="432" y="760"/>
                </a:lnTo>
                <a:lnTo>
                  <a:pt x="445" y="696"/>
                </a:lnTo>
                <a:lnTo>
                  <a:pt x="445" y="633"/>
                </a:lnTo>
                <a:lnTo>
                  <a:pt x="458" y="570"/>
                </a:lnTo>
                <a:lnTo>
                  <a:pt x="458" y="506"/>
                </a:lnTo>
                <a:lnTo>
                  <a:pt x="471" y="443"/>
                </a:lnTo>
                <a:lnTo>
                  <a:pt x="483" y="380"/>
                </a:lnTo>
                <a:lnTo>
                  <a:pt x="483" y="329"/>
                </a:lnTo>
                <a:lnTo>
                  <a:pt x="483" y="291"/>
                </a:lnTo>
                <a:lnTo>
                  <a:pt x="483" y="266"/>
                </a:lnTo>
                <a:lnTo>
                  <a:pt x="483" y="240"/>
                </a:lnTo>
                <a:lnTo>
                  <a:pt x="471" y="215"/>
                </a:lnTo>
                <a:lnTo>
                  <a:pt x="458" y="215"/>
                </a:lnTo>
                <a:lnTo>
                  <a:pt x="458" y="202"/>
                </a:lnTo>
                <a:lnTo>
                  <a:pt x="432" y="202"/>
                </a:lnTo>
                <a:lnTo>
                  <a:pt x="420" y="202"/>
                </a:lnTo>
                <a:lnTo>
                  <a:pt x="394" y="202"/>
                </a:lnTo>
                <a:lnTo>
                  <a:pt x="369" y="202"/>
                </a:lnTo>
                <a:lnTo>
                  <a:pt x="343" y="202"/>
                </a:lnTo>
                <a:lnTo>
                  <a:pt x="305" y="202"/>
                </a:lnTo>
                <a:lnTo>
                  <a:pt x="267" y="215"/>
                </a:lnTo>
                <a:lnTo>
                  <a:pt x="229" y="215"/>
                </a:lnTo>
                <a:lnTo>
                  <a:pt x="191" y="228"/>
                </a:lnTo>
                <a:lnTo>
                  <a:pt x="153" y="228"/>
                </a:lnTo>
                <a:lnTo>
                  <a:pt x="114" y="228"/>
                </a:lnTo>
                <a:lnTo>
                  <a:pt x="76" y="228"/>
                </a:lnTo>
                <a:lnTo>
                  <a:pt x="51" y="228"/>
                </a:lnTo>
                <a:lnTo>
                  <a:pt x="25" y="228"/>
                </a:lnTo>
                <a:lnTo>
                  <a:pt x="0" y="228"/>
                </a:lnTo>
                <a:lnTo>
                  <a:pt x="0" y="152"/>
                </a:lnTo>
                <a:lnTo>
                  <a:pt x="51" y="139"/>
                </a:lnTo>
                <a:lnTo>
                  <a:pt x="102" y="139"/>
                </a:lnTo>
                <a:lnTo>
                  <a:pt x="153" y="126"/>
                </a:lnTo>
                <a:lnTo>
                  <a:pt x="203" y="126"/>
                </a:lnTo>
                <a:lnTo>
                  <a:pt x="242" y="114"/>
                </a:lnTo>
                <a:lnTo>
                  <a:pt x="280" y="101"/>
                </a:lnTo>
                <a:lnTo>
                  <a:pt x="318" y="101"/>
                </a:lnTo>
                <a:lnTo>
                  <a:pt x="343" y="88"/>
                </a:lnTo>
                <a:lnTo>
                  <a:pt x="382" y="88"/>
                </a:lnTo>
                <a:lnTo>
                  <a:pt x="394" y="76"/>
                </a:lnTo>
                <a:lnTo>
                  <a:pt x="420" y="76"/>
                </a:lnTo>
                <a:lnTo>
                  <a:pt x="445" y="63"/>
                </a:lnTo>
                <a:lnTo>
                  <a:pt x="458" y="63"/>
                </a:lnTo>
                <a:lnTo>
                  <a:pt x="471" y="50"/>
                </a:lnTo>
                <a:lnTo>
                  <a:pt x="471" y="38"/>
                </a:lnTo>
                <a:lnTo>
                  <a:pt x="483" y="25"/>
                </a:lnTo>
                <a:lnTo>
                  <a:pt x="496" y="12"/>
                </a:lnTo>
                <a:lnTo>
                  <a:pt x="534" y="0"/>
                </a:lnTo>
                <a:lnTo>
                  <a:pt x="560" y="0"/>
                </a:lnTo>
                <a:lnTo>
                  <a:pt x="585" y="12"/>
                </a:lnTo>
                <a:lnTo>
                  <a:pt x="623" y="38"/>
                </a:lnTo>
                <a:lnTo>
                  <a:pt x="674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8" name="Freeform 36"/>
          <p:cNvSpPr/>
          <p:nvPr/>
        </p:nvSpPr>
        <p:spPr>
          <a:xfrm>
            <a:off x="4608513" y="1789430"/>
            <a:ext cx="622300" cy="409575"/>
          </a:xfrm>
          <a:custGeom>
            <a:avLst/>
            <a:gdLst>
              <a:gd name="txL" fmla="*/ 0 w 980"/>
              <a:gd name="txT" fmla="*/ 0 h 646"/>
              <a:gd name="txR" fmla="*/ 980 w 980"/>
              <a:gd name="txB" fmla="*/ 646 h 646"/>
            </a:gdLst>
            <a:ahLst/>
            <a:cxnLst>
              <a:cxn ang="0">
                <a:pos x="56451500" y="106926338"/>
              </a:cxn>
              <a:cxn ang="0">
                <a:pos x="51209575" y="66326423"/>
              </a:cxn>
              <a:cxn ang="0">
                <a:pos x="41128950" y="35776313"/>
              </a:cxn>
              <a:cxn ang="0">
                <a:pos x="35887025" y="15275372"/>
              </a:cxn>
              <a:cxn ang="0">
                <a:pos x="41128950" y="5225568"/>
              </a:cxn>
              <a:cxn ang="0">
                <a:pos x="51209575" y="0"/>
              </a:cxn>
              <a:cxn ang="0">
                <a:pos x="77015975" y="10451137"/>
              </a:cxn>
              <a:cxn ang="0">
                <a:pos x="92338525" y="20500941"/>
              </a:cxn>
              <a:cxn ang="0">
                <a:pos x="102822375" y="25726509"/>
              </a:cxn>
              <a:cxn ang="0">
                <a:pos x="107661075" y="41001881"/>
              </a:cxn>
              <a:cxn ang="0">
                <a:pos x="107661075" y="56276619"/>
              </a:cxn>
              <a:cxn ang="0">
                <a:pos x="107661075" y="81601162"/>
              </a:cxn>
              <a:cxn ang="0">
                <a:pos x="107661075" y="106926338"/>
              </a:cxn>
              <a:cxn ang="0">
                <a:pos x="102822375" y="132652847"/>
              </a:cxn>
              <a:cxn ang="0">
                <a:pos x="102822375" y="152751186"/>
              </a:cxn>
              <a:cxn ang="0">
                <a:pos x="107661075" y="163202957"/>
              </a:cxn>
              <a:cxn ang="0">
                <a:pos x="118144925" y="163202957"/>
              </a:cxn>
              <a:cxn ang="0">
                <a:pos x="138709400" y="163202957"/>
              </a:cxn>
              <a:cxn ang="0">
                <a:pos x="164112575" y="152751186"/>
              </a:cxn>
              <a:cxn ang="0">
                <a:pos x="199999600" y="142702017"/>
              </a:cxn>
              <a:cxn ang="0">
                <a:pos x="241128550" y="132652847"/>
              </a:cxn>
              <a:cxn ang="0">
                <a:pos x="297580050" y="117377474"/>
              </a:cxn>
              <a:cxn ang="0">
                <a:pos x="359273475" y="96876534"/>
              </a:cxn>
              <a:cxn ang="0">
                <a:pos x="395160500" y="122201076"/>
              </a:cxn>
              <a:cxn ang="0">
                <a:pos x="307660675" y="147927585"/>
              </a:cxn>
              <a:cxn ang="0">
                <a:pos x="210483450" y="183301931"/>
              </a:cxn>
              <a:cxn ang="0">
                <a:pos x="164112575" y="198576669"/>
              </a:cxn>
              <a:cxn ang="0">
                <a:pos x="122983625" y="213852041"/>
              </a:cxn>
              <a:cxn ang="0">
                <a:pos x="97580450" y="229127414"/>
              </a:cxn>
              <a:cxn ang="0">
                <a:pos x="82257900" y="239578550"/>
              </a:cxn>
              <a:cxn ang="0">
                <a:pos x="61693425" y="254853923"/>
              </a:cxn>
              <a:cxn ang="0">
                <a:pos x="46370875" y="259677524"/>
              </a:cxn>
              <a:cxn ang="0">
                <a:pos x="30645100" y="254853923"/>
              </a:cxn>
              <a:cxn ang="0">
                <a:pos x="20564475" y="239578550"/>
              </a:cxn>
              <a:cxn ang="0">
                <a:pos x="5241925" y="229127414"/>
              </a:cxn>
              <a:cxn ang="0">
                <a:pos x="0" y="213852041"/>
              </a:cxn>
              <a:cxn ang="0">
                <a:pos x="5241925" y="198576669"/>
              </a:cxn>
              <a:cxn ang="0">
                <a:pos x="25806400" y="183301931"/>
              </a:cxn>
              <a:cxn ang="0">
                <a:pos x="46370875" y="157977389"/>
              </a:cxn>
              <a:cxn ang="0">
                <a:pos x="56451500" y="127426644"/>
              </a:cxn>
            </a:cxnLst>
            <a:rect l="txL" t="txT" r="txR" b="txB"/>
            <a:pathLst>
              <a:path w="980" h="646">
                <a:moveTo>
                  <a:pt x="140" y="317"/>
                </a:moveTo>
                <a:lnTo>
                  <a:pt x="140" y="266"/>
                </a:lnTo>
                <a:lnTo>
                  <a:pt x="140" y="216"/>
                </a:lnTo>
                <a:lnTo>
                  <a:pt x="127" y="165"/>
                </a:lnTo>
                <a:lnTo>
                  <a:pt x="115" y="127"/>
                </a:lnTo>
                <a:lnTo>
                  <a:pt x="102" y="89"/>
                </a:lnTo>
                <a:lnTo>
                  <a:pt x="89" y="51"/>
                </a:lnTo>
                <a:lnTo>
                  <a:pt x="89" y="38"/>
                </a:lnTo>
                <a:lnTo>
                  <a:pt x="89" y="26"/>
                </a:lnTo>
                <a:lnTo>
                  <a:pt x="102" y="13"/>
                </a:lnTo>
                <a:lnTo>
                  <a:pt x="115" y="13"/>
                </a:lnTo>
                <a:lnTo>
                  <a:pt x="127" y="0"/>
                </a:lnTo>
                <a:lnTo>
                  <a:pt x="166" y="13"/>
                </a:lnTo>
                <a:lnTo>
                  <a:pt x="191" y="26"/>
                </a:lnTo>
                <a:lnTo>
                  <a:pt x="216" y="38"/>
                </a:lnTo>
                <a:lnTo>
                  <a:pt x="229" y="51"/>
                </a:lnTo>
                <a:lnTo>
                  <a:pt x="255" y="51"/>
                </a:lnTo>
                <a:lnTo>
                  <a:pt x="255" y="64"/>
                </a:lnTo>
                <a:lnTo>
                  <a:pt x="267" y="76"/>
                </a:lnTo>
                <a:lnTo>
                  <a:pt x="267" y="102"/>
                </a:lnTo>
                <a:lnTo>
                  <a:pt x="267" y="114"/>
                </a:lnTo>
                <a:lnTo>
                  <a:pt x="267" y="140"/>
                </a:lnTo>
                <a:lnTo>
                  <a:pt x="267" y="165"/>
                </a:lnTo>
                <a:lnTo>
                  <a:pt x="267" y="203"/>
                </a:lnTo>
                <a:lnTo>
                  <a:pt x="267" y="241"/>
                </a:lnTo>
                <a:lnTo>
                  <a:pt x="267" y="266"/>
                </a:lnTo>
                <a:lnTo>
                  <a:pt x="255" y="304"/>
                </a:lnTo>
                <a:lnTo>
                  <a:pt x="255" y="330"/>
                </a:lnTo>
                <a:lnTo>
                  <a:pt x="255" y="355"/>
                </a:lnTo>
                <a:lnTo>
                  <a:pt x="255" y="380"/>
                </a:lnTo>
                <a:lnTo>
                  <a:pt x="255" y="393"/>
                </a:lnTo>
                <a:lnTo>
                  <a:pt x="267" y="406"/>
                </a:lnTo>
                <a:lnTo>
                  <a:pt x="280" y="406"/>
                </a:lnTo>
                <a:lnTo>
                  <a:pt x="293" y="406"/>
                </a:lnTo>
                <a:lnTo>
                  <a:pt x="318" y="406"/>
                </a:lnTo>
                <a:lnTo>
                  <a:pt x="344" y="406"/>
                </a:lnTo>
                <a:lnTo>
                  <a:pt x="369" y="393"/>
                </a:lnTo>
                <a:lnTo>
                  <a:pt x="407" y="380"/>
                </a:lnTo>
                <a:lnTo>
                  <a:pt x="445" y="368"/>
                </a:lnTo>
                <a:lnTo>
                  <a:pt x="496" y="355"/>
                </a:lnTo>
                <a:lnTo>
                  <a:pt x="547" y="342"/>
                </a:lnTo>
                <a:lnTo>
                  <a:pt x="598" y="330"/>
                </a:lnTo>
                <a:lnTo>
                  <a:pt x="662" y="304"/>
                </a:lnTo>
                <a:lnTo>
                  <a:pt x="738" y="292"/>
                </a:lnTo>
                <a:lnTo>
                  <a:pt x="814" y="266"/>
                </a:lnTo>
                <a:lnTo>
                  <a:pt x="891" y="241"/>
                </a:lnTo>
                <a:lnTo>
                  <a:pt x="980" y="216"/>
                </a:lnTo>
                <a:lnTo>
                  <a:pt x="980" y="304"/>
                </a:lnTo>
                <a:lnTo>
                  <a:pt x="878" y="330"/>
                </a:lnTo>
                <a:lnTo>
                  <a:pt x="763" y="368"/>
                </a:lnTo>
                <a:lnTo>
                  <a:pt x="649" y="406"/>
                </a:lnTo>
                <a:lnTo>
                  <a:pt x="522" y="456"/>
                </a:lnTo>
                <a:lnTo>
                  <a:pt x="458" y="482"/>
                </a:lnTo>
                <a:lnTo>
                  <a:pt x="407" y="494"/>
                </a:lnTo>
                <a:lnTo>
                  <a:pt x="356" y="520"/>
                </a:lnTo>
                <a:lnTo>
                  <a:pt x="305" y="532"/>
                </a:lnTo>
                <a:lnTo>
                  <a:pt x="280" y="558"/>
                </a:lnTo>
                <a:lnTo>
                  <a:pt x="242" y="570"/>
                </a:lnTo>
                <a:lnTo>
                  <a:pt x="229" y="583"/>
                </a:lnTo>
                <a:lnTo>
                  <a:pt x="204" y="596"/>
                </a:lnTo>
                <a:lnTo>
                  <a:pt x="178" y="621"/>
                </a:lnTo>
                <a:lnTo>
                  <a:pt x="153" y="634"/>
                </a:lnTo>
                <a:lnTo>
                  <a:pt x="140" y="646"/>
                </a:lnTo>
                <a:lnTo>
                  <a:pt x="115" y="646"/>
                </a:lnTo>
                <a:lnTo>
                  <a:pt x="102" y="646"/>
                </a:lnTo>
                <a:lnTo>
                  <a:pt x="76" y="634"/>
                </a:lnTo>
                <a:lnTo>
                  <a:pt x="64" y="621"/>
                </a:lnTo>
                <a:lnTo>
                  <a:pt x="51" y="596"/>
                </a:lnTo>
                <a:lnTo>
                  <a:pt x="26" y="583"/>
                </a:lnTo>
                <a:lnTo>
                  <a:pt x="13" y="570"/>
                </a:lnTo>
                <a:lnTo>
                  <a:pt x="0" y="545"/>
                </a:lnTo>
                <a:lnTo>
                  <a:pt x="0" y="532"/>
                </a:lnTo>
                <a:lnTo>
                  <a:pt x="0" y="520"/>
                </a:lnTo>
                <a:lnTo>
                  <a:pt x="13" y="494"/>
                </a:lnTo>
                <a:lnTo>
                  <a:pt x="38" y="482"/>
                </a:lnTo>
                <a:lnTo>
                  <a:pt x="64" y="456"/>
                </a:lnTo>
                <a:lnTo>
                  <a:pt x="89" y="418"/>
                </a:lnTo>
                <a:lnTo>
                  <a:pt x="115" y="393"/>
                </a:lnTo>
                <a:lnTo>
                  <a:pt x="127" y="355"/>
                </a:lnTo>
                <a:lnTo>
                  <a:pt x="140" y="31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5197475" y="1732280"/>
            <a:ext cx="153988" cy="361950"/>
          </a:xfrm>
          <a:custGeom>
            <a:avLst/>
            <a:gdLst>
              <a:gd name="txL" fmla="*/ 0 w 242"/>
              <a:gd name="txT" fmla="*/ 0 h 571"/>
              <a:gd name="txR" fmla="*/ 242 w 242"/>
              <a:gd name="txB" fmla="*/ 571 h 571"/>
            </a:gdLst>
            <a:ahLst/>
            <a:cxnLst>
              <a:cxn ang="0">
                <a:pos x="5263590" y="173181982"/>
              </a:cxn>
              <a:cxn ang="0">
                <a:pos x="10122484" y="142643798"/>
              </a:cxn>
              <a:cxn ang="0">
                <a:pos x="15386074" y="117329484"/>
              </a:cxn>
              <a:cxn ang="0">
                <a:pos x="15386074" y="102061026"/>
              </a:cxn>
              <a:cxn ang="0">
                <a:pos x="20649664" y="92015170"/>
              </a:cxn>
              <a:cxn ang="0">
                <a:pos x="20649664" y="81568063"/>
              </a:cxn>
              <a:cxn ang="0">
                <a:pos x="20649664" y="71522841"/>
              </a:cxn>
              <a:cxn ang="0">
                <a:pos x="25508558" y="56253749"/>
              </a:cxn>
              <a:cxn ang="0">
                <a:pos x="20649664" y="40985291"/>
              </a:cxn>
              <a:cxn ang="0">
                <a:pos x="20649664" y="25716199"/>
              </a:cxn>
              <a:cxn ang="0">
                <a:pos x="10122484" y="15269092"/>
              </a:cxn>
              <a:cxn ang="0">
                <a:pos x="10122484" y="10447107"/>
              </a:cxn>
              <a:cxn ang="0">
                <a:pos x="5263590" y="10447107"/>
              </a:cxn>
              <a:cxn ang="0">
                <a:pos x="5263590" y="5223870"/>
              </a:cxn>
              <a:cxn ang="0">
                <a:pos x="5263590" y="0"/>
              </a:cxn>
              <a:cxn ang="0">
                <a:pos x="10122484" y="0"/>
              </a:cxn>
              <a:cxn ang="0">
                <a:pos x="15386074" y="0"/>
              </a:cxn>
              <a:cxn ang="0">
                <a:pos x="25508558" y="0"/>
              </a:cxn>
              <a:cxn ang="0">
                <a:pos x="36035737" y="0"/>
              </a:cxn>
              <a:cxn ang="0">
                <a:pos x="46158221" y="10447107"/>
              </a:cxn>
              <a:cxn ang="0">
                <a:pos x="61948991" y="15269092"/>
              </a:cxn>
              <a:cxn ang="0">
                <a:pos x="72071475" y="20492329"/>
              </a:cxn>
              <a:cxn ang="0">
                <a:pos x="77335064" y="25716199"/>
              </a:cxn>
              <a:cxn ang="0">
                <a:pos x="82193958" y="30939435"/>
              </a:cxn>
              <a:cxn ang="0">
                <a:pos x="87457548" y="35761421"/>
              </a:cxn>
              <a:cxn ang="0">
                <a:pos x="92721138" y="35761421"/>
              </a:cxn>
              <a:cxn ang="0">
                <a:pos x="92721138" y="40985291"/>
              </a:cxn>
              <a:cxn ang="0">
                <a:pos x="97984728" y="40985291"/>
              </a:cxn>
              <a:cxn ang="0">
                <a:pos x="97984728" y="46208527"/>
              </a:cxn>
              <a:cxn ang="0">
                <a:pos x="97984728" y="51030513"/>
              </a:cxn>
              <a:cxn ang="0">
                <a:pos x="92721138" y="56253749"/>
              </a:cxn>
              <a:cxn ang="0">
                <a:pos x="92721138" y="66299605"/>
              </a:cxn>
              <a:cxn ang="0">
                <a:pos x="87457548" y="76746712"/>
              </a:cxn>
              <a:cxn ang="0">
                <a:pos x="82193958" y="86791933"/>
              </a:cxn>
              <a:cxn ang="0">
                <a:pos x="77335064" y="107284262"/>
              </a:cxn>
              <a:cxn ang="0">
                <a:pos x="66807885" y="122553354"/>
              </a:cxn>
              <a:cxn ang="0">
                <a:pos x="61948991" y="142643798"/>
              </a:cxn>
              <a:cxn ang="0">
                <a:pos x="51421811" y="163136126"/>
              </a:cxn>
              <a:cxn ang="0">
                <a:pos x="41299327" y="183629089"/>
              </a:cxn>
              <a:cxn ang="0">
                <a:pos x="36035737" y="198898181"/>
              </a:cxn>
              <a:cxn ang="0">
                <a:pos x="30772147" y="214166639"/>
              </a:cxn>
              <a:cxn ang="0">
                <a:pos x="20649664" y="218988624"/>
              </a:cxn>
              <a:cxn ang="0">
                <a:pos x="15386074" y="229435731"/>
              </a:cxn>
              <a:cxn ang="0">
                <a:pos x="10122484" y="229435731"/>
              </a:cxn>
              <a:cxn ang="0">
                <a:pos x="5263590" y="229435731"/>
              </a:cxn>
              <a:cxn ang="0">
                <a:pos x="0" y="229435731"/>
              </a:cxn>
              <a:cxn ang="0">
                <a:pos x="0" y="224211861"/>
              </a:cxn>
              <a:cxn ang="0">
                <a:pos x="0" y="214166639"/>
              </a:cxn>
              <a:cxn ang="0">
                <a:pos x="0" y="208943403"/>
              </a:cxn>
              <a:cxn ang="0">
                <a:pos x="0" y="198898181"/>
              </a:cxn>
              <a:cxn ang="0">
                <a:pos x="0" y="183629089"/>
              </a:cxn>
              <a:cxn ang="0">
                <a:pos x="5263590" y="173181982"/>
              </a:cxn>
            </a:cxnLst>
            <a:rect l="txL" t="txT" r="txR" b="txB"/>
            <a:pathLst>
              <a:path w="242" h="571">
                <a:moveTo>
                  <a:pt x="13" y="431"/>
                </a:moveTo>
                <a:lnTo>
                  <a:pt x="25" y="355"/>
                </a:lnTo>
                <a:lnTo>
                  <a:pt x="38" y="292"/>
                </a:lnTo>
                <a:lnTo>
                  <a:pt x="38" y="254"/>
                </a:lnTo>
                <a:lnTo>
                  <a:pt x="51" y="229"/>
                </a:lnTo>
                <a:lnTo>
                  <a:pt x="51" y="203"/>
                </a:lnTo>
                <a:lnTo>
                  <a:pt x="51" y="178"/>
                </a:lnTo>
                <a:lnTo>
                  <a:pt x="63" y="140"/>
                </a:lnTo>
                <a:lnTo>
                  <a:pt x="51" y="102"/>
                </a:lnTo>
                <a:lnTo>
                  <a:pt x="51" y="64"/>
                </a:lnTo>
                <a:lnTo>
                  <a:pt x="25" y="38"/>
                </a:lnTo>
                <a:lnTo>
                  <a:pt x="25" y="26"/>
                </a:lnTo>
                <a:lnTo>
                  <a:pt x="13" y="26"/>
                </a:lnTo>
                <a:lnTo>
                  <a:pt x="13" y="13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89" y="0"/>
                </a:lnTo>
                <a:lnTo>
                  <a:pt x="114" y="26"/>
                </a:lnTo>
                <a:lnTo>
                  <a:pt x="153" y="38"/>
                </a:lnTo>
                <a:lnTo>
                  <a:pt x="178" y="51"/>
                </a:lnTo>
                <a:lnTo>
                  <a:pt x="191" y="64"/>
                </a:lnTo>
                <a:lnTo>
                  <a:pt x="203" y="77"/>
                </a:lnTo>
                <a:lnTo>
                  <a:pt x="216" y="89"/>
                </a:lnTo>
                <a:lnTo>
                  <a:pt x="229" y="89"/>
                </a:lnTo>
                <a:lnTo>
                  <a:pt x="229" y="102"/>
                </a:lnTo>
                <a:lnTo>
                  <a:pt x="242" y="102"/>
                </a:lnTo>
                <a:lnTo>
                  <a:pt x="242" y="115"/>
                </a:lnTo>
                <a:lnTo>
                  <a:pt x="242" y="127"/>
                </a:lnTo>
                <a:lnTo>
                  <a:pt x="229" y="140"/>
                </a:lnTo>
                <a:lnTo>
                  <a:pt x="229" y="165"/>
                </a:lnTo>
                <a:lnTo>
                  <a:pt x="216" y="191"/>
                </a:lnTo>
                <a:lnTo>
                  <a:pt x="203" y="216"/>
                </a:lnTo>
                <a:lnTo>
                  <a:pt x="191" y="267"/>
                </a:lnTo>
                <a:lnTo>
                  <a:pt x="165" y="305"/>
                </a:lnTo>
                <a:lnTo>
                  <a:pt x="153" y="355"/>
                </a:lnTo>
                <a:lnTo>
                  <a:pt x="127" y="406"/>
                </a:lnTo>
                <a:lnTo>
                  <a:pt x="102" y="457"/>
                </a:lnTo>
                <a:lnTo>
                  <a:pt x="89" y="495"/>
                </a:lnTo>
                <a:lnTo>
                  <a:pt x="76" y="533"/>
                </a:lnTo>
                <a:lnTo>
                  <a:pt x="51" y="545"/>
                </a:lnTo>
                <a:lnTo>
                  <a:pt x="38" y="571"/>
                </a:lnTo>
                <a:lnTo>
                  <a:pt x="25" y="571"/>
                </a:lnTo>
                <a:lnTo>
                  <a:pt x="13" y="571"/>
                </a:lnTo>
                <a:lnTo>
                  <a:pt x="0" y="571"/>
                </a:lnTo>
                <a:lnTo>
                  <a:pt x="0" y="558"/>
                </a:lnTo>
                <a:lnTo>
                  <a:pt x="0" y="533"/>
                </a:lnTo>
                <a:lnTo>
                  <a:pt x="0" y="520"/>
                </a:lnTo>
                <a:lnTo>
                  <a:pt x="0" y="495"/>
                </a:lnTo>
                <a:lnTo>
                  <a:pt x="0" y="457"/>
                </a:lnTo>
                <a:lnTo>
                  <a:pt x="13" y="4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982980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凯</a:t>
            </a:r>
          </a:p>
        </p:txBody>
      </p:sp>
      <p:sp>
        <p:nvSpPr>
          <p:cNvPr id="25" name="矩形 24"/>
          <p:cNvSpPr/>
          <p:nvPr/>
        </p:nvSpPr>
        <p:spPr>
          <a:xfrm>
            <a:off x="858643" y="891702"/>
            <a:ext cx="169926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kǎi</a:t>
            </a:r>
          </a:p>
        </p:txBody>
      </p:sp>
      <p:pic>
        <p:nvPicPr>
          <p:cNvPr id="36894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504411" y="3015142"/>
            <a:ext cx="3518528" cy="1588473"/>
            <a:chOff x="504411" y="3015142"/>
            <a:chExt cx="3518528" cy="1588473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525677" y="301514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25677" y="3749196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元凯   凯旋而归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04411" y="3370742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K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几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20597" y="414195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14880" y="1562100"/>
            <a:ext cx="1698625" cy="129730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“山”要扁，“己” 要窄小、下边竖弯钩变为竖提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731645"/>
            <a:ext cx="1837690" cy="86106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“几”上窄下边宽展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lang="zh-CN" altLang="en-US" sz="2000" b="1" dirty="0">
              <a:latin typeface="宋体" panose="0201060003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223125" y="300196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20206" y="2291871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易错提示：左下最后一笔是竖提哦！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1895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6473" name="任意多边形 146472"/>
          <p:cNvSpPr/>
          <p:nvPr/>
        </p:nvSpPr>
        <p:spPr>
          <a:xfrm>
            <a:off x="4928553" y="1617980"/>
            <a:ext cx="1339850" cy="212725"/>
          </a:xfrm>
          <a:custGeom>
            <a:avLst/>
            <a:gdLst>
              <a:gd name="txL" fmla="*/ 0 w 2109"/>
              <a:gd name="txT" fmla="*/ 0 h 337"/>
              <a:gd name="txR" fmla="*/ 2109 w 2109"/>
              <a:gd name="txB" fmla="*/ 337 h 337"/>
            </a:gdLst>
            <a:ahLst/>
            <a:cxnLst>
              <a:cxn ang="0">
                <a:pos x="48029398" y="129895440"/>
              </a:cxn>
              <a:cxn ang="0">
                <a:pos x="35113727" y="121129529"/>
              </a:cxn>
              <a:cxn ang="0">
                <a:pos x="17355155" y="112363617"/>
              </a:cxn>
              <a:cxn ang="0">
                <a:pos x="4439484" y="103996013"/>
              </a:cxn>
              <a:cxn ang="0">
                <a:pos x="0" y="99613373"/>
              </a:cxn>
              <a:cxn ang="0">
                <a:pos x="0" y="95230102"/>
              </a:cxn>
              <a:cxn ang="0">
                <a:pos x="8475552" y="95230102"/>
              </a:cxn>
              <a:cxn ang="0">
                <a:pos x="17355155" y="90847462"/>
              </a:cxn>
              <a:cxn ang="0">
                <a:pos x="30674243" y="90847462"/>
              </a:cxn>
              <a:cxn ang="0">
                <a:pos x="52468882" y="86464191"/>
              </a:cxn>
              <a:cxn ang="0">
                <a:pos x="83143124" y="82081551"/>
              </a:cxn>
              <a:cxn ang="0">
                <a:pos x="127136454" y="77698280"/>
              </a:cxn>
              <a:cxn ang="0">
                <a:pos x="179605336" y="69330676"/>
              </a:cxn>
              <a:cxn ang="0">
                <a:pos x="245393305" y="60564764"/>
              </a:cxn>
              <a:cxn ang="0">
                <a:pos x="315620758" y="51798853"/>
              </a:cxn>
              <a:cxn ang="0">
                <a:pos x="399167934" y="38649671"/>
              </a:cxn>
              <a:cxn ang="0">
                <a:pos x="464955903" y="30282698"/>
              </a:cxn>
              <a:cxn ang="0">
                <a:pos x="508949233" y="25899427"/>
              </a:cxn>
              <a:cxn ang="0">
                <a:pos x="544062960" y="21516155"/>
              </a:cxn>
              <a:cxn ang="0">
                <a:pos x="579176686" y="17133515"/>
              </a:cxn>
              <a:cxn ang="0">
                <a:pos x="609850929" y="12750244"/>
              </a:cxn>
              <a:cxn ang="0">
                <a:pos x="631645568" y="8367604"/>
              </a:cxn>
              <a:cxn ang="0">
                <a:pos x="653844259" y="8367604"/>
              </a:cxn>
              <a:cxn ang="0">
                <a:pos x="671199414" y="3984333"/>
              </a:cxn>
              <a:cxn ang="0">
                <a:pos x="701873657" y="0"/>
              </a:cxn>
              <a:cxn ang="0">
                <a:pos x="741426867" y="0"/>
              </a:cxn>
              <a:cxn ang="0">
                <a:pos x="811654320" y="12750244"/>
              </a:cxn>
              <a:cxn ang="0">
                <a:pos x="837889079" y="30282698"/>
              </a:cxn>
              <a:cxn ang="0">
                <a:pos x="846768682" y="43032942"/>
              </a:cxn>
              <a:cxn ang="0">
                <a:pos x="851208166" y="51798853"/>
              </a:cxn>
              <a:cxn ang="0">
                <a:pos x="846768682" y="56182124"/>
              </a:cxn>
              <a:cxn ang="0">
                <a:pos x="842328563" y="56182124"/>
              </a:cxn>
              <a:cxn ang="0">
                <a:pos x="833449595" y="60564764"/>
              </a:cxn>
              <a:cxn ang="0">
                <a:pos x="820533924" y="60564764"/>
              </a:cxn>
              <a:cxn ang="0">
                <a:pos x="802775352" y="60564764"/>
              </a:cxn>
              <a:cxn ang="0">
                <a:pos x="767661626" y="60564764"/>
              </a:cxn>
              <a:cxn ang="0">
                <a:pos x="710752625" y="60564764"/>
              </a:cxn>
              <a:cxn ang="0">
                <a:pos x="649404139" y="60564764"/>
              </a:cxn>
              <a:cxn ang="0">
                <a:pos x="596531842" y="60564764"/>
              </a:cxn>
              <a:cxn ang="0">
                <a:pos x="552538512" y="60564764"/>
              </a:cxn>
              <a:cxn ang="0">
                <a:pos x="513388717" y="64948036"/>
              </a:cxn>
              <a:cxn ang="0">
                <a:pos x="447600748" y="73713947"/>
              </a:cxn>
              <a:cxn ang="0">
                <a:pos x="377373295" y="82081551"/>
              </a:cxn>
              <a:cxn ang="0">
                <a:pos x="342258933" y="86464191"/>
              </a:cxn>
              <a:cxn ang="0">
                <a:pos x="311584690" y="90847462"/>
              </a:cxn>
              <a:cxn ang="0">
                <a:pos x="258712393" y="99613373"/>
              </a:cxn>
              <a:cxn ang="0">
                <a:pos x="206243511" y="108379284"/>
              </a:cxn>
              <a:cxn ang="0">
                <a:pos x="148931093" y="121129529"/>
              </a:cxn>
              <a:cxn ang="0">
                <a:pos x="118256851" y="125512800"/>
              </a:cxn>
              <a:cxn ang="0">
                <a:pos x="92022728" y="129895440"/>
              </a:cxn>
              <a:cxn ang="0">
                <a:pos x="74263521" y="134278711"/>
              </a:cxn>
              <a:cxn ang="0">
                <a:pos x="61348485" y="134278711"/>
              </a:cxn>
            </a:cxnLst>
            <a:rect l="txL" t="txT" r="txR" b="txB"/>
            <a:pathLst>
              <a:path w="2109" h="337">
                <a:moveTo>
                  <a:pt x="152" y="337"/>
                </a:moveTo>
                <a:lnTo>
                  <a:pt x="119" y="326"/>
                </a:lnTo>
                <a:lnTo>
                  <a:pt x="98" y="326"/>
                </a:lnTo>
                <a:lnTo>
                  <a:pt x="87" y="304"/>
                </a:lnTo>
                <a:lnTo>
                  <a:pt x="54" y="293"/>
                </a:lnTo>
                <a:lnTo>
                  <a:pt x="43" y="282"/>
                </a:lnTo>
                <a:lnTo>
                  <a:pt x="21" y="272"/>
                </a:lnTo>
                <a:lnTo>
                  <a:pt x="11" y="261"/>
                </a:lnTo>
                <a:lnTo>
                  <a:pt x="0" y="250"/>
                </a:lnTo>
                <a:lnTo>
                  <a:pt x="0" y="239"/>
                </a:lnTo>
                <a:lnTo>
                  <a:pt x="11" y="239"/>
                </a:lnTo>
                <a:lnTo>
                  <a:pt x="21" y="239"/>
                </a:lnTo>
                <a:lnTo>
                  <a:pt x="32" y="239"/>
                </a:lnTo>
                <a:lnTo>
                  <a:pt x="43" y="228"/>
                </a:lnTo>
                <a:lnTo>
                  <a:pt x="54" y="228"/>
                </a:lnTo>
                <a:lnTo>
                  <a:pt x="76" y="228"/>
                </a:lnTo>
                <a:lnTo>
                  <a:pt x="98" y="217"/>
                </a:lnTo>
                <a:lnTo>
                  <a:pt x="130" y="217"/>
                </a:lnTo>
                <a:lnTo>
                  <a:pt x="163" y="206"/>
                </a:lnTo>
                <a:lnTo>
                  <a:pt x="206" y="206"/>
                </a:lnTo>
                <a:lnTo>
                  <a:pt x="261" y="195"/>
                </a:lnTo>
                <a:lnTo>
                  <a:pt x="315" y="195"/>
                </a:lnTo>
                <a:lnTo>
                  <a:pt x="380" y="185"/>
                </a:lnTo>
                <a:lnTo>
                  <a:pt x="445" y="174"/>
                </a:lnTo>
                <a:lnTo>
                  <a:pt x="522" y="163"/>
                </a:lnTo>
                <a:lnTo>
                  <a:pt x="608" y="152"/>
                </a:lnTo>
                <a:lnTo>
                  <a:pt x="695" y="141"/>
                </a:lnTo>
                <a:lnTo>
                  <a:pt x="782" y="130"/>
                </a:lnTo>
                <a:lnTo>
                  <a:pt x="880" y="119"/>
                </a:lnTo>
                <a:lnTo>
                  <a:pt x="989" y="97"/>
                </a:lnTo>
                <a:lnTo>
                  <a:pt x="1098" y="87"/>
                </a:lnTo>
                <a:lnTo>
                  <a:pt x="1152" y="76"/>
                </a:lnTo>
                <a:lnTo>
                  <a:pt x="1206" y="76"/>
                </a:lnTo>
                <a:lnTo>
                  <a:pt x="1261" y="65"/>
                </a:lnTo>
                <a:lnTo>
                  <a:pt x="1304" y="65"/>
                </a:lnTo>
                <a:lnTo>
                  <a:pt x="1348" y="54"/>
                </a:lnTo>
                <a:lnTo>
                  <a:pt x="1391" y="54"/>
                </a:lnTo>
                <a:lnTo>
                  <a:pt x="1435" y="43"/>
                </a:lnTo>
                <a:lnTo>
                  <a:pt x="1467" y="43"/>
                </a:lnTo>
                <a:lnTo>
                  <a:pt x="1511" y="32"/>
                </a:lnTo>
                <a:lnTo>
                  <a:pt x="1543" y="32"/>
                </a:lnTo>
                <a:lnTo>
                  <a:pt x="1565" y="21"/>
                </a:lnTo>
                <a:lnTo>
                  <a:pt x="1598" y="21"/>
                </a:lnTo>
                <a:lnTo>
                  <a:pt x="1620" y="21"/>
                </a:lnTo>
                <a:lnTo>
                  <a:pt x="1641" y="10"/>
                </a:lnTo>
                <a:lnTo>
                  <a:pt x="1663" y="10"/>
                </a:lnTo>
                <a:lnTo>
                  <a:pt x="1685" y="10"/>
                </a:lnTo>
                <a:lnTo>
                  <a:pt x="1739" y="0"/>
                </a:lnTo>
                <a:lnTo>
                  <a:pt x="1793" y="0"/>
                </a:lnTo>
                <a:lnTo>
                  <a:pt x="1837" y="0"/>
                </a:lnTo>
                <a:lnTo>
                  <a:pt x="1870" y="0"/>
                </a:lnTo>
                <a:lnTo>
                  <a:pt x="2011" y="32"/>
                </a:lnTo>
                <a:lnTo>
                  <a:pt x="2054" y="65"/>
                </a:lnTo>
                <a:lnTo>
                  <a:pt x="2076" y="76"/>
                </a:lnTo>
                <a:lnTo>
                  <a:pt x="2098" y="97"/>
                </a:lnTo>
                <a:lnTo>
                  <a:pt x="2098" y="108"/>
                </a:lnTo>
                <a:lnTo>
                  <a:pt x="2109" y="119"/>
                </a:lnTo>
                <a:lnTo>
                  <a:pt x="2109" y="130"/>
                </a:lnTo>
                <a:lnTo>
                  <a:pt x="2109" y="141"/>
                </a:lnTo>
                <a:lnTo>
                  <a:pt x="2098" y="141"/>
                </a:lnTo>
                <a:lnTo>
                  <a:pt x="2087" y="141"/>
                </a:lnTo>
                <a:lnTo>
                  <a:pt x="2076" y="152"/>
                </a:lnTo>
                <a:lnTo>
                  <a:pt x="2065" y="152"/>
                </a:lnTo>
                <a:lnTo>
                  <a:pt x="2044" y="152"/>
                </a:lnTo>
                <a:lnTo>
                  <a:pt x="2033" y="152"/>
                </a:lnTo>
                <a:lnTo>
                  <a:pt x="2011" y="152"/>
                </a:lnTo>
                <a:lnTo>
                  <a:pt x="1989" y="152"/>
                </a:lnTo>
                <a:lnTo>
                  <a:pt x="1957" y="152"/>
                </a:lnTo>
                <a:lnTo>
                  <a:pt x="1902" y="152"/>
                </a:lnTo>
                <a:lnTo>
                  <a:pt x="1837" y="152"/>
                </a:lnTo>
                <a:lnTo>
                  <a:pt x="1761" y="152"/>
                </a:lnTo>
                <a:lnTo>
                  <a:pt x="1685" y="152"/>
                </a:lnTo>
                <a:lnTo>
                  <a:pt x="1609" y="152"/>
                </a:lnTo>
                <a:lnTo>
                  <a:pt x="1543" y="152"/>
                </a:lnTo>
                <a:lnTo>
                  <a:pt x="1478" y="152"/>
                </a:lnTo>
                <a:lnTo>
                  <a:pt x="1424" y="152"/>
                </a:lnTo>
                <a:lnTo>
                  <a:pt x="1369" y="152"/>
                </a:lnTo>
                <a:lnTo>
                  <a:pt x="1315" y="163"/>
                </a:lnTo>
                <a:lnTo>
                  <a:pt x="1272" y="163"/>
                </a:lnTo>
                <a:lnTo>
                  <a:pt x="1196" y="174"/>
                </a:lnTo>
                <a:lnTo>
                  <a:pt x="1109" y="185"/>
                </a:lnTo>
                <a:lnTo>
                  <a:pt x="1022" y="195"/>
                </a:lnTo>
                <a:lnTo>
                  <a:pt x="935" y="206"/>
                </a:lnTo>
                <a:lnTo>
                  <a:pt x="891" y="217"/>
                </a:lnTo>
                <a:lnTo>
                  <a:pt x="848" y="217"/>
                </a:lnTo>
                <a:lnTo>
                  <a:pt x="804" y="228"/>
                </a:lnTo>
                <a:lnTo>
                  <a:pt x="772" y="228"/>
                </a:lnTo>
                <a:lnTo>
                  <a:pt x="706" y="239"/>
                </a:lnTo>
                <a:lnTo>
                  <a:pt x="641" y="250"/>
                </a:lnTo>
                <a:lnTo>
                  <a:pt x="587" y="261"/>
                </a:lnTo>
                <a:lnTo>
                  <a:pt x="511" y="272"/>
                </a:lnTo>
                <a:lnTo>
                  <a:pt x="445" y="293"/>
                </a:lnTo>
                <a:lnTo>
                  <a:pt x="369" y="304"/>
                </a:lnTo>
                <a:lnTo>
                  <a:pt x="326" y="315"/>
                </a:lnTo>
                <a:lnTo>
                  <a:pt x="293" y="315"/>
                </a:lnTo>
                <a:lnTo>
                  <a:pt x="261" y="326"/>
                </a:lnTo>
                <a:lnTo>
                  <a:pt x="228" y="326"/>
                </a:lnTo>
                <a:lnTo>
                  <a:pt x="206" y="337"/>
                </a:lnTo>
                <a:lnTo>
                  <a:pt x="184" y="337"/>
                </a:lnTo>
                <a:lnTo>
                  <a:pt x="163" y="337"/>
                </a:lnTo>
                <a:lnTo>
                  <a:pt x="152" y="33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74" name="任意多边形 146473"/>
          <p:cNvSpPr/>
          <p:nvPr/>
        </p:nvSpPr>
        <p:spPr>
          <a:xfrm>
            <a:off x="5246053" y="1568768"/>
            <a:ext cx="185737" cy="331787"/>
          </a:xfrm>
          <a:custGeom>
            <a:avLst/>
            <a:gdLst>
              <a:gd name="txL" fmla="*/ 0 w 293"/>
              <a:gd name="txT" fmla="*/ 0 h 523"/>
              <a:gd name="txR" fmla="*/ 293 w 293"/>
              <a:gd name="txB" fmla="*/ 523 h 523"/>
            </a:gdLst>
            <a:ahLst/>
            <a:cxnLst>
              <a:cxn ang="0">
                <a:pos x="17279246" y="39440149"/>
              </a:cxn>
              <a:cxn ang="0">
                <a:pos x="8840574" y="30988779"/>
              </a:cxn>
              <a:cxn ang="0">
                <a:pos x="4420287" y="26561992"/>
              </a:cxn>
              <a:cxn ang="0">
                <a:pos x="0" y="17707783"/>
              </a:cxn>
              <a:cxn ang="0">
                <a:pos x="0" y="13280996"/>
              </a:cxn>
              <a:cxn ang="0">
                <a:pos x="0" y="8854209"/>
              </a:cxn>
              <a:cxn ang="0">
                <a:pos x="0" y="4426787"/>
              </a:cxn>
              <a:cxn ang="0">
                <a:pos x="0" y="4426787"/>
              </a:cxn>
              <a:cxn ang="0">
                <a:pos x="4420287" y="0"/>
              </a:cxn>
              <a:cxn ang="0">
                <a:pos x="8840574" y="0"/>
              </a:cxn>
              <a:cxn ang="0">
                <a:pos x="12858959" y="0"/>
              </a:cxn>
              <a:cxn ang="0">
                <a:pos x="17279246" y="0"/>
              </a:cxn>
              <a:cxn ang="0">
                <a:pos x="26119820" y="0"/>
              </a:cxn>
              <a:cxn ang="0">
                <a:pos x="43399700" y="0"/>
              </a:cxn>
              <a:cxn ang="0">
                <a:pos x="56660562" y="0"/>
              </a:cxn>
              <a:cxn ang="0">
                <a:pos x="82780382" y="8854209"/>
              </a:cxn>
              <a:cxn ang="0">
                <a:pos x="91621590" y="13280996"/>
              </a:cxn>
              <a:cxn ang="0">
                <a:pos x="96041877" y="17707783"/>
              </a:cxn>
              <a:cxn ang="0">
                <a:pos x="100462164" y="22135205"/>
              </a:cxn>
              <a:cxn ang="0">
                <a:pos x="104882451" y="30988779"/>
              </a:cxn>
              <a:cxn ang="0">
                <a:pos x="109302738" y="39440149"/>
              </a:cxn>
              <a:cxn ang="0">
                <a:pos x="113321123" y="52721145"/>
              </a:cxn>
              <a:cxn ang="0">
                <a:pos x="113321123" y="66002140"/>
              </a:cxn>
              <a:cxn ang="0">
                <a:pos x="117741410" y="78880932"/>
              </a:cxn>
              <a:cxn ang="0">
                <a:pos x="117741410" y="109467506"/>
              </a:cxn>
              <a:cxn ang="0">
                <a:pos x="117741410" y="136028864"/>
              </a:cxn>
              <a:cxn ang="0">
                <a:pos x="117741410" y="144480868"/>
              </a:cxn>
              <a:cxn ang="0">
                <a:pos x="117741410" y="157761864"/>
              </a:cxn>
              <a:cxn ang="0">
                <a:pos x="117741410" y="166615438"/>
              </a:cxn>
              <a:cxn ang="0">
                <a:pos x="117741410" y="175469647"/>
              </a:cxn>
              <a:cxn ang="0">
                <a:pos x="113321123" y="183921017"/>
              </a:cxn>
              <a:cxn ang="0">
                <a:pos x="113321123" y="192775225"/>
              </a:cxn>
              <a:cxn ang="0">
                <a:pos x="109302738" y="197202012"/>
              </a:cxn>
              <a:cxn ang="0">
                <a:pos x="109302738" y="201628800"/>
              </a:cxn>
              <a:cxn ang="0">
                <a:pos x="109302738" y="206056221"/>
              </a:cxn>
              <a:cxn ang="0">
                <a:pos x="104882451" y="210483008"/>
              </a:cxn>
              <a:cxn ang="0">
                <a:pos x="104882451" y="210483008"/>
              </a:cxn>
              <a:cxn ang="0">
                <a:pos x="104882451" y="210483008"/>
              </a:cxn>
              <a:cxn ang="0">
                <a:pos x="100462164" y="210483008"/>
              </a:cxn>
              <a:cxn ang="0">
                <a:pos x="96041877" y="206056221"/>
              </a:cxn>
              <a:cxn ang="0">
                <a:pos x="91621590" y="197202012"/>
              </a:cxn>
              <a:cxn ang="0">
                <a:pos x="87200669" y="183921017"/>
              </a:cxn>
              <a:cxn ang="0">
                <a:pos x="87200669" y="179896434"/>
              </a:cxn>
              <a:cxn ang="0">
                <a:pos x="82780382" y="171042860"/>
              </a:cxn>
              <a:cxn ang="0">
                <a:pos x="82780382" y="162188651"/>
              </a:cxn>
              <a:cxn ang="0">
                <a:pos x="78360095" y="153334442"/>
              </a:cxn>
              <a:cxn ang="0">
                <a:pos x="74341710" y="144480868"/>
              </a:cxn>
              <a:cxn ang="0">
                <a:pos x="69921423" y="131602076"/>
              </a:cxn>
              <a:cxn ang="0">
                <a:pos x="61080849" y="118321081"/>
              </a:cxn>
              <a:cxn ang="0">
                <a:pos x="56660562" y="105442924"/>
              </a:cxn>
              <a:cxn ang="0">
                <a:pos x="52240275" y="92161928"/>
              </a:cxn>
              <a:cxn ang="0">
                <a:pos x="47819987" y="78880932"/>
              </a:cxn>
              <a:cxn ang="0">
                <a:pos x="43399700" y="66002140"/>
              </a:cxn>
              <a:cxn ang="0">
                <a:pos x="39381315" y="57148566"/>
              </a:cxn>
              <a:cxn ang="0">
                <a:pos x="34961028" y="52721145"/>
              </a:cxn>
              <a:cxn ang="0">
                <a:pos x="26119820" y="43867570"/>
              </a:cxn>
              <a:cxn ang="0">
                <a:pos x="21699533" y="39440149"/>
              </a:cxn>
              <a:cxn ang="0">
                <a:pos x="17279246" y="39440149"/>
              </a:cxn>
              <a:cxn ang="0">
                <a:pos x="17279246" y="39440149"/>
              </a:cxn>
            </a:cxnLst>
            <a:rect l="txL" t="txT" r="txR" b="txB"/>
            <a:pathLst>
              <a:path w="293" h="523">
                <a:moveTo>
                  <a:pt x="43" y="98"/>
                </a:moveTo>
                <a:lnTo>
                  <a:pt x="22" y="77"/>
                </a:lnTo>
                <a:lnTo>
                  <a:pt x="11" y="66"/>
                </a:lnTo>
                <a:lnTo>
                  <a:pt x="0" y="44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  <a:lnTo>
                  <a:pt x="11" y="0"/>
                </a:lnTo>
                <a:lnTo>
                  <a:pt x="22" y="0"/>
                </a:lnTo>
                <a:lnTo>
                  <a:pt x="32" y="0"/>
                </a:lnTo>
                <a:lnTo>
                  <a:pt x="43" y="0"/>
                </a:lnTo>
                <a:lnTo>
                  <a:pt x="65" y="0"/>
                </a:lnTo>
                <a:lnTo>
                  <a:pt x="108" y="0"/>
                </a:lnTo>
                <a:lnTo>
                  <a:pt x="141" y="0"/>
                </a:lnTo>
                <a:lnTo>
                  <a:pt x="206" y="22"/>
                </a:lnTo>
                <a:lnTo>
                  <a:pt x="228" y="33"/>
                </a:lnTo>
                <a:lnTo>
                  <a:pt x="239" y="44"/>
                </a:lnTo>
                <a:lnTo>
                  <a:pt x="250" y="55"/>
                </a:lnTo>
                <a:lnTo>
                  <a:pt x="261" y="77"/>
                </a:lnTo>
                <a:lnTo>
                  <a:pt x="272" y="98"/>
                </a:lnTo>
                <a:lnTo>
                  <a:pt x="282" y="131"/>
                </a:lnTo>
                <a:lnTo>
                  <a:pt x="282" y="164"/>
                </a:lnTo>
                <a:lnTo>
                  <a:pt x="293" y="196"/>
                </a:lnTo>
                <a:lnTo>
                  <a:pt x="293" y="272"/>
                </a:lnTo>
                <a:lnTo>
                  <a:pt x="293" y="338"/>
                </a:lnTo>
                <a:lnTo>
                  <a:pt x="293" y="359"/>
                </a:lnTo>
                <a:lnTo>
                  <a:pt x="293" y="392"/>
                </a:lnTo>
                <a:lnTo>
                  <a:pt x="293" y="414"/>
                </a:lnTo>
                <a:lnTo>
                  <a:pt x="293" y="436"/>
                </a:lnTo>
                <a:lnTo>
                  <a:pt x="282" y="457"/>
                </a:lnTo>
                <a:lnTo>
                  <a:pt x="282" y="479"/>
                </a:lnTo>
                <a:lnTo>
                  <a:pt x="272" y="490"/>
                </a:lnTo>
                <a:lnTo>
                  <a:pt x="272" y="501"/>
                </a:lnTo>
                <a:lnTo>
                  <a:pt x="272" y="512"/>
                </a:lnTo>
                <a:lnTo>
                  <a:pt x="261" y="523"/>
                </a:lnTo>
                <a:lnTo>
                  <a:pt x="250" y="523"/>
                </a:lnTo>
                <a:lnTo>
                  <a:pt x="239" y="512"/>
                </a:lnTo>
                <a:lnTo>
                  <a:pt x="228" y="490"/>
                </a:lnTo>
                <a:lnTo>
                  <a:pt x="217" y="457"/>
                </a:lnTo>
                <a:lnTo>
                  <a:pt x="217" y="447"/>
                </a:lnTo>
                <a:lnTo>
                  <a:pt x="206" y="425"/>
                </a:lnTo>
                <a:lnTo>
                  <a:pt x="206" y="403"/>
                </a:lnTo>
                <a:lnTo>
                  <a:pt x="195" y="381"/>
                </a:lnTo>
                <a:lnTo>
                  <a:pt x="185" y="359"/>
                </a:lnTo>
                <a:lnTo>
                  <a:pt x="174" y="327"/>
                </a:lnTo>
                <a:lnTo>
                  <a:pt x="152" y="294"/>
                </a:lnTo>
                <a:lnTo>
                  <a:pt x="141" y="262"/>
                </a:lnTo>
                <a:lnTo>
                  <a:pt x="130" y="229"/>
                </a:lnTo>
                <a:lnTo>
                  <a:pt x="119" y="196"/>
                </a:lnTo>
                <a:lnTo>
                  <a:pt x="108" y="164"/>
                </a:lnTo>
                <a:lnTo>
                  <a:pt x="98" y="142"/>
                </a:lnTo>
                <a:lnTo>
                  <a:pt x="87" y="131"/>
                </a:lnTo>
                <a:lnTo>
                  <a:pt x="65" y="109"/>
                </a:lnTo>
                <a:lnTo>
                  <a:pt x="54" y="98"/>
                </a:lnTo>
                <a:lnTo>
                  <a:pt x="43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75" name="任意多边形 146474"/>
          <p:cNvSpPr/>
          <p:nvPr/>
        </p:nvSpPr>
        <p:spPr>
          <a:xfrm>
            <a:off x="5681028" y="1478280"/>
            <a:ext cx="227012" cy="401638"/>
          </a:xfrm>
          <a:custGeom>
            <a:avLst/>
            <a:gdLst>
              <a:gd name="txL" fmla="*/ 0 w 358"/>
              <a:gd name="txT" fmla="*/ 0 h 631"/>
              <a:gd name="txR" fmla="*/ 358 w 358"/>
              <a:gd name="txB" fmla="*/ 631 h 631"/>
            </a:gdLst>
            <a:ahLst/>
            <a:cxnLst>
              <a:cxn ang="0">
                <a:pos x="0" y="255646724"/>
              </a:cxn>
              <a:cxn ang="0">
                <a:pos x="0" y="255646724"/>
              </a:cxn>
              <a:cxn ang="0">
                <a:pos x="0" y="251189879"/>
              </a:cxn>
              <a:cxn ang="0">
                <a:pos x="0" y="242276825"/>
              </a:cxn>
              <a:cxn ang="0">
                <a:pos x="4422929" y="233768592"/>
              </a:cxn>
              <a:cxn ang="0">
                <a:pos x="4422929" y="224855539"/>
              </a:cxn>
              <a:cxn ang="0">
                <a:pos x="8443832" y="211485640"/>
              </a:cxn>
              <a:cxn ang="0">
                <a:pos x="17290325" y="198521198"/>
              </a:cxn>
              <a:cxn ang="0">
                <a:pos x="21713254" y="180695090"/>
              </a:cxn>
              <a:cxn ang="0">
                <a:pos x="34982676" y="149903905"/>
              </a:cxn>
              <a:cxn ang="0">
                <a:pos x="47849437" y="123569564"/>
              </a:cxn>
              <a:cxn ang="0">
                <a:pos x="52273001" y="101286611"/>
              </a:cxn>
              <a:cxn ang="0">
                <a:pos x="56695930" y="79408479"/>
              </a:cxn>
              <a:cxn ang="0">
                <a:pos x="61118859" y="61582372"/>
              </a:cxn>
              <a:cxn ang="0">
                <a:pos x="61118859" y="48617293"/>
              </a:cxn>
              <a:cxn ang="0">
                <a:pos x="61118859" y="39704240"/>
              </a:cxn>
              <a:cxn ang="0">
                <a:pos x="52273001" y="30791186"/>
              </a:cxn>
              <a:cxn ang="0">
                <a:pos x="47849437" y="21878132"/>
              </a:cxn>
              <a:cxn ang="0">
                <a:pos x="47849437" y="17421287"/>
              </a:cxn>
              <a:cxn ang="0">
                <a:pos x="47849437" y="8913054"/>
              </a:cxn>
              <a:cxn ang="0">
                <a:pos x="47849437" y="8913054"/>
              </a:cxn>
              <a:cxn ang="0">
                <a:pos x="52273001" y="4456845"/>
              </a:cxn>
              <a:cxn ang="0">
                <a:pos x="56695930" y="4456845"/>
              </a:cxn>
              <a:cxn ang="0">
                <a:pos x="56695930" y="0"/>
              </a:cxn>
              <a:cxn ang="0">
                <a:pos x="65541789" y="0"/>
              </a:cxn>
              <a:cxn ang="0">
                <a:pos x="69964718" y="0"/>
              </a:cxn>
              <a:cxn ang="0">
                <a:pos x="78409184" y="0"/>
              </a:cxn>
              <a:cxn ang="0">
                <a:pos x="82832113" y="0"/>
              </a:cxn>
              <a:cxn ang="0">
                <a:pos x="96101535" y="4456845"/>
              </a:cxn>
              <a:cxn ang="0">
                <a:pos x="108968296" y="4456845"/>
              </a:cxn>
              <a:cxn ang="0">
                <a:pos x="122237719" y="8913054"/>
              </a:cxn>
              <a:cxn ang="0">
                <a:pos x="135507141" y="17421287"/>
              </a:cxn>
              <a:cxn ang="0">
                <a:pos x="143950972" y="26334341"/>
              </a:cxn>
              <a:cxn ang="0">
                <a:pos x="143950972" y="30791186"/>
              </a:cxn>
              <a:cxn ang="0">
                <a:pos x="143950972" y="39704240"/>
              </a:cxn>
              <a:cxn ang="0">
                <a:pos x="143950972" y="48617293"/>
              </a:cxn>
              <a:cxn ang="0">
                <a:pos x="139930070" y="61582372"/>
              </a:cxn>
              <a:cxn ang="0">
                <a:pos x="135507141" y="74951634"/>
              </a:cxn>
              <a:cxn ang="0">
                <a:pos x="126660648" y="92372921"/>
              </a:cxn>
              <a:cxn ang="0">
                <a:pos x="117814789" y="105742820"/>
              </a:cxn>
              <a:cxn ang="0">
                <a:pos x="108968296" y="127620952"/>
              </a:cxn>
              <a:cxn ang="0">
                <a:pos x="96101535" y="149903905"/>
              </a:cxn>
              <a:cxn ang="0">
                <a:pos x="82832113" y="167325191"/>
              </a:cxn>
              <a:cxn ang="0">
                <a:pos x="69964718" y="185151299"/>
              </a:cxn>
              <a:cxn ang="0">
                <a:pos x="61118859" y="198521198"/>
              </a:cxn>
              <a:cxn ang="0">
                <a:pos x="52273001" y="211485640"/>
              </a:cxn>
              <a:cxn ang="0">
                <a:pos x="43426508" y="220399330"/>
              </a:cxn>
              <a:cxn ang="0">
                <a:pos x="39405605" y="229312384"/>
              </a:cxn>
              <a:cxn ang="0">
                <a:pos x="30559113" y="233768592"/>
              </a:cxn>
              <a:cxn ang="0">
                <a:pos x="26136183" y="242276825"/>
              </a:cxn>
              <a:cxn ang="0">
                <a:pos x="21713254" y="246733671"/>
              </a:cxn>
              <a:cxn ang="0">
                <a:pos x="17290325" y="251189879"/>
              </a:cxn>
              <a:cxn ang="0">
                <a:pos x="12867395" y="255646724"/>
              </a:cxn>
              <a:cxn ang="0">
                <a:pos x="8443832" y="255646724"/>
              </a:cxn>
              <a:cxn ang="0">
                <a:pos x="4422929" y="255646724"/>
              </a:cxn>
              <a:cxn ang="0">
                <a:pos x="4422929" y="255646724"/>
              </a:cxn>
              <a:cxn ang="0">
                <a:pos x="0" y="255646724"/>
              </a:cxn>
              <a:cxn ang="0">
                <a:pos x="0" y="255646724"/>
              </a:cxn>
            </a:cxnLst>
            <a:rect l="txL" t="txT" r="txR" b="txB"/>
            <a:pathLst>
              <a:path w="358" h="631">
                <a:moveTo>
                  <a:pt x="0" y="631"/>
                </a:moveTo>
                <a:lnTo>
                  <a:pt x="0" y="631"/>
                </a:lnTo>
                <a:lnTo>
                  <a:pt x="0" y="620"/>
                </a:lnTo>
                <a:lnTo>
                  <a:pt x="0" y="598"/>
                </a:lnTo>
                <a:lnTo>
                  <a:pt x="11" y="577"/>
                </a:lnTo>
                <a:lnTo>
                  <a:pt x="11" y="555"/>
                </a:lnTo>
                <a:lnTo>
                  <a:pt x="21" y="522"/>
                </a:lnTo>
                <a:lnTo>
                  <a:pt x="43" y="490"/>
                </a:lnTo>
                <a:lnTo>
                  <a:pt x="54" y="446"/>
                </a:lnTo>
                <a:lnTo>
                  <a:pt x="87" y="370"/>
                </a:lnTo>
                <a:lnTo>
                  <a:pt x="119" y="305"/>
                </a:lnTo>
                <a:lnTo>
                  <a:pt x="130" y="250"/>
                </a:lnTo>
                <a:lnTo>
                  <a:pt x="141" y="196"/>
                </a:lnTo>
                <a:lnTo>
                  <a:pt x="152" y="152"/>
                </a:lnTo>
                <a:lnTo>
                  <a:pt x="152" y="120"/>
                </a:lnTo>
                <a:lnTo>
                  <a:pt x="152" y="98"/>
                </a:lnTo>
                <a:lnTo>
                  <a:pt x="130" y="76"/>
                </a:lnTo>
                <a:lnTo>
                  <a:pt x="119" y="54"/>
                </a:lnTo>
                <a:lnTo>
                  <a:pt x="119" y="43"/>
                </a:lnTo>
                <a:lnTo>
                  <a:pt x="119" y="22"/>
                </a:lnTo>
                <a:lnTo>
                  <a:pt x="130" y="11"/>
                </a:lnTo>
                <a:lnTo>
                  <a:pt x="141" y="11"/>
                </a:lnTo>
                <a:lnTo>
                  <a:pt x="141" y="0"/>
                </a:lnTo>
                <a:lnTo>
                  <a:pt x="163" y="0"/>
                </a:lnTo>
                <a:lnTo>
                  <a:pt x="174" y="0"/>
                </a:lnTo>
                <a:lnTo>
                  <a:pt x="195" y="0"/>
                </a:lnTo>
                <a:lnTo>
                  <a:pt x="206" y="0"/>
                </a:lnTo>
                <a:lnTo>
                  <a:pt x="239" y="11"/>
                </a:lnTo>
                <a:lnTo>
                  <a:pt x="271" y="11"/>
                </a:lnTo>
                <a:lnTo>
                  <a:pt x="304" y="22"/>
                </a:lnTo>
                <a:lnTo>
                  <a:pt x="337" y="43"/>
                </a:lnTo>
                <a:lnTo>
                  <a:pt x="358" y="65"/>
                </a:lnTo>
                <a:lnTo>
                  <a:pt x="358" y="76"/>
                </a:lnTo>
                <a:lnTo>
                  <a:pt x="358" y="98"/>
                </a:lnTo>
                <a:lnTo>
                  <a:pt x="358" y="120"/>
                </a:lnTo>
                <a:lnTo>
                  <a:pt x="348" y="152"/>
                </a:lnTo>
                <a:lnTo>
                  <a:pt x="337" y="185"/>
                </a:lnTo>
                <a:lnTo>
                  <a:pt x="315" y="228"/>
                </a:lnTo>
                <a:lnTo>
                  <a:pt x="293" y="261"/>
                </a:lnTo>
                <a:lnTo>
                  <a:pt x="271" y="315"/>
                </a:lnTo>
                <a:lnTo>
                  <a:pt x="239" y="370"/>
                </a:lnTo>
                <a:lnTo>
                  <a:pt x="206" y="413"/>
                </a:lnTo>
                <a:lnTo>
                  <a:pt x="174" y="457"/>
                </a:lnTo>
                <a:lnTo>
                  <a:pt x="152" y="490"/>
                </a:lnTo>
                <a:lnTo>
                  <a:pt x="130" y="522"/>
                </a:lnTo>
                <a:lnTo>
                  <a:pt x="108" y="544"/>
                </a:lnTo>
                <a:lnTo>
                  <a:pt x="98" y="566"/>
                </a:lnTo>
                <a:lnTo>
                  <a:pt x="76" y="577"/>
                </a:lnTo>
                <a:lnTo>
                  <a:pt x="65" y="598"/>
                </a:lnTo>
                <a:lnTo>
                  <a:pt x="54" y="609"/>
                </a:lnTo>
                <a:lnTo>
                  <a:pt x="43" y="620"/>
                </a:lnTo>
                <a:lnTo>
                  <a:pt x="32" y="631"/>
                </a:lnTo>
                <a:lnTo>
                  <a:pt x="21" y="631"/>
                </a:lnTo>
                <a:lnTo>
                  <a:pt x="11" y="631"/>
                </a:lnTo>
                <a:lnTo>
                  <a:pt x="0" y="6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76" name="任意多边形 146475"/>
          <p:cNvSpPr/>
          <p:nvPr/>
        </p:nvSpPr>
        <p:spPr>
          <a:xfrm>
            <a:off x="5184140" y="1948180"/>
            <a:ext cx="185738" cy="381000"/>
          </a:xfrm>
          <a:custGeom>
            <a:avLst/>
            <a:gdLst>
              <a:gd name="txL" fmla="*/ 0 w 293"/>
              <a:gd name="txT" fmla="*/ 0 h 598"/>
              <a:gd name="txR" fmla="*/ 293 w 293"/>
              <a:gd name="txB" fmla="*/ 598 h 598"/>
            </a:gdLst>
            <a:ahLst/>
            <a:cxnLst>
              <a:cxn ang="0">
                <a:pos x="78763055" y="216358941"/>
              </a:cxn>
              <a:cxn ang="0">
                <a:pos x="82781461" y="207428378"/>
              </a:cxn>
              <a:cxn ang="0">
                <a:pos x="82781461" y="198904299"/>
              </a:cxn>
              <a:cxn ang="0">
                <a:pos x="78763055" y="185508773"/>
              </a:cxn>
              <a:cxn ang="0">
                <a:pos x="78763055" y="176578209"/>
              </a:cxn>
              <a:cxn ang="0">
                <a:pos x="74342744" y="163588530"/>
              </a:cxn>
              <a:cxn ang="0">
                <a:pos x="69922433" y="150193003"/>
              </a:cxn>
              <a:cxn ang="0">
                <a:pos x="56660867" y="123807798"/>
              </a:cxn>
              <a:cxn ang="0">
                <a:pos x="48222149" y="105946671"/>
              </a:cxn>
              <a:cxn ang="0">
                <a:pos x="43801838" y="92551144"/>
              </a:cxn>
              <a:cxn ang="0">
                <a:pos x="34961217" y="84027065"/>
              </a:cxn>
              <a:cxn ang="0">
                <a:pos x="30540906" y="70631538"/>
              </a:cxn>
              <a:cxn ang="0">
                <a:pos x="26120595" y="61700975"/>
              </a:cxn>
              <a:cxn ang="0">
                <a:pos x="21700284" y="57235375"/>
              </a:cxn>
              <a:cxn ang="0">
                <a:pos x="17279339" y="48711296"/>
              </a:cxn>
              <a:cxn ang="0">
                <a:pos x="13260932" y="44245696"/>
              </a:cxn>
              <a:cxn ang="0">
                <a:pos x="8840622" y="44245696"/>
              </a:cxn>
              <a:cxn ang="0">
                <a:pos x="4420311" y="35315769"/>
              </a:cxn>
              <a:cxn ang="0">
                <a:pos x="0" y="26385206"/>
              </a:cxn>
              <a:cxn ang="0">
                <a:pos x="0" y="17454642"/>
              </a:cxn>
              <a:cxn ang="0">
                <a:pos x="0" y="13395527"/>
              </a:cxn>
              <a:cxn ang="0">
                <a:pos x="4420311" y="8930564"/>
              </a:cxn>
              <a:cxn ang="0">
                <a:pos x="8840622" y="4464963"/>
              </a:cxn>
              <a:cxn ang="0">
                <a:pos x="13260932" y="0"/>
              </a:cxn>
              <a:cxn ang="0">
                <a:pos x="17279339" y="0"/>
              </a:cxn>
              <a:cxn ang="0">
                <a:pos x="21700284" y="0"/>
              </a:cxn>
              <a:cxn ang="0">
                <a:pos x="30540906" y="0"/>
              </a:cxn>
              <a:cxn ang="0">
                <a:pos x="34961217" y="0"/>
              </a:cxn>
              <a:cxn ang="0">
                <a:pos x="43801838" y="4464963"/>
              </a:cxn>
              <a:cxn ang="0">
                <a:pos x="52240556" y="4464963"/>
              </a:cxn>
              <a:cxn ang="0">
                <a:pos x="65502122" y="8930564"/>
              </a:cxn>
              <a:cxn ang="0">
                <a:pos x="74342744" y="8930564"/>
              </a:cxn>
              <a:cxn ang="0">
                <a:pos x="82781461" y="35315769"/>
              </a:cxn>
              <a:cxn ang="0">
                <a:pos x="87201772" y="52770411"/>
              </a:cxn>
              <a:cxn ang="0">
                <a:pos x="91622083" y="75096502"/>
              </a:cxn>
              <a:cxn ang="0">
                <a:pos x="96042394" y="97016744"/>
              </a:cxn>
              <a:cxn ang="0">
                <a:pos x="100463339" y="114877234"/>
              </a:cxn>
              <a:cxn ang="0">
                <a:pos x="104883650" y="132331876"/>
              </a:cxn>
              <a:cxn ang="0">
                <a:pos x="104883650" y="145727403"/>
              </a:cxn>
              <a:cxn ang="0">
                <a:pos x="109303960" y="163588530"/>
              </a:cxn>
              <a:cxn ang="0">
                <a:pos x="113724271" y="176578209"/>
              </a:cxn>
              <a:cxn ang="0">
                <a:pos x="113724271" y="189973736"/>
              </a:cxn>
              <a:cxn ang="0">
                <a:pos x="113724271" y="198904299"/>
              </a:cxn>
              <a:cxn ang="0">
                <a:pos x="117742678" y="211893978"/>
              </a:cxn>
              <a:cxn ang="0">
                <a:pos x="117742678" y="220823905"/>
              </a:cxn>
              <a:cxn ang="0">
                <a:pos x="117742678" y="229754468"/>
              </a:cxn>
              <a:cxn ang="0">
                <a:pos x="117742678" y="238685032"/>
              </a:cxn>
              <a:cxn ang="0">
                <a:pos x="117742678" y="242744147"/>
              </a:cxn>
              <a:cxn ang="0">
                <a:pos x="109303960" y="242744147"/>
              </a:cxn>
              <a:cxn ang="0">
                <a:pos x="100463339" y="242744147"/>
              </a:cxn>
              <a:cxn ang="0">
                <a:pos x="91622083" y="238685032"/>
              </a:cxn>
              <a:cxn ang="0">
                <a:pos x="87201772" y="234219431"/>
              </a:cxn>
              <a:cxn ang="0">
                <a:pos x="82781461" y="234219431"/>
              </a:cxn>
              <a:cxn ang="0">
                <a:pos x="78763055" y="229754468"/>
              </a:cxn>
              <a:cxn ang="0">
                <a:pos x="78763055" y="220823905"/>
              </a:cxn>
              <a:cxn ang="0">
                <a:pos x="78763055" y="216358941"/>
              </a:cxn>
              <a:cxn ang="0">
                <a:pos x="78763055" y="216358941"/>
              </a:cxn>
            </a:cxnLst>
            <a:rect l="txL" t="txT" r="txR" b="txB"/>
            <a:pathLst>
              <a:path w="293" h="598">
                <a:moveTo>
                  <a:pt x="196" y="533"/>
                </a:moveTo>
                <a:lnTo>
                  <a:pt x="206" y="511"/>
                </a:lnTo>
                <a:lnTo>
                  <a:pt x="206" y="490"/>
                </a:lnTo>
                <a:lnTo>
                  <a:pt x="196" y="457"/>
                </a:lnTo>
                <a:lnTo>
                  <a:pt x="196" y="435"/>
                </a:lnTo>
                <a:lnTo>
                  <a:pt x="185" y="403"/>
                </a:lnTo>
                <a:lnTo>
                  <a:pt x="174" y="370"/>
                </a:lnTo>
                <a:lnTo>
                  <a:pt x="141" y="305"/>
                </a:lnTo>
                <a:lnTo>
                  <a:pt x="120" y="261"/>
                </a:lnTo>
                <a:lnTo>
                  <a:pt x="109" y="228"/>
                </a:lnTo>
                <a:lnTo>
                  <a:pt x="87" y="207"/>
                </a:lnTo>
                <a:lnTo>
                  <a:pt x="76" y="174"/>
                </a:lnTo>
                <a:lnTo>
                  <a:pt x="65" y="152"/>
                </a:lnTo>
                <a:lnTo>
                  <a:pt x="54" y="141"/>
                </a:lnTo>
                <a:lnTo>
                  <a:pt x="43" y="120"/>
                </a:lnTo>
                <a:lnTo>
                  <a:pt x="33" y="109"/>
                </a:lnTo>
                <a:lnTo>
                  <a:pt x="22" y="109"/>
                </a:lnTo>
                <a:lnTo>
                  <a:pt x="11" y="87"/>
                </a:lnTo>
                <a:lnTo>
                  <a:pt x="0" y="65"/>
                </a:lnTo>
                <a:lnTo>
                  <a:pt x="0" y="43"/>
                </a:lnTo>
                <a:lnTo>
                  <a:pt x="0" y="33"/>
                </a:lnTo>
                <a:lnTo>
                  <a:pt x="11" y="22"/>
                </a:lnTo>
                <a:lnTo>
                  <a:pt x="22" y="11"/>
                </a:lnTo>
                <a:lnTo>
                  <a:pt x="33" y="0"/>
                </a:lnTo>
                <a:lnTo>
                  <a:pt x="43" y="0"/>
                </a:lnTo>
                <a:lnTo>
                  <a:pt x="54" y="0"/>
                </a:lnTo>
                <a:lnTo>
                  <a:pt x="76" y="0"/>
                </a:lnTo>
                <a:lnTo>
                  <a:pt x="87" y="0"/>
                </a:lnTo>
                <a:lnTo>
                  <a:pt x="109" y="11"/>
                </a:lnTo>
                <a:lnTo>
                  <a:pt x="130" y="11"/>
                </a:lnTo>
                <a:lnTo>
                  <a:pt x="163" y="22"/>
                </a:lnTo>
                <a:lnTo>
                  <a:pt x="185" y="22"/>
                </a:lnTo>
                <a:lnTo>
                  <a:pt x="206" y="87"/>
                </a:lnTo>
                <a:lnTo>
                  <a:pt x="217" y="130"/>
                </a:lnTo>
                <a:lnTo>
                  <a:pt x="228" y="185"/>
                </a:lnTo>
                <a:lnTo>
                  <a:pt x="239" y="239"/>
                </a:lnTo>
                <a:lnTo>
                  <a:pt x="250" y="283"/>
                </a:lnTo>
                <a:lnTo>
                  <a:pt x="261" y="326"/>
                </a:lnTo>
                <a:lnTo>
                  <a:pt x="261" y="359"/>
                </a:lnTo>
                <a:lnTo>
                  <a:pt x="272" y="403"/>
                </a:lnTo>
                <a:lnTo>
                  <a:pt x="283" y="435"/>
                </a:lnTo>
                <a:lnTo>
                  <a:pt x="283" y="468"/>
                </a:lnTo>
                <a:lnTo>
                  <a:pt x="283" y="490"/>
                </a:lnTo>
                <a:lnTo>
                  <a:pt x="293" y="522"/>
                </a:lnTo>
                <a:lnTo>
                  <a:pt x="293" y="544"/>
                </a:lnTo>
                <a:lnTo>
                  <a:pt x="293" y="566"/>
                </a:lnTo>
                <a:lnTo>
                  <a:pt x="293" y="588"/>
                </a:lnTo>
                <a:lnTo>
                  <a:pt x="293" y="598"/>
                </a:lnTo>
                <a:lnTo>
                  <a:pt x="272" y="598"/>
                </a:lnTo>
                <a:lnTo>
                  <a:pt x="250" y="598"/>
                </a:lnTo>
                <a:lnTo>
                  <a:pt x="228" y="588"/>
                </a:lnTo>
                <a:lnTo>
                  <a:pt x="217" y="577"/>
                </a:lnTo>
                <a:lnTo>
                  <a:pt x="206" y="577"/>
                </a:lnTo>
                <a:lnTo>
                  <a:pt x="196" y="566"/>
                </a:lnTo>
                <a:lnTo>
                  <a:pt x="196" y="544"/>
                </a:lnTo>
                <a:lnTo>
                  <a:pt x="196" y="5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77" name="任意多边形 146476"/>
          <p:cNvSpPr/>
          <p:nvPr/>
        </p:nvSpPr>
        <p:spPr>
          <a:xfrm>
            <a:off x="5260340" y="1871980"/>
            <a:ext cx="752475" cy="436563"/>
          </a:xfrm>
          <a:custGeom>
            <a:avLst/>
            <a:gdLst>
              <a:gd name="txL" fmla="*/ 0 w 1185"/>
              <a:gd name="txT" fmla="*/ 0 h 686"/>
              <a:gd name="txR" fmla="*/ 1185 w 1185"/>
              <a:gd name="txB" fmla="*/ 686 h 686"/>
            </a:gdLst>
            <a:ahLst/>
            <a:cxnLst>
              <a:cxn ang="0">
                <a:pos x="372579900" y="211810694"/>
              </a:cxn>
              <a:cxn ang="0">
                <a:pos x="354838000" y="247044383"/>
              </a:cxn>
              <a:cxn ang="0">
                <a:pos x="341531575" y="264459174"/>
              </a:cxn>
              <a:cxn ang="0">
                <a:pos x="333063850" y="277823984"/>
              </a:cxn>
              <a:cxn ang="0">
                <a:pos x="324192900" y="277823984"/>
              </a:cxn>
              <a:cxn ang="0">
                <a:pos x="315321950" y="273369259"/>
              </a:cxn>
              <a:cxn ang="0">
                <a:pos x="310886475" y="260004450"/>
              </a:cxn>
              <a:cxn ang="0">
                <a:pos x="310886475" y="251094364"/>
              </a:cxn>
              <a:cxn ang="0">
                <a:pos x="315321950" y="233680210"/>
              </a:cxn>
              <a:cxn ang="0">
                <a:pos x="324192900" y="211810694"/>
              </a:cxn>
              <a:cxn ang="0">
                <a:pos x="337499325" y="176170989"/>
              </a:cxn>
              <a:cxn ang="0">
                <a:pos x="350402525" y="136887320"/>
              </a:cxn>
              <a:cxn ang="0">
                <a:pos x="363708950" y="105702975"/>
              </a:cxn>
              <a:cxn ang="0">
                <a:pos x="368144425" y="83833460"/>
              </a:cxn>
              <a:cxn ang="0">
                <a:pos x="368144425" y="66013289"/>
              </a:cxn>
              <a:cxn ang="0">
                <a:pos x="359273475" y="57508584"/>
              </a:cxn>
              <a:cxn ang="0">
                <a:pos x="337499325" y="53053860"/>
              </a:cxn>
              <a:cxn ang="0">
                <a:pos x="319757425" y="48599135"/>
              </a:cxn>
              <a:cxn ang="0">
                <a:pos x="306854225" y="53053860"/>
              </a:cxn>
              <a:cxn ang="0">
                <a:pos x="284676850" y="53053860"/>
              </a:cxn>
              <a:cxn ang="0">
                <a:pos x="249596275" y="57508584"/>
              </a:cxn>
              <a:cxn ang="0">
                <a:pos x="210080225" y="61963945"/>
              </a:cxn>
              <a:cxn ang="0">
                <a:pos x="162096450" y="70468650"/>
              </a:cxn>
              <a:cxn ang="0">
                <a:pos x="104838500" y="79378099"/>
              </a:cxn>
              <a:cxn ang="0">
                <a:pos x="39112825" y="88288185"/>
              </a:cxn>
              <a:cxn ang="0">
                <a:pos x="0" y="61963945"/>
              </a:cxn>
              <a:cxn ang="0">
                <a:pos x="78628875" y="53053860"/>
              </a:cxn>
              <a:cxn ang="0">
                <a:pos x="144354550" y="39689050"/>
              </a:cxn>
              <a:cxn ang="0">
                <a:pos x="201612500" y="30779601"/>
              </a:cxn>
              <a:cxn ang="0">
                <a:pos x="249596275" y="22274259"/>
              </a:cxn>
              <a:cxn ang="0">
                <a:pos x="289112325" y="17819534"/>
              </a:cxn>
              <a:cxn ang="0">
                <a:pos x="319757425" y="13364810"/>
              </a:cxn>
              <a:cxn ang="0">
                <a:pos x="337499325" y="8910085"/>
              </a:cxn>
              <a:cxn ang="0">
                <a:pos x="350402525" y="4454724"/>
              </a:cxn>
              <a:cxn ang="0">
                <a:pos x="368144425" y="0"/>
              </a:cxn>
              <a:cxn ang="0">
                <a:pos x="385483100" y="0"/>
              </a:cxn>
              <a:cxn ang="0">
                <a:pos x="389918575" y="4454724"/>
              </a:cxn>
              <a:cxn ang="0">
                <a:pos x="403225000" y="8910085"/>
              </a:cxn>
              <a:cxn ang="0">
                <a:pos x="416128200" y="17819534"/>
              </a:cxn>
              <a:cxn ang="0">
                <a:pos x="438305575" y="26324240"/>
              </a:cxn>
              <a:cxn ang="0">
                <a:pos x="455644250" y="39689050"/>
              </a:cxn>
              <a:cxn ang="0">
                <a:pos x="468950675" y="53053860"/>
              </a:cxn>
              <a:cxn ang="0">
                <a:pos x="473386150" y="61963945"/>
              </a:cxn>
              <a:cxn ang="0">
                <a:pos x="477821625" y="70468650"/>
              </a:cxn>
              <a:cxn ang="0">
                <a:pos x="473386150" y="88288185"/>
              </a:cxn>
              <a:cxn ang="0">
                <a:pos x="455644250" y="97197634"/>
              </a:cxn>
              <a:cxn ang="0">
                <a:pos x="442741050" y="105702975"/>
              </a:cxn>
              <a:cxn ang="0">
                <a:pos x="424999150" y="127977234"/>
              </a:cxn>
              <a:cxn ang="0">
                <a:pos x="407660475" y="154301474"/>
              </a:cxn>
              <a:cxn ang="0">
                <a:pos x="385483100" y="193990524"/>
              </a:cxn>
            </a:cxnLst>
            <a:rect l="txL" t="txT" r="txR" b="txB"/>
            <a:pathLst>
              <a:path w="1185" h="686">
                <a:moveTo>
                  <a:pt x="956" y="479"/>
                </a:moveTo>
                <a:lnTo>
                  <a:pt x="924" y="523"/>
                </a:lnTo>
                <a:lnTo>
                  <a:pt x="902" y="566"/>
                </a:lnTo>
                <a:lnTo>
                  <a:pt x="880" y="610"/>
                </a:lnTo>
                <a:lnTo>
                  <a:pt x="858" y="631"/>
                </a:lnTo>
                <a:lnTo>
                  <a:pt x="847" y="653"/>
                </a:lnTo>
                <a:lnTo>
                  <a:pt x="837" y="675"/>
                </a:lnTo>
                <a:lnTo>
                  <a:pt x="826" y="686"/>
                </a:lnTo>
                <a:lnTo>
                  <a:pt x="815" y="686"/>
                </a:lnTo>
                <a:lnTo>
                  <a:pt x="804" y="686"/>
                </a:lnTo>
                <a:lnTo>
                  <a:pt x="793" y="686"/>
                </a:lnTo>
                <a:lnTo>
                  <a:pt x="782" y="675"/>
                </a:lnTo>
                <a:lnTo>
                  <a:pt x="771" y="653"/>
                </a:lnTo>
                <a:lnTo>
                  <a:pt x="771" y="642"/>
                </a:lnTo>
                <a:lnTo>
                  <a:pt x="761" y="631"/>
                </a:lnTo>
                <a:lnTo>
                  <a:pt x="771" y="620"/>
                </a:lnTo>
                <a:lnTo>
                  <a:pt x="771" y="599"/>
                </a:lnTo>
                <a:lnTo>
                  <a:pt x="782" y="577"/>
                </a:lnTo>
                <a:lnTo>
                  <a:pt x="793" y="555"/>
                </a:lnTo>
                <a:lnTo>
                  <a:pt x="804" y="523"/>
                </a:lnTo>
                <a:lnTo>
                  <a:pt x="815" y="479"/>
                </a:lnTo>
                <a:lnTo>
                  <a:pt x="837" y="435"/>
                </a:lnTo>
                <a:lnTo>
                  <a:pt x="858" y="392"/>
                </a:lnTo>
                <a:lnTo>
                  <a:pt x="869" y="338"/>
                </a:lnTo>
                <a:lnTo>
                  <a:pt x="891" y="294"/>
                </a:lnTo>
                <a:lnTo>
                  <a:pt x="902" y="261"/>
                </a:lnTo>
                <a:lnTo>
                  <a:pt x="913" y="229"/>
                </a:lnTo>
                <a:lnTo>
                  <a:pt x="913" y="207"/>
                </a:lnTo>
                <a:lnTo>
                  <a:pt x="913" y="185"/>
                </a:lnTo>
                <a:lnTo>
                  <a:pt x="913" y="163"/>
                </a:lnTo>
                <a:lnTo>
                  <a:pt x="913" y="153"/>
                </a:lnTo>
                <a:lnTo>
                  <a:pt x="891" y="142"/>
                </a:lnTo>
                <a:lnTo>
                  <a:pt x="869" y="131"/>
                </a:lnTo>
                <a:lnTo>
                  <a:pt x="837" y="131"/>
                </a:lnTo>
                <a:lnTo>
                  <a:pt x="804" y="120"/>
                </a:lnTo>
                <a:lnTo>
                  <a:pt x="793" y="120"/>
                </a:lnTo>
                <a:lnTo>
                  <a:pt x="782" y="120"/>
                </a:lnTo>
                <a:lnTo>
                  <a:pt x="761" y="131"/>
                </a:lnTo>
                <a:lnTo>
                  <a:pt x="739" y="131"/>
                </a:lnTo>
                <a:lnTo>
                  <a:pt x="706" y="131"/>
                </a:lnTo>
                <a:lnTo>
                  <a:pt x="663" y="142"/>
                </a:lnTo>
                <a:lnTo>
                  <a:pt x="619" y="142"/>
                </a:lnTo>
                <a:lnTo>
                  <a:pt x="576" y="153"/>
                </a:lnTo>
                <a:lnTo>
                  <a:pt x="521" y="153"/>
                </a:lnTo>
                <a:lnTo>
                  <a:pt x="467" y="163"/>
                </a:lnTo>
                <a:lnTo>
                  <a:pt x="402" y="174"/>
                </a:lnTo>
                <a:lnTo>
                  <a:pt x="337" y="185"/>
                </a:lnTo>
                <a:lnTo>
                  <a:pt x="260" y="196"/>
                </a:lnTo>
                <a:lnTo>
                  <a:pt x="173" y="207"/>
                </a:lnTo>
                <a:lnTo>
                  <a:pt x="97" y="218"/>
                </a:lnTo>
                <a:lnTo>
                  <a:pt x="0" y="229"/>
                </a:lnTo>
                <a:lnTo>
                  <a:pt x="0" y="153"/>
                </a:lnTo>
                <a:lnTo>
                  <a:pt x="97" y="142"/>
                </a:lnTo>
                <a:lnTo>
                  <a:pt x="195" y="131"/>
                </a:lnTo>
                <a:lnTo>
                  <a:pt x="282" y="120"/>
                </a:lnTo>
                <a:lnTo>
                  <a:pt x="358" y="98"/>
                </a:lnTo>
                <a:lnTo>
                  <a:pt x="434" y="87"/>
                </a:lnTo>
                <a:lnTo>
                  <a:pt x="500" y="76"/>
                </a:lnTo>
                <a:lnTo>
                  <a:pt x="565" y="65"/>
                </a:lnTo>
                <a:lnTo>
                  <a:pt x="619" y="55"/>
                </a:lnTo>
                <a:lnTo>
                  <a:pt x="674" y="55"/>
                </a:lnTo>
                <a:lnTo>
                  <a:pt x="717" y="44"/>
                </a:lnTo>
                <a:lnTo>
                  <a:pt x="761" y="33"/>
                </a:lnTo>
                <a:lnTo>
                  <a:pt x="793" y="33"/>
                </a:lnTo>
                <a:lnTo>
                  <a:pt x="815" y="22"/>
                </a:lnTo>
                <a:lnTo>
                  <a:pt x="837" y="22"/>
                </a:lnTo>
                <a:lnTo>
                  <a:pt x="858" y="11"/>
                </a:lnTo>
                <a:lnTo>
                  <a:pt x="869" y="11"/>
                </a:lnTo>
                <a:lnTo>
                  <a:pt x="891" y="11"/>
                </a:lnTo>
                <a:lnTo>
                  <a:pt x="913" y="0"/>
                </a:lnTo>
                <a:lnTo>
                  <a:pt x="934" y="0"/>
                </a:lnTo>
                <a:lnTo>
                  <a:pt x="956" y="0"/>
                </a:lnTo>
                <a:lnTo>
                  <a:pt x="956" y="11"/>
                </a:lnTo>
                <a:lnTo>
                  <a:pt x="967" y="11"/>
                </a:lnTo>
                <a:lnTo>
                  <a:pt x="978" y="22"/>
                </a:lnTo>
                <a:lnTo>
                  <a:pt x="1000" y="22"/>
                </a:lnTo>
                <a:lnTo>
                  <a:pt x="1011" y="33"/>
                </a:lnTo>
                <a:lnTo>
                  <a:pt x="1032" y="44"/>
                </a:lnTo>
                <a:lnTo>
                  <a:pt x="1054" y="55"/>
                </a:lnTo>
                <a:lnTo>
                  <a:pt x="1087" y="65"/>
                </a:lnTo>
                <a:lnTo>
                  <a:pt x="1108" y="87"/>
                </a:lnTo>
                <a:lnTo>
                  <a:pt x="1130" y="98"/>
                </a:lnTo>
                <a:lnTo>
                  <a:pt x="1141" y="120"/>
                </a:lnTo>
                <a:lnTo>
                  <a:pt x="1163" y="131"/>
                </a:lnTo>
                <a:lnTo>
                  <a:pt x="1174" y="142"/>
                </a:lnTo>
                <a:lnTo>
                  <a:pt x="1174" y="153"/>
                </a:lnTo>
                <a:lnTo>
                  <a:pt x="1185" y="163"/>
                </a:lnTo>
                <a:lnTo>
                  <a:pt x="1185" y="174"/>
                </a:lnTo>
                <a:lnTo>
                  <a:pt x="1185" y="196"/>
                </a:lnTo>
                <a:lnTo>
                  <a:pt x="1174" y="218"/>
                </a:lnTo>
                <a:lnTo>
                  <a:pt x="1152" y="240"/>
                </a:lnTo>
                <a:lnTo>
                  <a:pt x="1130" y="240"/>
                </a:lnTo>
                <a:lnTo>
                  <a:pt x="1119" y="250"/>
                </a:lnTo>
                <a:lnTo>
                  <a:pt x="1098" y="261"/>
                </a:lnTo>
                <a:lnTo>
                  <a:pt x="1076" y="283"/>
                </a:lnTo>
                <a:lnTo>
                  <a:pt x="1054" y="316"/>
                </a:lnTo>
                <a:lnTo>
                  <a:pt x="1032" y="338"/>
                </a:lnTo>
                <a:lnTo>
                  <a:pt x="1011" y="381"/>
                </a:lnTo>
                <a:lnTo>
                  <a:pt x="978" y="425"/>
                </a:lnTo>
                <a:lnTo>
                  <a:pt x="956" y="4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78" name="任意多边形 146477"/>
          <p:cNvSpPr/>
          <p:nvPr/>
        </p:nvSpPr>
        <p:spPr>
          <a:xfrm>
            <a:off x="5314315" y="2073593"/>
            <a:ext cx="393700" cy="82550"/>
          </a:xfrm>
          <a:custGeom>
            <a:avLst/>
            <a:gdLst>
              <a:gd name="txL" fmla="*/ 0 w 620"/>
              <a:gd name="txT" fmla="*/ 0 h 130"/>
              <a:gd name="txR" fmla="*/ 620 w 620"/>
              <a:gd name="txB" fmla="*/ 130 h 130"/>
            </a:gdLst>
            <a:ahLst/>
            <a:cxnLst>
              <a:cxn ang="0">
                <a:pos x="0" y="26209625"/>
              </a:cxn>
              <a:cxn ang="0">
                <a:pos x="22177375" y="21774150"/>
              </a:cxn>
              <a:cxn ang="0">
                <a:pos x="39516050" y="17338675"/>
              </a:cxn>
              <a:cxn ang="0">
                <a:pos x="57257950" y="17338675"/>
              </a:cxn>
              <a:cxn ang="0">
                <a:pos x="74596625" y="12903200"/>
              </a:cxn>
              <a:cxn ang="0">
                <a:pos x="92338525" y="8870950"/>
              </a:cxn>
              <a:cxn ang="0">
                <a:pos x="105241725" y="8870950"/>
              </a:cxn>
              <a:cxn ang="0">
                <a:pos x="118548150" y="4435475"/>
              </a:cxn>
              <a:cxn ang="0">
                <a:pos x="131854575" y="4435475"/>
              </a:cxn>
              <a:cxn ang="0">
                <a:pos x="144757775" y="4435475"/>
              </a:cxn>
              <a:cxn ang="0">
                <a:pos x="153628725" y="0"/>
              </a:cxn>
              <a:cxn ang="0">
                <a:pos x="162499675" y="0"/>
              </a:cxn>
              <a:cxn ang="0">
                <a:pos x="170967400" y="0"/>
              </a:cxn>
              <a:cxn ang="0">
                <a:pos x="179838350" y="0"/>
              </a:cxn>
              <a:cxn ang="0">
                <a:pos x="184273825" y="0"/>
              </a:cxn>
              <a:cxn ang="0">
                <a:pos x="188709300" y="0"/>
              </a:cxn>
              <a:cxn ang="0">
                <a:pos x="193144775" y="0"/>
              </a:cxn>
              <a:cxn ang="0">
                <a:pos x="214918925" y="0"/>
              </a:cxn>
              <a:cxn ang="0">
                <a:pos x="223789875" y="0"/>
              </a:cxn>
              <a:cxn ang="0">
                <a:pos x="232660825" y="4435475"/>
              </a:cxn>
              <a:cxn ang="0">
                <a:pos x="241128550" y="4435475"/>
              </a:cxn>
              <a:cxn ang="0">
                <a:pos x="245564025" y="12903200"/>
              </a:cxn>
              <a:cxn ang="0">
                <a:pos x="249999500" y="17338675"/>
              </a:cxn>
              <a:cxn ang="0">
                <a:pos x="249999500" y="21774150"/>
              </a:cxn>
              <a:cxn ang="0">
                <a:pos x="249999500" y="21774150"/>
              </a:cxn>
              <a:cxn ang="0">
                <a:pos x="249999500" y="26209625"/>
              </a:cxn>
              <a:cxn ang="0">
                <a:pos x="245564025" y="26209625"/>
              </a:cxn>
              <a:cxn ang="0">
                <a:pos x="237096300" y="30645100"/>
              </a:cxn>
              <a:cxn ang="0">
                <a:pos x="228225350" y="30645100"/>
              </a:cxn>
              <a:cxn ang="0">
                <a:pos x="219354400" y="35080575"/>
              </a:cxn>
              <a:cxn ang="0">
                <a:pos x="206047975" y="35080575"/>
              </a:cxn>
              <a:cxn ang="0">
                <a:pos x="193144775" y="39516050"/>
              </a:cxn>
              <a:cxn ang="0">
                <a:pos x="175402875" y="39516050"/>
              </a:cxn>
              <a:cxn ang="0">
                <a:pos x="158064200" y="43951525"/>
              </a:cxn>
              <a:cxn ang="0">
                <a:pos x="136290050" y="47983775"/>
              </a:cxn>
              <a:cxn ang="0">
                <a:pos x="114112675" y="47983775"/>
              </a:cxn>
              <a:cxn ang="0">
                <a:pos x="87903050" y="47983775"/>
              </a:cxn>
              <a:cxn ang="0">
                <a:pos x="61693425" y="52419250"/>
              </a:cxn>
              <a:cxn ang="0">
                <a:pos x="31048325" y="52419250"/>
              </a:cxn>
              <a:cxn ang="0">
                <a:pos x="0" y="52419250"/>
              </a:cxn>
              <a:cxn ang="0">
                <a:pos x="0" y="26209625"/>
              </a:cxn>
              <a:cxn ang="0">
                <a:pos x="0" y="26209625"/>
              </a:cxn>
            </a:cxnLst>
            <a:rect l="txL" t="txT" r="txR" b="txB"/>
            <a:pathLst>
              <a:path w="620" h="130">
                <a:moveTo>
                  <a:pt x="0" y="65"/>
                </a:moveTo>
                <a:lnTo>
                  <a:pt x="55" y="54"/>
                </a:lnTo>
                <a:lnTo>
                  <a:pt x="98" y="43"/>
                </a:lnTo>
                <a:lnTo>
                  <a:pt x="142" y="43"/>
                </a:lnTo>
                <a:lnTo>
                  <a:pt x="185" y="32"/>
                </a:lnTo>
                <a:lnTo>
                  <a:pt x="229" y="22"/>
                </a:lnTo>
                <a:lnTo>
                  <a:pt x="261" y="22"/>
                </a:lnTo>
                <a:lnTo>
                  <a:pt x="294" y="11"/>
                </a:lnTo>
                <a:lnTo>
                  <a:pt x="327" y="11"/>
                </a:lnTo>
                <a:lnTo>
                  <a:pt x="359" y="11"/>
                </a:lnTo>
                <a:lnTo>
                  <a:pt x="381" y="0"/>
                </a:lnTo>
                <a:lnTo>
                  <a:pt x="403" y="0"/>
                </a:lnTo>
                <a:lnTo>
                  <a:pt x="424" y="0"/>
                </a:lnTo>
                <a:lnTo>
                  <a:pt x="446" y="0"/>
                </a:lnTo>
                <a:lnTo>
                  <a:pt x="457" y="0"/>
                </a:lnTo>
                <a:lnTo>
                  <a:pt x="468" y="0"/>
                </a:lnTo>
                <a:lnTo>
                  <a:pt x="479" y="0"/>
                </a:lnTo>
                <a:lnTo>
                  <a:pt x="533" y="0"/>
                </a:lnTo>
                <a:lnTo>
                  <a:pt x="555" y="0"/>
                </a:lnTo>
                <a:lnTo>
                  <a:pt x="577" y="11"/>
                </a:lnTo>
                <a:lnTo>
                  <a:pt x="598" y="11"/>
                </a:lnTo>
                <a:lnTo>
                  <a:pt x="609" y="32"/>
                </a:lnTo>
                <a:lnTo>
                  <a:pt x="620" y="43"/>
                </a:lnTo>
                <a:lnTo>
                  <a:pt x="620" y="54"/>
                </a:lnTo>
                <a:lnTo>
                  <a:pt x="620" y="65"/>
                </a:lnTo>
                <a:lnTo>
                  <a:pt x="609" y="65"/>
                </a:lnTo>
                <a:lnTo>
                  <a:pt x="588" y="76"/>
                </a:lnTo>
                <a:lnTo>
                  <a:pt x="566" y="76"/>
                </a:lnTo>
                <a:lnTo>
                  <a:pt x="544" y="87"/>
                </a:lnTo>
                <a:lnTo>
                  <a:pt x="511" y="87"/>
                </a:lnTo>
                <a:lnTo>
                  <a:pt x="479" y="98"/>
                </a:lnTo>
                <a:lnTo>
                  <a:pt x="435" y="98"/>
                </a:lnTo>
                <a:lnTo>
                  <a:pt x="392" y="109"/>
                </a:lnTo>
                <a:lnTo>
                  <a:pt x="338" y="119"/>
                </a:lnTo>
                <a:lnTo>
                  <a:pt x="283" y="119"/>
                </a:lnTo>
                <a:lnTo>
                  <a:pt x="218" y="119"/>
                </a:lnTo>
                <a:lnTo>
                  <a:pt x="153" y="130"/>
                </a:lnTo>
                <a:lnTo>
                  <a:pt x="77" y="130"/>
                </a:lnTo>
                <a:lnTo>
                  <a:pt x="0" y="130"/>
                </a:lnTo>
                <a:lnTo>
                  <a:pt x="0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79" name="任意多边形 146478"/>
          <p:cNvSpPr/>
          <p:nvPr/>
        </p:nvSpPr>
        <p:spPr>
          <a:xfrm>
            <a:off x="4893628" y="2329180"/>
            <a:ext cx="519112" cy="365125"/>
          </a:xfrm>
          <a:custGeom>
            <a:avLst/>
            <a:gdLst>
              <a:gd name="txL" fmla="*/ 0 w 816"/>
              <a:gd name="txT" fmla="*/ 0 h 577"/>
              <a:gd name="txR" fmla="*/ 816 w 816"/>
              <a:gd name="txB" fmla="*/ 577 h 577"/>
            </a:gdLst>
            <a:ahLst/>
            <a:cxnLst>
              <a:cxn ang="0">
                <a:pos x="215709485" y="82889703"/>
              </a:cxn>
              <a:cxn ang="0">
                <a:pos x="233516426" y="65671243"/>
              </a:cxn>
              <a:cxn ang="0">
                <a:pos x="246467507" y="48052222"/>
              </a:cxn>
              <a:cxn ang="0">
                <a:pos x="250918765" y="34838114"/>
              </a:cxn>
              <a:cxn ang="0">
                <a:pos x="250918765" y="22023935"/>
              </a:cxn>
              <a:cxn ang="0">
                <a:pos x="255370659" y="8809827"/>
              </a:cxn>
              <a:cxn ang="0">
                <a:pos x="259822554" y="0"/>
              </a:cxn>
              <a:cxn ang="0">
                <a:pos x="268321740" y="0"/>
              </a:cxn>
              <a:cxn ang="0">
                <a:pos x="281676787" y="8809827"/>
              </a:cxn>
              <a:cxn ang="0">
                <a:pos x="295032470" y="17619021"/>
              </a:cxn>
              <a:cxn ang="0">
                <a:pos x="312434810" y="34838114"/>
              </a:cxn>
              <a:cxn ang="0">
                <a:pos x="321337962" y="43647308"/>
              </a:cxn>
              <a:cxn ang="0">
                <a:pos x="325789856" y="52457135"/>
              </a:cxn>
              <a:cxn ang="0">
                <a:pos x="330241751" y="61266330"/>
              </a:cxn>
              <a:cxn ang="0">
                <a:pos x="321337962" y="70076157"/>
              </a:cxn>
              <a:cxn ang="0">
                <a:pos x="303531021" y="82889703"/>
              </a:cxn>
              <a:cxn ang="0">
                <a:pos x="281676787" y="104913638"/>
              </a:cxn>
              <a:cxn ang="0">
                <a:pos x="246467507" y="126537011"/>
              </a:cxn>
              <a:cxn ang="0">
                <a:pos x="211257591" y="152565298"/>
              </a:cxn>
              <a:cxn ang="0">
                <a:pos x="131934605" y="191808326"/>
              </a:cxn>
              <a:cxn ang="0">
                <a:pos x="70419197" y="213832261"/>
              </a:cxn>
              <a:cxn ang="0">
                <a:pos x="39661175" y="226645807"/>
              </a:cxn>
              <a:cxn ang="0">
                <a:pos x="17806941" y="231050720"/>
              </a:cxn>
              <a:cxn ang="0">
                <a:pos x="4451894" y="231050720"/>
              </a:cxn>
              <a:cxn ang="0">
                <a:pos x="0" y="226645807"/>
              </a:cxn>
              <a:cxn ang="0">
                <a:pos x="8903789" y="218236541"/>
              </a:cxn>
              <a:cxn ang="0">
                <a:pos x="26710730" y="205022433"/>
              </a:cxn>
              <a:cxn ang="0">
                <a:pos x="57468752" y="187403412"/>
              </a:cxn>
              <a:cxn ang="0">
                <a:pos x="96725325" y="165780039"/>
              </a:cxn>
              <a:cxn ang="0">
                <a:pos x="131934605" y="144156666"/>
              </a:cxn>
              <a:cxn ang="0">
                <a:pos x="163097229" y="122132731"/>
              </a:cxn>
              <a:cxn ang="0">
                <a:pos x="189403357" y="104913638"/>
              </a:cxn>
              <a:cxn ang="0">
                <a:pos x="202353802" y="91699530"/>
              </a:cxn>
            </a:cxnLst>
            <a:rect l="txL" t="txT" r="txR" b="txB"/>
            <a:pathLst>
              <a:path w="816" h="577">
                <a:moveTo>
                  <a:pt x="500" y="229"/>
                </a:moveTo>
                <a:lnTo>
                  <a:pt x="533" y="207"/>
                </a:lnTo>
                <a:lnTo>
                  <a:pt x="555" y="185"/>
                </a:lnTo>
                <a:lnTo>
                  <a:pt x="577" y="164"/>
                </a:lnTo>
                <a:lnTo>
                  <a:pt x="587" y="142"/>
                </a:lnTo>
                <a:lnTo>
                  <a:pt x="609" y="120"/>
                </a:lnTo>
                <a:lnTo>
                  <a:pt x="609" y="109"/>
                </a:lnTo>
                <a:lnTo>
                  <a:pt x="620" y="87"/>
                </a:lnTo>
                <a:lnTo>
                  <a:pt x="620" y="77"/>
                </a:lnTo>
                <a:lnTo>
                  <a:pt x="620" y="55"/>
                </a:lnTo>
                <a:lnTo>
                  <a:pt x="620" y="33"/>
                </a:lnTo>
                <a:lnTo>
                  <a:pt x="631" y="22"/>
                </a:lnTo>
                <a:lnTo>
                  <a:pt x="631" y="0"/>
                </a:lnTo>
                <a:lnTo>
                  <a:pt x="642" y="0"/>
                </a:lnTo>
                <a:lnTo>
                  <a:pt x="653" y="0"/>
                </a:lnTo>
                <a:lnTo>
                  <a:pt x="663" y="0"/>
                </a:lnTo>
                <a:lnTo>
                  <a:pt x="685" y="11"/>
                </a:lnTo>
                <a:lnTo>
                  <a:pt x="696" y="22"/>
                </a:lnTo>
                <a:lnTo>
                  <a:pt x="718" y="33"/>
                </a:lnTo>
                <a:lnTo>
                  <a:pt x="729" y="44"/>
                </a:lnTo>
                <a:lnTo>
                  <a:pt x="750" y="66"/>
                </a:lnTo>
                <a:lnTo>
                  <a:pt x="772" y="87"/>
                </a:lnTo>
                <a:lnTo>
                  <a:pt x="783" y="98"/>
                </a:lnTo>
                <a:lnTo>
                  <a:pt x="794" y="109"/>
                </a:lnTo>
                <a:lnTo>
                  <a:pt x="805" y="120"/>
                </a:lnTo>
                <a:lnTo>
                  <a:pt x="805" y="131"/>
                </a:lnTo>
                <a:lnTo>
                  <a:pt x="805" y="142"/>
                </a:lnTo>
                <a:lnTo>
                  <a:pt x="816" y="153"/>
                </a:lnTo>
                <a:lnTo>
                  <a:pt x="805" y="164"/>
                </a:lnTo>
                <a:lnTo>
                  <a:pt x="794" y="175"/>
                </a:lnTo>
                <a:lnTo>
                  <a:pt x="772" y="196"/>
                </a:lnTo>
                <a:lnTo>
                  <a:pt x="750" y="207"/>
                </a:lnTo>
                <a:lnTo>
                  <a:pt x="729" y="240"/>
                </a:lnTo>
                <a:lnTo>
                  <a:pt x="696" y="262"/>
                </a:lnTo>
                <a:lnTo>
                  <a:pt x="653" y="283"/>
                </a:lnTo>
                <a:lnTo>
                  <a:pt x="609" y="316"/>
                </a:lnTo>
                <a:lnTo>
                  <a:pt x="566" y="349"/>
                </a:lnTo>
                <a:lnTo>
                  <a:pt x="522" y="381"/>
                </a:lnTo>
                <a:lnTo>
                  <a:pt x="424" y="436"/>
                </a:lnTo>
                <a:lnTo>
                  <a:pt x="326" y="479"/>
                </a:lnTo>
                <a:lnTo>
                  <a:pt x="229" y="523"/>
                </a:lnTo>
                <a:lnTo>
                  <a:pt x="174" y="534"/>
                </a:lnTo>
                <a:lnTo>
                  <a:pt x="131" y="555"/>
                </a:lnTo>
                <a:lnTo>
                  <a:pt x="98" y="566"/>
                </a:lnTo>
                <a:lnTo>
                  <a:pt x="66" y="566"/>
                </a:lnTo>
                <a:lnTo>
                  <a:pt x="44" y="577"/>
                </a:lnTo>
                <a:lnTo>
                  <a:pt x="22" y="577"/>
                </a:lnTo>
                <a:lnTo>
                  <a:pt x="11" y="577"/>
                </a:lnTo>
                <a:lnTo>
                  <a:pt x="0" y="577"/>
                </a:lnTo>
                <a:lnTo>
                  <a:pt x="0" y="566"/>
                </a:lnTo>
                <a:lnTo>
                  <a:pt x="11" y="555"/>
                </a:lnTo>
                <a:lnTo>
                  <a:pt x="22" y="545"/>
                </a:lnTo>
                <a:lnTo>
                  <a:pt x="44" y="534"/>
                </a:lnTo>
                <a:lnTo>
                  <a:pt x="66" y="512"/>
                </a:lnTo>
                <a:lnTo>
                  <a:pt x="109" y="490"/>
                </a:lnTo>
                <a:lnTo>
                  <a:pt x="142" y="468"/>
                </a:lnTo>
                <a:lnTo>
                  <a:pt x="196" y="447"/>
                </a:lnTo>
                <a:lnTo>
                  <a:pt x="239" y="414"/>
                </a:lnTo>
                <a:lnTo>
                  <a:pt x="283" y="381"/>
                </a:lnTo>
                <a:lnTo>
                  <a:pt x="326" y="360"/>
                </a:lnTo>
                <a:lnTo>
                  <a:pt x="370" y="338"/>
                </a:lnTo>
                <a:lnTo>
                  <a:pt x="403" y="305"/>
                </a:lnTo>
                <a:lnTo>
                  <a:pt x="435" y="283"/>
                </a:lnTo>
                <a:lnTo>
                  <a:pt x="468" y="262"/>
                </a:lnTo>
                <a:lnTo>
                  <a:pt x="500" y="2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82" name="任意多边形 146481"/>
          <p:cNvSpPr/>
          <p:nvPr/>
        </p:nvSpPr>
        <p:spPr>
          <a:xfrm>
            <a:off x="5073015" y="2653030"/>
            <a:ext cx="787400" cy="374650"/>
          </a:xfrm>
          <a:custGeom>
            <a:avLst/>
            <a:gdLst>
              <a:gd name="txL" fmla="*/ 0 w 1239"/>
              <a:gd name="txT" fmla="*/ 0 h 588"/>
              <a:gd name="txR" fmla="*/ 1239 w 1239"/>
              <a:gd name="txB" fmla="*/ 588 h 588"/>
            </a:gdLst>
            <a:ahLst/>
            <a:cxnLst>
              <a:cxn ang="0">
                <a:pos x="65832105" y="225315020"/>
              </a:cxn>
              <a:cxn ang="0">
                <a:pos x="48465455" y="229780236"/>
              </a:cxn>
              <a:cxn ang="0">
                <a:pos x="35137487" y="238711943"/>
              </a:cxn>
              <a:cxn ang="0">
                <a:pos x="21809518" y="234246090"/>
              </a:cxn>
              <a:cxn ang="0">
                <a:pos x="8885100" y="216383313"/>
              </a:cxn>
              <a:cxn ang="0">
                <a:pos x="0" y="202986389"/>
              </a:cxn>
              <a:cxn ang="0">
                <a:pos x="0" y="194461190"/>
              </a:cxn>
              <a:cxn ang="0">
                <a:pos x="8885100" y="176598414"/>
              </a:cxn>
              <a:cxn ang="0">
                <a:pos x="21809518" y="154675654"/>
              </a:cxn>
              <a:cxn ang="0">
                <a:pos x="30694619" y="123821825"/>
              </a:cxn>
              <a:cxn ang="0">
                <a:pos x="35137487" y="79570435"/>
              </a:cxn>
              <a:cxn ang="0">
                <a:pos x="35137487" y="44250753"/>
              </a:cxn>
              <a:cxn ang="0">
                <a:pos x="26251751" y="26387976"/>
              </a:cxn>
              <a:cxn ang="0">
                <a:pos x="26251751" y="13396923"/>
              </a:cxn>
              <a:cxn ang="0">
                <a:pos x="35137487" y="0"/>
              </a:cxn>
              <a:cxn ang="0">
                <a:pos x="48465455" y="0"/>
              </a:cxn>
              <a:cxn ang="0">
                <a:pos x="61389237" y="0"/>
              </a:cxn>
              <a:cxn ang="0">
                <a:pos x="79159438" y="13396923"/>
              </a:cxn>
              <a:cxn ang="0">
                <a:pos x="92083856" y="30853829"/>
              </a:cxn>
              <a:cxn ang="0">
                <a:pos x="96526089" y="57242442"/>
              </a:cxn>
              <a:cxn ang="0">
                <a:pos x="79159438" y="132347024"/>
              </a:cxn>
              <a:cxn ang="0">
                <a:pos x="79159438" y="141278731"/>
              </a:cxn>
              <a:cxn ang="0">
                <a:pos x="74717206" y="154675654"/>
              </a:cxn>
              <a:cxn ang="0">
                <a:pos x="83602306" y="159141508"/>
              </a:cxn>
              <a:cxn ang="0">
                <a:pos x="96526089" y="159141508"/>
              </a:cxn>
              <a:cxn ang="0">
                <a:pos x="127220707" y="159141508"/>
              </a:cxn>
              <a:cxn ang="0">
                <a:pos x="166801062" y="150209801"/>
              </a:cxn>
              <a:cxn ang="0">
                <a:pos x="193052813" y="145743947"/>
              </a:cxn>
              <a:cxn ang="0">
                <a:pos x="250403368" y="136812877"/>
              </a:cxn>
              <a:cxn ang="0">
                <a:pos x="294021769" y="127881170"/>
              </a:cxn>
              <a:cxn ang="0">
                <a:pos x="338044356" y="119355972"/>
              </a:cxn>
              <a:cxn ang="0">
                <a:pos x="368738975" y="114890118"/>
              </a:cxn>
              <a:cxn ang="0">
                <a:pos x="394990726" y="110424265"/>
              </a:cxn>
              <a:cxn ang="0">
                <a:pos x="417203795" y="110424265"/>
              </a:cxn>
              <a:cxn ang="0">
                <a:pos x="430128213" y="105959048"/>
              </a:cxn>
              <a:cxn ang="0">
                <a:pos x="439013313" y="105959048"/>
              </a:cxn>
              <a:cxn ang="0">
                <a:pos x="452341281" y="110424265"/>
              </a:cxn>
              <a:cxn ang="0">
                <a:pos x="478593032" y="123821825"/>
              </a:cxn>
              <a:cxn ang="0">
                <a:pos x="491921000" y="141278731"/>
              </a:cxn>
              <a:cxn ang="0">
                <a:pos x="500402550" y="150209801"/>
              </a:cxn>
              <a:cxn ang="0">
                <a:pos x="495959682" y="154675654"/>
              </a:cxn>
              <a:cxn ang="0">
                <a:pos x="483035900" y="154675654"/>
              </a:cxn>
              <a:cxn ang="0">
                <a:pos x="465265064" y="159141508"/>
              </a:cxn>
              <a:cxn ang="0">
                <a:pos x="439013313" y="159141508"/>
              </a:cxn>
              <a:cxn ang="0">
                <a:pos x="373181843" y="163606724"/>
              </a:cxn>
              <a:cxn ang="0">
                <a:pos x="302906870" y="167666707"/>
              </a:cxn>
              <a:cxn ang="0">
                <a:pos x="228190299" y="181063630"/>
              </a:cxn>
              <a:cxn ang="0">
                <a:pos x="162358194" y="189995337"/>
              </a:cxn>
              <a:cxn ang="0">
                <a:pos x="136106443" y="198926407"/>
              </a:cxn>
              <a:cxn ang="0">
                <a:pos x="109854057" y="202986389"/>
              </a:cxn>
              <a:cxn ang="0">
                <a:pos x="92083856" y="211917459"/>
              </a:cxn>
              <a:cxn ang="0">
                <a:pos x="74717206" y="216383313"/>
              </a:cxn>
            </a:cxnLst>
            <a:rect l="txL" t="txT" r="txR" b="txB"/>
            <a:pathLst>
              <a:path w="1239" h="588">
                <a:moveTo>
                  <a:pt x="185" y="533"/>
                </a:moveTo>
                <a:lnTo>
                  <a:pt x="163" y="555"/>
                </a:lnTo>
                <a:lnTo>
                  <a:pt x="141" y="566"/>
                </a:lnTo>
                <a:lnTo>
                  <a:pt x="120" y="566"/>
                </a:lnTo>
                <a:lnTo>
                  <a:pt x="109" y="577"/>
                </a:lnTo>
                <a:lnTo>
                  <a:pt x="87" y="588"/>
                </a:lnTo>
                <a:lnTo>
                  <a:pt x="76" y="577"/>
                </a:lnTo>
                <a:lnTo>
                  <a:pt x="54" y="577"/>
                </a:lnTo>
                <a:lnTo>
                  <a:pt x="43" y="555"/>
                </a:lnTo>
                <a:lnTo>
                  <a:pt x="22" y="533"/>
                </a:lnTo>
                <a:lnTo>
                  <a:pt x="11" y="511"/>
                </a:lnTo>
                <a:lnTo>
                  <a:pt x="0" y="500"/>
                </a:lnTo>
                <a:lnTo>
                  <a:pt x="0" y="490"/>
                </a:lnTo>
                <a:lnTo>
                  <a:pt x="0" y="479"/>
                </a:lnTo>
                <a:lnTo>
                  <a:pt x="11" y="457"/>
                </a:lnTo>
                <a:lnTo>
                  <a:pt x="22" y="435"/>
                </a:lnTo>
                <a:lnTo>
                  <a:pt x="43" y="413"/>
                </a:lnTo>
                <a:lnTo>
                  <a:pt x="54" y="381"/>
                </a:lnTo>
                <a:lnTo>
                  <a:pt x="65" y="348"/>
                </a:lnTo>
                <a:lnTo>
                  <a:pt x="76" y="305"/>
                </a:lnTo>
                <a:lnTo>
                  <a:pt x="87" y="250"/>
                </a:lnTo>
                <a:lnTo>
                  <a:pt x="87" y="196"/>
                </a:lnTo>
                <a:lnTo>
                  <a:pt x="87" y="152"/>
                </a:lnTo>
                <a:lnTo>
                  <a:pt x="87" y="109"/>
                </a:lnTo>
                <a:lnTo>
                  <a:pt x="76" y="87"/>
                </a:lnTo>
                <a:lnTo>
                  <a:pt x="65" y="65"/>
                </a:lnTo>
                <a:lnTo>
                  <a:pt x="65" y="43"/>
                </a:lnTo>
                <a:lnTo>
                  <a:pt x="65" y="33"/>
                </a:lnTo>
                <a:lnTo>
                  <a:pt x="76" y="22"/>
                </a:lnTo>
                <a:lnTo>
                  <a:pt x="87" y="0"/>
                </a:lnTo>
                <a:lnTo>
                  <a:pt x="109" y="0"/>
                </a:lnTo>
                <a:lnTo>
                  <a:pt x="120" y="0"/>
                </a:lnTo>
                <a:lnTo>
                  <a:pt x="130" y="0"/>
                </a:lnTo>
                <a:lnTo>
                  <a:pt x="152" y="0"/>
                </a:lnTo>
                <a:lnTo>
                  <a:pt x="174" y="11"/>
                </a:lnTo>
                <a:lnTo>
                  <a:pt x="196" y="33"/>
                </a:lnTo>
                <a:lnTo>
                  <a:pt x="217" y="43"/>
                </a:lnTo>
                <a:lnTo>
                  <a:pt x="228" y="76"/>
                </a:lnTo>
                <a:lnTo>
                  <a:pt x="239" y="98"/>
                </a:lnTo>
                <a:lnTo>
                  <a:pt x="239" y="141"/>
                </a:lnTo>
                <a:lnTo>
                  <a:pt x="207" y="305"/>
                </a:lnTo>
                <a:lnTo>
                  <a:pt x="196" y="326"/>
                </a:lnTo>
                <a:lnTo>
                  <a:pt x="196" y="337"/>
                </a:lnTo>
                <a:lnTo>
                  <a:pt x="196" y="348"/>
                </a:lnTo>
                <a:lnTo>
                  <a:pt x="185" y="370"/>
                </a:lnTo>
                <a:lnTo>
                  <a:pt x="185" y="381"/>
                </a:lnTo>
                <a:lnTo>
                  <a:pt x="196" y="392"/>
                </a:lnTo>
                <a:lnTo>
                  <a:pt x="207" y="392"/>
                </a:lnTo>
                <a:lnTo>
                  <a:pt x="217" y="392"/>
                </a:lnTo>
                <a:lnTo>
                  <a:pt x="239" y="392"/>
                </a:lnTo>
                <a:lnTo>
                  <a:pt x="272" y="392"/>
                </a:lnTo>
                <a:lnTo>
                  <a:pt x="315" y="392"/>
                </a:lnTo>
                <a:lnTo>
                  <a:pt x="359" y="381"/>
                </a:lnTo>
                <a:lnTo>
                  <a:pt x="413" y="370"/>
                </a:lnTo>
                <a:lnTo>
                  <a:pt x="446" y="370"/>
                </a:lnTo>
                <a:lnTo>
                  <a:pt x="478" y="359"/>
                </a:lnTo>
                <a:lnTo>
                  <a:pt x="554" y="348"/>
                </a:lnTo>
                <a:lnTo>
                  <a:pt x="620" y="337"/>
                </a:lnTo>
                <a:lnTo>
                  <a:pt x="674" y="326"/>
                </a:lnTo>
                <a:lnTo>
                  <a:pt x="728" y="315"/>
                </a:lnTo>
                <a:lnTo>
                  <a:pt x="783" y="305"/>
                </a:lnTo>
                <a:lnTo>
                  <a:pt x="837" y="294"/>
                </a:lnTo>
                <a:lnTo>
                  <a:pt x="881" y="294"/>
                </a:lnTo>
                <a:lnTo>
                  <a:pt x="913" y="283"/>
                </a:lnTo>
                <a:lnTo>
                  <a:pt x="946" y="283"/>
                </a:lnTo>
                <a:lnTo>
                  <a:pt x="978" y="272"/>
                </a:lnTo>
                <a:lnTo>
                  <a:pt x="1011" y="272"/>
                </a:lnTo>
                <a:lnTo>
                  <a:pt x="1033" y="272"/>
                </a:lnTo>
                <a:lnTo>
                  <a:pt x="1055" y="261"/>
                </a:lnTo>
                <a:lnTo>
                  <a:pt x="1065" y="261"/>
                </a:lnTo>
                <a:lnTo>
                  <a:pt x="1087" y="261"/>
                </a:lnTo>
                <a:lnTo>
                  <a:pt x="1109" y="261"/>
                </a:lnTo>
                <a:lnTo>
                  <a:pt x="1120" y="272"/>
                </a:lnTo>
                <a:lnTo>
                  <a:pt x="1152" y="283"/>
                </a:lnTo>
                <a:lnTo>
                  <a:pt x="1185" y="305"/>
                </a:lnTo>
                <a:lnTo>
                  <a:pt x="1207" y="326"/>
                </a:lnTo>
                <a:lnTo>
                  <a:pt x="1218" y="348"/>
                </a:lnTo>
                <a:lnTo>
                  <a:pt x="1228" y="359"/>
                </a:lnTo>
                <a:lnTo>
                  <a:pt x="1239" y="370"/>
                </a:lnTo>
                <a:lnTo>
                  <a:pt x="1228" y="370"/>
                </a:lnTo>
                <a:lnTo>
                  <a:pt x="1228" y="381"/>
                </a:lnTo>
                <a:lnTo>
                  <a:pt x="1218" y="381"/>
                </a:lnTo>
                <a:lnTo>
                  <a:pt x="1196" y="381"/>
                </a:lnTo>
                <a:lnTo>
                  <a:pt x="1185" y="392"/>
                </a:lnTo>
                <a:lnTo>
                  <a:pt x="1152" y="392"/>
                </a:lnTo>
                <a:lnTo>
                  <a:pt x="1131" y="392"/>
                </a:lnTo>
                <a:lnTo>
                  <a:pt x="1087" y="392"/>
                </a:lnTo>
                <a:lnTo>
                  <a:pt x="1011" y="392"/>
                </a:lnTo>
                <a:lnTo>
                  <a:pt x="924" y="403"/>
                </a:lnTo>
                <a:lnTo>
                  <a:pt x="837" y="403"/>
                </a:lnTo>
                <a:lnTo>
                  <a:pt x="750" y="413"/>
                </a:lnTo>
                <a:lnTo>
                  <a:pt x="663" y="435"/>
                </a:lnTo>
                <a:lnTo>
                  <a:pt x="565" y="446"/>
                </a:lnTo>
                <a:lnTo>
                  <a:pt x="489" y="457"/>
                </a:lnTo>
                <a:lnTo>
                  <a:pt x="402" y="468"/>
                </a:lnTo>
                <a:lnTo>
                  <a:pt x="370" y="479"/>
                </a:lnTo>
                <a:lnTo>
                  <a:pt x="337" y="490"/>
                </a:lnTo>
                <a:lnTo>
                  <a:pt x="304" y="490"/>
                </a:lnTo>
                <a:lnTo>
                  <a:pt x="272" y="500"/>
                </a:lnTo>
                <a:lnTo>
                  <a:pt x="250" y="511"/>
                </a:lnTo>
                <a:lnTo>
                  <a:pt x="228" y="522"/>
                </a:lnTo>
                <a:lnTo>
                  <a:pt x="207" y="522"/>
                </a:lnTo>
                <a:lnTo>
                  <a:pt x="185" y="5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83" name="任意多边形 146482"/>
          <p:cNvSpPr/>
          <p:nvPr/>
        </p:nvSpPr>
        <p:spPr>
          <a:xfrm>
            <a:off x="5336540" y="2238693"/>
            <a:ext cx="447675" cy="96837"/>
          </a:xfrm>
          <a:custGeom>
            <a:avLst/>
            <a:gdLst>
              <a:gd name="txL" fmla="*/ 0 w 707"/>
              <a:gd name="txT" fmla="*/ 0 h 152"/>
              <a:gd name="txR" fmla="*/ 707 w 707"/>
              <a:gd name="txB" fmla="*/ 152 h 152"/>
            </a:gdLst>
            <a:ahLst/>
            <a:cxnLst>
              <a:cxn ang="0">
                <a:pos x="283469456" y="35311102"/>
              </a:cxn>
              <a:cxn ang="0">
                <a:pos x="143939860" y="48705188"/>
              </a:cxn>
              <a:cxn ang="0">
                <a:pos x="0" y="61693451"/>
              </a:cxn>
              <a:cxn ang="0">
                <a:pos x="0" y="30847044"/>
              </a:cxn>
              <a:cxn ang="0">
                <a:pos x="21651133" y="26382349"/>
              </a:cxn>
              <a:cxn ang="0">
                <a:pos x="43703085" y="21917653"/>
              </a:cxn>
              <a:cxn ang="0">
                <a:pos x="69764482" y="17452958"/>
              </a:cxn>
              <a:cxn ang="0">
                <a:pos x="100236775" y="13394086"/>
              </a:cxn>
              <a:cxn ang="0">
                <a:pos x="113468199" y="8929391"/>
              </a:cxn>
              <a:cxn ang="0">
                <a:pos x="135119333" y="8929391"/>
              </a:cxn>
              <a:cxn ang="0">
                <a:pos x="152761020" y="8929391"/>
              </a:cxn>
              <a:cxn ang="0">
                <a:pos x="174412154" y="4464695"/>
              </a:cxn>
              <a:cxn ang="0">
                <a:pos x="200473551" y="4464695"/>
              </a:cxn>
              <a:cxn ang="0">
                <a:pos x="226534948" y="4464695"/>
              </a:cxn>
              <a:cxn ang="0">
                <a:pos x="252997796" y="0"/>
              </a:cxn>
              <a:cxn ang="0">
                <a:pos x="283469456" y="0"/>
              </a:cxn>
              <a:cxn ang="0">
                <a:pos x="283469456" y="35311102"/>
              </a:cxn>
              <a:cxn ang="0">
                <a:pos x="283469456" y="35311102"/>
              </a:cxn>
            </a:cxnLst>
            <a:rect l="txL" t="txT" r="txR" b="txB"/>
            <a:pathLst>
              <a:path w="707" h="152">
                <a:moveTo>
                  <a:pt x="707" y="87"/>
                </a:moveTo>
                <a:lnTo>
                  <a:pt x="359" y="120"/>
                </a:lnTo>
                <a:lnTo>
                  <a:pt x="0" y="152"/>
                </a:lnTo>
                <a:lnTo>
                  <a:pt x="0" y="76"/>
                </a:lnTo>
                <a:lnTo>
                  <a:pt x="54" y="65"/>
                </a:lnTo>
                <a:lnTo>
                  <a:pt x="109" y="54"/>
                </a:lnTo>
                <a:lnTo>
                  <a:pt x="174" y="43"/>
                </a:lnTo>
                <a:lnTo>
                  <a:pt x="250" y="33"/>
                </a:lnTo>
                <a:lnTo>
                  <a:pt x="283" y="22"/>
                </a:lnTo>
                <a:lnTo>
                  <a:pt x="337" y="22"/>
                </a:lnTo>
                <a:lnTo>
                  <a:pt x="381" y="22"/>
                </a:lnTo>
                <a:lnTo>
                  <a:pt x="435" y="11"/>
                </a:lnTo>
                <a:lnTo>
                  <a:pt x="500" y="11"/>
                </a:lnTo>
                <a:lnTo>
                  <a:pt x="565" y="11"/>
                </a:lnTo>
                <a:lnTo>
                  <a:pt x="631" y="0"/>
                </a:lnTo>
                <a:lnTo>
                  <a:pt x="707" y="0"/>
                </a:lnTo>
                <a:lnTo>
                  <a:pt x="707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84" name="任意多边形 146483"/>
          <p:cNvSpPr/>
          <p:nvPr/>
        </p:nvSpPr>
        <p:spPr>
          <a:xfrm>
            <a:off x="5280978" y="2376805"/>
            <a:ext cx="958850" cy="850900"/>
          </a:xfrm>
          <a:custGeom>
            <a:avLst/>
            <a:gdLst>
              <a:gd name="txL" fmla="*/ 0 w 1511"/>
              <a:gd name="txT" fmla="*/ 0 h 1338"/>
              <a:gd name="txR" fmla="*/ 1511 w 1511"/>
              <a:gd name="txB" fmla="*/ 1338 h 1338"/>
            </a:gdLst>
            <a:ahLst/>
            <a:cxnLst>
              <a:cxn ang="0">
                <a:pos x="8859368" y="87761622"/>
              </a:cxn>
              <a:cxn ang="0">
                <a:pos x="17718736" y="61473391"/>
              </a:cxn>
              <a:cxn ang="0">
                <a:pos x="65638391" y="61473391"/>
              </a:cxn>
              <a:cxn ang="0">
                <a:pos x="122821007" y="57024927"/>
              </a:cxn>
              <a:cxn ang="0">
                <a:pos x="144566151" y="52575826"/>
              </a:cxn>
              <a:cxn ang="0">
                <a:pos x="214634543" y="48127362"/>
              </a:cxn>
              <a:cxn ang="0">
                <a:pos x="310878080" y="35185796"/>
              </a:cxn>
              <a:cxn ang="0">
                <a:pos x="367657103" y="30736696"/>
              </a:cxn>
              <a:cxn ang="0">
                <a:pos x="407120983" y="21839131"/>
              </a:cxn>
              <a:cxn ang="0">
                <a:pos x="442155497" y="17390666"/>
              </a:cxn>
              <a:cxn ang="0">
                <a:pos x="468330008" y="12941566"/>
              </a:cxn>
              <a:cxn ang="0">
                <a:pos x="481618742" y="8493101"/>
              </a:cxn>
              <a:cxn ang="0">
                <a:pos x="503364521" y="0"/>
              </a:cxn>
              <a:cxn ang="0">
                <a:pos x="516653256" y="4044001"/>
              </a:cxn>
              <a:cxn ang="0">
                <a:pos x="538398400" y="12941566"/>
              </a:cxn>
              <a:cxn ang="0">
                <a:pos x="564975869" y="30736696"/>
              </a:cxn>
              <a:cxn ang="0">
                <a:pos x="591151014" y="52575826"/>
              </a:cxn>
              <a:cxn ang="0">
                <a:pos x="604037425" y="65922492"/>
              </a:cxn>
              <a:cxn ang="0">
                <a:pos x="604037425" y="74820057"/>
              </a:cxn>
              <a:cxn ang="0">
                <a:pos x="591151014" y="92210087"/>
              </a:cxn>
              <a:cxn ang="0">
                <a:pos x="577862280" y="114454317"/>
              </a:cxn>
              <a:cxn ang="0">
                <a:pos x="569002912" y="149639478"/>
              </a:cxn>
              <a:cxn ang="0">
                <a:pos x="564975869" y="220010434"/>
              </a:cxn>
              <a:cxn ang="0">
                <a:pos x="542828401" y="342957852"/>
              </a:cxn>
              <a:cxn ang="0">
                <a:pos x="525512623" y="404835707"/>
              </a:cxn>
              <a:cxn ang="0">
                <a:pos x="498934520" y="457412170"/>
              </a:cxn>
              <a:cxn ang="0">
                <a:pos x="468330008" y="497046430"/>
              </a:cxn>
              <a:cxn ang="0">
                <a:pos x="437725496" y="527783126"/>
              </a:cxn>
              <a:cxn ang="0">
                <a:pos x="420409718" y="536680691"/>
              </a:cxn>
              <a:cxn ang="0">
                <a:pos x="407120983" y="536680691"/>
              </a:cxn>
              <a:cxn ang="0">
                <a:pos x="398261616" y="527783126"/>
              </a:cxn>
              <a:cxn ang="0">
                <a:pos x="394235207" y="510392460"/>
              </a:cxn>
              <a:cxn ang="0">
                <a:pos x="367657103" y="461860634"/>
              </a:cxn>
              <a:cxn ang="0">
                <a:pos x="337052591" y="440021504"/>
              </a:cxn>
              <a:cxn ang="0">
                <a:pos x="324166815" y="422226374"/>
              </a:cxn>
              <a:cxn ang="0">
                <a:pos x="319736814" y="413733272"/>
              </a:cxn>
              <a:cxn ang="0">
                <a:pos x="345911959" y="413733272"/>
              </a:cxn>
              <a:cxn ang="0">
                <a:pos x="394235207" y="426674838"/>
              </a:cxn>
              <a:cxn ang="0">
                <a:pos x="424839719" y="426674838"/>
              </a:cxn>
              <a:cxn ang="0">
                <a:pos x="451014230" y="404835707"/>
              </a:cxn>
              <a:cxn ang="0">
                <a:pos x="459873598" y="378143013"/>
              </a:cxn>
              <a:cxn ang="0">
                <a:pos x="472760009" y="330016287"/>
              </a:cxn>
              <a:cxn ang="0">
                <a:pos x="490478110" y="241850200"/>
              </a:cxn>
              <a:cxn ang="0">
                <a:pos x="498934520" y="136293448"/>
              </a:cxn>
              <a:cxn ang="0">
                <a:pos x="498934520" y="105556752"/>
              </a:cxn>
              <a:cxn ang="0">
                <a:pos x="494908111" y="78864058"/>
              </a:cxn>
              <a:cxn ang="0">
                <a:pos x="481618742" y="70370956"/>
              </a:cxn>
              <a:cxn ang="0">
                <a:pos x="442155497" y="61473391"/>
              </a:cxn>
              <a:cxn ang="0">
                <a:pos x="424839719" y="61473391"/>
              </a:cxn>
              <a:cxn ang="0">
                <a:pos x="398261616" y="65922492"/>
              </a:cxn>
              <a:cxn ang="0">
                <a:pos x="367657103" y="65922492"/>
              </a:cxn>
              <a:cxn ang="0">
                <a:pos x="324166815" y="70370956"/>
              </a:cxn>
              <a:cxn ang="0">
                <a:pos x="271414200" y="78864058"/>
              </a:cxn>
              <a:cxn ang="0">
                <a:pos x="219063910" y="83313158"/>
              </a:cxn>
              <a:cxn ang="0">
                <a:pos x="170741296" y="92210087"/>
              </a:cxn>
              <a:cxn ang="0">
                <a:pos x="131277416" y="96659187"/>
              </a:cxn>
              <a:cxn ang="0">
                <a:pos x="100672904" y="101107652"/>
              </a:cxn>
              <a:cxn ang="0">
                <a:pos x="83357127" y="105556752"/>
              </a:cxn>
              <a:cxn ang="0">
                <a:pos x="56779658" y="110005217"/>
              </a:cxn>
              <a:cxn ang="0">
                <a:pos x="21745144" y="101107652"/>
              </a:cxn>
            </a:cxnLst>
            <a:rect l="txL" t="txT" r="txR" b="txB"/>
            <a:pathLst>
              <a:path w="1511" h="1338">
                <a:moveTo>
                  <a:pt x="54" y="250"/>
                </a:moveTo>
                <a:lnTo>
                  <a:pt x="33" y="239"/>
                </a:lnTo>
                <a:lnTo>
                  <a:pt x="22" y="217"/>
                </a:lnTo>
                <a:lnTo>
                  <a:pt x="11" y="185"/>
                </a:lnTo>
                <a:lnTo>
                  <a:pt x="0" y="152"/>
                </a:lnTo>
                <a:lnTo>
                  <a:pt x="44" y="152"/>
                </a:lnTo>
                <a:lnTo>
                  <a:pt x="87" y="152"/>
                </a:lnTo>
                <a:lnTo>
                  <a:pt x="131" y="152"/>
                </a:lnTo>
                <a:lnTo>
                  <a:pt x="163" y="152"/>
                </a:lnTo>
                <a:lnTo>
                  <a:pt x="228" y="152"/>
                </a:lnTo>
                <a:lnTo>
                  <a:pt x="294" y="141"/>
                </a:lnTo>
                <a:lnTo>
                  <a:pt x="305" y="141"/>
                </a:lnTo>
                <a:lnTo>
                  <a:pt x="315" y="141"/>
                </a:lnTo>
                <a:lnTo>
                  <a:pt x="337" y="141"/>
                </a:lnTo>
                <a:lnTo>
                  <a:pt x="359" y="130"/>
                </a:lnTo>
                <a:lnTo>
                  <a:pt x="402" y="130"/>
                </a:lnTo>
                <a:lnTo>
                  <a:pt x="468" y="130"/>
                </a:lnTo>
                <a:lnTo>
                  <a:pt x="533" y="119"/>
                </a:lnTo>
                <a:lnTo>
                  <a:pt x="598" y="108"/>
                </a:lnTo>
                <a:lnTo>
                  <a:pt x="685" y="98"/>
                </a:lnTo>
                <a:lnTo>
                  <a:pt x="772" y="87"/>
                </a:lnTo>
                <a:lnTo>
                  <a:pt x="826" y="87"/>
                </a:lnTo>
                <a:lnTo>
                  <a:pt x="870" y="76"/>
                </a:lnTo>
                <a:lnTo>
                  <a:pt x="913" y="76"/>
                </a:lnTo>
                <a:lnTo>
                  <a:pt x="946" y="65"/>
                </a:lnTo>
                <a:lnTo>
                  <a:pt x="979" y="65"/>
                </a:lnTo>
                <a:lnTo>
                  <a:pt x="1011" y="54"/>
                </a:lnTo>
                <a:lnTo>
                  <a:pt x="1044" y="54"/>
                </a:lnTo>
                <a:lnTo>
                  <a:pt x="1076" y="43"/>
                </a:lnTo>
                <a:lnTo>
                  <a:pt x="1098" y="43"/>
                </a:lnTo>
                <a:lnTo>
                  <a:pt x="1120" y="43"/>
                </a:lnTo>
                <a:lnTo>
                  <a:pt x="1142" y="32"/>
                </a:lnTo>
                <a:lnTo>
                  <a:pt x="1163" y="32"/>
                </a:lnTo>
                <a:lnTo>
                  <a:pt x="1174" y="32"/>
                </a:lnTo>
                <a:lnTo>
                  <a:pt x="1185" y="32"/>
                </a:lnTo>
                <a:lnTo>
                  <a:pt x="1196" y="21"/>
                </a:lnTo>
                <a:lnTo>
                  <a:pt x="1229" y="10"/>
                </a:lnTo>
                <a:lnTo>
                  <a:pt x="1250" y="0"/>
                </a:lnTo>
                <a:lnTo>
                  <a:pt x="1261" y="0"/>
                </a:lnTo>
                <a:lnTo>
                  <a:pt x="1272" y="10"/>
                </a:lnTo>
                <a:lnTo>
                  <a:pt x="1283" y="10"/>
                </a:lnTo>
                <a:lnTo>
                  <a:pt x="1294" y="21"/>
                </a:lnTo>
                <a:lnTo>
                  <a:pt x="1316" y="21"/>
                </a:lnTo>
                <a:lnTo>
                  <a:pt x="1337" y="32"/>
                </a:lnTo>
                <a:lnTo>
                  <a:pt x="1359" y="43"/>
                </a:lnTo>
                <a:lnTo>
                  <a:pt x="1381" y="65"/>
                </a:lnTo>
                <a:lnTo>
                  <a:pt x="1403" y="76"/>
                </a:lnTo>
                <a:lnTo>
                  <a:pt x="1435" y="98"/>
                </a:lnTo>
                <a:lnTo>
                  <a:pt x="1446" y="119"/>
                </a:lnTo>
                <a:lnTo>
                  <a:pt x="1468" y="130"/>
                </a:lnTo>
                <a:lnTo>
                  <a:pt x="1479" y="141"/>
                </a:lnTo>
                <a:lnTo>
                  <a:pt x="1490" y="152"/>
                </a:lnTo>
                <a:lnTo>
                  <a:pt x="1500" y="163"/>
                </a:lnTo>
                <a:lnTo>
                  <a:pt x="1500" y="174"/>
                </a:lnTo>
                <a:lnTo>
                  <a:pt x="1511" y="174"/>
                </a:lnTo>
                <a:lnTo>
                  <a:pt x="1500" y="185"/>
                </a:lnTo>
                <a:lnTo>
                  <a:pt x="1490" y="195"/>
                </a:lnTo>
                <a:lnTo>
                  <a:pt x="1479" y="217"/>
                </a:lnTo>
                <a:lnTo>
                  <a:pt x="1468" y="228"/>
                </a:lnTo>
                <a:lnTo>
                  <a:pt x="1446" y="239"/>
                </a:lnTo>
                <a:lnTo>
                  <a:pt x="1446" y="261"/>
                </a:lnTo>
                <a:lnTo>
                  <a:pt x="1435" y="283"/>
                </a:lnTo>
                <a:lnTo>
                  <a:pt x="1424" y="304"/>
                </a:lnTo>
                <a:lnTo>
                  <a:pt x="1424" y="337"/>
                </a:lnTo>
                <a:lnTo>
                  <a:pt x="1413" y="370"/>
                </a:lnTo>
                <a:lnTo>
                  <a:pt x="1413" y="413"/>
                </a:lnTo>
                <a:lnTo>
                  <a:pt x="1403" y="457"/>
                </a:lnTo>
                <a:lnTo>
                  <a:pt x="1403" y="544"/>
                </a:lnTo>
                <a:lnTo>
                  <a:pt x="1392" y="642"/>
                </a:lnTo>
                <a:lnTo>
                  <a:pt x="1370" y="740"/>
                </a:lnTo>
                <a:lnTo>
                  <a:pt x="1348" y="848"/>
                </a:lnTo>
                <a:lnTo>
                  <a:pt x="1337" y="903"/>
                </a:lnTo>
                <a:lnTo>
                  <a:pt x="1326" y="957"/>
                </a:lnTo>
                <a:lnTo>
                  <a:pt x="1305" y="1001"/>
                </a:lnTo>
                <a:lnTo>
                  <a:pt x="1283" y="1055"/>
                </a:lnTo>
                <a:lnTo>
                  <a:pt x="1261" y="1088"/>
                </a:lnTo>
                <a:lnTo>
                  <a:pt x="1239" y="1131"/>
                </a:lnTo>
                <a:lnTo>
                  <a:pt x="1218" y="1164"/>
                </a:lnTo>
                <a:lnTo>
                  <a:pt x="1185" y="1197"/>
                </a:lnTo>
                <a:lnTo>
                  <a:pt x="1163" y="1229"/>
                </a:lnTo>
                <a:lnTo>
                  <a:pt x="1131" y="1262"/>
                </a:lnTo>
                <a:lnTo>
                  <a:pt x="1109" y="1284"/>
                </a:lnTo>
                <a:lnTo>
                  <a:pt x="1087" y="1305"/>
                </a:lnTo>
                <a:lnTo>
                  <a:pt x="1076" y="1316"/>
                </a:lnTo>
                <a:lnTo>
                  <a:pt x="1055" y="1327"/>
                </a:lnTo>
                <a:lnTo>
                  <a:pt x="1044" y="1327"/>
                </a:lnTo>
                <a:lnTo>
                  <a:pt x="1033" y="1338"/>
                </a:lnTo>
                <a:lnTo>
                  <a:pt x="1022" y="1338"/>
                </a:lnTo>
                <a:lnTo>
                  <a:pt x="1011" y="1327"/>
                </a:lnTo>
                <a:lnTo>
                  <a:pt x="1000" y="1327"/>
                </a:lnTo>
                <a:lnTo>
                  <a:pt x="1000" y="1316"/>
                </a:lnTo>
                <a:lnTo>
                  <a:pt x="989" y="1305"/>
                </a:lnTo>
                <a:lnTo>
                  <a:pt x="989" y="1295"/>
                </a:lnTo>
                <a:lnTo>
                  <a:pt x="979" y="1273"/>
                </a:lnTo>
                <a:lnTo>
                  <a:pt x="979" y="1262"/>
                </a:lnTo>
                <a:lnTo>
                  <a:pt x="968" y="1218"/>
                </a:lnTo>
                <a:lnTo>
                  <a:pt x="946" y="1175"/>
                </a:lnTo>
                <a:lnTo>
                  <a:pt x="913" y="1142"/>
                </a:lnTo>
                <a:lnTo>
                  <a:pt x="881" y="1110"/>
                </a:lnTo>
                <a:lnTo>
                  <a:pt x="859" y="1099"/>
                </a:lnTo>
                <a:lnTo>
                  <a:pt x="837" y="1088"/>
                </a:lnTo>
                <a:lnTo>
                  <a:pt x="826" y="1066"/>
                </a:lnTo>
                <a:lnTo>
                  <a:pt x="815" y="1055"/>
                </a:lnTo>
                <a:lnTo>
                  <a:pt x="805" y="1044"/>
                </a:lnTo>
                <a:lnTo>
                  <a:pt x="794" y="1033"/>
                </a:lnTo>
                <a:lnTo>
                  <a:pt x="794" y="1023"/>
                </a:lnTo>
                <a:lnTo>
                  <a:pt x="815" y="1023"/>
                </a:lnTo>
                <a:lnTo>
                  <a:pt x="837" y="1023"/>
                </a:lnTo>
                <a:lnTo>
                  <a:pt x="859" y="1023"/>
                </a:lnTo>
                <a:lnTo>
                  <a:pt x="902" y="1033"/>
                </a:lnTo>
                <a:lnTo>
                  <a:pt x="935" y="1044"/>
                </a:lnTo>
                <a:lnTo>
                  <a:pt x="979" y="1055"/>
                </a:lnTo>
                <a:lnTo>
                  <a:pt x="1000" y="1055"/>
                </a:lnTo>
                <a:lnTo>
                  <a:pt x="1033" y="1055"/>
                </a:lnTo>
                <a:lnTo>
                  <a:pt x="1055" y="1055"/>
                </a:lnTo>
                <a:lnTo>
                  <a:pt x="1076" y="1044"/>
                </a:lnTo>
                <a:lnTo>
                  <a:pt x="1098" y="1023"/>
                </a:lnTo>
                <a:lnTo>
                  <a:pt x="1120" y="1001"/>
                </a:lnTo>
                <a:lnTo>
                  <a:pt x="1131" y="979"/>
                </a:lnTo>
                <a:lnTo>
                  <a:pt x="1142" y="957"/>
                </a:lnTo>
                <a:lnTo>
                  <a:pt x="1142" y="935"/>
                </a:lnTo>
                <a:lnTo>
                  <a:pt x="1153" y="892"/>
                </a:lnTo>
                <a:lnTo>
                  <a:pt x="1163" y="859"/>
                </a:lnTo>
                <a:lnTo>
                  <a:pt x="1174" y="816"/>
                </a:lnTo>
                <a:lnTo>
                  <a:pt x="1185" y="761"/>
                </a:lnTo>
                <a:lnTo>
                  <a:pt x="1196" y="707"/>
                </a:lnTo>
                <a:lnTo>
                  <a:pt x="1218" y="598"/>
                </a:lnTo>
                <a:lnTo>
                  <a:pt x="1229" y="511"/>
                </a:lnTo>
                <a:lnTo>
                  <a:pt x="1239" y="424"/>
                </a:lnTo>
                <a:lnTo>
                  <a:pt x="1239" y="337"/>
                </a:lnTo>
                <a:lnTo>
                  <a:pt x="1239" y="315"/>
                </a:lnTo>
                <a:lnTo>
                  <a:pt x="1239" y="283"/>
                </a:lnTo>
                <a:lnTo>
                  <a:pt x="1239" y="261"/>
                </a:lnTo>
                <a:lnTo>
                  <a:pt x="1239" y="239"/>
                </a:lnTo>
                <a:lnTo>
                  <a:pt x="1229" y="217"/>
                </a:lnTo>
                <a:lnTo>
                  <a:pt x="1229" y="195"/>
                </a:lnTo>
                <a:lnTo>
                  <a:pt x="1229" y="185"/>
                </a:lnTo>
                <a:lnTo>
                  <a:pt x="1218" y="174"/>
                </a:lnTo>
                <a:lnTo>
                  <a:pt x="1196" y="174"/>
                </a:lnTo>
                <a:lnTo>
                  <a:pt x="1174" y="163"/>
                </a:lnTo>
                <a:lnTo>
                  <a:pt x="1142" y="152"/>
                </a:lnTo>
                <a:lnTo>
                  <a:pt x="1098" y="152"/>
                </a:lnTo>
                <a:lnTo>
                  <a:pt x="1087" y="152"/>
                </a:lnTo>
                <a:lnTo>
                  <a:pt x="1076" y="152"/>
                </a:lnTo>
                <a:lnTo>
                  <a:pt x="1055" y="152"/>
                </a:lnTo>
                <a:lnTo>
                  <a:pt x="1033" y="152"/>
                </a:lnTo>
                <a:lnTo>
                  <a:pt x="1011" y="163"/>
                </a:lnTo>
                <a:lnTo>
                  <a:pt x="989" y="163"/>
                </a:lnTo>
                <a:lnTo>
                  <a:pt x="968" y="163"/>
                </a:lnTo>
                <a:lnTo>
                  <a:pt x="935" y="163"/>
                </a:lnTo>
                <a:lnTo>
                  <a:pt x="913" y="163"/>
                </a:lnTo>
                <a:lnTo>
                  <a:pt x="881" y="174"/>
                </a:lnTo>
                <a:lnTo>
                  <a:pt x="837" y="174"/>
                </a:lnTo>
                <a:lnTo>
                  <a:pt x="805" y="174"/>
                </a:lnTo>
                <a:lnTo>
                  <a:pt x="761" y="185"/>
                </a:lnTo>
                <a:lnTo>
                  <a:pt x="729" y="185"/>
                </a:lnTo>
                <a:lnTo>
                  <a:pt x="674" y="195"/>
                </a:lnTo>
                <a:lnTo>
                  <a:pt x="631" y="195"/>
                </a:lnTo>
                <a:lnTo>
                  <a:pt x="587" y="206"/>
                </a:lnTo>
                <a:lnTo>
                  <a:pt x="544" y="206"/>
                </a:lnTo>
                <a:lnTo>
                  <a:pt x="500" y="217"/>
                </a:lnTo>
                <a:lnTo>
                  <a:pt x="457" y="217"/>
                </a:lnTo>
                <a:lnTo>
                  <a:pt x="424" y="228"/>
                </a:lnTo>
                <a:lnTo>
                  <a:pt x="392" y="228"/>
                </a:lnTo>
                <a:lnTo>
                  <a:pt x="359" y="239"/>
                </a:lnTo>
                <a:lnTo>
                  <a:pt x="326" y="239"/>
                </a:lnTo>
                <a:lnTo>
                  <a:pt x="305" y="239"/>
                </a:lnTo>
                <a:lnTo>
                  <a:pt x="272" y="250"/>
                </a:lnTo>
                <a:lnTo>
                  <a:pt x="250" y="250"/>
                </a:lnTo>
                <a:lnTo>
                  <a:pt x="228" y="250"/>
                </a:lnTo>
                <a:lnTo>
                  <a:pt x="218" y="261"/>
                </a:lnTo>
                <a:lnTo>
                  <a:pt x="207" y="261"/>
                </a:lnTo>
                <a:lnTo>
                  <a:pt x="185" y="261"/>
                </a:lnTo>
                <a:lnTo>
                  <a:pt x="141" y="272"/>
                </a:lnTo>
                <a:lnTo>
                  <a:pt x="120" y="272"/>
                </a:lnTo>
                <a:lnTo>
                  <a:pt x="87" y="272"/>
                </a:lnTo>
                <a:lnTo>
                  <a:pt x="54" y="2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80" name="任意多边形 146479"/>
          <p:cNvSpPr/>
          <p:nvPr/>
        </p:nvSpPr>
        <p:spPr>
          <a:xfrm>
            <a:off x="5307965" y="2481580"/>
            <a:ext cx="317500" cy="323850"/>
          </a:xfrm>
          <a:custGeom>
            <a:avLst/>
            <a:gdLst>
              <a:gd name="txL" fmla="*/ 0 w 500"/>
              <a:gd name="txT" fmla="*/ 0 h 511"/>
              <a:gd name="txR" fmla="*/ 500 w 500"/>
              <a:gd name="txB" fmla="*/ 511 h 511"/>
            </a:gdLst>
            <a:ahLst/>
            <a:cxnLst>
              <a:cxn ang="0">
                <a:pos x="162096450" y="113666280"/>
              </a:cxn>
              <a:cxn ang="0">
                <a:pos x="144354550" y="126519513"/>
              </a:cxn>
              <a:cxn ang="0">
                <a:pos x="122580400" y="144191836"/>
              </a:cxn>
              <a:cxn ang="0">
                <a:pos x="96370775" y="161462357"/>
              </a:cxn>
              <a:cxn ang="0">
                <a:pos x="70161150" y="179135314"/>
              </a:cxn>
              <a:cxn ang="0">
                <a:pos x="52419250" y="187971159"/>
              </a:cxn>
              <a:cxn ang="0">
                <a:pos x="39112825" y="192389715"/>
              </a:cxn>
              <a:cxn ang="0">
                <a:pos x="30645100" y="196807638"/>
              </a:cxn>
              <a:cxn ang="0">
                <a:pos x="21774150" y="200824392"/>
              </a:cxn>
              <a:cxn ang="0">
                <a:pos x="12903200" y="205242314"/>
              </a:cxn>
              <a:cxn ang="0">
                <a:pos x="8467725" y="205242314"/>
              </a:cxn>
              <a:cxn ang="0">
                <a:pos x="4032250" y="205242314"/>
              </a:cxn>
              <a:cxn ang="0">
                <a:pos x="0" y="205242314"/>
              </a:cxn>
              <a:cxn ang="0">
                <a:pos x="0" y="200824392"/>
              </a:cxn>
              <a:cxn ang="0">
                <a:pos x="0" y="200824392"/>
              </a:cxn>
              <a:cxn ang="0">
                <a:pos x="4032250" y="196807638"/>
              </a:cxn>
              <a:cxn ang="0">
                <a:pos x="8467725" y="192389715"/>
              </a:cxn>
              <a:cxn ang="0">
                <a:pos x="12903200" y="183553237"/>
              </a:cxn>
              <a:cxn ang="0">
                <a:pos x="21774150" y="179135314"/>
              </a:cxn>
              <a:cxn ang="0">
                <a:pos x="30645100" y="170298836"/>
              </a:cxn>
              <a:cxn ang="0">
                <a:pos x="39112825" y="161462357"/>
              </a:cxn>
              <a:cxn ang="0">
                <a:pos x="52419250" y="148609758"/>
              </a:cxn>
              <a:cxn ang="0">
                <a:pos x="65725675" y="135355357"/>
              </a:cxn>
              <a:cxn ang="0">
                <a:pos x="78628875" y="118084836"/>
              </a:cxn>
              <a:cxn ang="0">
                <a:pos x="96370775" y="100411879"/>
              </a:cxn>
              <a:cxn ang="0">
                <a:pos x="109273975" y="78722802"/>
              </a:cxn>
              <a:cxn ang="0">
                <a:pos x="127015875" y="56632556"/>
              </a:cxn>
              <a:cxn ang="0">
                <a:pos x="140322300" y="30525556"/>
              </a:cxn>
              <a:cxn ang="0">
                <a:pos x="157660975" y="0"/>
              </a:cxn>
              <a:cxn ang="0">
                <a:pos x="166531925" y="12852599"/>
              </a:cxn>
              <a:cxn ang="0">
                <a:pos x="179435125" y="21689077"/>
              </a:cxn>
              <a:cxn ang="0">
                <a:pos x="183870600" y="30525556"/>
              </a:cxn>
              <a:cxn ang="0">
                <a:pos x="192741550" y="39361401"/>
              </a:cxn>
              <a:cxn ang="0">
                <a:pos x="197177025" y="48197879"/>
              </a:cxn>
              <a:cxn ang="0">
                <a:pos x="201612500" y="52214000"/>
              </a:cxn>
              <a:cxn ang="0">
                <a:pos x="201612500" y="61050478"/>
              </a:cxn>
              <a:cxn ang="0">
                <a:pos x="201612500" y="61050478"/>
              </a:cxn>
              <a:cxn ang="0">
                <a:pos x="197177025" y="69886957"/>
              </a:cxn>
              <a:cxn ang="0">
                <a:pos x="188306075" y="83141358"/>
              </a:cxn>
              <a:cxn ang="0">
                <a:pos x="174999650" y="95993957"/>
              </a:cxn>
              <a:cxn ang="0">
                <a:pos x="162096450" y="113666280"/>
              </a:cxn>
              <a:cxn ang="0">
                <a:pos x="162096450" y="113666280"/>
              </a:cxn>
            </a:cxnLst>
            <a:rect l="txL" t="txT" r="txR" b="txB"/>
            <a:pathLst>
              <a:path w="500" h="511">
                <a:moveTo>
                  <a:pt x="402" y="283"/>
                </a:moveTo>
                <a:lnTo>
                  <a:pt x="358" y="315"/>
                </a:lnTo>
                <a:lnTo>
                  <a:pt x="304" y="359"/>
                </a:lnTo>
                <a:lnTo>
                  <a:pt x="239" y="402"/>
                </a:lnTo>
                <a:lnTo>
                  <a:pt x="174" y="446"/>
                </a:lnTo>
                <a:lnTo>
                  <a:pt x="130" y="468"/>
                </a:lnTo>
                <a:lnTo>
                  <a:pt x="97" y="479"/>
                </a:lnTo>
                <a:lnTo>
                  <a:pt x="76" y="490"/>
                </a:lnTo>
                <a:lnTo>
                  <a:pt x="54" y="500"/>
                </a:lnTo>
                <a:lnTo>
                  <a:pt x="32" y="511"/>
                </a:lnTo>
                <a:lnTo>
                  <a:pt x="21" y="511"/>
                </a:lnTo>
                <a:lnTo>
                  <a:pt x="10" y="511"/>
                </a:lnTo>
                <a:lnTo>
                  <a:pt x="0" y="511"/>
                </a:lnTo>
                <a:lnTo>
                  <a:pt x="0" y="500"/>
                </a:lnTo>
                <a:lnTo>
                  <a:pt x="10" y="490"/>
                </a:lnTo>
                <a:lnTo>
                  <a:pt x="21" y="479"/>
                </a:lnTo>
                <a:lnTo>
                  <a:pt x="32" y="457"/>
                </a:lnTo>
                <a:lnTo>
                  <a:pt x="54" y="446"/>
                </a:lnTo>
                <a:lnTo>
                  <a:pt x="76" y="424"/>
                </a:lnTo>
                <a:lnTo>
                  <a:pt x="97" y="402"/>
                </a:lnTo>
                <a:lnTo>
                  <a:pt x="130" y="370"/>
                </a:lnTo>
                <a:lnTo>
                  <a:pt x="163" y="337"/>
                </a:lnTo>
                <a:lnTo>
                  <a:pt x="195" y="294"/>
                </a:lnTo>
                <a:lnTo>
                  <a:pt x="239" y="250"/>
                </a:lnTo>
                <a:lnTo>
                  <a:pt x="271" y="196"/>
                </a:lnTo>
                <a:lnTo>
                  <a:pt x="315" y="141"/>
                </a:lnTo>
                <a:lnTo>
                  <a:pt x="348" y="76"/>
                </a:lnTo>
                <a:lnTo>
                  <a:pt x="391" y="0"/>
                </a:lnTo>
                <a:lnTo>
                  <a:pt x="413" y="32"/>
                </a:lnTo>
                <a:lnTo>
                  <a:pt x="445" y="54"/>
                </a:lnTo>
                <a:lnTo>
                  <a:pt x="456" y="76"/>
                </a:lnTo>
                <a:lnTo>
                  <a:pt x="478" y="98"/>
                </a:lnTo>
                <a:lnTo>
                  <a:pt x="489" y="120"/>
                </a:lnTo>
                <a:lnTo>
                  <a:pt x="500" y="130"/>
                </a:lnTo>
                <a:lnTo>
                  <a:pt x="500" y="152"/>
                </a:lnTo>
                <a:lnTo>
                  <a:pt x="489" y="174"/>
                </a:lnTo>
                <a:lnTo>
                  <a:pt x="467" y="207"/>
                </a:lnTo>
                <a:lnTo>
                  <a:pt x="434" y="239"/>
                </a:lnTo>
                <a:lnTo>
                  <a:pt x="402" y="28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481" name="任意多边形 146480"/>
          <p:cNvSpPr/>
          <p:nvPr/>
        </p:nvSpPr>
        <p:spPr>
          <a:xfrm>
            <a:off x="5522278" y="2632393"/>
            <a:ext cx="344487" cy="138112"/>
          </a:xfrm>
          <a:custGeom>
            <a:avLst/>
            <a:gdLst>
              <a:gd name="txL" fmla="*/ 0 w 543"/>
              <a:gd name="txT" fmla="*/ 0 h 218"/>
              <a:gd name="txR" fmla="*/ 543 w 543"/>
              <a:gd name="txB" fmla="*/ 218 h 218"/>
            </a:gdLst>
            <a:ahLst/>
            <a:cxnLst>
              <a:cxn ang="0">
                <a:pos x="0" y="0"/>
              </a:cxn>
              <a:cxn ang="0">
                <a:pos x="26161345" y="0"/>
              </a:cxn>
              <a:cxn ang="0">
                <a:pos x="47895112" y="0"/>
              </a:cxn>
              <a:cxn ang="0">
                <a:pos x="70031733" y="0"/>
              </a:cxn>
              <a:cxn ang="0">
                <a:pos x="91765500" y="0"/>
              </a:cxn>
              <a:cxn ang="0">
                <a:pos x="109072324" y="0"/>
              </a:cxn>
              <a:cxn ang="0">
                <a:pos x="126782001" y="4415149"/>
              </a:cxn>
              <a:cxn ang="0">
                <a:pos x="144088190" y="4415149"/>
              </a:cxn>
              <a:cxn ang="0">
                <a:pos x="152942712" y="8830298"/>
              </a:cxn>
              <a:cxn ang="0">
                <a:pos x="166224811" y="8830298"/>
              </a:cxn>
              <a:cxn ang="0">
                <a:pos x="174677114" y="13245448"/>
              </a:cxn>
              <a:cxn ang="0">
                <a:pos x="183531635" y="17660597"/>
              </a:cxn>
              <a:cxn ang="0">
                <a:pos x="192386156" y="17660597"/>
              </a:cxn>
              <a:cxn ang="0">
                <a:pos x="196813734" y="26490895"/>
              </a:cxn>
              <a:cxn ang="0">
                <a:pos x="205668255" y="30504379"/>
              </a:cxn>
              <a:cxn ang="0">
                <a:pos x="209692980" y="34919529"/>
              </a:cxn>
              <a:cxn ang="0">
                <a:pos x="214119923" y="43749827"/>
              </a:cxn>
              <a:cxn ang="0">
                <a:pos x="218547501" y="56995275"/>
              </a:cxn>
              <a:cxn ang="0">
                <a:pos x="218547501" y="65423908"/>
              </a:cxn>
              <a:cxn ang="0">
                <a:pos x="218547501" y="74254206"/>
              </a:cxn>
              <a:cxn ang="0">
                <a:pos x="218547501" y="83084505"/>
              </a:cxn>
              <a:cxn ang="0">
                <a:pos x="214119923" y="83084505"/>
              </a:cxn>
              <a:cxn ang="0">
                <a:pos x="205668255" y="87499654"/>
              </a:cxn>
              <a:cxn ang="0">
                <a:pos x="192386156" y="83084505"/>
              </a:cxn>
              <a:cxn ang="0">
                <a:pos x="179104057" y="83084505"/>
              </a:cxn>
              <a:cxn ang="0">
                <a:pos x="166224811" y="78669355"/>
              </a:cxn>
              <a:cxn ang="0">
                <a:pos x="148515768" y="74254206"/>
              </a:cxn>
              <a:cxn ang="0">
                <a:pos x="126782001" y="65423908"/>
              </a:cxn>
              <a:cxn ang="0">
                <a:pos x="100620656" y="56995275"/>
              </a:cxn>
              <a:cxn ang="0">
                <a:pos x="78484035" y="43749827"/>
              </a:cxn>
              <a:cxn ang="0">
                <a:pos x="56749634" y="34919529"/>
              </a:cxn>
              <a:cxn ang="0">
                <a:pos x="39040591" y="30504379"/>
              </a:cxn>
              <a:cxn ang="0">
                <a:pos x="26161345" y="22075746"/>
              </a:cxn>
              <a:cxn ang="0">
                <a:pos x="12879246" y="13245448"/>
              </a:cxn>
              <a:cxn ang="0">
                <a:pos x="4427578" y="8830298"/>
              </a:cxn>
              <a:cxn ang="0">
                <a:pos x="0" y="4415149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543" h="218">
                <a:moveTo>
                  <a:pt x="0" y="0"/>
                </a:moveTo>
                <a:lnTo>
                  <a:pt x="65" y="0"/>
                </a:lnTo>
                <a:lnTo>
                  <a:pt x="119" y="0"/>
                </a:lnTo>
                <a:lnTo>
                  <a:pt x="174" y="0"/>
                </a:lnTo>
                <a:lnTo>
                  <a:pt x="228" y="0"/>
                </a:lnTo>
                <a:lnTo>
                  <a:pt x="271" y="0"/>
                </a:lnTo>
                <a:lnTo>
                  <a:pt x="315" y="11"/>
                </a:lnTo>
                <a:lnTo>
                  <a:pt x="358" y="11"/>
                </a:lnTo>
                <a:lnTo>
                  <a:pt x="380" y="22"/>
                </a:lnTo>
                <a:lnTo>
                  <a:pt x="413" y="22"/>
                </a:lnTo>
                <a:lnTo>
                  <a:pt x="434" y="33"/>
                </a:lnTo>
                <a:lnTo>
                  <a:pt x="456" y="44"/>
                </a:lnTo>
                <a:lnTo>
                  <a:pt x="478" y="44"/>
                </a:lnTo>
                <a:lnTo>
                  <a:pt x="489" y="66"/>
                </a:lnTo>
                <a:lnTo>
                  <a:pt x="511" y="76"/>
                </a:lnTo>
                <a:lnTo>
                  <a:pt x="521" y="87"/>
                </a:lnTo>
                <a:lnTo>
                  <a:pt x="532" y="109"/>
                </a:lnTo>
                <a:lnTo>
                  <a:pt x="543" y="142"/>
                </a:lnTo>
                <a:lnTo>
                  <a:pt x="543" y="163"/>
                </a:lnTo>
                <a:lnTo>
                  <a:pt x="543" y="185"/>
                </a:lnTo>
                <a:lnTo>
                  <a:pt x="543" y="207"/>
                </a:lnTo>
                <a:lnTo>
                  <a:pt x="532" y="207"/>
                </a:lnTo>
                <a:lnTo>
                  <a:pt x="511" y="218"/>
                </a:lnTo>
                <a:lnTo>
                  <a:pt x="478" y="207"/>
                </a:lnTo>
                <a:lnTo>
                  <a:pt x="445" y="207"/>
                </a:lnTo>
                <a:lnTo>
                  <a:pt x="413" y="196"/>
                </a:lnTo>
                <a:lnTo>
                  <a:pt x="369" y="185"/>
                </a:lnTo>
                <a:lnTo>
                  <a:pt x="315" y="163"/>
                </a:lnTo>
                <a:lnTo>
                  <a:pt x="250" y="142"/>
                </a:lnTo>
                <a:lnTo>
                  <a:pt x="195" y="109"/>
                </a:lnTo>
                <a:lnTo>
                  <a:pt x="141" y="87"/>
                </a:lnTo>
                <a:lnTo>
                  <a:pt x="97" y="76"/>
                </a:lnTo>
                <a:lnTo>
                  <a:pt x="65" y="55"/>
                </a:lnTo>
                <a:lnTo>
                  <a:pt x="32" y="33"/>
                </a:lnTo>
                <a:lnTo>
                  <a:pt x="11" y="22"/>
                </a:lnTo>
                <a:lnTo>
                  <a:pt x="0" y="11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869315" y="1471334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葛</a:t>
            </a:r>
          </a:p>
        </p:txBody>
      </p:sp>
      <p:sp>
        <p:nvSpPr>
          <p:cNvPr id="31" name="矩形 30"/>
          <p:cNvSpPr/>
          <p:nvPr/>
        </p:nvSpPr>
        <p:spPr>
          <a:xfrm>
            <a:off x="861695" y="723939"/>
            <a:ext cx="135318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ɡě</a:t>
            </a:r>
          </a:p>
        </p:txBody>
      </p:sp>
      <p:pic>
        <p:nvPicPr>
          <p:cNvPr id="3792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506627" y="2991330"/>
            <a:ext cx="3497263" cy="1612285"/>
            <a:chOff x="506627" y="2991330"/>
            <a:chExt cx="3497263" cy="1612285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517260" y="299133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506627" y="3744913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姓葛  葛天氏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506627" y="3362805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G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艹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20597" y="414195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十二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14880" y="1617345"/>
            <a:ext cx="1698625" cy="62230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上宽下窄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617980"/>
            <a:ext cx="1837690" cy="118681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“曰” 要扁小，末笔竖折稍偏左。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223125" y="3001963"/>
            <a:ext cx="1821490" cy="1241425"/>
            <a:chOff x="6397625" y="2122488"/>
            <a:chExt cx="182149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24508" y="2259972"/>
              <a:ext cx="1694607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易错提示：下部是不是框内是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人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6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6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6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6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6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6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6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46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46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6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6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719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8533" name="任意多边形 148532"/>
          <p:cNvSpPr/>
          <p:nvPr/>
        </p:nvSpPr>
        <p:spPr>
          <a:xfrm>
            <a:off x="4908550" y="1791018"/>
            <a:ext cx="233363" cy="207962"/>
          </a:xfrm>
          <a:custGeom>
            <a:avLst/>
            <a:gdLst>
              <a:gd name="txL" fmla="*/ 0 w 369"/>
              <a:gd name="txT" fmla="*/ 0 h 327"/>
              <a:gd name="txR" fmla="*/ 369 w 369"/>
              <a:gd name="txB" fmla="*/ 327 h 327"/>
            </a:gdLst>
            <a:ahLst/>
            <a:cxnLst>
              <a:cxn ang="0">
                <a:pos x="0" y="8897848"/>
              </a:cxn>
              <a:cxn ang="0">
                <a:pos x="0" y="4449242"/>
              </a:cxn>
              <a:cxn ang="0">
                <a:pos x="4399746" y="4449242"/>
              </a:cxn>
              <a:cxn ang="0">
                <a:pos x="8399171" y="0"/>
              </a:cxn>
              <a:cxn ang="0">
                <a:pos x="17198031" y="0"/>
              </a:cxn>
              <a:cxn ang="0">
                <a:pos x="30396637" y="0"/>
              </a:cxn>
              <a:cxn ang="0">
                <a:pos x="43194922" y="4449242"/>
              </a:cxn>
              <a:cxn ang="0">
                <a:pos x="60793275" y="8897848"/>
              </a:cxn>
              <a:cxn ang="0">
                <a:pos x="82391052" y="17796332"/>
              </a:cxn>
              <a:cxn ang="0">
                <a:pos x="95589026" y="22244938"/>
              </a:cxn>
              <a:cxn ang="0">
                <a:pos x="104388519" y="26289704"/>
              </a:cxn>
              <a:cxn ang="0">
                <a:pos x="112787057" y="35187552"/>
              </a:cxn>
              <a:cxn ang="0">
                <a:pos x="121586550" y="39636794"/>
              </a:cxn>
              <a:cxn ang="0">
                <a:pos x="125985664" y="44086036"/>
              </a:cxn>
              <a:cxn ang="0">
                <a:pos x="134785156" y="48534642"/>
              </a:cxn>
              <a:cxn ang="0">
                <a:pos x="139184270" y="57433126"/>
              </a:cxn>
              <a:cxn ang="0">
                <a:pos x="139184270" y="61881732"/>
              </a:cxn>
              <a:cxn ang="0">
                <a:pos x="147583441" y="79273588"/>
              </a:cxn>
              <a:cxn ang="0">
                <a:pos x="147583441" y="92620678"/>
              </a:cxn>
              <a:cxn ang="0">
                <a:pos x="147583441" y="105563292"/>
              </a:cxn>
              <a:cxn ang="0">
                <a:pos x="139184270" y="114461140"/>
              </a:cxn>
              <a:cxn ang="0">
                <a:pos x="139184270" y="123359624"/>
              </a:cxn>
              <a:cxn ang="0">
                <a:pos x="134785156" y="127808230"/>
              </a:cxn>
              <a:cxn ang="0">
                <a:pos x="130385410" y="132257472"/>
              </a:cxn>
              <a:cxn ang="0">
                <a:pos x="125985664" y="132257472"/>
              </a:cxn>
              <a:cxn ang="0">
                <a:pos x="117186804" y="132257472"/>
              </a:cxn>
              <a:cxn ang="0">
                <a:pos x="112787057" y="132257472"/>
              </a:cxn>
              <a:cxn ang="0">
                <a:pos x="108387943" y="127808230"/>
              </a:cxn>
              <a:cxn ang="0">
                <a:pos x="99988773" y="123359624"/>
              </a:cxn>
              <a:cxn ang="0">
                <a:pos x="86790166" y="114461140"/>
              </a:cxn>
              <a:cxn ang="0">
                <a:pos x="69592135" y="101114050"/>
              </a:cxn>
              <a:cxn ang="0">
                <a:pos x="60793275" y="92620678"/>
              </a:cxn>
              <a:cxn ang="0">
                <a:pos x="51994415" y="83722830"/>
              </a:cxn>
              <a:cxn ang="0">
                <a:pos x="43194922" y="74824346"/>
              </a:cxn>
              <a:cxn ang="0">
                <a:pos x="34796384" y="61881732"/>
              </a:cxn>
              <a:cxn ang="0">
                <a:pos x="25996891" y="52983884"/>
              </a:cxn>
              <a:cxn ang="0">
                <a:pos x="21597777" y="39636794"/>
              </a:cxn>
              <a:cxn ang="0">
                <a:pos x="12798285" y="30738946"/>
              </a:cxn>
              <a:cxn ang="0">
                <a:pos x="8399171" y="26289704"/>
              </a:cxn>
              <a:cxn ang="0">
                <a:pos x="4399746" y="17796332"/>
              </a:cxn>
              <a:cxn ang="0">
                <a:pos x="0" y="13347090"/>
              </a:cxn>
              <a:cxn ang="0">
                <a:pos x="0" y="13347090"/>
              </a:cxn>
              <a:cxn ang="0">
                <a:pos x="0" y="8897848"/>
              </a:cxn>
              <a:cxn ang="0">
                <a:pos x="0" y="8897848"/>
              </a:cxn>
            </a:cxnLst>
            <a:rect l="txL" t="txT" r="txR" b="txB"/>
            <a:pathLst>
              <a:path w="369" h="327">
                <a:moveTo>
                  <a:pt x="0" y="22"/>
                </a:moveTo>
                <a:lnTo>
                  <a:pt x="0" y="11"/>
                </a:lnTo>
                <a:lnTo>
                  <a:pt x="11" y="11"/>
                </a:lnTo>
                <a:lnTo>
                  <a:pt x="21" y="0"/>
                </a:lnTo>
                <a:lnTo>
                  <a:pt x="43" y="0"/>
                </a:lnTo>
                <a:lnTo>
                  <a:pt x="76" y="0"/>
                </a:lnTo>
                <a:lnTo>
                  <a:pt x="108" y="11"/>
                </a:lnTo>
                <a:lnTo>
                  <a:pt x="152" y="22"/>
                </a:lnTo>
                <a:lnTo>
                  <a:pt x="206" y="44"/>
                </a:lnTo>
                <a:lnTo>
                  <a:pt x="239" y="55"/>
                </a:lnTo>
                <a:lnTo>
                  <a:pt x="261" y="65"/>
                </a:lnTo>
                <a:lnTo>
                  <a:pt x="282" y="87"/>
                </a:lnTo>
                <a:lnTo>
                  <a:pt x="304" y="98"/>
                </a:lnTo>
                <a:lnTo>
                  <a:pt x="315" y="109"/>
                </a:lnTo>
                <a:lnTo>
                  <a:pt x="337" y="120"/>
                </a:lnTo>
                <a:lnTo>
                  <a:pt x="348" y="142"/>
                </a:lnTo>
                <a:lnTo>
                  <a:pt x="348" y="153"/>
                </a:lnTo>
                <a:lnTo>
                  <a:pt x="369" y="196"/>
                </a:lnTo>
                <a:lnTo>
                  <a:pt x="369" y="229"/>
                </a:lnTo>
                <a:lnTo>
                  <a:pt x="369" y="261"/>
                </a:lnTo>
                <a:lnTo>
                  <a:pt x="348" y="283"/>
                </a:lnTo>
                <a:lnTo>
                  <a:pt x="348" y="305"/>
                </a:lnTo>
                <a:lnTo>
                  <a:pt x="337" y="316"/>
                </a:lnTo>
                <a:lnTo>
                  <a:pt x="326" y="327"/>
                </a:lnTo>
                <a:lnTo>
                  <a:pt x="315" y="327"/>
                </a:lnTo>
                <a:lnTo>
                  <a:pt x="293" y="327"/>
                </a:lnTo>
                <a:lnTo>
                  <a:pt x="282" y="327"/>
                </a:lnTo>
                <a:lnTo>
                  <a:pt x="271" y="316"/>
                </a:lnTo>
                <a:lnTo>
                  <a:pt x="250" y="305"/>
                </a:lnTo>
                <a:lnTo>
                  <a:pt x="217" y="283"/>
                </a:lnTo>
                <a:lnTo>
                  <a:pt x="174" y="250"/>
                </a:lnTo>
                <a:lnTo>
                  <a:pt x="152" y="229"/>
                </a:lnTo>
                <a:lnTo>
                  <a:pt x="130" y="207"/>
                </a:lnTo>
                <a:lnTo>
                  <a:pt x="108" y="185"/>
                </a:lnTo>
                <a:lnTo>
                  <a:pt x="87" y="153"/>
                </a:lnTo>
                <a:lnTo>
                  <a:pt x="65" y="131"/>
                </a:lnTo>
                <a:lnTo>
                  <a:pt x="54" y="98"/>
                </a:lnTo>
                <a:lnTo>
                  <a:pt x="32" y="76"/>
                </a:lnTo>
                <a:lnTo>
                  <a:pt x="21" y="65"/>
                </a:lnTo>
                <a:lnTo>
                  <a:pt x="11" y="44"/>
                </a:lnTo>
                <a:lnTo>
                  <a:pt x="0" y="33"/>
                </a:lnTo>
                <a:lnTo>
                  <a:pt x="0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8535" name="任意多边形 148534"/>
          <p:cNvSpPr/>
          <p:nvPr/>
        </p:nvSpPr>
        <p:spPr>
          <a:xfrm>
            <a:off x="5881688" y="1771968"/>
            <a:ext cx="219075" cy="171450"/>
          </a:xfrm>
          <a:custGeom>
            <a:avLst/>
            <a:gdLst>
              <a:gd name="txL" fmla="*/ 0 w 347"/>
              <a:gd name="txT" fmla="*/ 0 h 272"/>
              <a:gd name="txR" fmla="*/ 347 w 347"/>
              <a:gd name="txB" fmla="*/ 272 h 272"/>
            </a:gdLst>
            <a:ahLst/>
            <a:cxnLst>
              <a:cxn ang="0">
                <a:pos x="134325173" y="94958717"/>
              </a:cxn>
              <a:cxn ang="0">
                <a:pos x="129940517" y="103699515"/>
              </a:cxn>
              <a:cxn ang="0">
                <a:pos x="125555860" y="108070230"/>
              </a:cxn>
              <a:cxn ang="0">
                <a:pos x="121171203" y="108070230"/>
              </a:cxn>
              <a:cxn ang="0">
                <a:pos x="116787178" y="108070230"/>
              </a:cxn>
              <a:cxn ang="0">
                <a:pos x="112402521" y="108070230"/>
              </a:cxn>
              <a:cxn ang="0">
                <a:pos x="108017864" y="108070230"/>
              </a:cxn>
              <a:cxn ang="0">
                <a:pos x="99647558" y="103699515"/>
              </a:cxn>
              <a:cxn ang="0">
                <a:pos x="95262901" y="94958717"/>
              </a:cxn>
              <a:cxn ang="0">
                <a:pos x="86494219" y="90588003"/>
              </a:cxn>
              <a:cxn ang="0">
                <a:pos x="73340880" y="81847204"/>
              </a:cxn>
              <a:cxn ang="0">
                <a:pos x="64969943" y="73503515"/>
              </a:cxn>
              <a:cxn ang="0">
                <a:pos x="56201261" y="60392002"/>
              </a:cxn>
              <a:cxn ang="0">
                <a:pos x="43047922" y="51651203"/>
              </a:cxn>
              <a:cxn ang="0">
                <a:pos x="30292959" y="38539691"/>
              </a:cxn>
              <a:cxn ang="0">
                <a:pos x="21523645" y="30196001"/>
              </a:cxn>
              <a:cxn ang="0">
                <a:pos x="12754963" y="21455203"/>
              </a:cxn>
              <a:cxn ang="0">
                <a:pos x="8370306" y="12714404"/>
              </a:cxn>
              <a:cxn ang="0">
                <a:pos x="3985650" y="8343690"/>
              </a:cxn>
              <a:cxn ang="0">
                <a:pos x="3985650" y="3972976"/>
              </a:cxn>
              <a:cxn ang="0">
                <a:pos x="0" y="0"/>
              </a:cxn>
              <a:cxn ang="0">
                <a:pos x="17139620" y="0"/>
              </a:cxn>
              <a:cxn ang="0">
                <a:pos x="34677615" y="0"/>
              </a:cxn>
              <a:cxn ang="0">
                <a:pos x="47431947" y="0"/>
              </a:cxn>
              <a:cxn ang="0">
                <a:pos x="60585917" y="3972976"/>
              </a:cxn>
              <a:cxn ang="0">
                <a:pos x="73340880" y="3972976"/>
              </a:cxn>
              <a:cxn ang="0">
                <a:pos x="82109563" y="3972976"/>
              </a:cxn>
              <a:cxn ang="0">
                <a:pos x="90878876" y="8343690"/>
              </a:cxn>
              <a:cxn ang="0">
                <a:pos x="99647558" y="8343690"/>
              </a:cxn>
              <a:cxn ang="0">
                <a:pos x="108017864" y="17084488"/>
              </a:cxn>
              <a:cxn ang="0">
                <a:pos x="116787178" y="25825917"/>
              </a:cxn>
              <a:cxn ang="0">
                <a:pos x="125555860" y="34566715"/>
              </a:cxn>
              <a:cxn ang="0">
                <a:pos x="134325173" y="47280489"/>
              </a:cxn>
              <a:cxn ang="0">
                <a:pos x="134325173" y="64762716"/>
              </a:cxn>
              <a:cxn ang="0">
                <a:pos x="138310823" y="73503515"/>
              </a:cxn>
              <a:cxn ang="0">
                <a:pos x="134325173" y="86217919"/>
              </a:cxn>
              <a:cxn ang="0">
                <a:pos x="134325173" y="94958717"/>
              </a:cxn>
              <a:cxn ang="0">
                <a:pos x="134325173" y="94958717"/>
              </a:cxn>
            </a:cxnLst>
            <a:rect l="txL" t="txT" r="txR" b="txB"/>
            <a:pathLst>
              <a:path w="347" h="272">
                <a:moveTo>
                  <a:pt x="337" y="239"/>
                </a:moveTo>
                <a:lnTo>
                  <a:pt x="326" y="261"/>
                </a:lnTo>
                <a:lnTo>
                  <a:pt x="315" y="272"/>
                </a:lnTo>
                <a:lnTo>
                  <a:pt x="304" y="272"/>
                </a:lnTo>
                <a:lnTo>
                  <a:pt x="293" y="272"/>
                </a:lnTo>
                <a:lnTo>
                  <a:pt x="282" y="272"/>
                </a:lnTo>
                <a:lnTo>
                  <a:pt x="271" y="272"/>
                </a:lnTo>
                <a:lnTo>
                  <a:pt x="250" y="261"/>
                </a:lnTo>
                <a:lnTo>
                  <a:pt x="239" y="239"/>
                </a:lnTo>
                <a:lnTo>
                  <a:pt x="217" y="228"/>
                </a:lnTo>
                <a:lnTo>
                  <a:pt x="184" y="206"/>
                </a:lnTo>
                <a:lnTo>
                  <a:pt x="163" y="185"/>
                </a:lnTo>
                <a:lnTo>
                  <a:pt x="141" y="152"/>
                </a:lnTo>
                <a:lnTo>
                  <a:pt x="108" y="130"/>
                </a:lnTo>
                <a:lnTo>
                  <a:pt x="76" y="97"/>
                </a:lnTo>
                <a:lnTo>
                  <a:pt x="54" y="76"/>
                </a:lnTo>
                <a:lnTo>
                  <a:pt x="32" y="54"/>
                </a:lnTo>
                <a:lnTo>
                  <a:pt x="21" y="32"/>
                </a:lnTo>
                <a:lnTo>
                  <a:pt x="10" y="21"/>
                </a:lnTo>
                <a:lnTo>
                  <a:pt x="10" y="10"/>
                </a:lnTo>
                <a:lnTo>
                  <a:pt x="0" y="0"/>
                </a:lnTo>
                <a:lnTo>
                  <a:pt x="43" y="0"/>
                </a:lnTo>
                <a:lnTo>
                  <a:pt x="87" y="0"/>
                </a:lnTo>
                <a:lnTo>
                  <a:pt x="119" y="0"/>
                </a:lnTo>
                <a:lnTo>
                  <a:pt x="152" y="10"/>
                </a:lnTo>
                <a:lnTo>
                  <a:pt x="184" y="10"/>
                </a:lnTo>
                <a:lnTo>
                  <a:pt x="206" y="10"/>
                </a:lnTo>
                <a:lnTo>
                  <a:pt x="228" y="21"/>
                </a:lnTo>
                <a:lnTo>
                  <a:pt x="250" y="21"/>
                </a:lnTo>
                <a:lnTo>
                  <a:pt x="271" y="43"/>
                </a:lnTo>
                <a:lnTo>
                  <a:pt x="293" y="65"/>
                </a:lnTo>
                <a:lnTo>
                  <a:pt x="315" y="87"/>
                </a:lnTo>
                <a:lnTo>
                  <a:pt x="337" y="119"/>
                </a:lnTo>
                <a:lnTo>
                  <a:pt x="337" y="163"/>
                </a:lnTo>
                <a:lnTo>
                  <a:pt x="347" y="185"/>
                </a:lnTo>
                <a:lnTo>
                  <a:pt x="337" y="217"/>
                </a:lnTo>
                <a:lnTo>
                  <a:pt x="337" y="2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8536" name="任意多边形 148535"/>
          <p:cNvSpPr/>
          <p:nvPr/>
        </p:nvSpPr>
        <p:spPr>
          <a:xfrm>
            <a:off x="5749925" y="2337118"/>
            <a:ext cx="331788" cy="263525"/>
          </a:xfrm>
          <a:custGeom>
            <a:avLst/>
            <a:gdLst>
              <a:gd name="txL" fmla="*/ 0 w 522"/>
              <a:gd name="txT" fmla="*/ 0 h 413"/>
              <a:gd name="txR" fmla="*/ 522 w 522"/>
              <a:gd name="txB" fmla="*/ 413 h 413"/>
            </a:gdLst>
            <a:ahLst/>
            <a:cxnLst>
              <a:cxn ang="0">
                <a:pos x="157963504" y="52928326"/>
              </a:cxn>
              <a:cxn ang="0">
                <a:pos x="175739586" y="66363635"/>
              </a:cxn>
              <a:cxn ang="0">
                <a:pos x="184627310" y="70842284"/>
              </a:cxn>
              <a:cxn ang="0">
                <a:pos x="188667242" y="75320932"/>
              </a:cxn>
              <a:cxn ang="0">
                <a:pos x="193111421" y="84278230"/>
              </a:cxn>
              <a:cxn ang="0">
                <a:pos x="201999780" y="92827798"/>
              </a:cxn>
              <a:cxn ang="0">
                <a:pos x="201999780" y="97306447"/>
              </a:cxn>
              <a:cxn ang="0">
                <a:pos x="206443324" y="106263744"/>
              </a:cxn>
              <a:cxn ang="0">
                <a:pos x="210887504" y="124177702"/>
              </a:cxn>
              <a:cxn ang="0">
                <a:pos x="210887504" y="137205918"/>
              </a:cxn>
              <a:cxn ang="0">
                <a:pos x="210887504" y="146163216"/>
              </a:cxn>
              <a:cxn ang="0">
                <a:pos x="210887504" y="155120514"/>
              </a:cxn>
              <a:cxn ang="0">
                <a:pos x="206443324" y="159598525"/>
              </a:cxn>
              <a:cxn ang="0">
                <a:pos x="206443324" y="164077173"/>
              </a:cxn>
              <a:cxn ang="0">
                <a:pos x="201999780" y="168148730"/>
              </a:cxn>
              <a:cxn ang="0">
                <a:pos x="201999780" y="168148730"/>
              </a:cxn>
              <a:cxn ang="0">
                <a:pos x="193111421" y="168148730"/>
              </a:cxn>
              <a:cxn ang="0">
                <a:pos x="184627310" y="164077173"/>
              </a:cxn>
              <a:cxn ang="0">
                <a:pos x="175739586" y="164077173"/>
              </a:cxn>
              <a:cxn ang="0">
                <a:pos x="171295407" y="159598525"/>
              </a:cxn>
              <a:cxn ang="0">
                <a:pos x="162407684" y="150641865"/>
              </a:cxn>
              <a:cxn ang="0">
                <a:pos x="149479393" y="141684567"/>
              </a:cxn>
              <a:cxn ang="0">
                <a:pos x="136147490" y="132727269"/>
              </a:cxn>
              <a:cxn ang="0">
                <a:pos x="122815587" y="119699053"/>
              </a:cxn>
              <a:cxn ang="0">
                <a:pos x="105443752" y="101785096"/>
              </a:cxn>
              <a:cxn ang="0">
                <a:pos x="83627737" y="84278230"/>
              </a:cxn>
              <a:cxn ang="0">
                <a:pos x="65851655" y="66363635"/>
              </a:cxn>
              <a:cxn ang="0">
                <a:pos x="48479820" y="52928326"/>
              </a:cxn>
              <a:cxn ang="0">
                <a:pos x="30703738" y="35421461"/>
              </a:cxn>
              <a:cxn ang="0">
                <a:pos x="21816014" y="26464163"/>
              </a:cxn>
              <a:cxn ang="0">
                <a:pos x="13331903" y="17506865"/>
              </a:cxn>
              <a:cxn ang="0">
                <a:pos x="4444179" y="8957298"/>
              </a:cxn>
              <a:cxn ang="0">
                <a:pos x="0" y="4478649"/>
              </a:cxn>
              <a:cxn ang="0">
                <a:pos x="0" y="0"/>
              </a:cxn>
              <a:cxn ang="0">
                <a:pos x="0" y="0"/>
              </a:cxn>
              <a:cxn ang="0">
                <a:pos x="4444179" y="0"/>
              </a:cxn>
              <a:cxn ang="0">
                <a:pos x="8887723" y="0"/>
              </a:cxn>
              <a:cxn ang="0">
                <a:pos x="17371835" y="0"/>
              </a:cxn>
              <a:cxn ang="0">
                <a:pos x="26260194" y="0"/>
              </a:cxn>
              <a:cxn ang="0">
                <a:pos x="35147917" y="4478649"/>
              </a:cxn>
              <a:cxn ang="0">
                <a:pos x="48479820" y="4478649"/>
              </a:cxn>
              <a:cxn ang="0">
                <a:pos x="61408111" y="8957298"/>
              </a:cxn>
              <a:cxn ang="0">
                <a:pos x="92111849" y="17506865"/>
              </a:cxn>
              <a:cxn ang="0">
                <a:pos x="118775655" y="30942812"/>
              </a:cxn>
              <a:cxn ang="0">
                <a:pos x="136147490" y="39899472"/>
              </a:cxn>
              <a:cxn ang="0">
                <a:pos x="157963504" y="52928326"/>
              </a:cxn>
              <a:cxn ang="0">
                <a:pos x="157963504" y="52928326"/>
              </a:cxn>
            </a:cxnLst>
            <a:rect l="txL" t="txT" r="txR" b="txB"/>
            <a:pathLst>
              <a:path w="522" h="413">
                <a:moveTo>
                  <a:pt x="391" y="130"/>
                </a:moveTo>
                <a:lnTo>
                  <a:pt x="435" y="163"/>
                </a:lnTo>
                <a:lnTo>
                  <a:pt x="457" y="174"/>
                </a:lnTo>
                <a:lnTo>
                  <a:pt x="467" y="185"/>
                </a:lnTo>
                <a:lnTo>
                  <a:pt x="478" y="207"/>
                </a:lnTo>
                <a:lnTo>
                  <a:pt x="500" y="228"/>
                </a:lnTo>
                <a:lnTo>
                  <a:pt x="500" y="239"/>
                </a:lnTo>
                <a:lnTo>
                  <a:pt x="511" y="261"/>
                </a:lnTo>
                <a:lnTo>
                  <a:pt x="522" y="305"/>
                </a:lnTo>
                <a:lnTo>
                  <a:pt x="522" y="337"/>
                </a:lnTo>
                <a:lnTo>
                  <a:pt x="522" y="359"/>
                </a:lnTo>
                <a:lnTo>
                  <a:pt x="522" y="381"/>
                </a:lnTo>
                <a:lnTo>
                  <a:pt x="511" y="392"/>
                </a:lnTo>
                <a:lnTo>
                  <a:pt x="511" y="403"/>
                </a:lnTo>
                <a:lnTo>
                  <a:pt x="500" y="413"/>
                </a:lnTo>
                <a:lnTo>
                  <a:pt x="478" y="413"/>
                </a:lnTo>
                <a:lnTo>
                  <a:pt x="457" y="403"/>
                </a:lnTo>
                <a:lnTo>
                  <a:pt x="435" y="403"/>
                </a:lnTo>
                <a:lnTo>
                  <a:pt x="424" y="392"/>
                </a:lnTo>
                <a:lnTo>
                  <a:pt x="402" y="370"/>
                </a:lnTo>
                <a:lnTo>
                  <a:pt x="370" y="348"/>
                </a:lnTo>
                <a:lnTo>
                  <a:pt x="337" y="326"/>
                </a:lnTo>
                <a:lnTo>
                  <a:pt x="304" y="294"/>
                </a:lnTo>
                <a:lnTo>
                  <a:pt x="261" y="250"/>
                </a:lnTo>
                <a:lnTo>
                  <a:pt x="207" y="207"/>
                </a:lnTo>
                <a:lnTo>
                  <a:pt x="163" y="163"/>
                </a:lnTo>
                <a:lnTo>
                  <a:pt x="120" y="130"/>
                </a:lnTo>
                <a:lnTo>
                  <a:pt x="76" y="87"/>
                </a:lnTo>
                <a:lnTo>
                  <a:pt x="54" y="65"/>
                </a:lnTo>
                <a:lnTo>
                  <a:pt x="33" y="43"/>
                </a:lnTo>
                <a:lnTo>
                  <a:pt x="11" y="22"/>
                </a:lnTo>
                <a:lnTo>
                  <a:pt x="0" y="11"/>
                </a:lnTo>
                <a:lnTo>
                  <a:pt x="0" y="0"/>
                </a:lnTo>
                <a:lnTo>
                  <a:pt x="11" y="0"/>
                </a:lnTo>
                <a:lnTo>
                  <a:pt x="22" y="0"/>
                </a:lnTo>
                <a:lnTo>
                  <a:pt x="43" y="0"/>
                </a:lnTo>
                <a:lnTo>
                  <a:pt x="65" y="0"/>
                </a:lnTo>
                <a:lnTo>
                  <a:pt x="87" y="11"/>
                </a:lnTo>
                <a:lnTo>
                  <a:pt x="120" y="11"/>
                </a:lnTo>
                <a:lnTo>
                  <a:pt x="152" y="22"/>
                </a:lnTo>
                <a:lnTo>
                  <a:pt x="228" y="43"/>
                </a:lnTo>
                <a:lnTo>
                  <a:pt x="294" y="76"/>
                </a:lnTo>
                <a:lnTo>
                  <a:pt x="337" y="98"/>
                </a:lnTo>
                <a:lnTo>
                  <a:pt x="391" y="1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8537" name="任意多边形 148536"/>
          <p:cNvSpPr/>
          <p:nvPr/>
        </p:nvSpPr>
        <p:spPr>
          <a:xfrm>
            <a:off x="5273675" y="2019618"/>
            <a:ext cx="758825" cy="187325"/>
          </a:xfrm>
          <a:custGeom>
            <a:avLst/>
            <a:gdLst>
              <a:gd name="txL" fmla="*/ 0 w 1196"/>
              <a:gd name="txT" fmla="*/ 0 h 294"/>
              <a:gd name="txR" fmla="*/ 1196 w 1196"/>
              <a:gd name="txB" fmla="*/ 294 h 294"/>
            </a:gdLst>
            <a:ahLst/>
            <a:cxnLst>
              <a:cxn ang="0">
                <a:pos x="481450987" y="35319683"/>
              </a:cxn>
              <a:cxn ang="0">
                <a:pos x="472595068" y="44250753"/>
              </a:cxn>
              <a:cxn ang="0">
                <a:pos x="459310555" y="48716606"/>
              </a:cxn>
              <a:cxn ang="0">
                <a:pos x="450856889" y="48716606"/>
              </a:cxn>
              <a:cxn ang="0">
                <a:pos x="433145051" y="53182460"/>
              </a:cxn>
              <a:cxn ang="0">
                <a:pos x="415835466" y="57648313"/>
              </a:cxn>
              <a:cxn ang="0">
                <a:pos x="389267073" y="62113529"/>
              </a:cxn>
              <a:cxn ang="0">
                <a:pos x="358672975" y="66579383"/>
              </a:cxn>
              <a:cxn ang="0">
                <a:pos x="319222958" y="75105219"/>
              </a:cxn>
              <a:cxn ang="0">
                <a:pos x="280175194" y="84036289"/>
              </a:cxn>
              <a:cxn ang="0">
                <a:pos x="236297217" y="92967996"/>
              </a:cxn>
              <a:cxn ang="0">
                <a:pos x="192419240" y="97433212"/>
              </a:cxn>
              <a:cxn ang="0">
                <a:pos x="157397182" y="105959048"/>
              </a:cxn>
              <a:cxn ang="0">
                <a:pos x="126803718" y="110424265"/>
              </a:cxn>
              <a:cxn ang="0">
                <a:pos x="100637579" y="114890118"/>
              </a:cxn>
              <a:cxn ang="0">
                <a:pos x="82925741" y="119355972"/>
              </a:cxn>
              <a:cxn ang="0">
                <a:pos x="70044116" y="119355972"/>
              </a:cxn>
              <a:cxn ang="0">
                <a:pos x="61187562" y="119355972"/>
              </a:cxn>
              <a:cxn ang="0">
                <a:pos x="47903683" y="119355972"/>
              </a:cxn>
              <a:cxn ang="0">
                <a:pos x="30594098" y="110424265"/>
              </a:cxn>
              <a:cxn ang="0">
                <a:pos x="17309585" y="101899066"/>
              </a:cxn>
              <a:cxn ang="0">
                <a:pos x="8855919" y="97433212"/>
              </a:cxn>
              <a:cxn ang="0">
                <a:pos x="4427960" y="92967996"/>
              </a:cxn>
              <a:cxn ang="0">
                <a:pos x="4427960" y="88502142"/>
              </a:cxn>
              <a:cxn ang="0">
                <a:pos x="8855919" y="84036289"/>
              </a:cxn>
              <a:cxn ang="0">
                <a:pos x="21737545" y="79570435"/>
              </a:cxn>
              <a:cxn ang="0">
                <a:pos x="52331643" y="75105219"/>
              </a:cxn>
              <a:cxn ang="0">
                <a:pos x="96209620" y="70639365"/>
              </a:cxn>
              <a:cxn ang="0">
                <a:pos x="166253736" y="53182460"/>
              </a:cxn>
              <a:cxn ang="0">
                <a:pos x="253607436" y="35319683"/>
              </a:cxn>
              <a:cxn ang="0">
                <a:pos x="310769292" y="17862777"/>
              </a:cxn>
              <a:cxn ang="0">
                <a:pos x="341363390" y="8931707"/>
              </a:cxn>
              <a:cxn ang="0">
                <a:pos x="371956854" y="4465853"/>
              </a:cxn>
              <a:cxn ang="0">
                <a:pos x="393695033" y="4465853"/>
              </a:cxn>
              <a:cxn ang="0">
                <a:pos x="424288497" y="4465853"/>
              </a:cxn>
              <a:cxn ang="0">
                <a:pos x="450856889" y="8931707"/>
              </a:cxn>
              <a:cxn ang="0">
                <a:pos x="472595068" y="17862777"/>
              </a:cxn>
              <a:cxn ang="0">
                <a:pos x="481450987" y="30853829"/>
              </a:cxn>
              <a:cxn ang="0">
                <a:pos x="481450987" y="30853829"/>
              </a:cxn>
            </a:cxnLst>
            <a:rect l="txL" t="txT" r="txR" b="txB"/>
            <a:pathLst>
              <a:path w="1196" h="294">
                <a:moveTo>
                  <a:pt x="1196" y="76"/>
                </a:moveTo>
                <a:lnTo>
                  <a:pt x="1196" y="87"/>
                </a:lnTo>
                <a:lnTo>
                  <a:pt x="1185" y="98"/>
                </a:lnTo>
                <a:lnTo>
                  <a:pt x="1174" y="109"/>
                </a:lnTo>
                <a:lnTo>
                  <a:pt x="1152" y="120"/>
                </a:lnTo>
                <a:lnTo>
                  <a:pt x="1141" y="120"/>
                </a:lnTo>
                <a:lnTo>
                  <a:pt x="1130" y="120"/>
                </a:lnTo>
                <a:lnTo>
                  <a:pt x="1120" y="120"/>
                </a:lnTo>
                <a:lnTo>
                  <a:pt x="1098" y="131"/>
                </a:lnTo>
                <a:lnTo>
                  <a:pt x="1076" y="131"/>
                </a:lnTo>
                <a:lnTo>
                  <a:pt x="1054" y="142"/>
                </a:lnTo>
                <a:lnTo>
                  <a:pt x="1033" y="142"/>
                </a:lnTo>
                <a:lnTo>
                  <a:pt x="1000" y="153"/>
                </a:lnTo>
                <a:lnTo>
                  <a:pt x="967" y="153"/>
                </a:lnTo>
                <a:lnTo>
                  <a:pt x="924" y="164"/>
                </a:lnTo>
                <a:lnTo>
                  <a:pt x="891" y="164"/>
                </a:lnTo>
                <a:lnTo>
                  <a:pt x="848" y="174"/>
                </a:lnTo>
                <a:lnTo>
                  <a:pt x="793" y="185"/>
                </a:lnTo>
                <a:lnTo>
                  <a:pt x="750" y="196"/>
                </a:lnTo>
                <a:lnTo>
                  <a:pt x="696" y="207"/>
                </a:lnTo>
                <a:lnTo>
                  <a:pt x="641" y="218"/>
                </a:lnTo>
                <a:lnTo>
                  <a:pt x="587" y="229"/>
                </a:lnTo>
                <a:lnTo>
                  <a:pt x="533" y="229"/>
                </a:lnTo>
                <a:lnTo>
                  <a:pt x="478" y="240"/>
                </a:lnTo>
                <a:lnTo>
                  <a:pt x="435" y="251"/>
                </a:lnTo>
                <a:lnTo>
                  <a:pt x="391" y="261"/>
                </a:lnTo>
                <a:lnTo>
                  <a:pt x="348" y="261"/>
                </a:lnTo>
                <a:lnTo>
                  <a:pt x="315" y="272"/>
                </a:lnTo>
                <a:lnTo>
                  <a:pt x="282" y="283"/>
                </a:lnTo>
                <a:lnTo>
                  <a:pt x="250" y="283"/>
                </a:lnTo>
                <a:lnTo>
                  <a:pt x="228" y="283"/>
                </a:lnTo>
                <a:lnTo>
                  <a:pt x="206" y="294"/>
                </a:lnTo>
                <a:lnTo>
                  <a:pt x="185" y="294"/>
                </a:lnTo>
                <a:lnTo>
                  <a:pt x="174" y="294"/>
                </a:lnTo>
                <a:lnTo>
                  <a:pt x="152" y="294"/>
                </a:lnTo>
                <a:lnTo>
                  <a:pt x="141" y="294"/>
                </a:lnTo>
                <a:lnTo>
                  <a:pt x="119" y="294"/>
                </a:lnTo>
                <a:lnTo>
                  <a:pt x="98" y="283"/>
                </a:lnTo>
                <a:lnTo>
                  <a:pt x="76" y="272"/>
                </a:lnTo>
                <a:lnTo>
                  <a:pt x="54" y="261"/>
                </a:lnTo>
                <a:lnTo>
                  <a:pt x="43" y="251"/>
                </a:lnTo>
                <a:lnTo>
                  <a:pt x="22" y="240"/>
                </a:lnTo>
                <a:lnTo>
                  <a:pt x="11" y="229"/>
                </a:lnTo>
                <a:lnTo>
                  <a:pt x="0" y="218"/>
                </a:lnTo>
                <a:lnTo>
                  <a:pt x="11" y="218"/>
                </a:lnTo>
                <a:lnTo>
                  <a:pt x="22" y="207"/>
                </a:lnTo>
                <a:lnTo>
                  <a:pt x="32" y="207"/>
                </a:lnTo>
                <a:lnTo>
                  <a:pt x="54" y="196"/>
                </a:lnTo>
                <a:lnTo>
                  <a:pt x="87" y="196"/>
                </a:lnTo>
                <a:lnTo>
                  <a:pt x="130" y="185"/>
                </a:lnTo>
                <a:lnTo>
                  <a:pt x="174" y="185"/>
                </a:lnTo>
                <a:lnTo>
                  <a:pt x="239" y="174"/>
                </a:lnTo>
                <a:lnTo>
                  <a:pt x="293" y="164"/>
                </a:lnTo>
                <a:lnTo>
                  <a:pt x="413" y="131"/>
                </a:lnTo>
                <a:lnTo>
                  <a:pt x="533" y="109"/>
                </a:lnTo>
                <a:lnTo>
                  <a:pt x="630" y="87"/>
                </a:lnTo>
                <a:lnTo>
                  <a:pt x="728" y="55"/>
                </a:lnTo>
                <a:lnTo>
                  <a:pt x="772" y="44"/>
                </a:lnTo>
                <a:lnTo>
                  <a:pt x="815" y="33"/>
                </a:lnTo>
                <a:lnTo>
                  <a:pt x="848" y="22"/>
                </a:lnTo>
                <a:lnTo>
                  <a:pt x="891" y="22"/>
                </a:lnTo>
                <a:lnTo>
                  <a:pt x="924" y="11"/>
                </a:lnTo>
                <a:lnTo>
                  <a:pt x="946" y="11"/>
                </a:lnTo>
                <a:lnTo>
                  <a:pt x="978" y="11"/>
                </a:lnTo>
                <a:lnTo>
                  <a:pt x="1000" y="0"/>
                </a:lnTo>
                <a:lnTo>
                  <a:pt x="1054" y="11"/>
                </a:lnTo>
                <a:lnTo>
                  <a:pt x="1087" y="11"/>
                </a:lnTo>
                <a:lnTo>
                  <a:pt x="1120" y="22"/>
                </a:lnTo>
                <a:lnTo>
                  <a:pt x="1152" y="22"/>
                </a:lnTo>
                <a:lnTo>
                  <a:pt x="1174" y="44"/>
                </a:lnTo>
                <a:lnTo>
                  <a:pt x="1185" y="55"/>
                </a:lnTo>
                <a:lnTo>
                  <a:pt x="1196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8540" name="任意多边形 148539"/>
          <p:cNvSpPr/>
          <p:nvPr/>
        </p:nvSpPr>
        <p:spPr>
          <a:xfrm>
            <a:off x="4762500" y="2213293"/>
            <a:ext cx="366713" cy="581025"/>
          </a:xfrm>
          <a:custGeom>
            <a:avLst/>
            <a:gdLst>
              <a:gd name="txL" fmla="*/ 0 w 577"/>
              <a:gd name="txT" fmla="*/ 0 h 914"/>
              <a:gd name="txR" fmla="*/ 577 w 577"/>
              <a:gd name="txB" fmla="*/ 914 h 914"/>
            </a:gdLst>
            <a:ahLst/>
            <a:cxnLst>
              <a:cxn ang="0">
                <a:pos x="180150780" y="123252948"/>
              </a:cxn>
              <a:cxn ang="0">
                <a:pos x="171264504" y="140629664"/>
              </a:cxn>
              <a:cxn ang="0">
                <a:pos x="166821366" y="149519855"/>
              </a:cxn>
              <a:cxn ang="0">
                <a:pos x="162781803" y="158410046"/>
              </a:cxn>
              <a:cxn ang="0">
                <a:pos x="166821366" y="167300872"/>
              </a:cxn>
              <a:cxn ang="0">
                <a:pos x="171264504" y="180232175"/>
              </a:cxn>
              <a:cxn ang="0">
                <a:pos x="175707642" y="198012557"/>
              </a:cxn>
              <a:cxn ang="0">
                <a:pos x="184593918" y="224280100"/>
              </a:cxn>
              <a:cxn ang="0">
                <a:pos x="197923332" y="290149518"/>
              </a:cxn>
              <a:cxn ang="0">
                <a:pos x="197923332" y="369354541"/>
              </a:cxn>
              <a:cxn ang="0">
                <a:pos x="175707642" y="360464350"/>
              </a:cxn>
              <a:cxn ang="0">
                <a:pos x="171264504" y="347532412"/>
              </a:cxn>
              <a:cxn ang="0">
                <a:pos x="166821366" y="320861839"/>
              </a:cxn>
              <a:cxn ang="0">
                <a:pos x="158338665" y="294594296"/>
              </a:cxn>
              <a:cxn ang="0">
                <a:pos x="149452390" y="259437198"/>
              </a:cxn>
              <a:cxn ang="0">
                <a:pos x="136122976" y="233170291"/>
              </a:cxn>
              <a:cxn ang="0">
                <a:pos x="131679838" y="210944495"/>
              </a:cxn>
              <a:cxn ang="0">
                <a:pos x="127640275" y="198012557"/>
              </a:cxn>
              <a:cxn ang="0">
                <a:pos x="127640275" y="180232175"/>
              </a:cxn>
              <a:cxn ang="0">
                <a:pos x="127640275" y="145074441"/>
              </a:cxn>
              <a:cxn ang="0">
                <a:pos x="131679838" y="114362757"/>
              </a:cxn>
              <a:cxn ang="0">
                <a:pos x="136122976" y="92540627"/>
              </a:cxn>
              <a:cxn ang="0">
                <a:pos x="136122976" y="79205023"/>
              </a:cxn>
              <a:cxn ang="0">
                <a:pos x="136122976" y="65869418"/>
              </a:cxn>
              <a:cxn ang="0">
                <a:pos x="131679838" y="65869418"/>
              </a:cxn>
              <a:cxn ang="0">
                <a:pos x="118753999" y="65869418"/>
              </a:cxn>
              <a:cxn ang="0">
                <a:pos x="100981447" y="74760245"/>
              </a:cxn>
              <a:cxn ang="0">
                <a:pos x="79169333" y="83650436"/>
              </a:cxn>
              <a:cxn ang="0">
                <a:pos x="48470942" y="83650436"/>
              </a:cxn>
              <a:cxn ang="0">
                <a:pos x="26658828" y="83650436"/>
              </a:cxn>
              <a:cxn ang="0">
                <a:pos x="8886276" y="74760245"/>
              </a:cxn>
              <a:cxn ang="0">
                <a:pos x="0" y="70314832"/>
              </a:cxn>
              <a:cxn ang="0">
                <a:pos x="0" y="65869418"/>
              </a:cxn>
              <a:cxn ang="0">
                <a:pos x="4443138" y="61424641"/>
              </a:cxn>
              <a:cxn ang="0">
                <a:pos x="22215690" y="56979227"/>
              </a:cxn>
              <a:cxn ang="0">
                <a:pos x="44027804" y="48492702"/>
              </a:cxn>
              <a:cxn ang="0">
                <a:pos x="70283057" y="39602511"/>
              </a:cxn>
              <a:cxn ang="0">
                <a:pos x="92498747" y="35157098"/>
              </a:cxn>
              <a:cxn ang="0">
                <a:pos x="109867723" y="26266907"/>
              </a:cxn>
              <a:cxn ang="0">
                <a:pos x="118753999" y="17781018"/>
              </a:cxn>
              <a:cxn ang="0">
                <a:pos x="127640275" y="4445413"/>
              </a:cxn>
              <a:cxn ang="0">
                <a:pos x="140566114" y="0"/>
              </a:cxn>
              <a:cxn ang="0">
                <a:pos x="153895528" y="0"/>
              </a:cxn>
              <a:cxn ang="0">
                <a:pos x="180150780" y="8890191"/>
              </a:cxn>
              <a:cxn ang="0">
                <a:pos x="206406033" y="21822129"/>
              </a:cxn>
              <a:cxn ang="0">
                <a:pos x="219735446" y="30712320"/>
              </a:cxn>
              <a:cxn ang="0">
                <a:pos x="228621722" y="39602511"/>
              </a:cxn>
              <a:cxn ang="0">
                <a:pos x="233064860" y="44047925"/>
              </a:cxn>
              <a:cxn ang="0">
                <a:pos x="233064860" y="52938116"/>
              </a:cxn>
              <a:cxn ang="0">
                <a:pos x="228621722" y="61424641"/>
              </a:cxn>
              <a:cxn ang="0">
                <a:pos x="219735446" y="65869418"/>
              </a:cxn>
              <a:cxn ang="0">
                <a:pos x="210849171" y="74760245"/>
              </a:cxn>
              <a:cxn ang="0">
                <a:pos x="201962895" y="88095214"/>
              </a:cxn>
              <a:cxn ang="0">
                <a:pos x="189037056" y="105471930"/>
              </a:cxn>
              <a:cxn ang="0">
                <a:pos x="184593918" y="114362757"/>
              </a:cxn>
            </a:cxnLst>
            <a:rect l="txL" t="txT" r="txR" b="txB"/>
            <a:pathLst>
              <a:path w="577" h="914">
                <a:moveTo>
                  <a:pt x="457" y="283"/>
                </a:moveTo>
                <a:lnTo>
                  <a:pt x="446" y="305"/>
                </a:lnTo>
                <a:lnTo>
                  <a:pt x="435" y="326"/>
                </a:lnTo>
                <a:lnTo>
                  <a:pt x="424" y="348"/>
                </a:lnTo>
                <a:lnTo>
                  <a:pt x="424" y="359"/>
                </a:lnTo>
                <a:lnTo>
                  <a:pt x="413" y="370"/>
                </a:lnTo>
                <a:lnTo>
                  <a:pt x="413" y="381"/>
                </a:lnTo>
                <a:lnTo>
                  <a:pt x="403" y="392"/>
                </a:lnTo>
                <a:lnTo>
                  <a:pt x="403" y="403"/>
                </a:lnTo>
                <a:lnTo>
                  <a:pt x="413" y="414"/>
                </a:lnTo>
                <a:lnTo>
                  <a:pt x="413" y="424"/>
                </a:lnTo>
                <a:lnTo>
                  <a:pt x="424" y="446"/>
                </a:lnTo>
                <a:lnTo>
                  <a:pt x="424" y="468"/>
                </a:lnTo>
                <a:lnTo>
                  <a:pt x="435" y="490"/>
                </a:lnTo>
                <a:lnTo>
                  <a:pt x="446" y="522"/>
                </a:lnTo>
                <a:lnTo>
                  <a:pt x="457" y="555"/>
                </a:lnTo>
                <a:lnTo>
                  <a:pt x="479" y="642"/>
                </a:lnTo>
                <a:lnTo>
                  <a:pt x="490" y="718"/>
                </a:lnTo>
                <a:lnTo>
                  <a:pt x="500" y="816"/>
                </a:lnTo>
                <a:lnTo>
                  <a:pt x="490" y="914"/>
                </a:lnTo>
                <a:lnTo>
                  <a:pt x="435" y="914"/>
                </a:lnTo>
                <a:lnTo>
                  <a:pt x="435" y="892"/>
                </a:lnTo>
                <a:lnTo>
                  <a:pt x="435" y="881"/>
                </a:lnTo>
                <a:lnTo>
                  <a:pt x="424" y="860"/>
                </a:lnTo>
                <a:lnTo>
                  <a:pt x="424" y="827"/>
                </a:lnTo>
                <a:lnTo>
                  <a:pt x="413" y="794"/>
                </a:lnTo>
                <a:lnTo>
                  <a:pt x="403" y="762"/>
                </a:lnTo>
                <a:lnTo>
                  <a:pt x="392" y="729"/>
                </a:lnTo>
                <a:lnTo>
                  <a:pt x="381" y="686"/>
                </a:lnTo>
                <a:lnTo>
                  <a:pt x="370" y="642"/>
                </a:lnTo>
                <a:lnTo>
                  <a:pt x="359" y="609"/>
                </a:lnTo>
                <a:lnTo>
                  <a:pt x="337" y="577"/>
                </a:lnTo>
                <a:lnTo>
                  <a:pt x="337" y="544"/>
                </a:lnTo>
                <a:lnTo>
                  <a:pt x="326" y="522"/>
                </a:lnTo>
                <a:lnTo>
                  <a:pt x="316" y="501"/>
                </a:lnTo>
                <a:lnTo>
                  <a:pt x="316" y="490"/>
                </a:lnTo>
                <a:lnTo>
                  <a:pt x="316" y="468"/>
                </a:lnTo>
                <a:lnTo>
                  <a:pt x="316" y="446"/>
                </a:lnTo>
                <a:lnTo>
                  <a:pt x="316" y="403"/>
                </a:lnTo>
                <a:lnTo>
                  <a:pt x="316" y="359"/>
                </a:lnTo>
                <a:lnTo>
                  <a:pt x="326" y="305"/>
                </a:lnTo>
                <a:lnTo>
                  <a:pt x="326" y="283"/>
                </a:lnTo>
                <a:lnTo>
                  <a:pt x="337" y="250"/>
                </a:lnTo>
                <a:lnTo>
                  <a:pt x="337" y="229"/>
                </a:lnTo>
                <a:lnTo>
                  <a:pt x="337" y="207"/>
                </a:lnTo>
                <a:lnTo>
                  <a:pt x="337" y="196"/>
                </a:lnTo>
                <a:lnTo>
                  <a:pt x="348" y="174"/>
                </a:lnTo>
                <a:lnTo>
                  <a:pt x="337" y="163"/>
                </a:lnTo>
                <a:lnTo>
                  <a:pt x="326" y="163"/>
                </a:lnTo>
                <a:lnTo>
                  <a:pt x="316" y="163"/>
                </a:lnTo>
                <a:lnTo>
                  <a:pt x="294" y="163"/>
                </a:lnTo>
                <a:lnTo>
                  <a:pt x="272" y="174"/>
                </a:lnTo>
                <a:lnTo>
                  <a:pt x="250" y="185"/>
                </a:lnTo>
                <a:lnTo>
                  <a:pt x="218" y="196"/>
                </a:lnTo>
                <a:lnTo>
                  <a:pt x="196" y="207"/>
                </a:lnTo>
                <a:lnTo>
                  <a:pt x="163" y="207"/>
                </a:lnTo>
                <a:lnTo>
                  <a:pt x="120" y="207"/>
                </a:lnTo>
                <a:lnTo>
                  <a:pt x="87" y="207"/>
                </a:lnTo>
                <a:lnTo>
                  <a:pt x="66" y="207"/>
                </a:lnTo>
                <a:lnTo>
                  <a:pt x="44" y="196"/>
                </a:lnTo>
                <a:lnTo>
                  <a:pt x="22" y="185"/>
                </a:lnTo>
                <a:lnTo>
                  <a:pt x="0" y="174"/>
                </a:lnTo>
                <a:lnTo>
                  <a:pt x="0" y="163"/>
                </a:lnTo>
                <a:lnTo>
                  <a:pt x="0" y="152"/>
                </a:lnTo>
                <a:lnTo>
                  <a:pt x="11" y="152"/>
                </a:lnTo>
                <a:lnTo>
                  <a:pt x="33" y="141"/>
                </a:lnTo>
                <a:lnTo>
                  <a:pt x="55" y="141"/>
                </a:lnTo>
                <a:lnTo>
                  <a:pt x="76" y="131"/>
                </a:lnTo>
                <a:lnTo>
                  <a:pt x="109" y="120"/>
                </a:lnTo>
                <a:lnTo>
                  <a:pt x="142" y="109"/>
                </a:lnTo>
                <a:lnTo>
                  <a:pt x="174" y="98"/>
                </a:lnTo>
                <a:lnTo>
                  <a:pt x="207" y="87"/>
                </a:lnTo>
                <a:lnTo>
                  <a:pt x="229" y="87"/>
                </a:lnTo>
                <a:lnTo>
                  <a:pt x="250" y="76"/>
                </a:lnTo>
                <a:lnTo>
                  <a:pt x="272" y="65"/>
                </a:lnTo>
                <a:lnTo>
                  <a:pt x="294" y="54"/>
                </a:lnTo>
                <a:lnTo>
                  <a:pt x="294" y="44"/>
                </a:lnTo>
                <a:lnTo>
                  <a:pt x="305" y="33"/>
                </a:lnTo>
                <a:lnTo>
                  <a:pt x="316" y="11"/>
                </a:lnTo>
                <a:lnTo>
                  <a:pt x="326" y="11"/>
                </a:lnTo>
                <a:lnTo>
                  <a:pt x="348" y="0"/>
                </a:lnTo>
                <a:lnTo>
                  <a:pt x="359" y="0"/>
                </a:lnTo>
                <a:lnTo>
                  <a:pt x="381" y="0"/>
                </a:lnTo>
                <a:lnTo>
                  <a:pt x="413" y="11"/>
                </a:lnTo>
                <a:lnTo>
                  <a:pt x="446" y="22"/>
                </a:lnTo>
                <a:lnTo>
                  <a:pt x="490" y="44"/>
                </a:lnTo>
                <a:lnTo>
                  <a:pt x="511" y="54"/>
                </a:lnTo>
                <a:lnTo>
                  <a:pt x="533" y="65"/>
                </a:lnTo>
                <a:lnTo>
                  <a:pt x="544" y="76"/>
                </a:lnTo>
                <a:lnTo>
                  <a:pt x="555" y="87"/>
                </a:lnTo>
                <a:lnTo>
                  <a:pt x="566" y="98"/>
                </a:lnTo>
                <a:lnTo>
                  <a:pt x="577" y="109"/>
                </a:lnTo>
                <a:lnTo>
                  <a:pt x="577" y="120"/>
                </a:lnTo>
                <a:lnTo>
                  <a:pt x="577" y="131"/>
                </a:lnTo>
                <a:lnTo>
                  <a:pt x="577" y="141"/>
                </a:lnTo>
                <a:lnTo>
                  <a:pt x="566" y="152"/>
                </a:lnTo>
                <a:lnTo>
                  <a:pt x="544" y="163"/>
                </a:lnTo>
                <a:lnTo>
                  <a:pt x="533" y="174"/>
                </a:lnTo>
                <a:lnTo>
                  <a:pt x="522" y="185"/>
                </a:lnTo>
                <a:lnTo>
                  <a:pt x="511" y="207"/>
                </a:lnTo>
                <a:lnTo>
                  <a:pt x="500" y="218"/>
                </a:lnTo>
                <a:lnTo>
                  <a:pt x="490" y="239"/>
                </a:lnTo>
                <a:lnTo>
                  <a:pt x="468" y="261"/>
                </a:lnTo>
                <a:lnTo>
                  <a:pt x="457" y="28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8534" name="任意多边形 148533"/>
          <p:cNvSpPr/>
          <p:nvPr/>
        </p:nvSpPr>
        <p:spPr>
          <a:xfrm>
            <a:off x="5583238" y="1640205"/>
            <a:ext cx="158750" cy="1189038"/>
          </a:xfrm>
          <a:custGeom>
            <a:avLst/>
            <a:gdLst>
              <a:gd name="txL" fmla="*/ 0 w 250"/>
              <a:gd name="txT" fmla="*/ 0 h 1872"/>
              <a:gd name="txR" fmla="*/ 250 w 250"/>
              <a:gd name="txB" fmla="*/ 1872 h 1872"/>
            </a:gdLst>
            <a:ahLst/>
            <a:cxnLst>
              <a:cxn ang="0">
                <a:pos x="83467575" y="465167291"/>
              </a:cxn>
              <a:cxn ang="0">
                <a:pos x="83467575" y="522455802"/>
              </a:cxn>
              <a:cxn ang="0">
                <a:pos x="83467575" y="570465117"/>
              </a:cxn>
              <a:cxn ang="0">
                <a:pos x="79032100" y="614440468"/>
              </a:cxn>
              <a:cxn ang="0">
                <a:pos x="79032100" y="649539320"/>
              </a:cxn>
              <a:cxn ang="0">
                <a:pos x="79032100" y="680604843"/>
              </a:cxn>
              <a:cxn ang="0">
                <a:pos x="74596625" y="702390534"/>
              </a:cxn>
              <a:cxn ang="0">
                <a:pos x="74596625" y="719738294"/>
              </a:cxn>
              <a:cxn ang="0">
                <a:pos x="70161150" y="733052090"/>
              </a:cxn>
              <a:cxn ang="0">
                <a:pos x="65725675" y="741927318"/>
              </a:cxn>
              <a:cxn ang="0">
                <a:pos x="56854725" y="750803182"/>
              </a:cxn>
              <a:cxn ang="0">
                <a:pos x="52822475" y="755241114"/>
              </a:cxn>
              <a:cxn ang="0">
                <a:pos x="48387000" y="755241114"/>
              </a:cxn>
              <a:cxn ang="0">
                <a:pos x="43951525" y="750803182"/>
              </a:cxn>
              <a:cxn ang="0">
                <a:pos x="39516050" y="737490022"/>
              </a:cxn>
              <a:cxn ang="0">
                <a:pos x="35080575" y="719738294"/>
              </a:cxn>
              <a:cxn ang="0">
                <a:pos x="30645100" y="684638807"/>
              </a:cxn>
              <a:cxn ang="0">
                <a:pos x="30645100" y="623315696"/>
              </a:cxn>
              <a:cxn ang="0">
                <a:pos x="35080575" y="579340981"/>
              </a:cxn>
              <a:cxn ang="0">
                <a:pos x="35080575" y="557555289"/>
              </a:cxn>
              <a:cxn ang="0">
                <a:pos x="39516050" y="531331666"/>
              </a:cxn>
              <a:cxn ang="0">
                <a:pos x="39516050" y="504704710"/>
              </a:cxn>
              <a:cxn ang="0">
                <a:pos x="39516050" y="469605223"/>
              </a:cxn>
              <a:cxn ang="0">
                <a:pos x="39516050" y="430067804"/>
              </a:cxn>
              <a:cxn ang="0">
                <a:pos x="39516050" y="390530385"/>
              </a:cxn>
              <a:cxn ang="0">
                <a:pos x="39516050" y="346555669"/>
              </a:cxn>
              <a:cxn ang="0">
                <a:pos x="39516050" y="298546354"/>
              </a:cxn>
              <a:cxn ang="0">
                <a:pos x="35080575" y="254571003"/>
              </a:cxn>
              <a:cxn ang="0">
                <a:pos x="35080575" y="215034219"/>
              </a:cxn>
              <a:cxn ang="0">
                <a:pos x="35080575" y="179934732"/>
              </a:cxn>
              <a:cxn ang="0">
                <a:pos x="35080575" y="149273177"/>
              </a:cxn>
              <a:cxn ang="0">
                <a:pos x="30645100" y="122646221"/>
              </a:cxn>
              <a:cxn ang="0">
                <a:pos x="30645100" y="100859894"/>
              </a:cxn>
              <a:cxn ang="0">
                <a:pos x="30645100" y="83512135"/>
              </a:cxn>
              <a:cxn ang="0">
                <a:pos x="26209625" y="65761042"/>
              </a:cxn>
              <a:cxn ang="0">
                <a:pos x="26209625" y="48009315"/>
              </a:cxn>
              <a:cxn ang="0">
                <a:pos x="21774150" y="35099487"/>
              </a:cxn>
              <a:cxn ang="0">
                <a:pos x="13306425" y="26223623"/>
              </a:cxn>
              <a:cxn ang="0">
                <a:pos x="8870950" y="21785691"/>
              </a:cxn>
              <a:cxn ang="0">
                <a:pos x="0" y="17347760"/>
              </a:cxn>
              <a:cxn ang="0">
                <a:pos x="0" y="8875864"/>
              </a:cxn>
              <a:cxn ang="0">
                <a:pos x="4435475" y="0"/>
              </a:cxn>
              <a:cxn ang="0">
                <a:pos x="13306425" y="0"/>
              </a:cxn>
              <a:cxn ang="0">
                <a:pos x="21774150" y="0"/>
              </a:cxn>
              <a:cxn ang="0">
                <a:pos x="39516050" y="0"/>
              </a:cxn>
              <a:cxn ang="0">
                <a:pos x="56854725" y="4437932"/>
              </a:cxn>
              <a:cxn ang="0">
                <a:pos x="74596625" y="8875864"/>
              </a:cxn>
              <a:cxn ang="0">
                <a:pos x="87499825" y="17347760"/>
              </a:cxn>
              <a:cxn ang="0">
                <a:pos x="91935300" y="26223623"/>
              </a:cxn>
              <a:cxn ang="0">
                <a:pos x="100806250" y="39537419"/>
              </a:cxn>
              <a:cxn ang="0">
                <a:pos x="100806250" y="56885179"/>
              </a:cxn>
              <a:cxn ang="0">
                <a:pos x="91935300" y="79074203"/>
              </a:cxn>
              <a:cxn ang="0">
                <a:pos x="87499825" y="109735758"/>
              </a:cxn>
              <a:cxn ang="0">
                <a:pos x="87499825" y="140397313"/>
              </a:cxn>
              <a:cxn ang="0">
                <a:pos x="87499825" y="158149041"/>
              </a:cxn>
              <a:cxn ang="0">
                <a:pos x="87499825" y="179934732"/>
              </a:cxn>
              <a:cxn ang="0">
                <a:pos x="87499825" y="215034219"/>
              </a:cxn>
              <a:cxn ang="0">
                <a:pos x="87499825" y="250133071"/>
              </a:cxn>
              <a:cxn ang="0">
                <a:pos x="87499825" y="294108422"/>
              </a:cxn>
              <a:cxn ang="0">
                <a:pos x="83467575" y="346555669"/>
              </a:cxn>
              <a:cxn ang="0">
                <a:pos x="83467575" y="403844180"/>
              </a:cxn>
              <a:cxn ang="0">
                <a:pos x="83467575" y="434505736"/>
              </a:cxn>
            </a:cxnLst>
            <a:rect l="txL" t="txT" r="txR" b="txB"/>
            <a:pathLst>
              <a:path w="250" h="1872">
                <a:moveTo>
                  <a:pt x="207" y="1077"/>
                </a:moveTo>
                <a:lnTo>
                  <a:pt x="207" y="1153"/>
                </a:lnTo>
                <a:lnTo>
                  <a:pt x="207" y="1229"/>
                </a:lnTo>
                <a:lnTo>
                  <a:pt x="207" y="1295"/>
                </a:lnTo>
                <a:lnTo>
                  <a:pt x="207" y="1360"/>
                </a:lnTo>
                <a:lnTo>
                  <a:pt x="207" y="1414"/>
                </a:lnTo>
                <a:lnTo>
                  <a:pt x="207" y="1469"/>
                </a:lnTo>
                <a:lnTo>
                  <a:pt x="196" y="1523"/>
                </a:lnTo>
                <a:lnTo>
                  <a:pt x="196" y="1567"/>
                </a:lnTo>
                <a:lnTo>
                  <a:pt x="196" y="1610"/>
                </a:lnTo>
                <a:lnTo>
                  <a:pt x="196" y="1654"/>
                </a:lnTo>
                <a:lnTo>
                  <a:pt x="196" y="1687"/>
                </a:lnTo>
                <a:lnTo>
                  <a:pt x="196" y="1719"/>
                </a:lnTo>
                <a:lnTo>
                  <a:pt x="185" y="1741"/>
                </a:lnTo>
                <a:lnTo>
                  <a:pt x="185" y="1763"/>
                </a:lnTo>
                <a:lnTo>
                  <a:pt x="185" y="1784"/>
                </a:lnTo>
                <a:lnTo>
                  <a:pt x="185" y="1795"/>
                </a:lnTo>
                <a:lnTo>
                  <a:pt x="174" y="1817"/>
                </a:lnTo>
                <a:lnTo>
                  <a:pt x="163" y="1828"/>
                </a:lnTo>
                <a:lnTo>
                  <a:pt x="163" y="1839"/>
                </a:lnTo>
                <a:lnTo>
                  <a:pt x="152" y="1861"/>
                </a:lnTo>
                <a:lnTo>
                  <a:pt x="141" y="1861"/>
                </a:lnTo>
                <a:lnTo>
                  <a:pt x="141" y="1872"/>
                </a:lnTo>
                <a:lnTo>
                  <a:pt x="131" y="1872"/>
                </a:lnTo>
                <a:lnTo>
                  <a:pt x="120" y="1872"/>
                </a:lnTo>
                <a:lnTo>
                  <a:pt x="120" y="1861"/>
                </a:lnTo>
                <a:lnTo>
                  <a:pt x="109" y="1861"/>
                </a:lnTo>
                <a:lnTo>
                  <a:pt x="109" y="1839"/>
                </a:lnTo>
                <a:lnTo>
                  <a:pt x="98" y="1828"/>
                </a:lnTo>
                <a:lnTo>
                  <a:pt x="98" y="1806"/>
                </a:lnTo>
                <a:lnTo>
                  <a:pt x="87" y="1784"/>
                </a:lnTo>
                <a:lnTo>
                  <a:pt x="87" y="1763"/>
                </a:lnTo>
                <a:lnTo>
                  <a:pt x="76" y="1697"/>
                </a:lnTo>
                <a:lnTo>
                  <a:pt x="65" y="1632"/>
                </a:lnTo>
                <a:lnTo>
                  <a:pt x="76" y="1545"/>
                </a:lnTo>
                <a:lnTo>
                  <a:pt x="87" y="1458"/>
                </a:lnTo>
                <a:lnTo>
                  <a:pt x="87" y="1436"/>
                </a:lnTo>
                <a:lnTo>
                  <a:pt x="87" y="1414"/>
                </a:lnTo>
                <a:lnTo>
                  <a:pt x="87" y="1382"/>
                </a:lnTo>
                <a:lnTo>
                  <a:pt x="87" y="1349"/>
                </a:lnTo>
                <a:lnTo>
                  <a:pt x="98" y="1317"/>
                </a:lnTo>
                <a:lnTo>
                  <a:pt x="98" y="1284"/>
                </a:lnTo>
                <a:lnTo>
                  <a:pt x="98" y="1251"/>
                </a:lnTo>
                <a:lnTo>
                  <a:pt x="98" y="1208"/>
                </a:lnTo>
                <a:lnTo>
                  <a:pt x="98" y="1164"/>
                </a:lnTo>
                <a:lnTo>
                  <a:pt x="98" y="1121"/>
                </a:lnTo>
                <a:lnTo>
                  <a:pt x="98" y="1066"/>
                </a:lnTo>
                <a:lnTo>
                  <a:pt x="98" y="1023"/>
                </a:lnTo>
                <a:lnTo>
                  <a:pt x="98" y="968"/>
                </a:lnTo>
                <a:lnTo>
                  <a:pt x="98" y="914"/>
                </a:lnTo>
                <a:lnTo>
                  <a:pt x="98" y="859"/>
                </a:lnTo>
                <a:lnTo>
                  <a:pt x="98" y="805"/>
                </a:lnTo>
                <a:lnTo>
                  <a:pt x="98" y="740"/>
                </a:lnTo>
                <a:lnTo>
                  <a:pt x="87" y="685"/>
                </a:lnTo>
                <a:lnTo>
                  <a:pt x="87" y="631"/>
                </a:lnTo>
                <a:lnTo>
                  <a:pt x="87" y="587"/>
                </a:lnTo>
                <a:lnTo>
                  <a:pt x="87" y="533"/>
                </a:lnTo>
                <a:lnTo>
                  <a:pt x="87" y="489"/>
                </a:lnTo>
                <a:lnTo>
                  <a:pt x="87" y="446"/>
                </a:lnTo>
                <a:lnTo>
                  <a:pt x="87" y="402"/>
                </a:lnTo>
                <a:lnTo>
                  <a:pt x="87" y="370"/>
                </a:lnTo>
                <a:lnTo>
                  <a:pt x="87" y="337"/>
                </a:lnTo>
                <a:lnTo>
                  <a:pt x="76" y="304"/>
                </a:lnTo>
                <a:lnTo>
                  <a:pt x="76" y="283"/>
                </a:lnTo>
                <a:lnTo>
                  <a:pt x="76" y="250"/>
                </a:lnTo>
                <a:lnTo>
                  <a:pt x="76" y="228"/>
                </a:lnTo>
                <a:lnTo>
                  <a:pt x="76" y="207"/>
                </a:lnTo>
                <a:lnTo>
                  <a:pt x="76" y="196"/>
                </a:lnTo>
                <a:lnTo>
                  <a:pt x="65" y="163"/>
                </a:lnTo>
                <a:lnTo>
                  <a:pt x="65" y="141"/>
                </a:lnTo>
                <a:lnTo>
                  <a:pt x="65" y="119"/>
                </a:lnTo>
                <a:lnTo>
                  <a:pt x="54" y="109"/>
                </a:lnTo>
                <a:lnTo>
                  <a:pt x="54" y="87"/>
                </a:lnTo>
                <a:lnTo>
                  <a:pt x="44" y="76"/>
                </a:lnTo>
                <a:lnTo>
                  <a:pt x="33" y="65"/>
                </a:lnTo>
                <a:lnTo>
                  <a:pt x="22" y="54"/>
                </a:lnTo>
                <a:lnTo>
                  <a:pt x="11" y="54"/>
                </a:lnTo>
                <a:lnTo>
                  <a:pt x="0" y="43"/>
                </a:lnTo>
                <a:lnTo>
                  <a:pt x="0" y="22"/>
                </a:lnTo>
                <a:lnTo>
                  <a:pt x="11" y="11"/>
                </a:lnTo>
                <a:lnTo>
                  <a:pt x="11" y="0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54" y="0"/>
                </a:lnTo>
                <a:lnTo>
                  <a:pt x="76" y="0"/>
                </a:lnTo>
                <a:lnTo>
                  <a:pt x="98" y="0"/>
                </a:lnTo>
                <a:lnTo>
                  <a:pt x="120" y="11"/>
                </a:lnTo>
                <a:lnTo>
                  <a:pt x="141" y="11"/>
                </a:lnTo>
                <a:lnTo>
                  <a:pt x="163" y="22"/>
                </a:lnTo>
                <a:lnTo>
                  <a:pt x="185" y="22"/>
                </a:lnTo>
                <a:lnTo>
                  <a:pt x="196" y="32"/>
                </a:lnTo>
                <a:lnTo>
                  <a:pt x="217" y="43"/>
                </a:lnTo>
                <a:lnTo>
                  <a:pt x="228" y="54"/>
                </a:lnTo>
                <a:lnTo>
                  <a:pt x="228" y="65"/>
                </a:lnTo>
                <a:lnTo>
                  <a:pt x="239" y="76"/>
                </a:lnTo>
                <a:lnTo>
                  <a:pt x="250" y="98"/>
                </a:lnTo>
                <a:lnTo>
                  <a:pt x="250" y="119"/>
                </a:lnTo>
                <a:lnTo>
                  <a:pt x="250" y="141"/>
                </a:lnTo>
                <a:lnTo>
                  <a:pt x="239" y="163"/>
                </a:lnTo>
                <a:lnTo>
                  <a:pt x="228" y="196"/>
                </a:lnTo>
                <a:lnTo>
                  <a:pt x="228" y="228"/>
                </a:lnTo>
                <a:lnTo>
                  <a:pt x="217" y="272"/>
                </a:lnTo>
                <a:lnTo>
                  <a:pt x="217" y="326"/>
                </a:lnTo>
                <a:lnTo>
                  <a:pt x="217" y="348"/>
                </a:lnTo>
                <a:lnTo>
                  <a:pt x="217" y="370"/>
                </a:lnTo>
                <a:lnTo>
                  <a:pt x="217" y="392"/>
                </a:lnTo>
                <a:lnTo>
                  <a:pt x="217" y="413"/>
                </a:lnTo>
                <a:lnTo>
                  <a:pt x="217" y="446"/>
                </a:lnTo>
                <a:lnTo>
                  <a:pt x="217" y="489"/>
                </a:lnTo>
                <a:lnTo>
                  <a:pt x="217" y="533"/>
                </a:lnTo>
                <a:lnTo>
                  <a:pt x="217" y="577"/>
                </a:lnTo>
                <a:lnTo>
                  <a:pt x="217" y="620"/>
                </a:lnTo>
                <a:lnTo>
                  <a:pt x="217" y="674"/>
                </a:lnTo>
                <a:lnTo>
                  <a:pt x="217" y="729"/>
                </a:lnTo>
                <a:lnTo>
                  <a:pt x="217" y="794"/>
                </a:lnTo>
                <a:lnTo>
                  <a:pt x="207" y="859"/>
                </a:lnTo>
                <a:lnTo>
                  <a:pt x="207" y="925"/>
                </a:lnTo>
                <a:lnTo>
                  <a:pt x="207" y="1001"/>
                </a:lnTo>
                <a:lnTo>
                  <a:pt x="207" y="10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8538" name="任意多边形 148537"/>
          <p:cNvSpPr/>
          <p:nvPr/>
        </p:nvSpPr>
        <p:spPr>
          <a:xfrm>
            <a:off x="5183188" y="2130743"/>
            <a:ext cx="496887" cy="573087"/>
          </a:xfrm>
          <a:custGeom>
            <a:avLst/>
            <a:gdLst>
              <a:gd name="txL" fmla="*/ 0 w 782"/>
              <a:gd name="txT" fmla="*/ 0 h 904"/>
              <a:gd name="txR" fmla="*/ 782 w 782"/>
              <a:gd name="txB" fmla="*/ 904 h 904"/>
            </a:gdLst>
            <a:ahLst/>
            <a:cxnLst>
              <a:cxn ang="0">
                <a:pos x="0" y="363306095"/>
              </a:cxn>
              <a:cxn ang="0">
                <a:pos x="0" y="358885591"/>
              </a:cxn>
              <a:cxn ang="0">
                <a:pos x="0" y="354464453"/>
              </a:cxn>
              <a:cxn ang="0">
                <a:pos x="8478849" y="345622811"/>
              </a:cxn>
              <a:cxn ang="0">
                <a:pos x="12919697" y="336781803"/>
              </a:cxn>
              <a:cxn ang="0">
                <a:pos x="26242877" y="323920944"/>
              </a:cxn>
              <a:cxn ang="0">
                <a:pos x="39162575" y="306238294"/>
              </a:cxn>
              <a:cxn ang="0">
                <a:pos x="56927238" y="288956932"/>
              </a:cxn>
              <a:cxn ang="0">
                <a:pos x="78729267" y="266853144"/>
              </a:cxn>
              <a:cxn ang="0">
                <a:pos x="100934779" y="245151277"/>
              </a:cxn>
              <a:cxn ang="0">
                <a:pos x="122736808" y="223047489"/>
              </a:cxn>
              <a:cxn ang="0">
                <a:pos x="148980320" y="192503981"/>
              </a:cxn>
              <a:cxn ang="0">
                <a:pos x="170781714" y="161960472"/>
              </a:cxn>
              <a:cxn ang="0">
                <a:pos x="197428709" y="126996460"/>
              </a:cxn>
              <a:cxn ang="0">
                <a:pos x="214789890" y="109313176"/>
              </a:cxn>
              <a:cxn ang="0">
                <a:pos x="228113070" y="87611309"/>
              </a:cxn>
              <a:cxn ang="0">
                <a:pos x="241032767" y="65909443"/>
              </a:cxn>
              <a:cxn ang="0">
                <a:pos x="254355947" y="43805655"/>
              </a:cxn>
              <a:cxn ang="0">
                <a:pos x="267679762" y="22103788"/>
              </a:cxn>
              <a:cxn ang="0">
                <a:pos x="285040308" y="0"/>
              </a:cxn>
              <a:cxn ang="0">
                <a:pos x="315724669" y="43805655"/>
              </a:cxn>
              <a:cxn ang="0">
                <a:pos x="293922639" y="74349163"/>
              </a:cxn>
              <a:cxn ang="0">
                <a:pos x="276157976" y="105294593"/>
              </a:cxn>
              <a:cxn ang="0">
                <a:pos x="258797431" y="131416964"/>
              </a:cxn>
              <a:cxn ang="0">
                <a:pos x="241032767" y="157539968"/>
              </a:cxn>
              <a:cxn ang="0">
                <a:pos x="223672222" y="179643756"/>
              </a:cxn>
              <a:cxn ang="0">
                <a:pos x="205907558" y="196924485"/>
              </a:cxn>
              <a:cxn ang="0">
                <a:pos x="192987861" y="219028273"/>
              </a:cxn>
              <a:cxn ang="0">
                <a:pos x="175223197" y="231889131"/>
              </a:cxn>
              <a:cxn ang="0">
                <a:pos x="162303500" y="249571781"/>
              </a:cxn>
              <a:cxn ang="0">
                <a:pos x="148980320" y="262432640"/>
              </a:cxn>
              <a:cxn ang="0">
                <a:pos x="118295960" y="288956932"/>
              </a:cxn>
              <a:cxn ang="0">
                <a:pos x="92052447" y="310658798"/>
              </a:cxn>
              <a:cxn ang="0">
                <a:pos x="61368722" y="332360665"/>
              </a:cxn>
              <a:cxn ang="0">
                <a:pos x="48044906" y="341202307"/>
              </a:cxn>
              <a:cxn ang="0">
                <a:pos x="34721726" y="345622811"/>
              </a:cxn>
              <a:cxn ang="0">
                <a:pos x="26242877" y="354464453"/>
              </a:cxn>
              <a:cxn ang="0">
                <a:pos x="17360546" y="358885591"/>
              </a:cxn>
              <a:cxn ang="0">
                <a:pos x="8478849" y="358885591"/>
              </a:cxn>
              <a:cxn ang="0">
                <a:pos x="4037366" y="363306095"/>
              </a:cxn>
              <a:cxn ang="0">
                <a:pos x="0" y="363306095"/>
              </a:cxn>
              <a:cxn ang="0">
                <a:pos x="0" y="363306095"/>
              </a:cxn>
              <a:cxn ang="0">
                <a:pos x="0" y="363306095"/>
              </a:cxn>
            </a:cxnLst>
            <a:rect l="txL" t="txT" r="txR" b="txB"/>
            <a:pathLst>
              <a:path w="782" h="904">
                <a:moveTo>
                  <a:pt x="0" y="904"/>
                </a:moveTo>
                <a:lnTo>
                  <a:pt x="0" y="893"/>
                </a:lnTo>
                <a:lnTo>
                  <a:pt x="0" y="882"/>
                </a:lnTo>
                <a:lnTo>
                  <a:pt x="21" y="860"/>
                </a:lnTo>
                <a:lnTo>
                  <a:pt x="32" y="838"/>
                </a:lnTo>
                <a:lnTo>
                  <a:pt x="65" y="806"/>
                </a:lnTo>
                <a:lnTo>
                  <a:pt x="97" y="762"/>
                </a:lnTo>
                <a:lnTo>
                  <a:pt x="141" y="719"/>
                </a:lnTo>
                <a:lnTo>
                  <a:pt x="195" y="664"/>
                </a:lnTo>
                <a:lnTo>
                  <a:pt x="250" y="610"/>
                </a:lnTo>
                <a:lnTo>
                  <a:pt x="304" y="555"/>
                </a:lnTo>
                <a:lnTo>
                  <a:pt x="369" y="479"/>
                </a:lnTo>
                <a:lnTo>
                  <a:pt x="423" y="403"/>
                </a:lnTo>
                <a:lnTo>
                  <a:pt x="489" y="316"/>
                </a:lnTo>
                <a:lnTo>
                  <a:pt x="532" y="272"/>
                </a:lnTo>
                <a:lnTo>
                  <a:pt x="565" y="218"/>
                </a:lnTo>
                <a:lnTo>
                  <a:pt x="597" y="164"/>
                </a:lnTo>
                <a:lnTo>
                  <a:pt x="630" y="109"/>
                </a:lnTo>
                <a:lnTo>
                  <a:pt x="663" y="55"/>
                </a:lnTo>
                <a:lnTo>
                  <a:pt x="706" y="0"/>
                </a:lnTo>
                <a:lnTo>
                  <a:pt x="782" y="109"/>
                </a:lnTo>
                <a:lnTo>
                  <a:pt x="728" y="185"/>
                </a:lnTo>
                <a:lnTo>
                  <a:pt x="684" y="262"/>
                </a:lnTo>
                <a:lnTo>
                  <a:pt x="641" y="327"/>
                </a:lnTo>
                <a:lnTo>
                  <a:pt x="597" y="392"/>
                </a:lnTo>
                <a:lnTo>
                  <a:pt x="554" y="447"/>
                </a:lnTo>
                <a:lnTo>
                  <a:pt x="510" y="490"/>
                </a:lnTo>
                <a:lnTo>
                  <a:pt x="478" y="545"/>
                </a:lnTo>
                <a:lnTo>
                  <a:pt x="434" y="577"/>
                </a:lnTo>
                <a:lnTo>
                  <a:pt x="402" y="621"/>
                </a:lnTo>
                <a:lnTo>
                  <a:pt x="369" y="653"/>
                </a:lnTo>
                <a:lnTo>
                  <a:pt x="293" y="719"/>
                </a:lnTo>
                <a:lnTo>
                  <a:pt x="228" y="773"/>
                </a:lnTo>
                <a:lnTo>
                  <a:pt x="152" y="827"/>
                </a:lnTo>
                <a:lnTo>
                  <a:pt x="119" y="849"/>
                </a:lnTo>
                <a:lnTo>
                  <a:pt x="86" y="860"/>
                </a:lnTo>
                <a:lnTo>
                  <a:pt x="65" y="882"/>
                </a:lnTo>
                <a:lnTo>
                  <a:pt x="43" y="893"/>
                </a:lnTo>
                <a:lnTo>
                  <a:pt x="21" y="893"/>
                </a:lnTo>
                <a:lnTo>
                  <a:pt x="10" y="904"/>
                </a:lnTo>
                <a:lnTo>
                  <a:pt x="0" y="9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8539" name="任意多边形 148538"/>
          <p:cNvSpPr/>
          <p:nvPr/>
        </p:nvSpPr>
        <p:spPr>
          <a:xfrm>
            <a:off x="4741863" y="2772093"/>
            <a:ext cx="1684337" cy="304800"/>
          </a:xfrm>
          <a:custGeom>
            <a:avLst/>
            <a:gdLst>
              <a:gd name="txL" fmla="*/ 0 w 2652"/>
              <a:gd name="txT" fmla="*/ 0 h 479"/>
              <a:gd name="txR" fmla="*/ 2652 w 2652"/>
              <a:gd name="txB" fmla="*/ 479 h 479"/>
            </a:gdLst>
            <a:ahLst/>
            <a:cxnLst>
              <a:cxn ang="0">
                <a:pos x="372719898" y="31178049"/>
              </a:cxn>
              <a:cxn ang="0">
                <a:pos x="469127232" y="48589192"/>
              </a:cxn>
              <a:cxn ang="0">
                <a:pos x="591753571" y="66405039"/>
              </a:cxn>
              <a:cxn ang="0">
                <a:pos x="653470676" y="74908259"/>
              </a:cxn>
              <a:cxn ang="0">
                <a:pos x="705909320" y="83816182"/>
              </a:cxn>
              <a:cxn ang="0">
                <a:pos x="754314956" y="92724742"/>
              </a:cxn>
              <a:cxn ang="0">
                <a:pos x="784971540" y="97178385"/>
              </a:cxn>
              <a:cxn ang="0">
                <a:pos x="811190545" y="97178385"/>
              </a:cxn>
              <a:cxn ang="0">
                <a:pos x="846284710" y="97178385"/>
              </a:cxn>
              <a:cxn ang="0">
                <a:pos x="903160934" y="97178385"/>
              </a:cxn>
              <a:cxn ang="0">
                <a:pos x="968911049" y="92724742"/>
              </a:cxn>
              <a:cxn ang="0">
                <a:pos x="1030627519" y="92724742"/>
              </a:cxn>
              <a:cxn ang="0">
                <a:pos x="1061284104" y="92724742"/>
              </a:cxn>
              <a:cxn ang="0">
                <a:pos x="1065721684" y="97178385"/>
              </a:cxn>
              <a:cxn ang="0">
                <a:pos x="1052410213" y="110540588"/>
              </a:cxn>
              <a:cxn ang="0">
                <a:pos x="1017316049" y="127951731"/>
              </a:cxn>
              <a:cxn ang="0">
                <a:pos x="929379939" y="158725077"/>
              </a:cxn>
              <a:cxn ang="0">
                <a:pos x="855158600" y="180995203"/>
              </a:cxn>
              <a:cxn ang="0">
                <a:pos x="815628125" y="189497787"/>
              </a:cxn>
              <a:cxn ang="0">
                <a:pos x="789408485" y="193952067"/>
              </a:cxn>
              <a:cxn ang="0">
                <a:pos x="758751901" y="193952067"/>
              </a:cxn>
              <a:cxn ang="0">
                <a:pos x="719220791" y="185448847"/>
              </a:cxn>
              <a:cxn ang="0">
                <a:pos x="684127261" y="172086644"/>
              </a:cxn>
              <a:cxn ang="0">
                <a:pos x="631284681" y="154270797"/>
              </a:cxn>
              <a:cxn ang="0">
                <a:pos x="561096986" y="132405375"/>
              </a:cxn>
              <a:cxn ang="0">
                <a:pos x="478001757" y="106086308"/>
              </a:cxn>
              <a:cxn ang="0">
                <a:pos x="381594423" y="79362539"/>
              </a:cxn>
              <a:cxn ang="0">
                <a:pos x="319877953" y="61951395"/>
              </a:cxn>
              <a:cxn ang="0">
                <a:pos x="249690258" y="44134913"/>
              </a:cxn>
              <a:cxn ang="0">
                <a:pos x="214596728" y="39681269"/>
              </a:cxn>
              <a:cxn ang="0">
                <a:pos x="192814033" y="39681269"/>
              </a:cxn>
              <a:cxn ang="0">
                <a:pos x="157720504" y="48589192"/>
              </a:cxn>
              <a:cxn ang="0">
                <a:pos x="118189394" y="61951395"/>
              </a:cxn>
              <a:cxn ang="0">
                <a:pos x="83095864" y="74908259"/>
              </a:cxn>
              <a:cxn ang="0">
                <a:pos x="61313169" y="79362539"/>
              </a:cxn>
              <a:cxn ang="0">
                <a:pos x="43564754" y="74908259"/>
              </a:cxn>
              <a:cxn ang="0">
                <a:pos x="17345114" y="53043472"/>
              </a:cxn>
              <a:cxn ang="0">
                <a:pos x="0" y="35632329"/>
              </a:cxn>
              <a:cxn ang="0">
                <a:pos x="4436945" y="26723770"/>
              </a:cxn>
              <a:cxn ang="0">
                <a:pos x="17345114" y="26723770"/>
              </a:cxn>
              <a:cxn ang="0">
                <a:pos x="39531110" y="22270126"/>
              </a:cxn>
              <a:cxn ang="0">
                <a:pos x="70187695" y="13362203"/>
              </a:cxn>
              <a:cxn ang="0">
                <a:pos x="171031974" y="0"/>
              </a:cxn>
              <a:cxn ang="0">
                <a:pos x="219033673" y="4454280"/>
              </a:cxn>
              <a:cxn ang="0">
                <a:pos x="276313198" y="13362203"/>
              </a:cxn>
              <a:cxn ang="0">
                <a:pos x="319877953" y="22270126"/>
              </a:cxn>
            </a:cxnLst>
            <a:rect l="txL" t="txT" r="txR" b="txB"/>
            <a:pathLst>
              <a:path w="2652" h="479">
                <a:moveTo>
                  <a:pt x="793" y="55"/>
                </a:moveTo>
                <a:lnTo>
                  <a:pt x="848" y="66"/>
                </a:lnTo>
                <a:lnTo>
                  <a:pt x="924" y="77"/>
                </a:lnTo>
                <a:lnTo>
                  <a:pt x="989" y="88"/>
                </a:lnTo>
                <a:lnTo>
                  <a:pt x="1076" y="98"/>
                </a:lnTo>
                <a:lnTo>
                  <a:pt x="1163" y="120"/>
                </a:lnTo>
                <a:lnTo>
                  <a:pt x="1261" y="131"/>
                </a:lnTo>
                <a:lnTo>
                  <a:pt x="1359" y="142"/>
                </a:lnTo>
                <a:lnTo>
                  <a:pt x="1467" y="164"/>
                </a:lnTo>
                <a:lnTo>
                  <a:pt x="1522" y="175"/>
                </a:lnTo>
                <a:lnTo>
                  <a:pt x="1576" y="185"/>
                </a:lnTo>
                <a:lnTo>
                  <a:pt x="1620" y="185"/>
                </a:lnTo>
                <a:lnTo>
                  <a:pt x="1674" y="196"/>
                </a:lnTo>
                <a:lnTo>
                  <a:pt x="1717" y="207"/>
                </a:lnTo>
                <a:lnTo>
                  <a:pt x="1750" y="207"/>
                </a:lnTo>
                <a:lnTo>
                  <a:pt x="1794" y="218"/>
                </a:lnTo>
                <a:lnTo>
                  <a:pt x="1826" y="218"/>
                </a:lnTo>
                <a:lnTo>
                  <a:pt x="1870" y="229"/>
                </a:lnTo>
                <a:lnTo>
                  <a:pt x="1891" y="229"/>
                </a:lnTo>
                <a:lnTo>
                  <a:pt x="1924" y="229"/>
                </a:lnTo>
                <a:lnTo>
                  <a:pt x="1946" y="240"/>
                </a:lnTo>
                <a:lnTo>
                  <a:pt x="1978" y="240"/>
                </a:lnTo>
                <a:lnTo>
                  <a:pt x="2000" y="240"/>
                </a:lnTo>
                <a:lnTo>
                  <a:pt x="2011" y="240"/>
                </a:lnTo>
                <a:lnTo>
                  <a:pt x="2033" y="240"/>
                </a:lnTo>
                <a:lnTo>
                  <a:pt x="2065" y="240"/>
                </a:lnTo>
                <a:lnTo>
                  <a:pt x="2098" y="240"/>
                </a:lnTo>
                <a:lnTo>
                  <a:pt x="2141" y="240"/>
                </a:lnTo>
                <a:lnTo>
                  <a:pt x="2185" y="240"/>
                </a:lnTo>
                <a:lnTo>
                  <a:pt x="2239" y="240"/>
                </a:lnTo>
                <a:lnTo>
                  <a:pt x="2283" y="240"/>
                </a:lnTo>
                <a:lnTo>
                  <a:pt x="2348" y="229"/>
                </a:lnTo>
                <a:lnTo>
                  <a:pt x="2402" y="229"/>
                </a:lnTo>
                <a:lnTo>
                  <a:pt x="2468" y="229"/>
                </a:lnTo>
                <a:lnTo>
                  <a:pt x="2511" y="229"/>
                </a:lnTo>
                <a:lnTo>
                  <a:pt x="2555" y="229"/>
                </a:lnTo>
                <a:lnTo>
                  <a:pt x="2587" y="229"/>
                </a:lnTo>
                <a:lnTo>
                  <a:pt x="2620" y="229"/>
                </a:lnTo>
                <a:lnTo>
                  <a:pt x="2631" y="229"/>
                </a:lnTo>
                <a:lnTo>
                  <a:pt x="2642" y="240"/>
                </a:lnTo>
                <a:lnTo>
                  <a:pt x="2652" y="240"/>
                </a:lnTo>
                <a:lnTo>
                  <a:pt x="2642" y="240"/>
                </a:lnTo>
                <a:lnTo>
                  <a:pt x="2642" y="251"/>
                </a:lnTo>
                <a:lnTo>
                  <a:pt x="2631" y="262"/>
                </a:lnTo>
                <a:lnTo>
                  <a:pt x="2609" y="273"/>
                </a:lnTo>
                <a:lnTo>
                  <a:pt x="2587" y="283"/>
                </a:lnTo>
                <a:lnTo>
                  <a:pt x="2555" y="294"/>
                </a:lnTo>
                <a:lnTo>
                  <a:pt x="2522" y="316"/>
                </a:lnTo>
                <a:lnTo>
                  <a:pt x="2478" y="327"/>
                </a:lnTo>
                <a:lnTo>
                  <a:pt x="2391" y="360"/>
                </a:lnTo>
                <a:lnTo>
                  <a:pt x="2304" y="392"/>
                </a:lnTo>
                <a:lnTo>
                  <a:pt x="2228" y="414"/>
                </a:lnTo>
                <a:lnTo>
                  <a:pt x="2152" y="436"/>
                </a:lnTo>
                <a:lnTo>
                  <a:pt x="2120" y="447"/>
                </a:lnTo>
                <a:lnTo>
                  <a:pt x="2076" y="458"/>
                </a:lnTo>
                <a:lnTo>
                  <a:pt x="2054" y="468"/>
                </a:lnTo>
                <a:lnTo>
                  <a:pt x="2022" y="468"/>
                </a:lnTo>
                <a:lnTo>
                  <a:pt x="2000" y="479"/>
                </a:lnTo>
                <a:lnTo>
                  <a:pt x="1978" y="479"/>
                </a:lnTo>
                <a:lnTo>
                  <a:pt x="1957" y="479"/>
                </a:lnTo>
                <a:lnTo>
                  <a:pt x="1946" y="479"/>
                </a:lnTo>
                <a:lnTo>
                  <a:pt x="1913" y="479"/>
                </a:lnTo>
                <a:lnTo>
                  <a:pt x="1881" y="479"/>
                </a:lnTo>
                <a:lnTo>
                  <a:pt x="1848" y="468"/>
                </a:lnTo>
                <a:lnTo>
                  <a:pt x="1804" y="458"/>
                </a:lnTo>
                <a:lnTo>
                  <a:pt x="1783" y="458"/>
                </a:lnTo>
                <a:lnTo>
                  <a:pt x="1761" y="447"/>
                </a:lnTo>
                <a:lnTo>
                  <a:pt x="1728" y="436"/>
                </a:lnTo>
                <a:lnTo>
                  <a:pt x="1696" y="425"/>
                </a:lnTo>
                <a:lnTo>
                  <a:pt x="1652" y="414"/>
                </a:lnTo>
                <a:lnTo>
                  <a:pt x="1609" y="403"/>
                </a:lnTo>
                <a:lnTo>
                  <a:pt x="1565" y="381"/>
                </a:lnTo>
                <a:lnTo>
                  <a:pt x="1511" y="360"/>
                </a:lnTo>
                <a:lnTo>
                  <a:pt x="1446" y="349"/>
                </a:lnTo>
                <a:lnTo>
                  <a:pt x="1391" y="327"/>
                </a:lnTo>
                <a:lnTo>
                  <a:pt x="1326" y="305"/>
                </a:lnTo>
                <a:lnTo>
                  <a:pt x="1250" y="283"/>
                </a:lnTo>
                <a:lnTo>
                  <a:pt x="1185" y="262"/>
                </a:lnTo>
                <a:lnTo>
                  <a:pt x="1109" y="240"/>
                </a:lnTo>
                <a:lnTo>
                  <a:pt x="1022" y="218"/>
                </a:lnTo>
                <a:lnTo>
                  <a:pt x="946" y="196"/>
                </a:lnTo>
                <a:lnTo>
                  <a:pt x="902" y="185"/>
                </a:lnTo>
                <a:lnTo>
                  <a:pt x="859" y="175"/>
                </a:lnTo>
                <a:lnTo>
                  <a:pt x="793" y="153"/>
                </a:lnTo>
                <a:lnTo>
                  <a:pt x="728" y="131"/>
                </a:lnTo>
                <a:lnTo>
                  <a:pt x="674" y="120"/>
                </a:lnTo>
                <a:lnTo>
                  <a:pt x="619" y="109"/>
                </a:lnTo>
                <a:lnTo>
                  <a:pt x="587" y="98"/>
                </a:lnTo>
                <a:lnTo>
                  <a:pt x="554" y="98"/>
                </a:lnTo>
                <a:lnTo>
                  <a:pt x="532" y="98"/>
                </a:lnTo>
                <a:lnTo>
                  <a:pt x="522" y="98"/>
                </a:lnTo>
                <a:lnTo>
                  <a:pt x="500" y="98"/>
                </a:lnTo>
                <a:lnTo>
                  <a:pt x="478" y="98"/>
                </a:lnTo>
                <a:lnTo>
                  <a:pt x="456" y="109"/>
                </a:lnTo>
                <a:lnTo>
                  <a:pt x="424" y="109"/>
                </a:lnTo>
                <a:lnTo>
                  <a:pt x="391" y="120"/>
                </a:lnTo>
                <a:lnTo>
                  <a:pt x="358" y="131"/>
                </a:lnTo>
                <a:lnTo>
                  <a:pt x="326" y="142"/>
                </a:lnTo>
                <a:lnTo>
                  <a:pt x="293" y="153"/>
                </a:lnTo>
                <a:lnTo>
                  <a:pt x="261" y="164"/>
                </a:lnTo>
                <a:lnTo>
                  <a:pt x="228" y="175"/>
                </a:lnTo>
                <a:lnTo>
                  <a:pt x="206" y="185"/>
                </a:lnTo>
                <a:lnTo>
                  <a:pt x="185" y="185"/>
                </a:lnTo>
                <a:lnTo>
                  <a:pt x="163" y="196"/>
                </a:lnTo>
                <a:lnTo>
                  <a:pt x="152" y="196"/>
                </a:lnTo>
                <a:lnTo>
                  <a:pt x="141" y="196"/>
                </a:lnTo>
                <a:lnTo>
                  <a:pt x="119" y="196"/>
                </a:lnTo>
                <a:lnTo>
                  <a:pt x="108" y="185"/>
                </a:lnTo>
                <a:lnTo>
                  <a:pt x="87" y="175"/>
                </a:lnTo>
                <a:lnTo>
                  <a:pt x="65" y="153"/>
                </a:lnTo>
                <a:lnTo>
                  <a:pt x="43" y="131"/>
                </a:lnTo>
                <a:lnTo>
                  <a:pt x="21" y="120"/>
                </a:lnTo>
                <a:lnTo>
                  <a:pt x="11" y="98"/>
                </a:lnTo>
                <a:lnTo>
                  <a:pt x="0" y="88"/>
                </a:lnTo>
                <a:lnTo>
                  <a:pt x="0" y="77"/>
                </a:lnTo>
                <a:lnTo>
                  <a:pt x="0" y="66"/>
                </a:lnTo>
                <a:lnTo>
                  <a:pt x="11" y="66"/>
                </a:lnTo>
                <a:lnTo>
                  <a:pt x="32" y="66"/>
                </a:lnTo>
                <a:lnTo>
                  <a:pt x="43" y="66"/>
                </a:lnTo>
                <a:lnTo>
                  <a:pt x="54" y="55"/>
                </a:lnTo>
                <a:lnTo>
                  <a:pt x="76" y="55"/>
                </a:lnTo>
                <a:lnTo>
                  <a:pt x="98" y="55"/>
                </a:lnTo>
                <a:lnTo>
                  <a:pt x="119" y="44"/>
                </a:lnTo>
                <a:lnTo>
                  <a:pt x="141" y="44"/>
                </a:lnTo>
                <a:lnTo>
                  <a:pt x="174" y="33"/>
                </a:lnTo>
                <a:lnTo>
                  <a:pt x="228" y="22"/>
                </a:lnTo>
                <a:lnTo>
                  <a:pt x="293" y="11"/>
                </a:lnTo>
                <a:lnTo>
                  <a:pt x="424" y="0"/>
                </a:lnTo>
                <a:lnTo>
                  <a:pt x="456" y="0"/>
                </a:lnTo>
                <a:lnTo>
                  <a:pt x="500" y="0"/>
                </a:lnTo>
                <a:lnTo>
                  <a:pt x="543" y="11"/>
                </a:lnTo>
                <a:lnTo>
                  <a:pt x="587" y="11"/>
                </a:lnTo>
                <a:lnTo>
                  <a:pt x="630" y="22"/>
                </a:lnTo>
                <a:lnTo>
                  <a:pt x="685" y="33"/>
                </a:lnTo>
                <a:lnTo>
                  <a:pt x="739" y="44"/>
                </a:lnTo>
                <a:lnTo>
                  <a:pt x="793" y="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926465" y="1503045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述</a:t>
            </a:r>
          </a:p>
        </p:txBody>
      </p:sp>
      <p:sp>
        <p:nvSpPr>
          <p:cNvPr id="31" name="矩形 30"/>
          <p:cNvSpPr/>
          <p:nvPr/>
        </p:nvSpPr>
        <p:spPr>
          <a:xfrm>
            <a:off x="744220" y="810260"/>
            <a:ext cx="15684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shù</a:t>
            </a:r>
          </a:p>
        </p:txBody>
      </p:sp>
      <p:pic>
        <p:nvPicPr>
          <p:cNvPr id="3894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666122" y="3001963"/>
            <a:ext cx="3518529" cy="1612285"/>
            <a:chOff x="666122" y="3001963"/>
            <a:chExt cx="3518529" cy="1612285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87388" y="300196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半包围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87388" y="3744913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叙述   述而不作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66122" y="3362805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S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辶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0092" y="415258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89175" y="1607820"/>
            <a:ext cx="1698625" cy="90614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“辶”的捺要长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060565" y="1550670"/>
            <a:ext cx="1837690" cy="144272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“术”字横短竖要长，捺变为点，右上角的点要小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010465" y="3055127"/>
            <a:ext cx="1800225" cy="1386833"/>
            <a:chOff x="6397625" y="2122488"/>
            <a:chExt cx="1800225" cy="1292384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705270" y="2215992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易错提示：被包部分是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木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捺变点哦！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8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8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8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8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8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8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8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8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4497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" name="矩形 4"/>
          <p:cNvSpPr/>
          <p:nvPr/>
        </p:nvSpPr>
        <p:spPr>
          <a:xfrm>
            <a:off x="754523" y="1433597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贾</a:t>
            </a:r>
          </a:p>
        </p:txBody>
      </p:sp>
      <p:sp>
        <p:nvSpPr>
          <p:cNvPr id="31" name="矩形 30"/>
          <p:cNvSpPr/>
          <p:nvPr/>
        </p:nvSpPr>
        <p:spPr>
          <a:xfrm>
            <a:off x="740870" y="797327"/>
            <a:ext cx="12052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jiǎ</a:t>
            </a:r>
          </a:p>
        </p:txBody>
      </p:sp>
      <p:pic>
        <p:nvPicPr>
          <p:cNvPr id="39957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sp>
        <p:nvSpPr>
          <p:cNvPr id="5" name="Freeform 7"/>
          <p:cNvSpPr/>
          <p:nvPr/>
        </p:nvSpPr>
        <p:spPr>
          <a:xfrm>
            <a:off x="5060950" y="1811655"/>
            <a:ext cx="277813" cy="357188"/>
          </a:xfrm>
          <a:custGeom>
            <a:avLst/>
            <a:gdLst/>
            <a:ahLst/>
            <a:cxnLst>
              <a:cxn ang="0">
                <a:pos x="27880803" y="53792195"/>
              </a:cxn>
              <a:cxn ang="0">
                <a:pos x="21544438" y="49361950"/>
              </a:cxn>
              <a:cxn ang="0">
                <a:pos x="15841709" y="44932500"/>
              </a:cxn>
              <a:cxn ang="0">
                <a:pos x="11405457" y="40502255"/>
              </a:cxn>
              <a:cxn ang="0">
                <a:pos x="6970002" y="35439573"/>
              </a:cxn>
              <a:cxn ang="0">
                <a:pos x="4435456" y="31009328"/>
              </a:cxn>
              <a:cxn ang="0">
                <a:pos x="1900910" y="26579879"/>
              </a:cxn>
              <a:cxn ang="0">
                <a:pos x="633637" y="20883963"/>
              </a:cxn>
              <a:cxn ang="0">
                <a:pos x="0" y="16453718"/>
              </a:cxn>
              <a:cxn ang="0">
                <a:pos x="0" y="12024269"/>
              </a:cxn>
              <a:cxn ang="0">
                <a:pos x="1267273" y="8859694"/>
              </a:cxn>
              <a:cxn ang="0">
                <a:pos x="4435456" y="5695916"/>
              </a:cxn>
              <a:cxn ang="0">
                <a:pos x="8870911" y="3797012"/>
              </a:cxn>
              <a:cxn ang="0">
                <a:pos x="13940800" y="1898904"/>
              </a:cxn>
              <a:cxn ang="0">
                <a:pos x="19643528" y="633233"/>
              </a:cxn>
              <a:cxn ang="0">
                <a:pos x="27247167" y="0"/>
              </a:cxn>
              <a:cxn ang="0">
                <a:pos x="39920693" y="0"/>
              </a:cxn>
              <a:cxn ang="0">
                <a:pos x="59563426" y="1265671"/>
              </a:cxn>
              <a:cxn ang="0">
                <a:pos x="79840591" y="5062682"/>
              </a:cxn>
              <a:cxn ang="0">
                <a:pos x="102652302" y="9492927"/>
              </a:cxn>
              <a:cxn ang="0">
                <a:pos x="115959465" y="15188047"/>
              </a:cxn>
              <a:cxn ang="0">
                <a:pos x="119127647" y="22149634"/>
              </a:cxn>
              <a:cxn ang="0">
                <a:pos x="123563103" y="31642561"/>
              </a:cxn>
              <a:cxn ang="0">
                <a:pos x="128632195" y="43033597"/>
              </a:cxn>
              <a:cxn ang="0">
                <a:pos x="136236630" y="56956769"/>
              </a:cxn>
              <a:cxn ang="0">
                <a:pos x="143840268" y="73410487"/>
              </a:cxn>
              <a:cxn ang="0">
                <a:pos x="154612089" y="92396342"/>
              </a:cxn>
              <a:cxn ang="0">
                <a:pos x="165384706" y="113280305"/>
              </a:cxn>
              <a:cxn ang="0">
                <a:pos x="177423800" y="136695609"/>
              </a:cxn>
              <a:cxn ang="0">
                <a:pos x="188196417" y="158845243"/>
              </a:cxn>
              <a:cxn ang="0">
                <a:pos x="197700965" y="179729206"/>
              </a:cxn>
              <a:cxn ang="0">
                <a:pos x="205304603" y="200613964"/>
              </a:cxn>
              <a:cxn ang="0">
                <a:pos x="211641764" y="219599023"/>
              </a:cxn>
              <a:cxn ang="0">
                <a:pos x="216077220" y="237951645"/>
              </a:cxn>
              <a:cxn ang="0">
                <a:pos x="219879039" y="255671829"/>
              </a:cxn>
              <a:cxn ang="0">
                <a:pos x="221146312" y="272125547"/>
              </a:cxn>
              <a:cxn ang="0">
                <a:pos x="216710857" y="281618475"/>
              </a:cxn>
              <a:cxn ang="0">
                <a:pos x="207839149" y="283516583"/>
              </a:cxn>
              <a:cxn ang="0">
                <a:pos x="200235511" y="284149816"/>
              </a:cxn>
              <a:cxn ang="0">
                <a:pos x="193265509" y="284149816"/>
              </a:cxn>
              <a:cxn ang="0">
                <a:pos x="186929144" y="282884145"/>
              </a:cxn>
              <a:cxn ang="0">
                <a:pos x="181859255" y="280985242"/>
              </a:cxn>
              <a:cxn ang="0">
                <a:pos x="176156527" y="277821463"/>
              </a:cxn>
              <a:cxn ang="0">
                <a:pos x="172988344" y="273391218"/>
              </a:cxn>
              <a:cxn ang="0">
                <a:pos x="169820161" y="267696098"/>
              </a:cxn>
              <a:cxn ang="0">
                <a:pos x="165384706" y="260101279"/>
              </a:cxn>
              <a:cxn ang="0">
                <a:pos x="160315614" y="250608351"/>
              </a:cxn>
              <a:cxn ang="0">
                <a:pos x="153344816" y="238584878"/>
              </a:cxn>
              <a:cxn ang="0">
                <a:pos x="145741177" y="225294939"/>
              </a:cxn>
              <a:cxn ang="0">
                <a:pos x="136870266" y="210106096"/>
              </a:cxn>
              <a:cxn ang="0">
                <a:pos x="126097649" y="191753474"/>
              </a:cxn>
              <a:cxn ang="0">
                <a:pos x="114692192" y="172135182"/>
              </a:cxn>
              <a:cxn ang="0">
                <a:pos x="102652302" y="151251219"/>
              </a:cxn>
              <a:cxn ang="0">
                <a:pos x="91246844" y="131632926"/>
              </a:cxn>
              <a:cxn ang="0">
                <a:pos x="79840591" y="113912742"/>
              </a:cxn>
              <a:cxn ang="0">
                <a:pos x="69702406" y="98091462"/>
              </a:cxn>
              <a:cxn ang="0">
                <a:pos x="60197062" y="85434756"/>
              </a:cxn>
              <a:cxn ang="0">
                <a:pos x="50692514" y="74043720"/>
              </a:cxn>
              <a:cxn ang="0">
                <a:pos x="42455239" y="65183230"/>
              </a:cxn>
              <a:cxn ang="0">
                <a:pos x="34850805" y="58854877"/>
              </a:cxn>
              <a:cxn ang="0">
                <a:pos x="31682622" y="55691098"/>
              </a:cxn>
            </a:cxnLst>
            <a:rect l="0" t="0" r="0" b="0"/>
            <a:pathLst>
              <a:path w="349" h="449">
                <a:moveTo>
                  <a:pt x="50" y="88"/>
                </a:moveTo>
                <a:lnTo>
                  <a:pt x="44" y="85"/>
                </a:lnTo>
                <a:lnTo>
                  <a:pt x="39" y="81"/>
                </a:lnTo>
                <a:lnTo>
                  <a:pt x="34" y="78"/>
                </a:lnTo>
                <a:lnTo>
                  <a:pt x="30" y="74"/>
                </a:lnTo>
                <a:lnTo>
                  <a:pt x="25" y="71"/>
                </a:lnTo>
                <a:lnTo>
                  <a:pt x="22" y="67"/>
                </a:lnTo>
                <a:lnTo>
                  <a:pt x="18" y="64"/>
                </a:lnTo>
                <a:lnTo>
                  <a:pt x="15" y="59"/>
                </a:lnTo>
                <a:lnTo>
                  <a:pt x="11" y="56"/>
                </a:lnTo>
                <a:lnTo>
                  <a:pt x="9" y="52"/>
                </a:lnTo>
                <a:lnTo>
                  <a:pt x="7" y="49"/>
                </a:lnTo>
                <a:lnTo>
                  <a:pt x="4" y="45"/>
                </a:lnTo>
                <a:lnTo>
                  <a:pt x="3" y="42"/>
                </a:lnTo>
                <a:lnTo>
                  <a:pt x="2" y="37"/>
                </a:lnTo>
                <a:lnTo>
                  <a:pt x="1" y="33"/>
                </a:lnTo>
                <a:lnTo>
                  <a:pt x="0" y="30"/>
                </a:lnTo>
                <a:lnTo>
                  <a:pt x="0" y="26"/>
                </a:lnTo>
                <a:lnTo>
                  <a:pt x="0" y="23"/>
                </a:lnTo>
                <a:lnTo>
                  <a:pt x="0" y="19"/>
                </a:lnTo>
                <a:lnTo>
                  <a:pt x="1" y="17"/>
                </a:lnTo>
                <a:lnTo>
                  <a:pt x="2" y="14"/>
                </a:lnTo>
                <a:lnTo>
                  <a:pt x="4" y="11"/>
                </a:lnTo>
                <a:lnTo>
                  <a:pt x="7" y="9"/>
                </a:lnTo>
                <a:lnTo>
                  <a:pt x="10" y="8"/>
                </a:lnTo>
                <a:lnTo>
                  <a:pt x="14" y="6"/>
                </a:lnTo>
                <a:lnTo>
                  <a:pt x="17" y="4"/>
                </a:lnTo>
                <a:lnTo>
                  <a:pt x="22" y="3"/>
                </a:lnTo>
                <a:lnTo>
                  <a:pt x="26" y="2"/>
                </a:lnTo>
                <a:lnTo>
                  <a:pt x="31" y="1"/>
                </a:lnTo>
                <a:lnTo>
                  <a:pt x="37" y="0"/>
                </a:lnTo>
                <a:lnTo>
                  <a:pt x="43" y="0"/>
                </a:lnTo>
                <a:lnTo>
                  <a:pt x="50" y="0"/>
                </a:lnTo>
                <a:lnTo>
                  <a:pt x="63" y="0"/>
                </a:lnTo>
                <a:lnTo>
                  <a:pt x="79" y="1"/>
                </a:lnTo>
                <a:lnTo>
                  <a:pt x="94" y="2"/>
                </a:lnTo>
                <a:lnTo>
                  <a:pt x="110" y="4"/>
                </a:lnTo>
                <a:lnTo>
                  <a:pt x="126" y="8"/>
                </a:lnTo>
                <a:lnTo>
                  <a:pt x="145" y="11"/>
                </a:lnTo>
                <a:lnTo>
                  <a:pt x="162" y="15"/>
                </a:lnTo>
                <a:lnTo>
                  <a:pt x="182" y="19"/>
                </a:lnTo>
                <a:lnTo>
                  <a:pt x="183" y="24"/>
                </a:lnTo>
                <a:lnTo>
                  <a:pt x="185" y="29"/>
                </a:lnTo>
                <a:lnTo>
                  <a:pt x="188" y="35"/>
                </a:lnTo>
                <a:lnTo>
                  <a:pt x="191" y="42"/>
                </a:lnTo>
                <a:lnTo>
                  <a:pt x="195" y="50"/>
                </a:lnTo>
                <a:lnTo>
                  <a:pt x="198" y="58"/>
                </a:lnTo>
                <a:lnTo>
                  <a:pt x="203" y="68"/>
                </a:lnTo>
                <a:lnTo>
                  <a:pt x="209" y="79"/>
                </a:lnTo>
                <a:lnTo>
                  <a:pt x="215" y="90"/>
                </a:lnTo>
                <a:lnTo>
                  <a:pt x="221" y="103"/>
                </a:lnTo>
                <a:lnTo>
                  <a:pt x="227" y="116"/>
                </a:lnTo>
                <a:lnTo>
                  <a:pt x="235" y="131"/>
                </a:lnTo>
                <a:lnTo>
                  <a:pt x="244" y="146"/>
                </a:lnTo>
                <a:lnTo>
                  <a:pt x="252" y="162"/>
                </a:lnTo>
                <a:lnTo>
                  <a:pt x="261" y="179"/>
                </a:lnTo>
                <a:lnTo>
                  <a:pt x="270" y="197"/>
                </a:lnTo>
                <a:lnTo>
                  <a:pt x="280" y="216"/>
                </a:lnTo>
                <a:lnTo>
                  <a:pt x="289" y="233"/>
                </a:lnTo>
                <a:lnTo>
                  <a:pt x="297" y="251"/>
                </a:lnTo>
                <a:lnTo>
                  <a:pt x="305" y="268"/>
                </a:lnTo>
                <a:lnTo>
                  <a:pt x="312" y="284"/>
                </a:lnTo>
                <a:lnTo>
                  <a:pt x="318" y="301"/>
                </a:lnTo>
                <a:lnTo>
                  <a:pt x="324" y="317"/>
                </a:lnTo>
                <a:lnTo>
                  <a:pt x="330" y="332"/>
                </a:lnTo>
                <a:lnTo>
                  <a:pt x="334" y="347"/>
                </a:lnTo>
                <a:lnTo>
                  <a:pt x="338" y="362"/>
                </a:lnTo>
                <a:lnTo>
                  <a:pt x="341" y="376"/>
                </a:lnTo>
                <a:lnTo>
                  <a:pt x="345" y="390"/>
                </a:lnTo>
                <a:lnTo>
                  <a:pt x="347" y="404"/>
                </a:lnTo>
                <a:lnTo>
                  <a:pt x="348" y="417"/>
                </a:lnTo>
                <a:lnTo>
                  <a:pt x="349" y="430"/>
                </a:lnTo>
                <a:lnTo>
                  <a:pt x="349" y="442"/>
                </a:lnTo>
                <a:lnTo>
                  <a:pt x="342" y="445"/>
                </a:lnTo>
                <a:lnTo>
                  <a:pt x="335" y="446"/>
                </a:lnTo>
                <a:lnTo>
                  <a:pt x="328" y="448"/>
                </a:lnTo>
                <a:lnTo>
                  <a:pt x="323" y="448"/>
                </a:lnTo>
                <a:lnTo>
                  <a:pt x="316" y="449"/>
                </a:lnTo>
                <a:lnTo>
                  <a:pt x="310" y="449"/>
                </a:lnTo>
                <a:lnTo>
                  <a:pt x="305" y="449"/>
                </a:lnTo>
                <a:lnTo>
                  <a:pt x="299" y="448"/>
                </a:lnTo>
                <a:lnTo>
                  <a:pt x="295" y="447"/>
                </a:lnTo>
                <a:lnTo>
                  <a:pt x="290" y="446"/>
                </a:lnTo>
                <a:lnTo>
                  <a:pt x="287" y="444"/>
                </a:lnTo>
                <a:lnTo>
                  <a:pt x="283" y="441"/>
                </a:lnTo>
                <a:lnTo>
                  <a:pt x="278" y="439"/>
                </a:lnTo>
                <a:lnTo>
                  <a:pt x="276" y="435"/>
                </a:lnTo>
                <a:lnTo>
                  <a:pt x="273" y="432"/>
                </a:lnTo>
                <a:lnTo>
                  <a:pt x="270" y="427"/>
                </a:lnTo>
                <a:lnTo>
                  <a:pt x="268" y="423"/>
                </a:lnTo>
                <a:lnTo>
                  <a:pt x="264" y="417"/>
                </a:lnTo>
                <a:lnTo>
                  <a:pt x="261" y="411"/>
                </a:lnTo>
                <a:lnTo>
                  <a:pt x="257" y="404"/>
                </a:lnTo>
                <a:lnTo>
                  <a:pt x="253" y="396"/>
                </a:lnTo>
                <a:lnTo>
                  <a:pt x="247" y="388"/>
                </a:lnTo>
                <a:lnTo>
                  <a:pt x="242" y="377"/>
                </a:lnTo>
                <a:lnTo>
                  <a:pt x="237" y="368"/>
                </a:lnTo>
                <a:lnTo>
                  <a:pt x="230" y="356"/>
                </a:lnTo>
                <a:lnTo>
                  <a:pt x="223" y="345"/>
                </a:lnTo>
                <a:lnTo>
                  <a:pt x="216" y="332"/>
                </a:lnTo>
                <a:lnTo>
                  <a:pt x="208" y="318"/>
                </a:lnTo>
                <a:lnTo>
                  <a:pt x="199" y="303"/>
                </a:lnTo>
                <a:lnTo>
                  <a:pt x="190" y="288"/>
                </a:lnTo>
                <a:lnTo>
                  <a:pt x="181" y="272"/>
                </a:lnTo>
                <a:lnTo>
                  <a:pt x="172" y="255"/>
                </a:lnTo>
                <a:lnTo>
                  <a:pt x="162" y="239"/>
                </a:lnTo>
                <a:lnTo>
                  <a:pt x="153" y="223"/>
                </a:lnTo>
                <a:lnTo>
                  <a:pt x="144" y="208"/>
                </a:lnTo>
                <a:lnTo>
                  <a:pt x="134" y="194"/>
                </a:lnTo>
                <a:lnTo>
                  <a:pt x="126" y="180"/>
                </a:lnTo>
                <a:lnTo>
                  <a:pt x="118" y="167"/>
                </a:lnTo>
                <a:lnTo>
                  <a:pt x="110" y="155"/>
                </a:lnTo>
                <a:lnTo>
                  <a:pt x="102" y="145"/>
                </a:lnTo>
                <a:lnTo>
                  <a:pt x="95" y="135"/>
                </a:lnTo>
                <a:lnTo>
                  <a:pt x="87" y="125"/>
                </a:lnTo>
                <a:lnTo>
                  <a:pt x="80" y="117"/>
                </a:lnTo>
                <a:lnTo>
                  <a:pt x="74" y="110"/>
                </a:lnTo>
                <a:lnTo>
                  <a:pt x="67" y="103"/>
                </a:lnTo>
                <a:lnTo>
                  <a:pt x="61" y="97"/>
                </a:lnTo>
                <a:lnTo>
                  <a:pt x="55" y="93"/>
                </a:lnTo>
                <a:lnTo>
                  <a:pt x="50" y="88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>
          <a:xfrm>
            <a:off x="5135563" y="1651318"/>
            <a:ext cx="1338262" cy="484187"/>
          </a:xfrm>
          <a:custGeom>
            <a:avLst/>
            <a:gdLst/>
            <a:ahLst/>
            <a:cxnLst>
              <a:cxn ang="0">
                <a:pos x="332660501" y="146947188"/>
              </a:cxn>
              <a:cxn ang="0">
                <a:pos x="246344983" y="158250696"/>
              </a:cxn>
              <a:cxn ang="0">
                <a:pos x="172631036" y="167670551"/>
              </a:cxn>
              <a:cxn ang="0">
                <a:pos x="110886834" y="174578338"/>
              </a:cxn>
              <a:cxn ang="0">
                <a:pos x="63003883" y="178974059"/>
              </a:cxn>
              <a:cxn ang="0">
                <a:pos x="27721708" y="181486125"/>
              </a:cxn>
              <a:cxn ang="0">
                <a:pos x="4410073" y="133131614"/>
              </a:cxn>
              <a:cxn ang="0">
                <a:pos x="34651937" y="131247167"/>
              </a:cxn>
              <a:cxn ang="0">
                <a:pos x="83165125" y="126223826"/>
              </a:cxn>
              <a:cxn ang="0">
                <a:pos x="148689163" y="118060006"/>
              </a:cxn>
              <a:cxn ang="0">
                <a:pos x="303048874" y="96709023"/>
              </a:cxn>
              <a:cxn ang="0">
                <a:pos x="471269043" y="74101215"/>
              </a:cxn>
              <a:cxn ang="0">
                <a:pos x="647679914" y="48354512"/>
              </a:cxn>
              <a:cxn ang="0">
                <a:pos x="718874500" y="38307037"/>
              </a:cxn>
              <a:cxn ang="0">
                <a:pos x="756046593" y="32026870"/>
              </a:cxn>
              <a:cxn ang="0">
                <a:pos x="787548931" y="25747496"/>
              </a:cxn>
              <a:cxn ang="0">
                <a:pos x="812120247" y="20723362"/>
              </a:cxn>
              <a:cxn ang="0">
                <a:pos x="831651252" y="16327641"/>
              </a:cxn>
              <a:cxn ang="0">
                <a:pos x="843622585" y="11303508"/>
              </a:cxn>
              <a:cxn ang="0">
                <a:pos x="858743517" y="4395721"/>
              </a:cxn>
              <a:cxn ang="0">
                <a:pos x="888355143" y="0"/>
              </a:cxn>
              <a:cxn ang="0">
                <a:pos x="911666778" y="5024134"/>
              </a:cxn>
              <a:cxn ang="0">
                <a:pos x="939388487" y="19467329"/>
              </a:cxn>
              <a:cxn ang="0">
                <a:pos x="977190816" y="43330378"/>
              </a:cxn>
              <a:cxn ang="0">
                <a:pos x="1018142745" y="74101215"/>
              </a:cxn>
              <a:cxn ang="0">
                <a:pos x="1046494690" y="99848710"/>
              </a:cxn>
              <a:cxn ang="0">
                <a:pos x="1060355941" y="118687626"/>
              </a:cxn>
              <a:cxn ang="0">
                <a:pos x="1060985385" y="131247167"/>
              </a:cxn>
              <a:cxn ang="0">
                <a:pos x="1054055156" y="140667022"/>
              </a:cxn>
              <a:cxn ang="0">
                <a:pos x="1040824142" y="147574809"/>
              </a:cxn>
              <a:cxn ang="0">
                <a:pos x="1023183055" y="151970530"/>
              </a:cxn>
              <a:cxn ang="0">
                <a:pos x="1011212516" y="158250696"/>
              </a:cxn>
              <a:cxn ang="0">
                <a:pos x="997981502" y="168926584"/>
              </a:cxn>
              <a:cxn ang="0">
                <a:pos x="983490808" y="185253433"/>
              </a:cxn>
              <a:cxn ang="0">
                <a:pos x="966479958" y="205976795"/>
              </a:cxn>
              <a:cxn ang="0">
                <a:pos x="949469108" y="232980324"/>
              </a:cxn>
              <a:cxn ang="0">
                <a:pos x="929937309" y="264378781"/>
              </a:cxn>
              <a:cxn ang="0">
                <a:pos x="910406304" y="298917718"/>
              </a:cxn>
              <a:cxn ang="0">
                <a:pos x="892765216" y="327176488"/>
              </a:cxn>
              <a:cxn ang="0">
                <a:pos x="877014047" y="349784296"/>
              </a:cxn>
              <a:cxn ang="0">
                <a:pos x="862523353" y="366739558"/>
              </a:cxn>
              <a:cxn ang="0">
                <a:pos x="851183051" y="377414653"/>
              </a:cxn>
              <a:cxn ang="0">
                <a:pos x="841102429" y="383067200"/>
              </a:cxn>
              <a:cxn ang="0">
                <a:pos x="828501653" y="381182753"/>
              </a:cxn>
              <a:cxn ang="0">
                <a:pos x="802669863" y="363599871"/>
              </a:cxn>
              <a:cxn ang="0">
                <a:pos x="764237296" y="327804901"/>
              </a:cxn>
              <a:cxn ang="0">
                <a:pos x="811490009" y="286985797"/>
              </a:cxn>
              <a:cxn ang="0">
                <a:pos x="834171407" y="236747632"/>
              </a:cxn>
              <a:cxn ang="0">
                <a:pos x="852442732" y="194673287"/>
              </a:cxn>
              <a:cxn ang="0">
                <a:pos x="865673745" y="159506730"/>
              </a:cxn>
              <a:cxn ang="0">
                <a:pos x="874493892" y="132503201"/>
              </a:cxn>
              <a:cxn ang="0">
                <a:pos x="878274522" y="113664285"/>
              </a:cxn>
              <a:cxn ang="0">
                <a:pos x="877644285" y="101104744"/>
              </a:cxn>
              <a:cxn ang="0">
                <a:pos x="868824138" y="93568543"/>
              </a:cxn>
              <a:cxn ang="0">
                <a:pos x="849922576" y="87916789"/>
              </a:cxn>
              <a:cxn ang="0">
                <a:pos x="822831105" y="86033136"/>
              </a:cxn>
              <a:cxn ang="0">
                <a:pos x="793219479" y="87289169"/>
              </a:cxn>
              <a:cxn ang="0">
                <a:pos x="762977615" y="90428856"/>
              </a:cxn>
              <a:cxn ang="0">
                <a:pos x="719504737" y="95452990"/>
              </a:cxn>
              <a:cxn ang="0">
                <a:pos x="662171403" y="102360777"/>
              </a:cxn>
              <a:cxn ang="0">
                <a:pos x="592236497" y="111152218"/>
              </a:cxn>
              <a:cxn ang="0">
                <a:pos x="508441135" y="123084139"/>
              </a:cxn>
              <a:cxn ang="0">
                <a:pos x="412045790" y="136271301"/>
              </a:cxn>
            </a:cxnLst>
            <a:rect l="0" t="0" r="0" b="0"/>
            <a:pathLst>
              <a:path w="1686" h="611">
                <a:moveTo>
                  <a:pt x="654" y="217"/>
                </a:moveTo>
                <a:lnTo>
                  <a:pt x="621" y="221"/>
                </a:lnTo>
                <a:lnTo>
                  <a:pt x="590" y="226"/>
                </a:lnTo>
                <a:lnTo>
                  <a:pt x="559" y="230"/>
                </a:lnTo>
                <a:lnTo>
                  <a:pt x="528" y="234"/>
                </a:lnTo>
                <a:lnTo>
                  <a:pt x="499" y="238"/>
                </a:lnTo>
                <a:lnTo>
                  <a:pt x="471" y="241"/>
                </a:lnTo>
                <a:lnTo>
                  <a:pt x="443" y="246"/>
                </a:lnTo>
                <a:lnTo>
                  <a:pt x="417" y="249"/>
                </a:lnTo>
                <a:lnTo>
                  <a:pt x="391" y="252"/>
                </a:lnTo>
                <a:lnTo>
                  <a:pt x="366" y="255"/>
                </a:lnTo>
                <a:lnTo>
                  <a:pt x="341" y="259"/>
                </a:lnTo>
                <a:lnTo>
                  <a:pt x="318" y="261"/>
                </a:lnTo>
                <a:lnTo>
                  <a:pt x="295" y="264"/>
                </a:lnTo>
                <a:lnTo>
                  <a:pt x="274" y="267"/>
                </a:lnTo>
                <a:lnTo>
                  <a:pt x="252" y="269"/>
                </a:lnTo>
                <a:lnTo>
                  <a:pt x="232" y="271"/>
                </a:lnTo>
                <a:lnTo>
                  <a:pt x="212" y="274"/>
                </a:lnTo>
                <a:lnTo>
                  <a:pt x="194" y="276"/>
                </a:lnTo>
                <a:lnTo>
                  <a:pt x="176" y="278"/>
                </a:lnTo>
                <a:lnTo>
                  <a:pt x="159" y="280"/>
                </a:lnTo>
                <a:lnTo>
                  <a:pt x="143" y="282"/>
                </a:lnTo>
                <a:lnTo>
                  <a:pt x="127" y="283"/>
                </a:lnTo>
                <a:lnTo>
                  <a:pt x="114" y="284"/>
                </a:lnTo>
                <a:lnTo>
                  <a:pt x="100" y="285"/>
                </a:lnTo>
                <a:lnTo>
                  <a:pt x="87" y="287"/>
                </a:lnTo>
                <a:lnTo>
                  <a:pt x="75" y="288"/>
                </a:lnTo>
                <a:lnTo>
                  <a:pt x="64" y="288"/>
                </a:lnTo>
                <a:lnTo>
                  <a:pt x="53" y="289"/>
                </a:lnTo>
                <a:lnTo>
                  <a:pt x="44" y="289"/>
                </a:lnTo>
                <a:lnTo>
                  <a:pt x="35" y="290"/>
                </a:lnTo>
                <a:lnTo>
                  <a:pt x="26" y="290"/>
                </a:lnTo>
                <a:lnTo>
                  <a:pt x="19" y="290"/>
                </a:lnTo>
                <a:lnTo>
                  <a:pt x="0" y="212"/>
                </a:lnTo>
                <a:lnTo>
                  <a:pt x="7" y="212"/>
                </a:lnTo>
                <a:lnTo>
                  <a:pt x="14" y="212"/>
                </a:lnTo>
                <a:lnTo>
                  <a:pt x="23" y="211"/>
                </a:lnTo>
                <a:lnTo>
                  <a:pt x="33" y="211"/>
                </a:lnTo>
                <a:lnTo>
                  <a:pt x="44" y="210"/>
                </a:lnTo>
                <a:lnTo>
                  <a:pt x="55" y="209"/>
                </a:lnTo>
                <a:lnTo>
                  <a:pt x="69" y="208"/>
                </a:lnTo>
                <a:lnTo>
                  <a:pt x="83" y="206"/>
                </a:lnTo>
                <a:lnTo>
                  <a:pt x="98" y="204"/>
                </a:lnTo>
                <a:lnTo>
                  <a:pt x="115" y="203"/>
                </a:lnTo>
                <a:lnTo>
                  <a:pt x="132" y="201"/>
                </a:lnTo>
                <a:lnTo>
                  <a:pt x="151" y="198"/>
                </a:lnTo>
                <a:lnTo>
                  <a:pt x="170" y="196"/>
                </a:lnTo>
                <a:lnTo>
                  <a:pt x="191" y="194"/>
                </a:lnTo>
                <a:lnTo>
                  <a:pt x="212" y="191"/>
                </a:lnTo>
                <a:lnTo>
                  <a:pt x="236" y="188"/>
                </a:lnTo>
                <a:lnTo>
                  <a:pt x="283" y="181"/>
                </a:lnTo>
                <a:lnTo>
                  <a:pt x="331" y="175"/>
                </a:lnTo>
                <a:lnTo>
                  <a:pt x="380" y="168"/>
                </a:lnTo>
                <a:lnTo>
                  <a:pt x="430" y="161"/>
                </a:lnTo>
                <a:lnTo>
                  <a:pt x="481" y="154"/>
                </a:lnTo>
                <a:lnTo>
                  <a:pt x="533" y="147"/>
                </a:lnTo>
                <a:lnTo>
                  <a:pt x="585" y="140"/>
                </a:lnTo>
                <a:lnTo>
                  <a:pt x="639" y="133"/>
                </a:lnTo>
                <a:lnTo>
                  <a:pt x="693" y="126"/>
                </a:lnTo>
                <a:lnTo>
                  <a:pt x="748" y="118"/>
                </a:lnTo>
                <a:lnTo>
                  <a:pt x="803" y="110"/>
                </a:lnTo>
                <a:lnTo>
                  <a:pt x="858" y="103"/>
                </a:lnTo>
                <a:lnTo>
                  <a:pt x="914" y="95"/>
                </a:lnTo>
                <a:lnTo>
                  <a:pt x="971" y="87"/>
                </a:lnTo>
                <a:lnTo>
                  <a:pt x="1028" y="77"/>
                </a:lnTo>
                <a:lnTo>
                  <a:pt x="1086" y="69"/>
                </a:lnTo>
                <a:lnTo>
                  <a:pt x="1100" y="67"/>
                </a:lnTo>
                <a:lnTo>
                  <a:pt x="1114" y="65"/>
                </a:lnTo>
                <a:lnTo>
                  <a:pt x="1128" y="63"/>
                </a:lnTo>
                <a:lnTo>
                  <a:pt x="1141" y="61"/>
                </a:lnTo>
                <a:lnTo>
                  <a:pt x="1153" y="59"/>
                </a:lnTo>
                <a:lnTo>
                  <a:pt x="1166" y="57"/>
                </a:lnTo>
                <a:lnTo>
                  <a:pt x="1178" y="55"/>
                </a:lnTo>
                <a:lnTo>
                  <a:pt x="1189" y="53"/>
                </a:lnTo>
                <a:lnTo>
                  <a:pt x="1200" y="51"/>
                </a:lnTo>
                <a:lnTo>
                  <a:pt x="1210" y="50"/>
                </a:lnTo>
                <a:lnTo>
                  <a:pt x="1221" y="47"/>
                </a:lnTo>
                <a:lnTo>
                  <a:pt x="1231" y="46"/>
                </a:lnTo>
                <a:lnTo>
                  <a:pt x="1241" y="44"/>
                </a:lnTo>
                <a:lnTo>
                  <a:pt x="1250" y="41"/>
                </a:lnTo>
                <a:lnTo>
                  <a:pt x="1258" y="40"/>
                </a:lnTo>
                <a:lnTo>
                  <a:pt x="1267" y="39"/>
                </a:lnTo>
                <a:lnTo>
                  <a:pt x="1274" y="37"/>
                </a:lnTo>
                <a:lnTo>
                  <a:pt x="1282" y="36"/>
                </a:lnTo>
                <a:lnTo>
                  <a:pt x="1289" y="33"/>
                </a:lnTo>
                <a:lnTo>
                  <a:pt x="1296" y="32"/>
                </a:lnTo>
                <a:lnTo>
                  <a:pt x="1302" y="31"/>
                </a:lnTo>
                <a:lnTo>
                  <a:pt x="1308" y="29"/>
                </a:lnTo>
                <a:lnTo>
                  <a:pt x="1314" y="27"/>
                </a:lnTo>
                <a:lnTo>
                  <a:pt x="1320" y="26"/>
                </a:lnTo>
                <a:lnTo>
                  <a:pt x="1324" y="24"/>
                </a:lnTo>
                <a:lnTo>
                  <a:pt x="1328" y="23"/>
                </a:lnTo>
                <a:lnTo>
                  <a:pt x="1332" y="22"/>
                </a:lnTo>
                <a:lnTo>
                  <a:pt x="1336" y="21"/>
                </a:lnTo>
                <a:lnTo>
                  <a:pt x="1339" y="18"/>
                </a:lnTo>
                <a:lnTo>
                  <a:pt x="1342" y="17"/>
                </a:lnTo>
                <a:lnTo>
                  <a:pt x="1344" y="16"/>
                </a:lnTo>
                <a:lnTo>
                  <a:pt x="1346" y="15"/>
                </a:lnTo>
                <a:lnTo>
                  <a:pt x="1354" y="10"/>
                </a:lnTo>
                <a:lnTo>
                  <a:pt x="1363" y="7"/>
                </a:lnTo>
                <a:lnTo>
                  <a:pt x="1371" y="4"/>
                </a:lnTo>
                <a:lnTo>
                  <a:pt x="1380" y="2"/>
                </a:lnTo>
                <a:lnTo>
                  <a:pt x="1389" y="1"/>
                </a:lnTo>
                <a:lnTo>
                  <a:pt x="1399" y="0"/>
                </a:lnTo>
                <a:lnTo>
                  <a:pt x="1410" y="0"/>
                </a:lnTo>
                <a:lnTo>
                  <a:pt x="1421" y="1"/>
                </a:lnTo>
                <a:lnTo>
                  <a:pt x="1426" y="2"/>
                </a:lnTo>
                <a:lnTo>
                  <a:pt x="1432" y="3"/>
                </a:lnTo>
                <a:lnTo>
                  <a:pt x="1439" y="5"/>
                </a:lnTo>
                <a:lnTo>
                  <a:pt x="1447" y="8"/>
                </a:lnTo>
                <a:lnTo>
                  <a:pt x="1454" y="11"/>
                </a:lnTo>
                <a:lnTo>
                  <a:pt x="1464" y="16"/>
                </a:lnTo>
                <a:lnTo>
                  <a:pt x="1472" y="21"/>
                </a:lnTo>
                <a:lnTo>
                  <a:pt x="1482" y="25"/>
                </a:lnTo>
                <a:lnTo>
                  <a:pt x="1491" y="31"/>
                </a:lnTo>
                <a:lnTo>
                  <a:pt x="1502" y="38"/>
                </a:lnTo>
                <a:lnTo>
                  <a:pt x="1514" y="45"/>
                </a:lnTo>
                <a:lnTo>
                  <a:pt x="1525" y="52"/>
                </a:lnTo>
                <a:lnTo>
                  <a:pt x="1538" y="60"/>
                </a:lnTo>
                <a:lnTo>
                  <a:pt x="1551" y="69"/>
                </a:lnTo>
                <a:lnTo>
                  <a:pt x="1564" y="79"/>
                </a:lnTo>
                <a:lnTo>
                  <a:pt x="1577" y="89"/>
                </a:lnTo>
                <a:lnTo>
                  <a:pt x="1591" y="100"/>
                </a:lnTo>
                <a:lnTo>
                  <a:pt x="1604" y="109"/>
                </a:lnTo>
                <a:lnTo>
                  <a:pt x="1616" y="118"/>
                </a:lnTo>
                <a:lnTo>
                  <a:pt x="1626" y="127"/>
                </a:lnTo>
                <a:lnTo>
                  <a:pt x="1637" y="136"/>
                </a:lnTo>
                <a:lnTo>
                  <a:pt x="1646" y="144"/>
                </a:lnTo>
                <a:lnTo>
                  <a:pt x="1654" y="152"/>
                </a:lnTo>
                <a:lnTo>
                  <a:pt x="1661" y="159"/>
                </a:lnTo>
                <a:lnTo>
                  <a:pt x="1667" y="166"/>
                </a:lnTo>
                <a:lnTo>
                  <a:pt x="1673" y="173"/>
                </a:lnTo>
                <a:lnTo>
                  <a:pt x="1677" y="179"/>
                </a:lnTo>
                <a:lnTo>
                  <a:pt x="1681" y="183"/>
                </a:lnTo>
                <a:lnTo>
                  <a:pt x="1683" y="189"/>
                </a:lnTo>
                <a:lnTo>
                  <a:pt x="1686" y="194"/>
                </a:lnTo>
                <a:lnTo>
                  <a:pt x="1686" y="198"/>
                </a:lnTo>
                <a:lnTo>
                  <a:pt x="1686" y="202"/>
                </a:lnTo>
                <a:lnTo>
                  <a:pt x="1684" y="205"/>
                </a:lnTo>
                <a:lnTo>
                  <a:pt x="1684" y="209"/>
                </a:lnTo>
                <a:lnTo>
                  <a:pt x="1682" y="212"/>
                </a:lnTo>
                <a:lnTo>
                  <a:pt x="1681" y="216"/>
                </a:lnTo>
                <a:lnTo>
                  <a:pt x="1679" y="218"/>
                </a:lnTo>
                <a:lnTo>
                  <a:pt x="1675" y="221"/>
                </a:lnTo>
                <a:lnTo>
                  <a:pt x="1673" y="224"/>
                </a:lnTo>
                <a:lnTo>
                  <a:pt x="1669" y="226"/>
                </a:lnTo>
                <a:lnTo>
                  <a:pt x="1666" y="228"/>
                </a:lnTo>
                <a:lnTo>
                  <a:pt x="1661" y="231"/>
                </a:lnTo>
                <a:lnTo>
                  <a:pt x="1656" y="233"/>
                </a:lnTo>
                <a:lnTo>
                  <a:pt x="1652" y="235"/>
                </a:lnTo>
                <a:lnTo>
                  <a:pt x="1646" y="237"/>
                </a:lnTo>
                <a:lnTo>
                  <a:pt x="1640" y="239"/>
                </a:lnTo>
                <a:lnTo>
                  <a:pt x="1634" y="240"/>
                </a:lnTo>
                <a:lnTo>
                  <a:pt x="1627" y="241"/>
                </a:lnTo>
                <a:lnTo>
                  <a:pt x="1624" y="242"/>
                </a:lnTo>
                <a:lnTo>
                  <a:pt x="1620" y="244"/>
                </a:lnTo>
                <a:lnTo>
                  <a:pt x="1617" y="245"/>
                </a:lnTo>
                <a:lnTo>
                  <a:pt x="1613" y="247"/>
                </a:lnTo>
                <a:lnTo>
                  <a:pt x="1609" y="248"/>
                </a:lnTo>
                <a:lnTo>
                  <a:pt x="1605" y="252"/>
                </a:lnTo>
                <a:lnTo>
                  <a:pt x="1602" y="254"/>
                </a:lnTo>
                <a:lnTo>
                  <a:pt x="1597" y="258"/>
                </a:lnTo>
                <a:lnTo>
                  <a:pt x="1593" y="261"/>
                </a:lnTo>
                <a:lnTo>
                  <a:pt x="1589" y="264"/>
                </a:lnTo>
                <a:lnTo>
                  <a:pt x="1584" y="269"/>
                </a:lnTo>
                <a:lnTo>
                  <a:pt x="1580" y="273"/>
                </a:lnTo>
                <a:lnTo>
                  <a:pt x="1575" y="278"/>
                </a:lnTo>
                <a:lnTo>
                  <a:pt x="1570" y="283"/>
                </a:lnTo>
                <a:lnTo>
                  <a:pt x="1566" y="289"/>
                </a:lnTo>
                <a:lnTo>
                  <a:pt x="1561" y="295"/>
                </a:lnTo>
                <a:lnTo>
                  <a:pt x="1555" y="301"/>
                </a:lnTo>
                <a:lnTo>
                  <a:pt x="1551" y="307"/>
                </a:lnTo>
                <a:lnTo>
                  <a:pt x="1545" y="314"/>
                </a:lnTo>
                <a:lnTo>
                  <a:pt x="1540" y="321"/>
                </a:lnTo>
                <a:lnTo>
                  <a:pt x="1534" y="328"/>
                </a:lnTo>
                <a:lnTo>
                  <a:pt x="1529" y="337"/>
                </a:lnTo>
                <a:lnTo>
                  <a:pt x="1524" y="345"/>
                </a:lnTo>
                <a:lnTo>
                  <a:pt x="1518" y="353"/>
                </a:lnTo>
                <a:lnTo>
                  <a:pt x="1512" y="362"/>
                </a:lnTo>
                <a:lnTo>
                  <a:pt x="1507" y="371"/>
                </a:lnTo>
                <a:lnTo>
                  <a:pt x="1501" y="381"/>
                </a:lnTo>
                <a:lnTo>
                  <a:pt x="1495" y="390"/>
                </a:lnTo>
                <a:lnTo>
                  <a:pt x="1488" y="400"/>
                </a:lnTo>
                <a:lnTo>
                  <a:pt x="1482" y="411"/>
                </a:lnTo>
                <a:lnTo>
                  <a:pt x="1476" y="421"/>
                </a:lnTo>
                <a:lnTo>
                  <a:pt x="1469" y="433"/>
                </a:lnTo>
                <a:lnTo>
                  <a:pt x="1464" y="445"/>
                </a:lnTo>
                <a:lnTo>
                  <a:pt x="1457" y="455"/>
                </a:lnTo>
                <a:lnTo>
                  <a:pt x="1451" y="465"/>
                </a:lnTo>
                <a:lnTo>
                  <a:pt x="1445" y="476"/>
                </a:lnTo>
                <a:lnTo>
                  <a:pt x="1439" y="485"/>
                </a:lnTo>
                <a:lnTo>
                  <a:pt x="1433" y="495"/>
                </a:lnTo>
                <a:lnTo>
                  <a:pt x="1428" y="504"/>
                </a:lnTo>
                <a:lnTo>
                  <a:pt x="1422" y="513"/>
                </a:lnTo>
                <a:lnTo>
                  <a:pt x="1417" y="521"/>
                </a:lnTo>
                <a:lnTo>
                  <a:pt x="1411" y="528"/>
                </a:lnTo>
                <a:lnTo>
                  <a:pt x="1407" y="536"/>
                </a:lnTo>
                <a:lnTo>
                  <a:pt x="1401" y="543"/>
                </a:lnTo>
                <a:lnTo>
                  <a:pt x="1396" y="550"/>
                </a:lnTo>
                <a:lnTo>
                  <a:pt x="1392" y="557"/>
                </a:lnTo>
                <a:lnTo>
                  <a:pt x="1387" y="563"/>
                </a:lnTo>
                <a:lnTo>
                  <a:pt x="1382" y="569"/>
                </a:lnTo>
                <a:lnTo>
                  <a:pt x="1378" y="574"/>
                </a:lnTo>
                <a:lnTo>
                  <a:pt x="1374" y="579"/>
                </a:lnTo>
                <a:lnTo>
                  <a:pt x="1369" y="584"/>
                </a:lnTo>
                <a:lnTo>
                  <a:pt x="1365" y="587"/>
                </a:lnTo>
                <a:lnTo>
                  <a:pt x="1361" y="592"/>
                </a:lnTo>
                <a:lnTo>
                  <a:pt x="1358" y="596"/>
                </a:lnTo>
                <a:lnTo>
                  <a:pt x="1354" y="598"/>
                </a:lnTo>
                <a:lnTo>
                  <a:pt x="1351" y="601"/>
                </a:lnTo>
                <a:lnTo>
                  <a:pt x="1347" y="604"/>
                </a:lnTo>
                <a:lnTo>
                  <a:pt x="1344" y="606"/>
                </a:lnTo>
                <a:lnTo>
                  <a:pt x="1340" y="607"/>
                </a:lnTo>
                <a:lnTo>
                  <a:pt x="1337" y="608"/>
                </a:lnTo>
                <a:lnTo>
                  <a:pt x="1335" y="610"/>
                </a:lnTo>
                <a:lnTo>
                  <a:pt x="1332" y="611"/>
                </a:lnTo>
                <a:lnTo>
                  <a:pt x="1329" y="611"/>
                </a:lnTo>
                <a:lnTo>
                  <a:pt x="1327" y="611"/>
                </a:lnTo>
                <a:lnTo>
                  <a:pt x="1322" y="610"/>
                </a:lnTo>
                <a:lnTo>
                  <a:pt x="1315" y="607"/>
                </a:lnTo>
                <a:lnTo>
                  <a:pt x="1309" y="604"/>
                </a:lnTo>
                <a:lnTo>
                  <a:pt x="1301" y="599"/>
                </a:lnTo>
                <a:lnTo>
                  <a:pt x="1293" y="593"/>
                </a:lnTo>
                <a:lnTo>
                  <a:pt x="1284" y="586"/>
                </a:lnTo>
                <a:lnTo>
                  <a:pt x="1274" y="579"/>
                </a:lnTo>
                <a:lnTo>
                  <a:pt x="1263" y="570"/>
                </a:lnTo>
                <a:lnTo>
                  <a:pt x="1252" y="560"/>
                </a:lnTo>
                <a:lnTo>
                  <a:pt x="1239" y="548"/>
                </a:lnTo>
                <a:lnTo>
                  <a:pt x="1227" y="536"/>
                </a:lnTo>
                <a:lnTo>
                  <a:pt x="1213" y="522"/>
                </a:lnTo>
                <a:lnTo>
                  <a:pt x="1198" y="508"/>
                </a:lnTo>
                <a:lnTo>
                  <a:pt x="1182" y="492"/>
                </a:lnTo>
                <a:lnTo>
                  <a:pt x="1167" y="475"/>
                </a:lnTo>
                <a:lnTo>
                  <a:pt x="1150" y="457"/>
                </a:lnTo>
                <a:lnTo>
                  <a:pt x="1288" y="457"/>
                </a:lnTo>
                <a:lnTo>
                  <a:pt x="1296" y="440"/>
                </a:lnTo>
                <a:lnTo>
                  <a:pt x="1303" y="424"/>
                </a:lnTo>
                <a:lnTo>
                  <a:pt x="1310" y="407"/>
                </a:lnTo>
                <a:lnTo>
                  <a:pt x="1317" y="392"/>
                </a:lnTo>
                <a:lnTo>
                  <a:pt x="1324" y="377"/>
                </a:lnTo>
                <a:lnTo>
                  <a:pt x="1331" y="363"/>
                </a:lnTo>
                <a:lnTo>
                  <a:pt x="1337" y="349"/>
                </a:lnTo>
                <a:lnTo>
                  <a:pt x="1343" y="335"/>
                </a:lnTo>
                <a:lnTo>
                  <a:pt x="1347" y="323"/>
                </a:lnTo>
                <a:lnTo>
                  <a:pt x="1353" y="310"/>
                </a:lnTo>
                <a:lnTo>
                  <a:pt x="1358" y="298"/>
                </a:lnTo>
                <a:lnTo>
                  <a:pt x="1363" y="287"/>
                </a:lnTo>
                <a:lnTo>
                  <a:pt x="1367" y="275"/>
                </a:lnTo>
                <a:lnTo>
                  <a:pt x="1371" y="264"/>
                </a:lnTo>
                <a:lnTo>
                  <a:pt x="1374" y="254"/>
                </a:lnTo>
                <a:lnTo>
                  <a:pt x="1378" y="245"/>
                </a:lnTo>
                <a:lnTo>
                  <a:pt x="1381" y="235"/>
                </a:lnTo>
                <a:lnTo>
                  <a:pt x="1383" y="227"/>
                </a:lnTo>
                <a:lnTo>
                  <a:pt x="1386" y="219"/>
                </a:lnTo>
                <a:lnTo>
                  <a:pt x="1388" y="211"/>
                </a:lnTo>
                <a:lnTo>
                  <a:pt x="1390" y="204"/>
                </a:lnTo>
                <a:lnTo>
                  <a:pt x="1392" y="197"/>
                </a:lnTo>
                <a:lnTo>
                  <a:pt x="1393" y="191"/>
                </a:lnTo>
                <a:lnTo>
                  <a:pt x="1394" y="185"/>
                </a:lnTo>
                <a:lnTo>
                  <a:pt x="1394" y="181"/>
                </a:lnTo>
                <a:lnTo>
                  <a:pt x="1395" y="175"/>
                </a:lnTo>
                <a:lnTo>
                  <a:pt x="1395" y="172"/>
                </a:lnTo>
                <a:lnTo>
                  <a:pt x="1395" y="168"/>
                </a:lnTo>
                <a:lnTo>
                  <a:pt x="1394" y="165"/>
                </a:lnTo>
                <a:lnTo>
                  <a:pt x="1393" y="161"/>
                </a:lnTo>
                <a:lnTo>
                  <a:pt x="1392" y="160"/>
                </a:lnTo>
                <a:lnTo>
                  <a:pt x="1390" y="158"/>
                </a:lnTo>
                <a:lnTo>
                  <a:pt x="1387" y="154"/>
                </a:lnTo>
                <a:lnTo>
                  <a:pt x="1383" y="152"/>
                </a:lnTo>
                <a:lnTo>
                  <a:pt x="1379" y="149"/>
                </a:lnTo>
                <a:lnTo>
                  <a:pt x="1374" y="147"/>
                </a:lnTo>
                <a:lnTo>
                  <a:pt x="1368" y="145"/>
                </a:lnTo>
                <a:lnTo>
                  <a:pt x="1363" y="144"/>
                </a:lnTo>
                <a:lnTo>
                  <a:pt x="1356" y="141"/>
                </a:lnTo>
                <a:lnTo>
                  <a:pt x="1349" y="140"/>
                </a:lnTo>
                <a:lnTo>
                  <a:pt x="1342" y="139"/>
                </a:lnTo>
                <a:lnTo>
                  <a:pt x="1333" y="138"/>
                </a:lnTo>
                <a:lnTo>
                  <a:pt x="1324" y="138"/>
                </a:lnTo>
                <a:lnTo>
                  <a:pt x="1315" y="137"/>
                </a:lnTo>
                <a:lnTo>
                  <a:pt x="1306" y="137"/>
                </a:lnTo>
                <a:lnTo>
                  <a:pt x="1295" y="137"/>
                </a:lnTo>
                <a:lnTo>
                  <a:pt x="1285" y="138"/>
                </a:lnTo>
                <a:lnTo>
                  <a:pt x="1273" y="138"/>
                </a:lnTo>
                <a:lnTo>
                  <a:pt x="1267" y="138"/>
                </a:lnTo>
                <a:lnTo>
                  <a:pt x="1259" y="139"/>
                </a:lnTo>
                <a:lnTo>
                  <a:pt x="1252" y="139"/>
                </a:lnTo>
                <a:lnTo>
                  <a:pt x="1243" y="140"/>
                </a:lnTo>
                <a:lnTo>
                  <a:pt x="1234" y="141"/>
                </a:lnTo>
                <a:lnTo>
                  <a:pt x="1223" y="142"/>
                </a:lnTo>
                <a:lnTo>
                  <a:pt x="1211" y="144"/>
                </a:lnTo>
                <a:lnTo>
                  <a:pt x="1199" y="145"/>
                </a:lnTo>
                <a:lnTo>
                  <a:pt x="1186" y="146"/>
                </a:lnTo>
                <a:lnTo>
                  <a:pt x="1172" y="148"/>
                </a:lnTo>
                <a:lnTo>
                  <a:pt x="1157" y="149"/>
                </a:lnTo>
                <a:lnTo>
                  <a:pt x="1142" y="152"/>
                </a:lnTo>
                <a:lnTo>
                  <a:pt x="1126" y="154"/>
                </a:lnTo>
                <a:lnTo>
                  <a:pt x="1108" y="155"/>
                </a:lnTo>
                <a:lnTo>
                  <a:pt x="1089" y="158"/>
                </a:lnTo>
                <a:lnTo>
                  <a:pt x="1071" y="160"/>
                </a:lnTo>
                <a:lnTo>
                  <a:pt x="1051" y="163"/>
                </a:lnTo>
                <a:lnTo>
                  <a:pt x="1030" y="166"/>
                </a:lnTo>
                <a:lnTo>
                  <a:pt x="1009" y="168"/>
                </a:lnTo>
                <a:lnTo>
                  <a:pt x="987" y="172"/>
                </a:lnTo>
                <a:lnTo>
                  <a:pt x="964" y="174"/>
                </a:lnTo>
                <a:lnTo>
                  <a:pt x="940" y="177"/>
                </a:lnTo>
                <a:lnTo>
                  <a:pt x="915" y="181"/>
                </a:lnTo>
                <a:lnTo>
                  <a:pt x="890" y="184"/>
                </a:lnTo>
                <a:lnTo>
                  <a:pt x="863" y="188"/>
                </a:lnTo>
                <a:lnTo>
                  <a:pt x="835" y="191"/>
                </a:lnTo>
                <a:lnTo>
                  <a:pt x="807" y="196"/>
                </a:lnTo>
                <a:lnTo>
                  <a:pt x="778" y="199"/>
                </a:lnTo>
                <a:lnTo>
                  <a:pt x="748" y="204"/>
                </a:lnTo>
                <a:lnTo>
                  <a:pt x="718" y="208"/>
                </a:lnTo>
                <a:lnTo>
                  <a:pt x="686" y="212"/>
                </a:lnTo>
                <a:lnTo>
                  <a:pt x="654" y="217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>
          <a:xfrm>
            <a:off x="5283200" y="1389380"/>
            <a:ext cx="835025" cy="198438"/>
          </a:xfrm>
          <a:custGeom>
            <a:avLst/>
            <a:gdLst/>
            <a:ahLst/>
            <a:cxnLst>
              <a:cxn ang="0">
                <a:pos x="513481638" y="12804852"/>
              </a:cxn>
              <a:cxn ang="0">
                <a:pos x="534903363" y="5761903"/>
              </a:cxn>
              <a:cxn ang="0">
                <a:pos x="552544456" y="1920368"/>
              </a:cxn>
              <a:cxn ang="0">
                <a:pos x="567035156" y="0"/>
              </a:cxn>
              <a:cxn ang="0">
                <a:pos x="590346800" y="1920368"/>
              </a:cxn>
              <a:cxn ang="0">
                <a:pos x="621218913" y="11524607"/>
              </a:cxn>
              <a:cxn ang="0">
                <a:pos x="640749925" y="21128046"/>
              </a:cxn>
              <a:cxn ang="0">
                <a:pos x="652720469" y="29451240"/>
              </a:cxn>
              <a:cxn ang="0">
                <a:pos x="660280938" y="38414556"/>
              </a:cxn>
              <a:cxn ang="0">
                <a:pos x="662801094" y="48017995"/>
              </a:cxn>
              <a:cxn ang="0">
                <a:pos x="660280938" y="56982112"/>
              </a:cxn>
              <a:cxn ang="0">
                <a:pos x="648940631" y="65945428"/>
              </a:cxn>
              <a:cxn ang="0">
                <a:pos x="627518906" y="74908745"/>
              </a:cxn>
              <a:cxn ang="0">
                <a:pos x="597907269" y="82591816"/>
              </a:cxn>
              <a:cxn ang="0">
                <a:pos x="534273125" y="96676913"/>
              </a:cxn>
              <a:cxn ang="0">
                <a:pos x="463078513" y="110762811"/>
              </a:cxn>
              <a:cxn ang="0">
                <a:pos x="417715700" y="119086004"/>
              </a:cxn>
              <a:cxn ang="0">
                <a:pos x="371093206" y="125488030"/>
              </a:cxn>
              <a:cxn ang="0">
                <a:pos x="313129613" y="133811224"/>
              </a:cxn>
              <a:cxn ang="0">
                <a:pos x="245085394" y="142774541"/>
              </a:cxn>
              <a:cxn ang="0">
                <a:pos x="199092344" y="147896321"/>
              </a:cxn>
              <a:cxn ang="0">
                <a:pos x="165070631" y="151737857"/>
              </a:cxn>
              <a:cxn ang="0">
                <a:pos x="136088438" y="154299148"/>
              </a:cxn>
              <a:cxn ang="0">
                <a:pos x="110256638" y="156860438"/>
              </a:cxn>
              <a:cxn ang="0">
                <a:pos x="88205469" y="158140683"/>
              </a:cxn>
              <a:cxn ang="0">
                <a:pos x="70564375" y="158780806"/>
              </a:cxn>
              <a:cxn ang="0">
                <a:pos x="56073675" y="158780806"/>
              </a:cxn>
              <a:cxn ang="0">
                <a:pos x="45993050" y="157500561"/>
              </a:cxn>
              <a:cxn ang="0">
                <a:pos x="32762031" y="153659025"/>
              </a:cxn>
              <a:cxn ang="0">
                <a:pos x="20161250" y="147256199"/>
              </a:cxn>
              <a:cxn ang="0">
                <a:pos x="10080625" y="137012637"/>
              </a:cxn>
              <a:cxn ang="0">
                <a:pos x="1260475" y="123567663"/>
              </a:cxn>
              <a:cxn ang="0">
                <a:pos x="8820944" y="118445082"/>
              </a:cxn>
              <a:cxn ang="0">
                <a:pos x="23941881" y="115244469"/>
              </a:cxn>
              <a:cxn ang="0">
                <a:pos x="45362813" y="111402933"/>
              </a:cxn>
              <a:cxn ang="0">
                <a:pos x="71194613" y="106921275"/>
              </a:cxn>
              <a:cxn ang="0">
                <a:pos x="102696169" y="101158571"/>
              </a:cxn>
              <a:cxn ang="0">
                <a:pos x="139238831" y="94116423"/>
              </a:cxn>
              <a:cxn ang="0">
                <a:pos x="182081488" y="87073474"/>
              </a:cxn>
              <a:cxn ang="0">
                <a:pos x="229334219" y="78110158"/>
              </a:cxn>
              <a:cxn ang="0">
                <a:pos x="278477663" y="69146841"/>
              </a:cxn>
              <a:cxn ang="0">
                <a:pos x="323840475" y="60182725"/>
              </a:cxn>
              <a:cxn ang="0">
                <a:pos x="364162975" y="51859531"/>
              </a:cxn>
              <a:cxn ang="0">
                <a:pos x="399445163" y="44817382"/>
              </a:cxn>
              <a:cxn ang="0">
                <a:pos x="430316481" y="37774434"/>
              </a:cxn>
              <a:cxn ang="0">
                <a:pos x="455518044" y="31372408"/>
              </a:cxn>
              <a:cxn ang="0">
                <a:pos x="476939769" y="25609704"/>
              </a:cxn>
              <a:cxn ang="0">
                <a:pos x="493320388" y="20487923"/>
              </a:cxn>
            </a:cxnLst>
            <a:rect l="0" t="0" r="0" b="0"/>
            <a:pathLst>
              <a:path w="1052" h="248">
                <a:moveTo>
                  <a:pt x="787" y="30"/>
                </a:moveTo>
                <a:lnTo>
                  <a:pt x="797" y="27"/>
                </a:lnTo>
                <a:lnTo>
                  <a:pt x="806" y="23"/>
                </a:lnTo>
                <a:lnTo>
                  <a:pt x="815" y="20"/>
                </a:lnTo>
                <a:lnTo>
                  <a:pt x="824" y="17"/>
                </a:lnTo>
                <a:lnTo>
                  <a:pt x="833" y="14"/>
                </a:lnTo>
                <a:lnTo>
                  <a:pt x="841" y="11"/>
                </a:lnTo>
                <a:lnTo>
                  <a:pt x="849" y="9"/>
                </a:lnTo>
                <a:lnTo>
                  <a:pt x="856" y="8"/>
                </a:lnTo>
                <a:lnTo>
                  <a:pt x="863" y="6"/>
                </a:lnTo>
                <a:lnTo>
                  <a:pt x="870" y="4"/>
                </a:lnTo>
                <a:lnTo>
                  <a:pt x="877" y="3"/>
                </a:lnTo>
                <a:lnTo>
                  <a:pt x="883" y="2"/>
                </a:lnTo>
                <a:lnTo>
                  <a:pt x="888" y="1"/>
                </a:lnTo>
                <a:lnTo>
                  <a:pt x="894" y="0"/>
                </a:lnTo>
                <a:lnTo>
                  <a:pt x="900" y="0"/>
                </a:lnTo>
                <a:lnTo>
                  <a:pt x="905" y="0"/>
                </a:lnTo>
                <a:lnTo>
                  <a:pt x="915" y="0"/>
                </a:lnTo>
                <a:lnTo>
                  <a:pt x="926" y="1"/>
                </a:lnTo>
                <a:lnTo>
                  <a:pt x="937" y="3"/>
                </a:lnTo>
                <a:lnTo>
                  <a:pt x="949" y="6"/>
                </a:lnTo>
                <a:lnTo>
                  <a:pt x="960" y="9"/>
                </a:lnTo>
                <a:lnTo>
                  <a:pt x="973" y="14"/>
                </a:lnTo>
                <a:lnTo>
                  <a:pt x="986" y="18"/>
                </a:lnTo>
                <a:lnTo>
                  <a:pt x="999" y="24"/>
                </a:lnTo>
                <a:lnTo>
                  <a:pt x="1006" y="28"/>
                </a:lnTo>
                <a:lnTo>
                  <a:pt x="1012" y="30"/>
                </a:lnTo>
                <a:lnTo>
                  <a:pt x="1017" y="33"/>
                </a:lnTo>
                <a:lnTo>
                  <a:pt x="1022" y="37"/>
                </a:lnTo>
                <a:lnTo>
                  <a:pt x="1027" y="40"/>
                </a:lnTo>
                <a:lnTo>
                  <a:pt x="1031" y="44"/>
                </a:lnTo>
                <a:lnTo>
                  <a:pt x="1036" y="46"/>
                </a:lnTo>
                <a:lnTo>
                  <a:pt x="1039" y="50"/>
                </a:lnTo>
                <a:lnTo>
                  <a:pt x="1042" y="53"/>
                </a:lnTo>
                <a:lnTo>
                  <a:pt x="1045" y="57"/>
                </a:lnTo>
                <a:lnTo>
                  <a:pt x="1048" y="60"/>
                </a:lnTo>
                <a:lnTo>
                  <a:pt x="1049" y="64"/>
                </a:lnTo>
                <a:lnTo>
                  <a:pt x="1050" y="68"/>
                </a:lnTo>
                <a:lnTo>
                  <a:pt x="1051" y="72"/>
                </a:lnTo>
                <a:lnTo>
                  <a:pt x="1052" y="75"/>
                </a:lnTo>
                <a:lnTo>
                  <a:pt x="1052" y="79"/>
                </a:lnTo>
                <a:lnTo>
                  <a:pt x="1052" y="82"/>
                </a:lnTo>
                <a:lnTo>
                  <a:pt x="1050" y="86"/>
                </a:lnTo>
                <a:lnTo>
                  <a:pt x="1048" y="89"/>
                </a:lnTo>
                <a:lnTo>
                  <a:pt x="1045" y="93"/>
                </a:lnTo>
                <a:lnTo>
                  <a:pt x="1041" y="96"/>
                </a:lnTo>
                <a:lnTo>
                  <a:pt x="1036" y="100"/>
                </a:lnTo>
                <a:lnTo>
                  <a:pt x="1030" y="103"/>
                </a:lnTo>
                <a:lnTo>
                  <a:pt x="1023" y="107"/>
                </a:lnTo>
                <a:lnTo>
                  <a:pt x="1015" y="110"/>
                </a:lnTo>
                <a:lnTo>
                  <a:pt x="1006" y="114"/>
                </a:lnTo>
                <a:lnTo>
                  <a:pt x="996" y="117"/>
                </a:lnTo>
                <a:lnTo>
                  <a:pt x="986" y="119"/>
                </a:lnTo>
                <a:lnTo>
                  <a:pt x="974" y="123"/>
                </a:lnTo>
                <a:lnTo>
                  <a:pt x="963" y="126"/>
                </a:lnTo>
                <a:lnTo>
                  <a:pt x="949" y="129"/>
                </a:lnTo>
                <a:lnTo>
                  <a:pt x="935" y="132"/>
                </a:lnTo>
                <a:lnTo>
                  <a:pt x="906" y="139"/>
                </a:lnTo>
                <a:lnTo>
                  <a:pt x="877" y="145"/>
                </a:lnTo>
                <a:lnTo>
                  <a:pt x="848" y="151"/>
                </a:lnTo>
                <a:lnTo>
                  <a:pt x="819" y="157"/>
                </a:lnTo>
                <a:lnTo>
                  <a:pt x="791" y="161"/>
                </a:lnTo>
                <a:lnTo>
                  <a:pt x="763" y="167"/>
                </a:lnTo>
                <a:lnTo>
                  <a:pt x="735" y="173"/>
                </a:lnTo>
                <a:lnTo>
                  <a:pt x="708" y="178"/>
                </a:lnTo>
                <a:lnTo>
                  <a:pt x="694" y="180"/>
                </a:lnTo>
                <a:lnTo>
                  <a:pt x="679" y="182"/>
                </a:lnTo>
                <a:lnTo>
                  <a:pt x="663" y="186"/>
                </a:lnTo>
                <a:lnTo>
                  <a:pt x="646" y="188"/>
                </a:lnTo>
                <a:lnTo>
                  <a:pt x="628" y="190"/>
                </a:lnTo>
                <a:lnTo>
                  <a:pt x="608" y="194"/>
                </a:lnTo>
                <a:lnTo>
                  <a:pt x="589" y="196"/>
                </a:lnTo>
                <a:lnTo>
                  <a:pt x="567" y="200"/>
                </a:lnTo>
                <a:lnTo>
                  <a:pt x="544" y="202"/>
                </a:lnTo>
                <a:lnTo>
                  <a:pt x="521" y="205"/>
                </a:lnTo>
                <a:lnTo>
                  <a:pt x="497" y="209"/>
                </a:lnTo>
                <a:lnTo>
                  <a:pt x="471" y="212"/>
                </a:lnTo>
                <a:lnTo>
                  <a:pt x="445" y="216"/>
                </a:lnTo>
                <a:lnTo>
                  <a:pt x="417" y="219"/>
                </a:lnTo>
                <a:lnTo>
                  <a:pt x="389" y="223"/>
                </a:lnTo>
                <a:lnTo>
                  <a:pt x="359" y="226"/>
                </a:lnTo>
                <a:lnTo>
                  <a:pt x="343" y="229"/>
                </a:lnTo>
                <a:lnTo>
                  <a:pt x="330" y="230"/>
                </a:lnTo>
                <a:lnTo>
                  <a:pt x="316" y="231"/>
                </a:lnTo>
                <a:lnTo>
                  <a:pt x="302" y="233"/>
                </a:lnTo>
                <a:lnTo>
                  <a:pt x="288" y="234"/>
                </a:lnTo>
                <a:lnTo>
                  <a:pt x="275" y="236"/>
                </a:lnTo>
                <a:lnTo>
                  <a:pt x="262" y="237"/>
                </a:lnTo>
                <a:lnTo>
                  <a:pt x="251" y="239"/>
                </a:lnTo>
                <a:lnTo>
                  <a:pt x="239" y="240"/>
                </a:lnTo>
                <a:lnTo>
                  <a:pt x="227" y="241"/>
                </a:lnTo>
                <a:lnTo>
                  <a:pt x="216" y="241"/>
                </a:lnTo>
                <a:lnTo>
                  <a:pt x="205" y="243"/>
                </a:lnTo>
                <a:lnTo>
                  <a:pt x="195" y="244"/>
                </a:lnTo>
                <a:lnTo>
                  <a:pt x="184" y="245"/>
                </a:lnTo>
                <a:lnTo>
                  <a:pt x="175" y="245"/>
                </a:lnTo>
                <a:lnTo>
                  <a:pt x="166" y="246"/>
                </a:lnTo>
                <a:lnTo>
                  <a:pt x="158" y="246"/>
                </a:lnTo>
                <a:lnTo>
                  <a:pt x="148" y="247"/>
                </a:lnTo>
                <a:lnTo>
                  <a:pt x="140" y="247"/>
                </a:lnTo>
                <a:lnTo>
                  <a:pt x="133" y="247"/>
                </a:lnTo>
                <a:lnTo>
                  <a:pt x="125" y="248"/>
                </a:lnTo>
                <a:lnTo>
                  <a:pt x="118" y="248"/>
                </a:lnTo>
                <a:lnTo>
                  <a:pt x="112" y="248"/>
                </a:lnTo>
                <a:lnTo>
                  <a:pt x="105" y="248"/>
                </a:lnTo>
                <a:lnTo>
                  <a:pt x="99" y="248"/>
                </a:lnTo>
                <a:lnTo>
                  <a:pt x="95" y="248"/>
                </a:lnTo>
                <a:lnTo>
                  <a:pt x="89" y="248"/>
                </a:lnTo>
                <a:lnTo>
                  <a:pt x="84" y="247"/>
                </a:lnTo>
                <a:lnTo>
                  <a:pt x="80" y="247"/>
                </a:lnTo>
                <a:lnTo>
                  <a:pt x="76" y="247"/>
                </a:lnTo>
                <a:lnTo>
                  <a:pt x="73" y="246"/>
                </a:lnTo>
                <a:lnTo>
                  <a:pt x="69" y="246"/>
                </a:lnTo>
                <a:lnTo>
                  <a:pt x="63" y="245"/>
                </a:lnTo>
                <a:lnTo>
                  <a:pt x="58" y="243"/>
                </a:lnTo>
                <a:lnTo>
                  <a:pt x="52" y="240"/>
                </a:lnTo>
                <a:lnTo>
                  <a:pt x="47" y="238"/>
                </a:lnTo>
                <a:lnTo>
                  <a:pt x="41" y="236"/>
                </a:lnTo>
                <a:lnTo>
                  <a:pt x="37" y="233"/>
                </a:lnTo>
                <a:lnTo>
                  <a:pt x="32" y="230"/>
                </a:lnTo>
                <a:lnTo>
                  <a:pt x="27" y="226"/>
                </a:lnTo>
                <a:lnTo>
                  <a:pt x="23" y="222"/>
                </a:lnTo>
                <a:lnTo>
                  <a:pt x="19" y="218"/>
                </a:lnTo>
                <a:lnTo>
                  <a:pt x="16" y="214"/>
                </a:lnTo>
                <a:lnTo>
                  <a:pt x="12" y="209"/>
                </a:lnTo>
                <a:lnTo>
                  <a:pt x="9" y="204"/>
                </a:lnTo>
                <a:lnTo>
                  <a:pt x="5" y="198"/>
                </a:lnTo>
                <a:lnTo>
                  <a:pt x="2" y="193"/>
                </a:lnTo>
                <a:lnTo>
                  <a:pt x="0" y="187"/>
                </a:lnTo>
                <a:lnTo>
                  <a:pt x="3" y="186"/>
                </a:lnTo>
                <a:lnTo>
                  <a:pt x="8" y="186"/>
                </a:lnTo>
                <a:lnTo>
                  <a:pt x="14" y="185"/>
                </a:lnTo>
                <a:lnTo>
                  <a:pt x="18" y="183"/>
                </a:lnTo>
                <a:lnTo>
                  <a:pt x="25" y="182"/>
                </a:lnTo>
                <a:lnTo>
                  <a:pt x="31" y="181"/>
                </a:lnTo>
                <a:lnTo>
                  <a:pt x="38" y="180"/>
                </a:lnTo>
                <a:lnTo>
                  <a:pt x="46" y="179"/>
                </a:lnTo>
                <a:lnTo>
                  <a:pt x="54" y="178"/>
                </a:lnTo>
                <a:lnTo>
                  <a:pt x="62" y="176"/>
                </a:lnTo>
                <a:lnTo>
                  <a:pt x="72" y="174"/>
                </a:lnTo>
                <a:lnTo>
                  <a:pt x="81" y="173"/>
                </a:lnTo>
                <a:lnTo>
                  <a:pt x="91" y="171"/>
                </a:lnTo>
                <a:lnTo>
                  <a:pt x="102" y="169"/>
                </a:lnTo>
                <a:lnTo>
                  <a:pt x="113" y="167"/>
                </a:lnTo>
                <a:lnTo>
                  <a:pt x="125" y="165"/>
                </a:lnTo>
                <a:lnTo>
                  <a:pt x="138" y="162"/>
                </a:lnTo>
                <a:lnTo>
                  <a:pt x="151" y="160"/>
                </a:lnTo>
                <a:lnTo>
                  <a:pt x="163" y="158"/>
                </a:lnTo>
                <a:lnTo>
                  <a:pt x="177" y="155"/>
                </a:lnTo>
                <a:lnTo>
                  <a:pt x="191" y="153"/>
                </a:lnTo>
                <a:lnTo>
                  <a:pt x="206" y="151"/>
                </a:lnTo>
                <a:lnTo>
                  <a:pt x="221" y="147"/>
                </a:lnTo>
                <a:lnTo>
                  <a:pt x="238" y="145"/>
                </a:lnTo>
                <a:lnTo>
                  <a:pt x="254" y="142"/>
                </a:lnTo>
                <a:lnTo>
                  <a:pt x="271" y="139"/>
                </a:lnTo>
                <a:lnTo>
                  <a:pt x="289" y="136"/>
                </a:lnTo>
                <a:lnTo>
                  <a:pt x="307" y="132"/>
                </a:lnTo>
                <a:lnTo>
                  <a:pt x="325" y="129"/>
                </a:lnTo>
                <a:lnTo>
                  <a:pt x="345" y="125"/>
                </a:lnTo>
                <a:lnTo>
                  <a:pt x="364" y="122"/>
                </a:lnTo>
                <a:lnTo>
                  <a:pt x="384" y="118"/>
                </a:lnTo>
                <a:lnTo>
                  <a:pt x="404" y="115"/>
                </a:lnTo>
                <a:lnTo>
                  <a:pt x="424" y="111"/>
                </a:lnTo>
                <a:lnTo>
                  <a:pt x="442" y="108"/>
                </a:lnTo>
                <a:lnTo>
                  <a:pt x="461" y="104"/>
                </a:lnTo>
                <a:lnTo>
                  <a:pt x="479" y="101"/>
                </a:lnTo>
                <a:lnTo>
                  <a:pt x="497" y="97"/>
                </a:lnTo>
                <a:lnTo>
                  <a:pt x="514" y="94"/>
                </a:lnTo>
                <a:lnTo>
                  <a:pt x="531" y="90"/>
                </a:lnTo>
                <a:lnTo>
                  <a:pt x="547" y="87"/>
                </a:lnTo>
                <a:lnTo>
                  <a:pt x="563" y="85"/>
                </a:lnTo>
                <a:lnTo>
                  <a:pt x="578" y="81"/>
                </a:lnTo>
                <a:lnTo>
                  <a:pt x="593" y="79"/>
                </a:lnTo>
                <a:lnTo>
                  <a:pt x="607" y="75"/>
                </a:lnTo>
                <a:lnTo>
                  <a:pt x="621" y="72"/>
                </a:lnTo>
                <a:lnTo>
                  <a:pt x="634" y="70"/>
                </a:lnTo>
                <a:lnTo>
                  <a:pt x="647" y="67"/>
                </a:lnTo>
                <a:lnTo>
                  <a:pt x="659" y="64"/>
                </a:lnTo>
                <a:lnTo>
                  <a:pt x="671" y="61"/>
                </a:lnTo>
                <a:lnTo>
                  <a:pt x="683" y="59"/>
                </a:lnTo>
                <a:lnTo>
                  <a:pt x="693" y="57"/>
                </a:lnTo>
                <a:lnTo>
                  <a:pt x="704" y="53"/>
                </a:lnTo>
                <a:lnTo>
                  <a:pt x="714" y="51"/>
                </a:lnTo>
                <a:lnTo>
                  <a:pt x="723" y="49"/>
                </a:lnTo>
                <a:lnTo>
                  <a:pt x="733" y="46"/>
                </a:lnTo>
                <a:lnTo>
                  <a:pt x="741" y="44"/>
                </a:lnTo>
                <a:lnTo>
                  <a:pt x="749" y="42"/>
                </a:lnTo>
                <a:lnTo>
                  <a:pt x="757" y="40"/>
                </a:lnTo>
                <a:lnTo>
                  <a:pt x="764" y="38"/>
                </a:lnTo>
                <a:lnTo>
                  <a:pt x="770" y="36"/>
                </a:lnTo>
                <a:lnTo>
                  <a:pt x="777" y="33"/>
                </a:lnTo>
                <a:lnTo>
                  <a:pt x="783" y="32"/>
                </a:lnTo>
                <a:lnTo>
                  <a:pt x="787" y="30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>
          <a:xfrm>
            <a:off x="5446713" y="1538605"/>
            <a:ext cx="141287" cy="554038"/>
          </a:xfrm>
          <a:custGeom>
            <a:avLst/>
            <a:gdLst/>
            <a:ahLst/>
            <a:cxnLst>
              <a:cxn ang="0">
                <a:pos x="49772711" y="429687425"/>
              </a:cxn>
              <a:cxn ang="0">
                <a:pos x="49143270" y="407636237"/>
              </a:cxn>
              <a:cxn ang="0">
                <a:pos x="47882799" y="383694334"/>
              </a:cxn>
              <a:cxn ang="0">
                <a:pos x="45362652" y="357233066"/>
              </a:cxn>
              <a:cxn ang="0">
                <a:pos x="43472740" y="328881084"/>
              </a:cxn>
              <a:cxn ang="0">
                <a:pos x="39692122" y="298639182"/>
              </a:cxn>
              <a:cxn ang="0">
                <a:pos x="35282063" y="266507359"/>
              </a:cxn>
              <a:cxn ang="0">
                <a:pos x="30872003" y="231854584"/>
              </a:cxn>
              <a:cxn ang="0">
                <a:pos x="25831709" y="195942127"/>
              </a:cxn>
              <a:cxn ang="0">
                <a:pos x="20791414" y="161920384"/>
              </a:cxn>
              <a:cxn ang="0">
                <a:pos x="16381355" y="130418005"/>
              </a:cxn>
              <a:cxn ang="0">
                <a:pos x="12600737" y="100806341"/>
              </a:cxn>
              <a:cxn ang="0">
                <a:pos x="8820913" y="74345073"/>
              </a:cxn>
              <a:cxn ang="0">
                <a:pos x="6300765" y="49772932"/>
              </a:cxn>
              <a:cxn ang="0">
                <a:pos x="3150383" y="28351982"/>
              </a:cxn>
              <a:cxn ang="0">
                <a:pos x="1260471" y="8820952"/>
              </a:cxn>
              <a:cxn ang="0">
                <a:pos x="8820913" y="4410079"/>
              </a:cxn>
              <a:cxn ang="0">
                <a:pos x="25831709" y="13861269"/>
              </a:cxn>
              <a:cxn ang="0">
                <a:pos x="40322357" y="22051189"/>
              </a:cxn>
              <a:cxn ang="0">
                <a:pos x="52923094" y="29611664"/>
              </a:cxn>
              <a:cxn ang="0">
                <a:pos x="63003683" y="37802378"/>
              </a:cxn>
              <a:cxn ang="0">
                <a:pos x="71824596" y="45362853"/>
              </a:cxn>
              <a:cxn ang="0">
                <a:pos x="78754803" y="52293091"/>
              </a:cxn>
              <a:cxn ang="0">
                <a:pos x="83164862" y="59224122"/>
              </a:cxn>
              <a:cxn ang="0">
                <a:pos x="85055568" y="64264439"/>
              </a:cxn>
              <a:cxn ang="0">
                <a:pos x="85685009" y="69304756"/>
              </a:cxn>
              <a:cxn ang="0">
                <a:pos x="87575715" y="77494676"/>
              </a:cxn>
              <a:cxn ang="0">
                <a:pos x="88835392" y="87575310"/>
              </a:cxn>
              <a:cxn ang="0">
                <a:pos x="90095862" y="100806341"/>
              </a:cxn>
              <a:cxn ang="0">
                <a:pos x="91985774" y="116557530"/>
              </a:cxn>
              <a:cxn ang="0">
                <a:pos x="93245451" y="133568402"/>
              </a:cxn>
              <a:cxn ang="0">
                <a:pos x="94505922" y="154359908"/>
              </a:cxn>
              <a:cxn ang="0">
                <a:pos x="97026069" y="177671573"/>
              </a:cxn>
              <a:cxn ang="0">
                <a:pos x="98285746" y="202873158"/>
              </a:cxn>
              <a:cxn ang="0">
                <a:pos x="100805893" y="230594902"/>
              </a:cxn>
              <a:cxn ang="0">
                <a:pos x="102696599" y="260206566"/>
              </a:cxn>
              <a:cxn ang="0">
                <a:pos x="103956276" y="293598865"/>
              </a:cxn>
              <a:cxn ang="0">
                <a:pos x="106476423" y="328881084"/>
              </a:cxn>
              <a:cxn ang="0">
                <a:pos x="108366335" y="366683462"/>
              </a:cxn>
              <a:cxn ang="0">
                <a:pos x="110886483" y="406375760"/>
              </a:cxn>
              <a:cxn ang="0">
                <a:pos x="49772711" y="439768059"/>
              </a:cxn>
              <a:cxn ang="0">
                <a:pos x="49772711" y="439768059"/>
              </a:cxn>
            </a:cxnLst>
            <a:rect l="0" t="0" r="0" b="0"/>
            <a:pathLst>
              <a:path w="178" h="698">
                <a:moveTo>
                  <a:pt x="79" y="698"/>
                </a:moveTo>
                <a:lnTo>
                  <a:pt x="79" y="682"/>
                </a:lnTo>
                <a:lnTo>
                  <a:pt x="79" y="664"/>
                </a:lnTo>
                <a:lnTo>
                  <a:pt x="78" y="647"/>
                </a:lnTo>
                <a:lnTo>
                  <a:pt x="77" y="628"/>
                </a:lnTo>
                <a:lnTo>
                  <a:pt x="76" y="609"/>
                </a:lnTo>
                <a:lnTo>
                  <a:pt x="75" y="588"/>
                </a:lnTo>
                <a:lnTo>
                  <a:pt x="72" y="567"/>
                </a:lnTo>
                <a:lnTo>
                  <a:pt x="71" y="545"/>
                </a:lnTo>
                <a:lnTo>
                  <a:pt x="69" y="522"/>
                </a:lnTo>
                <a:lnTo>
                  <a:pt x="65" y="498"/>
                </a:lnTo>
                <a:lnTo>
                  <a:pt x="63" y="474"/>
                </a:lnTo>
                <a:lnTo>
                  <a:pt x="60" y="448"/>
                </a:lnTo>
                <a:lnTo>
                  <a:pt x="56" y="423"/>
                </a:lnTo>
                <a:lnTo>
                  <a:pt x="53" y="395"/>
                </a:lnTo>
                <a:lnTo>
                  <a:pt x="49" y="368"/>
                </a:lnTo>
                <a:lnTo>
                  <a:pt x="45" y="339"/>
                </a:lnTo>
                <a:lnTo>
                  <a:pt x="41" y="311"/>
                </a:lnTo>
                <a:lnTo>
                  <a:pt x="36" y="283"/>
                </a:lnTo>
                <a:lnTo>
                  <a:pt x="33" y="257"/>
                </a:lnTo>
                <a:lnTo>
                  <a:pt x="29" y="231"/>
                </a:lnTo>
                <a:lnTo>
                  <a:pt x="26" y="207"/>
                </a:lnTo>
                <a:lnTo>
                  <a:pt x="22" y="183"/>
                </a:lnTo>
                <a:lnTo>
                  <a:pt x="20" y="160"/>
                </a:lnTo>
                <a:lnTo>
                  <a:pt x="17" y="138"/>
                </a:lnTo>
                <a:lnTo>
                  <a:pt x="14" y="118"/>
                </a:lnTo>
                <a:lnTo>
                  <a:pt x="12" y="99"/>
                </a:lnTo>
                <a:lnTo>
                  <a:pt x="10" y="79"/>
                </a:lnTo>
                <a:lnTo>
                  <a:pt x="7" y="61"/>
                </a:lnTo>
                <a:lnTo>
                  <a:pt x="5" y="45"/>
                </a:lnTo>
                <a:lnTo>
                  <a:pt x="4" y="29"/>
                </a:lnTo>
                <a:lnTo>
                  <a:pt x="2" y="14"/>
                </a:lnTo>
                <a:lnTo>
                  <a:pt x="0" y="0"/>
                </a:lnTo>
                <a:lnTo>
                  <a:pt x="14" y="7"/>
                </a:lnTo>
                <a:lnTo>
                  <a:pt x="28" y="14"/>
                </a:lnTo>
                <a:lnTo>
                  <a:pt x="41" y="22"/>
                </a:lnTo>
                <a:lnTo>
                  <a:pt x="53" y="28"/>
                </a:lnTo>
                <a:lnTo>
                  <a:pt x="64" y="35"/>
                </a:lnTo>
                <a:lnTo>
                  <a:pt x="75" y="42"/>
                </a:lnTo>
                <a:lnTo>
                  <a:pt x="84" y="47"/>
                </a:lnTo>
                <a:lnTo>
                  <a:pt x="93" y="54"/>
                </a:lnTo>
                <a:lnTo>
                  <a:pt x="100" y="60"/>
                </a:lnTo>
                <a:lnTo>
                  <a:pt x="108" y="66"/>
                </a:lnTo>
                <a:lnTo>
                  <a:pt x="114" y="72"/>
                </a:lnTo>
                <a:lnTo>
                  <a:pt x="120" y="78"/>
                </a:lnTo>
                <a:lnTo>
                  <a:pt x="125" y="83"/>
                </a:lnTo>
                <a:lnTo>
                  <a:pt x="128" y="88"/>
                </a:lnTo>
                <a:lnTo>
                  <a:pt x="132" y="94"/>
                </a:lnTo>
                <a:lnTo>
                  <a:pt x="134" y="99"/>
                </a:lnTo>
                <a:lnTo>
                  <a:pt x="135" y="102"/>
                </a:lnTo>
                <a:lnTo>
                  <a:pt x="136" y="106"/>
                </a:lnTo>
                <a:lnTo>
                  <a:pt x="136" y="110"/>
                </a:lnTo>
                <a:lnTo>
                  <a:pt x="137" y="116"/>
                </a:lnTo>
                <a:lnTo>
                  <a:pt x="139" y="123"/>
                </a:lnTo>
                <a:lnTo>
                  <a:pt x="140" y="131"/>
                </a:lnTo>
                <a:lnTo>
                  <a:pt x="141" y="139"/>
                </a:lnTo>
                <a:lnTo>
                  <a:pt x="142" y="150"/>
                </a:lnTo>
                <a:lnTo>
                  <a:pt x="143" y="160"/>
                </a:lnTo>
                <a:lnTo>
                  <a:pt x="144" y="172"/>
                </a:lnTo>
                <a:lnTo>
                  <a:pt x="146" y="185"/>
                </a:lnTo>
                <a:lnTo>
                  <a:pt x="147" y="199"/>
                </a:lnTo>
                <a:lnTo>
                  <a:pt x="148" y="212"/>
                </a:lnTo>
                <a:lnTo>
                  <a:pt x="149" y="229"/>
                </a:lnTo>
                <a:lnTo>
                  <a:pt x="150" y="245"/>
                </a:lnTo>
                <a:lnTo>
                  <a:pt x="153" y="264"/>
                </a:lnTo>
                <a:lnTo>
                  <a:pt x="154" y="282"/>
                </a:lnTo>
                <a:lnTo>
                  <a:pt x="155" y="301"/>
                </a:lnTo>
                <a:lnTo>
                  <a:pt x="156" y="322"/>
                </a:lnTo>
                <a:lnTo>
                  <a:pt x="158" y="344"/>
                </a:lnTo>
                <a:lnTo>
                  <a:pt x="160" y="366"/>
                </a:lnTo>
                <a:lnTo>
                  <a:pt x="161" y="389"/>
                </a:lnTo>
                <a:lnTo>
                  <a:pt x="163" y="413"/>
                </a:lnTo>
                <a:lnTo>
                  <a:pt x="164" y="439"/>
                </a:lnTo>
                <a:lnTo>
                  <a:pt x="165" y="466"/>
                </a:lnTo>
                <a:lnTo>
                  <a:pt x="168" y="494"/>
                </a:lnTo>
                <a:lnTo>
                  <a:pt x="169" y="522"/>
                </a:lnTo>
                <a:lnTo>
                  <a:pt x="171" y="551"/>
                </a:lnTo>
                <a:lnTo>
                  <a:pt x="172" y="582"/>
                </a:lnTo>
                <a:lnTo>
                  <a:pt x="175" y="613"/>
                </a:lnTo>
                <a:lnTo>
                  <a:pt x="176" y="645"/>
                </a:lnTo>
                <a:lnTo>
                  <a:pt x="178" y="678"/>
                </a:lnTo>
                <a:lnTo>
                  <a:pt x="79" y="698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>
          <a:xfrm>
            <a:off x="5813425" y="1475105"/>
            <a:ext cx="111125" cy="5635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749775" y="17690632"/>
              </a:cxn>
              <a:cxn ang="0">
                <a:pos x="38905829" y="33486293"/>
              </a:cxn>
              <a:cxn ang="0">
                <a:pos x="53819931" y="48650033"/>
              </a:cxn>
              <a:cxn ang="0">
                <a:pos x="66788541" y="60654958"/>
              </a:cxn>
              <a:cxn ang="0">
                <a:pos x="76515199" y="71395245"/>
              </a:cxn>
              <a:cxn ang="0">
                <a:pos x="84296365" y="80872483"/>
              </a:cxn>
              <a:cxn ang="0">
                <a:pos x="88186545" y="87190906"/>
              </a:cxn>
              <a:cxn ang="0">
                <a:pos x="89483809" y="92877408"/>
              </a:cxn>
              <a:cxn ang="0">
                <a:pos x="89483809" y="98563910"/>
              </a:cxn>
              <a:cxn ang="0">
                <a:pos x="88835580" y="104250411"/>
              </a:cxn>
              <a:cxn ang="0">
                <a:pos x="88835580" y="110568040"/>
              </a:cxn>
              <a:cxn ang="0">
                <a:pos x="88186545" y="118150307"/>
              </a:cxn>
              <a:cxn ang="0">
                <a:pos x="87538316" y="126363701"/>
              </a:cxn>
              <a:cxn ang="0">
                <a:pos x="85592823" y="135209018"/>
              </a:cxn>
              <a:cxn ang="0">
                <a:pos x="84296365" y="145318177"/>
              </a:cxn>
              <a:cxn ang="0">
                <a:pos x="82999101" y="155427337"/>
              </a:cxn>
              <a:cxn ang="0">
                <a:pos x="81054414" y="165536497"/>
              </a:cxn>
              <a:cxn ang="0">
                <a:pos x="80405380" y="175645656"/>
              </a:cxn>
              <a:cxn ang="0">
                <a:pos x="79108921" y="183859051"/>
              </a:cxn>
              <a:cxn ang="0">
                <a:pos x="78460692" y="191441318"/>
              </a:cxn>
              <a:cxn ang="0">
                <a:pos x="77163428" y="199022790"/>
              </a:cxn>
              <a:cxn ang="0">
                <a:pos x="77163428" y="204709292"/>
              </a:cxn>
              <a:cxn ang="0">
                <a:pos x="76515199" y="209763872"/>
              </a:cxn>
              <a:cxn ang="0">
                <a:pos x="76515199" y="214186530"/>
              </a:cxn>
              <a:cxn ang="0">
                <a:pos x="76515199" y="217345344"/>
              </a:cxn>
              <a:cxn ang="0">
                <a:pos x="76515199" y="221768002"/>
              </a:cxn>
              <a:cxn ang="0">
                <a:pos x="76515199" y="227454504"/>
              </a:cxn>
              <a:cxn ang="0">
                <a:pos x="75866970" y="235036771"/>
              </a:cxn>
              <a:cxn ang="0">
                <a:pos x="75866970" y="243882087"/>
              </a:cxn>
              <a:cxn ang="0">
                <a:pos x="75866970" y="254623169"/>
              </a:cxn>
              <a:cxn ang="0">
                <a:pos x="75217936" y="266627299"/>
              </a:cxn>
              <a:cxn ang="0">
                <a:pos x="75217936" y="280527195"/>
              </a:cxn>
              <a:cxn ang="0">
                <a:pos x="74569707" y="295690934"/>
              </a:cxn>
              <a:cxn ang="0">
                <a:pos x="74569707" y="312750439"/>
              </a:cxn>
              <a:cxn ang="0">
                <a:pos x="73921477" y="331072993"/>
              </a:cxn>
              <a:cxn ang="0">
                <a:pos x="72624214" y="351291313"/>
              </a:cxn>
              <a:cxn ang="0">
                <a:pos x="71975985" y="372772681"/>
              </a:cxn>
              <a:cxn ang="0">
                <a:pos x="71327755" y="396150610"/>
              </a:cxn>
              <a:cxn ang="0">
                <a:pos x="70679526" y="421422714"/>
              </a:cxn>
              <a:cxn ang="0">
                <a:pos x="70030492" y="447959457"/>
              </a:cxn>
              <a:cxn ang="0">
                <a:pos x="6484707" y="447959457"/>
              </a:cxn>
            </a:cxnLst>
            <a:rect l="0" t="0" r="0" b="0"/>
            <a:pathLst>
              <a:path w="138" h="709">
                <a:moveTo>
                  <a:pt x="10" y="709"/>
                </a:moveTo>
                <a:lnTo>
                  <a:pt x="0" y="0"/>
                </a:lnTo>
                <a:lnTo>
                  <a:pt x="16" y="14"/>
                </a:lnTo>
                <a:lnTo>
                  <a:pt x="32" y="28"/>
                </a:lnTo>
                <a:lnTo>
                  <a:pt x="46" y="42"/>
                </a:lnTo>
                <a:lnTo>
                  <a:pt x="60" y="53"/>
                </a:lnTo>
                <a:lnTo>
                  <a:pt x="73" y="65"/>
                </a:lnTo>
                <a:lnTo>
                  <a:pt x="83" y="77"/>
                </a:lnTo>
                <a:lnTo>
                  <a:pt x="94" y="86"/>
                </a:lnTo>
                <a:lnTo>
                  <a:pt x="103" y="96"/>
                </a:lnTo>
                <a:lnTo>
                  <a:pt x="111" y="104"/>
                </a:lnTo>
                <a:lnTo>
                  <a:pt x="118" y="113"/>
                </a:lnTo>
                <a:lnTo>
                  <a:pt x="124" y="121"/>
                </a:lnTo>
                <a:lnTo>
                  <a:pt x="130" y="128"/>
                </a:lnTo>
                <a:lnTo>
                  <a:pt x="133" y="133"/>
                </a:lnTo>
                <a:lnTo>
                  <a:pt x="136" y="138"/>
                </a:lnTo>
                <a:lnTo>
                  <a:pt x="138" y="144"/>
                </a:lnTo>
                <a:lnTo>
                  <a:pt x="138" y="147"/>
                </a:lnTo>
                <a:lnTo>
                  <a:pt x="138" y="151"/>
                </a:lnTo>
                <a:lnTo>
                  <a:pt x="138" y="156"/>
                </a:lnTo>
                <a:lnTo>
                  <a:pt x="138" y="160"/>
                </a:lnTo>
                <a:lnTo>
                  <a:pt x="137" y="165"/>
                </a:lnTo>
                <a:lnTo>
                  <a:pt x="137" y="169"/>
                </a:lnTo>
                <a:lnTo>
                  <a:pt x="137" y="175"/>
                </a:lnTo>
                <a:lnTo>
                  <a:pt x="136" y="181"/>
                </a:lnTo>
                <a:lnTo>
                  <a:pt x="136" y="187"/>
                </a:lnTo>
                <a:lnTo>
                  <a:pt x="135" y="193"/>
                </a:lnTo>
                <a:lnTo>
                  <a:pt x="135" y="200"/>
                </a:lnTo>
                <a:lnTo>
                  <a:pt x="133" y="207"/>
                </a:lnTo>
                <a:lnTo>
                  <a:pt x="132" y="214"/>
                </a:lnTo>
                <a:lnTo>
                  <a:pt x="131" y="222"/>
                </a:lnTo>
                <a:lnTo>
                  <a:pt x="130" y="230"/>
                </a:lnTo>
                <a:lnTo>
                  <a:pt x="129" y="238"/>
                </a:lnTo>
                <a:lnTo>
                  <a:pt x="128" y="246"/>
                </a:lnTo>
                <a:lnTo>
                  <a:pt x="126" y="254"/>
                </a:lnTo>
                <a:lnTo>
                  <a:pt x="125" y="262"/>
                </a:lnTo>
                <a:lnTo>
                  <a:pt x="124" y="271"/>
                </a:lnTo>
                <a:lnTo>
                  <a:pt x="124" y="278"/>
                </a:lnTo>
                <a:lnTo>
                  <a:pt x="123" y="284"/>
                </a:lnTo>
                <a:lnTo>
                  <a:pt x="122" y="291"/>
                </a:lnTo>
                <a:lnTo>
                  <a:pt x="122" y="297"/>
                </a:lnTo>
                <a:lnTo>
                  <a:pt x="121" y="303"/>
                </a:lnTo>
                <a:lnTo>
                  <a:pt x="121" y="309"/>
                </a:lnTo>
                <a:lnTo>
                  <a:pt x="119" y="315"/>
                </a:lnTo>
                <a:lnTo>
                  <a:pt x="119" y="319"/>
                </a:lnTo>
                <a:lnTo>
                  <a:pt x="119" y="324"/>
                </a:lnTo>
                <a:lnTo>
                  <a:pt x="118" y="329"/>
                </a:lnTo>
                <a:lnTo>
                  <a:pt x="118" y="332"/>
                </a:lnTo>
                <a:lnTo>
                  <a:pt x="118" y="336"/>
                </a:lnTo>
                <a:lnTo>
                  <a:pt x="118" y="339"/>
                </a:lnTo>
                <a:lnTo>
                  <a:pt x="118" y="341"/>
                </a:lnTo>
                <a:lnTo>
                  <a:pt x="118" y="344"/>
                </a:lnTo>
                <a:lnTo>
                  <a:pt x="118" y="346"/>
                </a:lnTo>
                <a:lnTo>
                  <a:pt x="118" y="351"/>
                </a:lnTo>
                <a:lnTo>
                  <a:pt x="118" y="354"/>
                </a:lnTo>
                <a:lnTo>
                  <a:pt x="118" y="360"/>
                </a:lnTo>
                <a:lnTo>
                  <a:pt x="118" y="365"/>
                </a:lnTo>
                <a:lnTo>
                  <a:pt x="117" y="372"/>
                </a:lnTo>
                <a:lnTo>
                  <a:pt x="117" y="379"/>
                </a:lnTo>
                <a:lnTo>
                  <a:pt x="117" y="386"/>
                </a:lnTo>
                <a:lnTo>
                  <a:pt x="117" y="394"/>
                </a:lnTo>
                <a:lnTo>
                  <a:pt x="117" y="403"/>
                </a:lnTo>
                <a:lnTo>
                  <a:pt x="117" y="412"/>
                </a:lnTo>
                <a:lnTo>
                  <a:pt x="116" y="422"/>
                </a:lnTo>
                <a:lnTo>
                  <a:pt x="116" y="432"/>
                </a:lnTo>
                <a:lnTo>
                  <a:pt x="116" y="444"/>
                </a:lnTo>
                <a:lnTo>
                  <a:pt x="115" y="455"/>
                </a:lnTo>
                <a:lnTo>
                  <a:pt x="115" y="468"/>
                </a:lnTo>
                <a:lnTo>
                  <a:pt x="115" y="481"/>
                </a:lnTo>
                <a:lnTo>
                  <a:pt x="115" y="495"/>
                </a:lnTo>
                <a:lnTo>
                  <a:pt x="114" y="509"/>
                </a:lnTo>
                <a:lnTo>
                  <a:pt x="114" y="524"/>
                </a:lnTo>
                <a:lnTo>
                  <a:pt x="112" y="540"/>
                </a:lnTo>
                <a:lnTo>
                  <a:pt x="112" y="556"/>
                </a:lnTo>
                <a:lnTo>
                  <a:pt x="112" y="573"/>
                </a:lnTo>
                <a:lnTo>
                  <a:pt x="111" y="590"/>
                </a:lnTo>
                <a:lnTo>
                  <a:pt x="111" y="609"/>
                </a:lnTo>
                <a:lnTo>
                  <a:pt x="110" y="627"/>
                </a:lnTo>
                <a:lnTo>
                  <a:pt x="110" y="647"/>
                </a:lnTo>
                <a:lnTo>
                  <a:pt x="109" y="667"/>
                </a:lnTo>
                <a:lnTo>
                  <a:pt x="109" y="688"/>
                </a:lnTo>
                <a:lnTo>
                  <a:pt x="108" y="709"/>
                </a:lnTo>
                <a:lnTo>
                  <a:pt x="10" y="709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>
          <a:xfrm>
            <a:off x="5283200" y="1998980"/>
            <a:ext cx="874713" cy="131763"/>
          </a:xfrm>
          <a:custGeom>
            <a:avLst/>
            <a:gdLst/>
            <a:ahLst/>
            <a:cxnLst>
              <a:cxn ang="0">
                <a:pos x="663431710" y="55404369"/>
              </a:cxn>
              <a:cxn ang="0">
                <a:pos x="604208402" y="56026890"/>
              </a:cxn>
              <a:cxn ang="0">
                <a:pos x="547504457" y="57894453"/>
              </a:cxn>
              <a:cxn ang="0">
                <a:pos x="493321463" y="59762016"/>
              </a:cxn>
              <a:cxn ang="0">
                <a:pos x="441657834" y="62874621"/>
              </a:cxn>
              <a:cxn ang="0">
                <a:pos x="392515156" y="67232268"/>
              </a:cxn>
              <a:cxn ang="0">
                <a:pos x="346522079" y="71589915"/>
              </a:cxn>
              <a:cxn ang="0">
                <a:pos x="303049161" y="76570083"/>
              </a:cxn>
              <a:cxn ang="0">
                <a:pos x="262096400" y="82172772"/>
              </a:cxn>
              <a:cxn ang="0">
                <a:pos x="222404115" y="87775461"/>
              </a:cxn>
              <a:cxn ang="0">
                <a:pos x="185231987" y="92133108"/>
              </a:cxn>
              <a:cxn ang="0">
                <a:pos x="149949779" y="95868234"/>
              </a:cxn>
              <a:cxn ang="0">
                <a:pos x="115927254" y="99603360"/>
              </a:cxn>
              <a:cxn ang="0">
                <a:pos x="83795442" y="101470923"/>
              </a:cxn>
              <a:cxn ang="0">
                <a:pos x="54183787" y="103338486"/>
              </a:cxn>
              <a:cxn ang="0">
                <a:pos x="25201577" y="103961007"/>
              </a:cxn>
              <a:cxn ang="0">
                <a:pos x="0" y="55404369"/>
              </a:cxn>
              <a:cxn ang="0">
                <a:pos x="10080631" y="55404369"/>
              </a:cxn>
              <a:cxn ang="0">
                <a:pos x="21421737" y="54781848"/>
              </a:cxn>
              <a:cxn ang="0">
                <a:pos x="33392288" y="54781848"/>
              </a:cxn>
              <a:cxn ang="0">
                <a:pos x="46623314" y="54159327"/>
              </a:cxn>
              <a:cxn ang="0">
                <a:pos x="60483785" y="52291764"/>
              </a:cxn>
              <a:cxn ang="0">
                <a:pos x="74974493" y="51669243"/>
              </a:cxn>
              <a:cxn ang="0">
                <a:pos x="90725677" y="50424201"/>
              </a:cxn>
              <a:cxn ang="0">
                <a:pos x="106476861" y="47934117"/>
              </a:cxn>
              <a:cxn ang="0">
                <a:pos x="123487727" y="46689075"/>
              </a:cxn>
              <a:cxn ang="0">
                <a:pos x="141128831" y="44821512"/>
              </a:cxn>
              <a:cxn ang="0">
                <a:pos x="159400172" y="42331428"/>
              </a:cxn>
              <a:cxn ang="0">
                <a:pos x="178300958" y="39841344"/>
              </a:cxn>
              <a:cxn ang="0">
                <a:pos x="197832776" y="36728739"/>
              </a:cxn>
              <a:cxn ang="0">
                <a:pos x="219253719" y="33616134"/>
              </a:cxn>
              <a:cxn ang="0">
                <a:pos x="240675456" y="31126050"/>
              </a:cxn>
              <a:cxn ang="0">
                <a:pos x="263356876" y="27390924"/>
              </a:cxn>
              <a:cxn ang="0">
                <a:pos x="309979396" y="20543193"/>
              </a:cxn>
              <a:cxn ang="0">
                <a:pos x="357862392" y="15563025"/>
              </a:cxn>
              <a:cxn ang="0">
                <a:pos x="407005864" y="10582857"/>
              </a:cxn>
              <a:cxn ang="0">
                <a:pos x="458039256" y="6847731"/>
              </a:cxn>
              <a:cxn ang="0">
                <a:pos x="509702091" y="3112605"/>
              </a:cxn>
              <a:cxn ang="0">
                <a:pos x="563255641" y="1245042"/>
              </a:cxn>
              <a:cxn ang="0">
                <a:pos x="618699110" y="622521"/>
              </a:cxn>
              <a:cxn ang="0">
                <a:pos x="675402261" y="0"/>
              </a:cxn>
              <a:cxn ang="0">
                <a:pos x="694303841" y="55404369"/>
              </a:cxn>
            </a:cxnLst>
            <a:rect l="0" t="0" r="0" b="0"/>
            <a:pathLst>
              <a:path w="1102" h="167">
                <a:moveTo>
                  <a:pt x="1102" y="89"/>
                </a:moveTo>
                <a:lnTo>
                  <a:pt x="1053" y="89"/>
                </a:lnTo>
                <a:lnTo>
                  <a:pt x="1006" y="90"/>
                </a:lnTo>
                <a:lnTo>
                  <a:pt x="959" y="90"/>
                </a:lnTo>
                <a:lnTo>
                  <a:pt x="914" y="91"/>
                </a:lnTo>
                <a:lnTo>
                  <a:pt x="869" y="93"/>
                </a:lnTo>
                <a:lnTo>
                  <a:pt x="826" y="95"/>
                </a:lnTo>
                <a:lnTo>
                  <a:pt x="783" y="96"/>
                </a:lnTo>
                <a:lnTo>
                  <a:pt x="742" y="98"/>
                </a:lnTo>
                <a:lnTo>
                  <a:pt x="701" y="101"/>
                </a:lnTo>
                <a:lnTo>
                  <a:pt x="662" y="104"/>
                </a:lnTo>
                <a:lnTo>
                  <a:pt x="623" y="108"/>
                </a:lnTo>
                <a:lnTo>
                  <a:pt x="586" y="111"/>
                </a:lnTo>
                <a:lnTo>
                  <a:pt x="550" y="115"/>
                </a:lnTo>
                <a:lnTo>
                  <a:pt x="515" y="118"/>
                </a:lnTo>
                <a:lnTo>
                  <a:pt x="481" y="123"/>
                </a:lnTo>
                <a:lnTo>
                  <a:pt x="448" y="127"/>
                </a:lnTo>
                <a:lnTo>
                  <a:pt x="416" y="132"/>
                </a:lnTo>
                <a:lnTo>
                  <a:pt x="384" y="137"/>
                </a:lnTo>
                <a:lnTo>
                  <a:pt x="353" y="141"/>
                </a:lnTo>
                <a:lnTo>
                  <a:pt x="324" y="145"/>
                </a:lnTo>
                <a:lnTo>
                  <a:pt x="294" y="148"/>
                </a:lnTo>
                <a:lnTo>
                  <a:pt x="266" y="152"/>
                </a:lnTo>
                <a:lnTo>
                  <a:pt x="238" y="154"/>
                </a:lnTo>
                <a:lnTo>
                  <a:pt x="210" y="158"/>
                </a:lnTo>
                <a:lnTo>
                  <a:pt x="184" y="160"/>
                </a:lnTo>
                <a:lnTo>
                  <a:pt x="158" y="161"/>
                </a:lnTo>
                <a:lnTo>
                  <a:pt x="133" y="163"/>
                </a:lnTo>
                <a:lnTo>
                  <a:pt x="109" y="165"/>
                </a:lnTo>
                <a:lnTo>
                  <a:pt x="86" y="166"/>
                </a:lnTo>
                <a:lnTo>
                  <a:pt x="62" y="167"/>
                </a:lnTo>
                <a:lnTo>
                  <a:pt x="40" y="167"/>
                </a:lnTo>
                <a:lnTo>
                  <a:pt x="19" y="167"/>
                </a:lnTo>
                <a:lnTo>
                  <a:pt x="0" y="89"/>
                </a:lnTo>
                <a:lnTo>
                  <a:pt x="8" y="89"/>
                </a:lnTo>
                <a:lnTo>
                  <a:pt x="16" y="89"/>
                </a:lnTo>
                <a:lnTo>
                  <a:pt x="25" y="89"/>
                </a:lnTo>
                <a:lnTo>
                  <a:pt x="34" y="88"/>
                </a:lnTo>
                <a:lnTo>
                  <a:pt x="44" y="88"/>
                </a:lnTo>
                <a:lnTo>
                  <a:pt x="53" y="88"/>
                </a:lnTo>
                <a:lnTo>
                  <a:pt x="63" y="87"/>
                </a:lnTo>
                <a:lnTo>
                  <a:pt x="74" y="87"/>
                </a:lnTo>
                <a:lnTo>
                  <a:pt x="84" y="86"/>
                </a:lnTo>
                <a:lnTo>
                  <a:pt x="96" y="84"/>
                </a:lnTo>
                <a:lnTo>
                  <a:pt x="108" y="83"/>
                </a:lnTo>
                <a:lnTo>
                  <a:pt x="119" y="83"/>
                </a:lnTo>
                <a:lnTo>
                  <a:pt x="131" y="82"/>
                </a:lnTo>
                <a:lnTo>
                  <a:pt x="144" y="81"/>
                </a:lnTo>
                <a:lnTo>
                  <a:pt x="155" y="79"/>
                </a:lnTo>
                <a:lnTo>
                  <a:pt x="169" y="77"/>
                </a:lnTo>
                <a:lnTo>
                  <a:pt x="182" y="76"/>
                </a:lnTo>
                <a:lnTo>
                  <a:pt x="196" y="75"/>
                </a:lnTo>
                <a:lnTo>
                  <a:pt x="209" y="73"/>
                </a:lnTo>
                <a:lnTo>
                  <a:pt x="224" y="72"/>
                </a:lnTo>
                <a:lnTo>
                  <a:pt x="238" y="69"/>
                </a:lnTo>
                <a:lnTo>
                  <a:pt x="253" y="68"/>
                </a:lnTo>
                <a:lnTo>
                  <a:pt x="268" y="66"/>
                </a:lnTo>
                <a:lnTo>
                  <a:pt x="283" y="64"/>
                </a:lnTo>
                <a:lnTo>
                  <a:pt x="299" y="61"/>
                </a:lnTo>
                <a:lnTo>
                  <a:pt x="314" y="59"/>
                </a:lnTo>
                <a:lnTo>
                  <a:pt x="332" y="57"/>
                </a:lnTo>
                <a:lnTo>
                  <a:pt x="348" y="54"/>
                </a:lnTo>
                <a:lnTo>
                  <a:pt x="366" y="52"/>
                </a:lnTo>
                <a:lnTo>
                  <a:pt x="382" y="50"/>
                </a:lnTo>
                <a:lnTo>
                  <a:pt x="400" y="46"/>
                </a:lnTo>
                <a:lnTo>
                  <a:pt x="418" y="44"/>
                </a:lnTo>
                <a:lnTo>
                  <a:pt x="455" y="38"/>
                </a:lnTo>
                <a:lnTo>
                  <a:pt x="492" y="33"/>
                </a:lnTo>
                <a:lnTo>
                  <a:pt x="529" y="29"/>
                </a:lnTo>
                <a:lnTo>
                  <a:pt x="568" y="25"/>
                </a:lnTo>
                <a:lnTo>
                  <a:pt x="607" y="21"/>
                </a:lnTo>
                <a:lnTo>
                  <a:pt x="646" y="17"/>
                </a:lnTo>
                <a:lnTo>
                  <a:pt x="686" y="14"/>
                </a:lnTo>
                <a:lnTo>
                  <a:pt x="727" y="11"/>
                </a:lnTo>
                <a:lnTo>
                  <a:pt x="768" y="8"/>
                </a:lnTo>
                <a:lnTo>
                  <a:pt x="809" y="5"/>
                </a:lnTo>
                <a:lnTo>
                  <a:pt x="851" y="4"/>
                </a:lnTo>
                <a:lnTo>
                  <a:pt x="894" y="2"/>
                </a:lnTo>
                <a:lnTo>
                  <a:pt x="938" y="1"/>
                </a:lnTo>
                <a:lnTo>
                  <a:pt x="982" y="1"/>
                </a:lnTo>
                <a:lnTo>
                  <a:pt x="1027" y="0"/>
                </a:lnTo>
                <a:lnTo>
                  <a:pt x="1072" y="0"/>
                </a:lnTo>
                <a:lnTo>
                  <a:pt x="1102" y="89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>
          <a:xfrm>
            <a:off x="5294313" y="2264093"/>
            <a:ext cx="114300" cy="617537"/>
          </a:xfrm>
          <a:custGeom>
            <a:avLst/>
            <a:gdLst/>
            <a:ahLst/>
            <a:cxnLst>
              <a:cxn ang="0">
                <a:pos x="18901569" y="630237"/>
              </a:cxn>
              <a:cxn ang="0">
                <a:pos x="34651950" y="0"/>
              </a:cxn>
              <a:cxn ang="0">
                <a:pos x="56073675" y="1260474"/>
              </a:cxn>
              <a:cxn ang="0">
                <a:pos x="83165156" y="5670545"/>
              </a:cxn>
              <a:cxn ang="0">
                <a:pos x="90725625" y="45993013"/>
              </a:cxn>
              <a:cxn ang="0">
                <a:pos x="90725625" y="94506180"/>
              </a:cxn>
              <a:cxn ang="0">
                <a:pos x="89465944" y="140498399"/>
              </a:cxn>
              <a:cxn ang="0">
                <a:pos x="89465944" y="183341020"/>
              </a:cxn>
              <a:cxn ang="0">
                <a:pos x="88835706" y="222403807"/>
              </a:cxn>
              <a:cxn ang="0">
                <a:pos x="88835706" y="258946440"/>
              </a:cxn>
              <a:cxn ang="0">
                <a:pos x="88205469" y="292968125"/>
              </a:cxn>
              <a:cxn ang="0">
                <a:pos x="87575231" y="323840213"/>
              </a:cxn>
              <a:cxn ang="0">
                <a:pos x="86945788" y="351561909"/>
              </a:cxn>
              <a:cxn ang="0">
                <a:pos x="86315550" y="375502977"/>
              </a:cxn>
              <a:cxn ang="0">
                <a:pos x="84425631" y="396924685"/>
              </a:cxn>
              <a:cxn ang="0">
                <a:pos x="83795394" y="415196001"/>
              </a:cxn>
              <a:cxn ang="0">
                <a:pos x="82534919" y="430316927"/>
              </a:cxn>
              <a:cxn ang="0">
                <a:pos x="80645000" y="442917698"/>
              </a:cxn>
              <a:cxn ang="0">
                <a:pos x="79385319" y="452368077"/>
              </a:cxn>
              <a:cxn ang="0">
                <a:pos x="78124844" y="459298303"/>
              </a:cxn>
              <a:cxn ang="0">
                <a:pos x="73714769" y="470009157"/>
              </a:cxn>
              <a:cxn ang="0">
                <a:pos x="66784538" y="480720011"/>
              </a:cxn>
              <a:cxn ang="0">
                <a:pos x="61113988" y="487650236"/>
              </a:cxn>
              <a:cxn ang="0">
                <a:pos x="54813200" y="490170391"/>
              </a:cxn>
              <a:cxn ang="0">
                <a:pos x="48513206" y="488909917"/>
              </a:cxn>
              <a:cxn ang="0">
                <a:pos x="41582975" y="482609928"/>
              </a:cxn>
              <a:cxn ang="0">
                <a:pos x="33392269" y="470009157"/>
              </a:cxn>
              <a:cxn ang="0">
                <a:pos x="24571325" y="452368077"/>
              </a:cxn>
              <a:cxn ang="0">
                <a:pos x="15751175" y="432206844"/>
              </a:cxn>
              <a:cxn ang="0">
                <a:pos x="9450388" y="414565764"/>
              </a:cxn>
              <a:cxn ang="0">
                <a:pos x="5670550" y="400704519"/>
              </a:cxn>
              <a:cxn ang="0">
                <a:pos x="3150394" y="389994459"/>
              </a:cxn>
              <a:cxn ang="0">
                <a:pos x="3150394" y="381173523"/>
              </a:cxn>
              <a:cxn ang="0">
                <a:pos x="5040313" y="369833226"/>
              </a:cxn>
              <a:cxn ang="0">
                <a:pos x="6300788" y="355341744"/>
              </a:cxn>
              <a:cxn ang="0">
                <a:pos x="9450388" y="337700664"/>
              </a:cxn>
              <a:cxn ang="0">
                <a:pos x="11970544" y="315649513"/>
              </a:cxn>
              <a:cxn ang="0">
                <a:pos x="15120938" y="287927817"/>
              </a:cxn>
              <a:cxn ang="0">
                <a:pos x="17010856" y="253275895"/>
              </a:cxn>
              <a:cxn ang="0">
                <a:pos x="18901569" y="212953428"/>
              </a:cxn>
              <a:cxn ang="0">
                <a:pos x="19531013" y="170110806"/>
              </a:cxn>
              <a:cxn ang="0">
                <a:pos x="18271331" y="131678256"/>
              </a:cxn>
              <a:cxn ang="0">
                <a:pos x="15120938" y="98286014"/>
              </a:cxn>
              <a:cxn ang="0">
                <a:pos x="9450388" y="69304638"/>
              </a:cxn>
              <a:cxn ang="0">
                <a:pos x="2520156" y="45993013"/>
              </a:cxn>
              <a:cxn ang="0">
                <a:pos x="0" y="27091459"/>
              </a:cxn>
              <a:cxn ang="0">
                <a:pos x="1889919" y="13861245"/>
              </a:cxn>
              <a:cxn ang="0">
                <a:pos x="7560469" y="5040308"/>
              </a:cxn>
            </a:cxnLst>
            <a:rect l="0" t="0" r="0" b="0"/>
            <a:pathLst>
              <a:path w="144" h="778">
                <a:moveTo>
                  <a:pt x="16" y="6"/>
                </a:moveTo>
                <a:lnTo>
                  <a:pt x="19" y="5"/>
                </a:lnTo>
                <a:lnTo>
                  <a:pt x="24" y="2"/>
                </a:lnTo>
                <a:lnTo>
                  <a:pt x="30" y="1"/>
                </a:lnTo>
                <a:lnTo>
                  <a:pt x="36" y="1"/>
                </a:lnTo>
                <a:lnTo>
                  <a:pt x="41" y="0"/>
                </a:lnTo>
                <a:lnTo>
                  <a:pt x="48" y="0"/>
                </a:lnTo>
                <a:lnTo>
                  <a:pt x="55" y="0"/>
                </a:lnTo>
                <a:lnTo>
                  <a:pt x="62" y="0"/>
                </a:lnTo>
                <a:lnTo>
                  <a:pt x="72" y="0"/>
                </a:lnTo>
                <a:lnTo>
                  <a:pt x="80" y="1"/>
                </a:lnTo>
                <a:lnTo>
                  <a:pt x="89" y="2"/>
                </a:lnTo>
                <a:lnTo>
                  <a:pt x="99" y="4"/>
                </a:lnTo>
                <a:lnTo>
                  <a:pt x="110" y="5"/>
                </a:lnTo>
                <a:lnTo>
                  <a:pt x="120" y="7"/>
                </a:lnTo>
                <a:lnTo>
                  <a:pt x="132" y="9"/>
                </a:lnTo>
                <a:lnTo>
                  <a:pt x="144" y="12"/>
                </a:lnTo>
                <a:lnTo>
                  <a:pt x="144" y="33"/>
                </a:lnTo>
                <a:lnTo>
                  <a:pt x="144" y="52"/>
                </a:lnTo>
                <a:lnTo>
                  <a:pt x="144" y="73"/>
                </a:lnTo>
                <a:lnTo>
                  <a:pt x="144" y="93"/>
                </a:lnTo>
                <a:lnTo>
                  <a:pt x="144" y="113"/>
                </a:lnTo>
                <a:lnTo>
                  <a:pt x="144" y="131"/>
                </a:lnTo>
                <a:lnTo>
                  <a:pt x="144" y="150"/>
                </a:lnTo>
                <a:lnTo>
                  <a:pt x="144" y="169"/>
                </a:lnTo>
                <a:lnTo>
                  <a:pt x="144" y="187"/>
                </a:lnTo>
                <a:lnTo>
                  <a:pt x="144" y="206"/>
                </a:lnTo>
                <a:lnTo>
                  <a:pt x="142" y="223"/>
                </a:lnTo>
                <a:lnTo>
                  <a:pt x="142" y="241"/>
                </a:lnTo>
                <a:lnTo>
                  <a:pt x="142" y="258"/>
                </a:lnTo>
                <a:lnTo>
                  <a:pt x="142" y="274"/>
                </a:lnTo>
                <a:lnTo>
                  <a:pt x="142" y="291"/>
                </a:lnTo>
                <a:lnTo>
                  <a:pt x="142" y="307"/>
                </a:lnTo>
                <a:lnTo>
                  <a:pt x="142" y="323"/>
                </a:lnTo>
                <a:lnTo>
                  <a:pt x="142" y="338"/>
                </a:lnTo>
                <a:lnTo>
                  <a:pt x="141" y="353"/>
                </a:lnTo>
                <a:lnTo>
                  <a:pt x="141" y="368"/>
                </a:lnTo>
                <a:lnTo>
                  <a:pt x="141" y="383"/>
                </a:lnTo>
                <a:lnTo>
                  <a:pt x="141" y="397"/>
                </a:lnTo>
                <a:lnTo>
                  <a:pt x="141" y="411"/>
                </a:lnTo>
                <a:lnTo>
                  <a:pt x="141" y="425"/>
                </a:lnTo>
                <a:lnTo>
                  <a:pt x="140" y="439"/>
                </a:lnTo>
                <a:lnTo>
                  <a:pt x="140" y="452"/>
                </a:lnTo>
                <a:lnTo>
                  <a:pt x="140" y="465"/>
                </a:lnTo>
                <a:lnTo>
                  <a:pt x="140" y="478"/>
                </a:lnTo>
                <a:lnTo>
                  <a:pt x="139" y="490"/>
                </a:lnTo>
                <a:lnTo>
                  <a:pt x="139" y="502"/>
                </a:lnTo>
                <a:lnTo>
                  <a:pt x="139" y="514"/>
                </a:lnTo>
                <a:lnTo>
                  <a:pt x="139" y="525"/>
                </a:lnTo>
                <a:lnTo>
                  <a:pt x="138" y="536"/>
                </a:lnTo>
                <a:lnTo>
                  <a:pt x="138" y="547"/>
                </a:lnTo>
                <a:lnTo>
                  <a:pt x="138" y="558"/>
                </a:lnTo>
                <a:lnTo>
                  <a:pt x="137" y="567"/>
                </a:lnTo>
                <a:lnTo>
                  <a:pt x="137" y="577"/>
                </a:lnTo>
                <a:lnTo>
                  <a:pt x="137" y="587"/>
                </a:lnTo>
                <a:lnTo>
                  <a:pt x="137" y="596"/>
                </a:lnTo>
                <a:lnTo>
                  <a:pt x="135" y="605"/>
                </a:lnTo>
                <a:lnTo>
                  <a:pt x="135" y="613"/>
                </a:lnTo>
                <a:lnTo>
                  <a:pt x="135" y="622"/>
                </a:lnTo>
                <a:lnTo>
                  <a:pt x="134" y="630"/>
                </a:lnTo>
                <a:lnTo>
                  <a:pt x="134" y="638"/>
                </a:lnTo>
                <a:lnTo>
                  <a:pt x="133" y="645"/>
                </a:lnTo>
                <a:lnTo>
                  <a:pt x="133" y="653"/>
                </a:lnTo>
                <a:lnTo>
                  <a:pt x="133" y="659"/>
                </a:lnTo>
                <a:lnTo>
                  <a:pt x="132" y="666"/>
                </a:lnTo>
                <a:lnTo>
                  <a:pt x="132" y="672"/>
                </a:lnTo>
                <a:lnTo>
                  <a:pt x="131" y="679"/>
                </a:lnTo>
                <a:lnTo>
                  <a:pt x="131" y="683"/>
                </a:lnTo>
                <a:lnTo>
                  <a:pt x="131" y="689"/>
                </a:lnTo>
                <a:lnTo>
                  <a:pt x="130" y="694"/>
                </a:lnTo>
                <a:lnTo>
                  <a:pt x="130" y="698"/>
                </a:lnTo>
                <a:lnTo>
                  <a:pt x="128" y="703"/>
                </a:lnTo>
                <a:lnTo>
                  <a:pt x="128" y="708"/>
                </a:lnTo>
                <a:lnTo>
                  <a:pt x="127" y="711"/>
                </a:lnTo>
                <a:lnTo>
                  <a:pt x="127" y="715"/>
                </a:lnTo>
                <a:lnTo>
                  <a:pt x="126" y="718"/>
                </a:lnTo>
                <a:lnTo>
                  <a:pt x="126" y="722"/>
                </a:lnTo>
                <a:lnTo>
                  <a:pt x="125" y="724"/>
                </a:lnTo>
                <a:lnTo>
                  <a:pt x="125" y="726"/>
                </a:lnTo>
                <a:lnTo>
                  <a:pt x="124" y="729"/>
                </a:lnTo>
                <a:lnTo>
                  <a:pt x="124" y="730"/>
                </a:lnTo>
                <a:lnTo>
                  <a:pt x="122" y="735"/>
                </a:lnTo>
                <a:lnTo>
                  <a:pt x="119" y="741"/>
                </a:lnTo>
                <a:lnTo>
                  <a:pt x="117" y="746"/>
                </a:lnTo>
                <a:lnTo>
                  <a:pt x="115" y="751"/>
                </a:lnTo>
                <a:lnTo>
                  <a:pt x="111" y="755"/>
                </a:lnTo>
                <a:lnTo>
                  <a:pt x="109" y="760"/>
                </a:lnTo>
                <a:lnTo>
                  <a:pt x="106" y="763"/>
                </a:lnTo>
                <a:lnTo>
                  <a:pt x="104" y="767"/>
                </a:lnTo>
                <a:lnTo>
                  <a:pt x="102" y="769"/>
                </a:lnTo>
                <a:lnTo>
                  <a:pt x="99" y="772"/>
                </a:lnTo>
                <a:lnTo>
                  <a:pt x="97" y="774"/>
                </a:lnTo>
                <a:lnTo>
                  <a:pt x="94" y="775"/>
                </a:lnTo>
                <a:lnTo>
                  <a:pt x="91" y="777"/>
                </a:lnTo>
                <a:lnTo>
                  <a:pt x="89" y="777"/>
                </a:lnTo>
                <a:lnTo>
                  <a:pt x="87" y="778"/>
                </a:lnTo>
                <a:lnTo>
                  <a:pt x="84" y="778"/>
                </a:lnTo>
                <a:lnTo>
                  <a:pt x="82" y="778"/>
                </a:lnTo>
                <a:lnTo>
                  <a:pt x="80" y="777"/>
                </a:lnTo>
                <a:lnTo>
                  <a:pt x="77" y="776"/>
                </a:lnTo>
                <a:lnTo>
                  <a:pt x="74" y="774"/>
                </a:lnTo>
                <a:lnTo>
                  <a:pt x="72" y="772"/>
                </a:lnTo>
                <a:lnTo>
                  <a:pt x="68" y="769"/>
                </a:lnTo>
                <a:lnTo>
                  <a:pt x="66" y="766"/>
                </a:lnTo>
                <a:lnTo>
                  <a:pt x="62" y="761"/>
                </a:lnTo>
                <a:lnTo>
                  <a:pt x="60" y="756"/>
                </a:lnTo>
                <a:lnTo>
                  <a:pt x="56" y="752"/>
                </a:lnTo>
                <a:lnTo>
                  <a:pt x="53" y="746"/>
                </a:lnTo>
                <a:lnTo>
                  <a:pt x="49" y="740"/>
                </a:lnTo>
                <a:lnTo>
                  <a:pt x="46" y="733"/>
                </a:lnTo>
                <a:lnTo>
                  <a:pt x="42" y="726"/>
                </a:lnTo>
                <a:lnTo>
                  <a:pt x="39" y="718"/>
                </a:lnTo>
                <a:lnTo>
                  <a:pt x="36" y="710"/>
                </a:lnTo>
                <a:lnTo>
                  <a:pt x="32" y="702"/>
                </a:lnTo>
                <a:lnTo>
                  <a:pt x="29" y="694"/>
                </a:lnTo>
                <a:lnTo>
                  <a:pt x="25" y="686"/>
                </a:lnTo>
                <a:lnTo>
                  <a:pt x="23" y="677"/>
                </a:lnTo>
                <a:lnTo>
                  <a:pt x="19" y="670"/>
                </a:lnTo>
                <a:lnTo>
                  <a:pt x="17" y="665"/>
                </a:lnTo>
                <a:lnTo>
                  <a:pt x="15" y="658"/>
                </a:lnTo>
                <a:lnTo>
                  <a:pt x="13" y="652"/>
                </a:lnTo>
                <a:lnTo>
                  <a:pt x="11" y="646"/>
                </a:lnTo>
                <a:lnTo>
                  <a:pt x="10" y="640"/>
                </a:lnTo>
                <a:lnTo>
                  <a:pt x="9" y="636"/>
                </a:lnTo>
                <a:lnTo>
                  <a:pt x="8" y="631"/>
                </a:lnTo>
                <a:lnTo>
                  <a:pt x="6" y="626"/>
                </a:lnTo>
                <a:lnTo>
                  <a:pt x="5" y="623"/>
                </a:lnTo>
                <a:lnTo>
                  <a:pt x="5" y="619"/>
                </a:lnTo>
                <a:lnTo>
                  <a:pt x="5" y="616"/>
                </a:lnTo>
                <a:lnTo>
                  <a:pt x="5" y="612"/>
                </a:lnTo>
                <a:lnTo>
                  <a:pt x="5" y="609"/>
                </a:lnTo>
                <a:lnTo>
                  <a:pt x="5" y="605"/>
                </a:lnTo>
                <a:lnTo>
                  <a:pt x="6" y="601"/>
                </a:lnTo>
                <a:lnTo>
                  <a:pt x="6" y="597"/>
                </a:lnTo>
                <a:lnTo>
                  <a:pt x="6" y="593"/>
                </a:lnTo>
                <a:lnTo>
                  <a:pt x="8" y="587"/>
                </a:lnTo>
                <a:lnTo>
                  <a:pt x="8" y="582"/>
                </a:lnTo>
                <a:lnTo>
                  <a:pt x="9" y="576"/>
                </a:lnTo>
                <a:lnTo>
                  <a:pt x="10" y="571"/>
                </a:lnTo>
                <a:lnTo>
                  <a:pt x="10" y="564"/>
                </a:lnTo>
                <a:lnTo>
                  <a:pt x="11" y="558"/>
                </a:lnTo>
                <a:lnTo>
                  <a:pt x="12" y="551"/>
                </a:lnTo>
                <a:lnTo>
                  <a:pt x="13" y="543"/>
                </a:lnTo>
                <a:lnTo>
                  <a:pt x="15" y="536"/>
                </a:lnTo>
                <a:lnTo>
                  <a:pt x="16" y="528"/>
                </a:lnTo>
                <a:lnTo>
                  <a:pt x="17" y="519"/>
                </a:lnTo>
                <a:lnTo>
                  <a:pt x="18" y="510"/>
                </a:lnTo>
                <a:lnTo>
                  <a:pt x="19" y="501"/>
                </a:lnTo>
                <a:lnTo>
                  <a:pt x="20" y="490"/>
                </a:lnTo>
                <a:lnTo>
                  <a:pt x="22" y="480"/>
                </a:lnTo>
                <a:lnTo>
                  <a:pt x="23" y="468"/>
                </a:lnTo>
                <a:lnTo>
                  <a:pt x="24" y="457"/>
                </a:lnTo>
                <a:lnTo>
                  <a:pt x="25" y="444"/>
                </a:lnTo>
                <a:lnTo>
                  <a:pt x="25" y="431"/>
                </a:lnTo>
                <a:lnTo>
                  <a:pt x="26" y="417"/>
                </a:lnTo>
                <a:lnTo>
                  <a:pt x="27" y="402"/>
                </a:lnTo>
                <a:lnTo>
                  <a:pt x="29" y="387"/>
                </a:lnTo>
                <a:lnTo>
                  <a:pt x="29" y="372"/>
                </a:lnTo>
                <a:lnTo>
                  <a:pt x="30" y="356"/>
                </a:lnTo>
                <a:lnTo>
                  <a:pt x="30" y="338"/>
                </a:lnTo>
                <a:lnTo>
                  <a:pt x="31" y="321"/>
                </a:lnTo>
                <a:lnTo>
                  <a:pt x="31" y="303"/>
                </a:lnTo>
                <a:lnTo>
                  <a:pt x="31" y="286"/>
                </a:lnTo>
                <a:lnTo>
                  <a:pt x="31" y="270"/>
                </a:lnTo>
                <a:lnTo>
                  <a:pt x="31" y="253"/>
                </a:lnTo>
                <a:lnTo>
                  <a:pt x="31" y="238"/>
                </a:lnTo>
                <a:lnTo>
                  <a:pt x="30" y="223"/>
                </a:lnTo>
                <a:lnTo>
                  <a:pt x="29" y="209"/>
                </a:lnTo>
                <a:lnTo>
                  <a:pt x="29" y="195"/>
                </a:lnTo>
                <a:lnTo>
                  <a:pt x="26" y="181"/>
                </a:lnTo>
                <a:lnTo>
                  <a:pt x="25" y="169"/>
                </a:lnTo>
                <a:lnTo>
                  <a:pt x="24" y="156"/>
                </a:lnTo>
                <a:lnTo>
                  <a:pt x="22" y="143"/>
                </a:lnTo>
                <a:lnTo>
                  <a:pt x="19" y="131"/>
                </a:lnTo>
                <a:lnTo>
                  <a:pt x="17" y="121"/>
                </a:lnTo>
                <a:lnTo>
                  <a:pt x="15" y="110"/>
                </a:lnTo>
                <a:lnTo>
                  <a:pt x="11" y="100"/>
                </a:lnTo>
                <a:lnTo>
                  <a:pt x="9" y="91"/>
                </a:lnTo>
                <a:lnTo>
                  <a:pt x="5" y="81"/>
                </a:lnTo>
                <a:lnTo>
                  <a:pt x="4" y="73"/>
                </a:lnTo>
                <a:lnTo>
                  <a:pt x="2" y="65"/>
                </a:lnTo>
                <a:lnTo>
                  <a:pt x="1" y="57"/>
                </a:lnTo>
                <a:lnTo>
                  <a:pt x="1" y="50"/>
                </a:lnTo>
                <a:lnTo>
                  <a:pt x="0" y="43"/>
                </a:lnTo>
                <a:lnTo>
                  <a:pt x="0" y="37"/>
                </a:lnTo>
                <a:lnTo>
                  <a:pt x="1" y="31"/>
                </a:lnTo>
                <a:lnTo>
                  <a:pt x="2" y="27"/>
                </a:lnTo>
                <a:lnTo>
                  <a:pt x="3" y="22"/>
                </a:lnTo>
                <a:lnTo>
                  <a:pt x="4" y="17"/>
                </a:lnTo>
                <a:lnTo>
                  <a:pt x="6" y="14"/>
                </a:lnTo>
                <a:lnTo>
                  <a:pt x="9" y="11"/>
                </a:lnTo>
                <a:lnTo>
                  <a:pt x="12" y="8"/>
                </a:lnTo>
                <a:lnTo>
                  <a:pt x="16" y="6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>
          <a:xfrm>
            <a:off x="5368925" y="2186305"/>
            <a:ext cx="773113" cy="679450"/>
          </a:xfrm>
          <a:custGeom>
            <a:avLst/>
            <a:gdLst/>
            <a:ahLst/>
            <a:cxnLst>
              <a:cxn ang="0">
                <a:pos x="52400852" y="66308757"/>
              </a:cxn>
              <a:cxn ang="0">
                <a:pos x="128161159" y="59993448"/>
              </a:cxn>
              <a:cxn ang="0">
                <a:pos x="213391106" y="48626369"/>
              </a:cxn>
              <a:cxn ang="0">
                <a:pos x="278419206" y="38522034"/>
              </a:cxn>
              <a:cxn ang="0">
                <a:pos x="318824491" y="31575750"/>
              </a:cxn>
              <a:cxn ang="0">
                <a:pos x="353547833" y="25260441"/>
              </a:cxn>
              <a:cxn ang="0">
                <a:pos x="381326665" y="19576901"/>
              </a:cxn>
              <a:cxn ang="0">
                <a:pos x="402791873" y="15156106"/>
              </a:cxn>
              <a:cxn ang="0">
                <a:pos x="417312572" y="11367079"/>
              </a:cxn>
              <a:cxn ang="0">
                <a:pos x="429939819" y="6315309"/>
              </a:cxn>
              <a:cxn ang="0">
                <a:pos x="453930159" y="631769"/>
              </a:cxn>
              <a:cxn ang="0">
                <a:pos x="469082539" y="1262744"/>
              </a:cxn>
              <a:cxn ang="0">
                <a:pos x="490547747" y="7578053"/>
              </a:cxn>
              <a:cxn ang="0">
                <a:pos x="522114276" y="21471415"/>
              </a:cxn>
              <a:cxn ang="0">
                <a:pos x="562520356" y="41680085"/>
              </a:cxn>
              <a:cxn ang="0">
                <a:pos x="593455205" y="59362474"/>
              </a:cxn>
              <a:cxn ang="0">
                <a:pos x="609870150" y="72624066"/>
              </a:cxn>
              <a:cxn ang="0">
                <a:pos x="614289528" y="83360171"/>
              </a:cxn>
              <a:cxn ang="0">
                <a:pos x="603556527" y="102305303"/>
              </a:cxn>
              <a:cxn ang="0">
                <a:pos x="591561754" y="115566896"/>
              </a:cxn>
              <a:cxn ang="0">
                <a:pos x="587142376" y="126933975"/>
              </a:cxn>
              <a:cxn ang="0">
                <a:pos x="583985564" y="142721850"/>
              </a:cxn>
              <a:cxn ang="0">
                <a:pos x="580828752" y="163562290"/>
              </a:cxn>
              <a:cxn ang="0">
                <a:pos x="578303621" y="188822731"/>
              </a:cxn>
              <a:cxn ang="0">
                <a:pos x="577041055" y="219766712"/>
              </a:cxn>
              <a:cxn ang="0">
                <a:pos x="577041055" y="262709541"/>
              </a:cxn>
              <a:cxn ang="0">
                <a:pos x="576409375" y="331544581"/>
              </a:cxn>
              <a:cxn ang="0">
                <a:pos x="574515129" y="392169799"/>
              </a:cxn>
              <a:cxn ang="0">
                <a:pos x="570727431" y="446480502"/>
              </a:cxn>
              <a:cxn ang="0">
                <a:pos x="565676373" y="490054306"/>
              </a:cxn>
              <a:cxn ang="0">
                <a:pos x="558100978" y="519104568"/>
              </a:cxn>
              <a:cxn ang="0">
                <a:pos x="548630543" y="535523418"/>
              </a:cxn>
              <a:cxn ang="0">
                <a:pos x="536634975" y="539944213"/>
              </a:cxn>
              <a:cxn ang="0">
                <a:pos x="525902769" y="539312444"/>
              </a:cxn>
              <a:cxn ang="0">
                <a:pos x="515801447" y="533628905"/>
              </a:cxn>
              <a:cxn ang="0">
                <a:pos x="508856143" y="526050852"/>
              </a:cxn>
              <a:cxn ang="0">
                <a:pos x="505068446" y="512157490"/>
              </a:cxn>
              <a:cxn ang="0">
                <a:pos x="501280748" y="488159793"/>
              </a:cxn>
              <a:cxn ang="0">
                <a:pos x="499386502" y="456584043"/>
              </a:cxn>
              <a:cxn ang="0">
                <a:pos x="498123936" y="416799265"/>
              </a:cxn>
              <a:cxn ang="0">
                <a:pos x="496229690" y="368172101"/>
              </a:cxn>
              <a:cxn ang="0">
                <a:pos x="496229690" y="310704936"/>
              </a:cxn>
              <a:cxn ang="0">
                <a:pos x="495598805" y="256394232"/>
              </a:cxn>
              <a:cxn ang="0">
                <a:pos x="493704559" y="209662376"/>
              </a:cxn>
              <a:cxn ang="0">
                <a:pos x="491179427" y="172403087"/>
              </a:cxn>
              <a:cxn ang="0">
                <a:pos x="486760049" y="142090875"/>
              </a:cxn>
              <a:cxn ang="0">
                <a:pos x="481708991" y="119987691"/>
              </a:cxn>
              <a:cxn ang="0">
                <a:pos x="476027048" y="106094329"/>
              </a:cxn>
              <a:cxn ang="0">
                <a:pos x="450773348" y="85885659"/>
              </a:cxn>
              <a:cxn ang="0">
                <a:pos x="422363630" y="77044862"/>
              </a:cxn>
              <a:cxn ang="0">
                <a:pos x="400898422" y="77675837"/>
              </a:cxn>
              <a:cxn ang="0">
                <a:pos x="362386588" y="81465658"/>
              </a:cxn>
              <a:cxn ang="0">
                <a:pos x="304935472" y="87149197"/>
              </a:cxn>
              <a:cxn ang="0">
                <a:pos x="229175166" y="95989994"/>
              </a:cxn>
              <a:cxn ang="0">
                <a:pos x="135737348" y="106726099"/>
              </a:cxn>
              <a:cxn ang="0">
                <a:pos x="23991135" y="120619461"/>
              </a:cxn>
            </a:cxnLst>
            <a:rect l="0" t="0" r="0" b="0"/>
            <a:pathLst>
              <a:path w="973" h="855">
                <a:moveTo>
                  <a:pt x="0" y="108"/>
                </a:moveTo>
                <a:lnTo>
                  <a:pt x="20" y="108"/>
                </a:lnTo>
                <a:lnTo>
                  <a:pt x="40" y="107"/>
                </a:lnTo>
                <a:lnTo>
                  <a:pt x="61" y="107"/>
                </a:lnTo>
                <a:lnTo>
                  <a:pt x="83" y="105"/>
                </a:lnTo>
                <a:lnTo>
                  <a:pt x="106" y="104"/>
                </a:lnTo>
                <a:lnTo>
                  <a:pt x="129" y="102"/>
                </a:lnTo>
                <a:lnTo>
                  <a:pt x="153" y="100"/>
                </a:lnTo>
                <a:lnTo>
                  <a:pt x="178" y="97"/>
                </a:lnTo>
                <a:lnTo>
                  <a:pt x="203" y="95"/>
                </a:lnTo>
                <a:lnTo>
                  <a:pt x="229" y="91"/>
                </a:lnTo>
                <a:lnTo>
                  <a:pt x="255" y="89"/>
                </a:lnTo>
                <a:lnTo>
                  <a:pt x="282" y="86"/>
                </a:lnTo>
                <a:lnTo>
                  <a:pt x="310" y="81"/>
                </a:lnTo>
                <a:lnTo>
                  <a:pt x="338" y="77"/>
                </a:lnTo>
                <a:lnTo>
                  <a:pt x="367" y="73"/>
                </a:lnTo>
                <a:lnTo>
                  <a:pt x="397" y="68"/>
                </a:lnTo>
                <a:lnTo>
                  <a:pt x="412" y="66"/>
                </a:lnTo>
                <a:lnTo>
                  <a:pt x="426" y="64"/>
                </a:lnTo>
                <a:lnTo>
                  <a:pt x="441" y="61"/>
                </a:lnTo>
                <a:lnTo>
                  <a:pt x="454" y="59"/>
                </a:lnTo>
                <a:lnTo>
                  <a:pt x="468" y="57"/>
                </a:lnTo>
                <a:lnTo>
                  <a:pt x="481" y="54"/>
                </a:lnTo>
                <a:lnTo>
                  <a:pt x="494" y="52"/>
                </a:lnTo>
                <a:lnTo>
                  <a:pt x="505" y="50"/>
                </a:lnTo>
                <a:lnTo>
                  <a:pt x="517" y="47"/>
                </a:lnTo>
                <a:lnTo>
                  <a:pt x="528" y="46"/>
                </a:lnTo>
                <a:lnTo>
                  <a:pt x="539" y="44"/>
                </a:lnTo>
                <a:lnTo>
                  <a:pt x="549" y="41"/>
                </a:lnTo>
                <a:lnTo>
                  <a:pt x="560" y="40"/>
                </a:lnTo>
                <a:lnTo>
                  <a:pt x="569" y="38"/>
                </a:lnTo>
                <a:lnTo>
                  <a:pt x="578" y="37"/>
                </a:lnTo>
                <a:lnTo>
                  <a:pt x="588" y="34"/>
                </a:lnTo>
                <a:lnTo>
                  <a:pt x="596" y="33"/>
                </a:lnTo>
                <a:lnTo>
                  <a:pt x="604" y="31"/>
                </a:lnTo>
                <a:lnTo>
                  <a:pt x="611" y="30"/>
                </a:lnTo>
                <a:lnTo>
                  <a:pt x="618" y="29"/>
                </a:lnTo>
                <a:lnTo>
                  <a:pt x="625" y="27"/>
                </a:lnTo>
                <a:lnTo>
                  <a:pt x="632" y="25"/>
                </a:lnTo>
                <a:lnTo>
                  <a:pt x="638" y="24"/>
                </a:lnTo>
                <a:lnTo>
                  <a:pt x="643" y="23"/>
                </a:lnTo>
                <a:lnTo>
                  <a:pt x="648" y="22"/>
                </a:lnTo>
                <a:lnTo>
                  <a:pt x="653" y="21"/>
                </a:lnTo>
                <a:lnTo>
                  <a:pt x="657" y="19"/>
                </a:lnTo>
                <a:lnTo>
                  <a:pt x="661" y="18"/>
                </a:lnTo>
                <a:lnTo>
                  <a:pt x="664" y="17"/>
                </a:lnTo>
                <a:lnTo>
                  <a:pt x="668" y="16"/>
                </a:lnTo>
                <a:lnTo>
                  <a:pt x="670" y="15"/>
                </a:lnTo>
                <a:lnTo>
                  <a:pt x="672" y="14"/>
                </a:lnTo>
                <a:lnTo>
                  <a:pt x="681" y="10"/>
                </a:lnTo>
                <a:lnTo>
                  <a:pt x="689" y="8"/>
                </a:lnTo>
                <a:lnTo>
                  <a:pt x="697" y="5"/>
                </a:lnTo>
                <a:lnTo>
                  <a:pt x="705" y="3"/>
                </a:lnTo>
                <a:lnTo>
                  <a:pt x="712" y="2"/>
                </a:lnTo>
                <a:lnTo>
                  <a:pt x="719" y="1"/>
                </a:lnTo>
                <a:lnTo>
                  <a:pt x="726" y="0"/>
                </a:lnTo>
                <a:lnTo>
                  <a:pt x="732" y="0"/>
                </a:lnTo>
                <a:lnTo>
                  <a:pt x="735" y="0"/>
                </a:lnTo>
                <a:lnTo>
                  <a:pt x="739" y="1"/>
                </a:lnTo>
                <a:lnTo>
                  <a:pt x="743" y="2"/>
                </a:lnTo>
                <a:lnTo>
                  <a:pt x="749" y="3"/>
                </a:lnTo>
                <a:lnTo>
                  <a:pt x="755" y="4"/>
                </a:lnTo>
                <a:lnTo>
                  <a:pt x="762" y="7"/>
                </a:lnTo>
                <a:lnTo>
                  <a:pt x="769" y="10"/>
                </a:lnTo>
                <a:lnTo>
                  <a:pt x="777" y="12"/>
                </a:lnTo>
                <a:lnTo>
                  <a:pt x="786" y="16"/>
                </a:lnTo>
                <a:lnTo>
                  <a:pt x="796" y="21"/>
                </a:lnTo>
                <a:lnTo>
                  <a:pt x="805" y="25"/>
                </a:lnTo>
                <a:lnTo>
                  <a:pt x="815" y="30"/>
                </a:lnTo>
                <a:lnTo>
                  <a:pt x="827" y="34"/>
                </a:lnTo>
                <a:lnTo>
                  <a:pt x="840" y="40"/>
                </a:lnTo>
                <a:lnTo>
                  <a:pt x="853" y="46"/>
                </a:lnTo>
                <a:lnTo>
                  <a:pt x="865" y="53"/>
                </a:lnTo>
                <a:lnTo>
                  <a:pt x="878" y="60"/>
                </a:lnTo>
                <a:lnTo>
                  <a:pt x="891" y="66"/>
                </a:lnTo>
                <a:lnTo>
                  <a:pt x="903" y="72"/>
                </a:lnTo>
                <a:lnTo>
                  <a:pt x="913" y="77"/>
                </a:lnTo>
                <a:lnTo>
                  <a:pt x="922" y="83"/>
                </a:lnTo>
                <a:lnTo>
                  <a:pt x="932" y="89"/>
                </a:lnTo>
                <a:lnTo>
                  <a:pt x="940" y="94"/>
                </a:lnTo>
                <a:lnTo>
                  <a:pt x="947" y="98"/>
                </a:lnTo>
                <a:lnTo>
                  <a:pt x="952" y="103"/>
                </a:lnTo>
                <a:lnTo>
                  <a:pt x="958" y="108"/>
                </a:lnTo>
                <a:lnTo>
                  <a:pt x="963" y="111"/>
                </a:lnTo>
                <a:lnTo>
                  <a:pt x="966" y="115"/>
                </a:lnTo>
                <a:lnTo>
                  <a:pt x="970" y="118"/>
                </a:lnTo>
                <a:lnTo>
                  <a:pt x="972" y="122"/>
                </a:lnTo>
                <a:lnTo>
                  <a:pt x="973" y="125"/>
                </a:lnTo>
                <a:lnTo>
                  <a:pt x="973" y="127"/>
                </a:lnTo>
                <a:lnTo>
                  <a:pt x="973" y="132"/>
                </a:lnTo>
                <a:lnTo>
                  <a:pt x="971" y="138"/>
                </a:lnTo>
                <a:lnTo>
                  <a:pt x="969" y="144"/>
                </a:lnTo>
                <a:lnTo>
                  <a:pt x="965" y="149"/>
                </a:lnTo>
                <a:lnTo>
                  <a:pt x="962" y="155"/>
                </a:lnTo>
                <a:lnTo>
                  <a:pt x="956" y="162"/>
                </a:lnTo>
                <a:lnTo>
                  <a:pt x="950" y="169"/>
                </a:lnTo>
                <a:lnTo>
                  <a:pt x="943" y="176"/>
                </a:lnTo>
                <a:lnTo>
                  <a:pt x="941" y="179"/>
                </a:lnTo>
                <a:lnTo>
                  <a:pt x="940" y="181"/>
                </a:lnTo>
                <a:lnTo>
                  <a:pt x="937" y="183"/>
                </a:lnTo>
                <a:lnTo>
                  <a:pt x="936" y="187"/>
                </a:lnTo>
                <a:lnTo>
                  <a:pt x="935" y="189"/>
                </a:lnTo>
                <a:lnTo>
                  <a:pt x="933" y="192"/>
                </a:lnTo>
                <a:lnTo>
                  <a:pt x="932" y="197"/>
                </a:lnTo>
                <a:lnTo>
                  <a:pt x="930" y="201"/>
                </a:lnTo>
                <a:lnTo>
                  <a:pt x="929" y="205"/>
                </a:lnTo>
                <a:lnTo>
                  <a:pt x="928" y="210"/>
                </a:lnTo>
                <a:lnTo>
                  <a:pt x="927" y="216"/>
                </a:lnTo>
                <a:lnTo>
                  <a:pt x="926" y="220"/>
                </a:lnTo>
                <a:lnTo>
                  <a:pt x="925" y="226"/>
                </a:lnTo>
                <a:lnTo>
                  <a:pt x="923" y="232"/>
                </a:lnTo>
                <a:lnTo>
                  <a:pt x="922" y="239"/>
                </a:lnTo>
                <a:lnTo>
                  <a:pt x="921" y="245"/>
                </a:lnTo>
                <a:lnTo>
                  <a:pt x="920" y="252"/>
                </a:lnTo>
                <a:lnTo>
                  <a:pt x="920" y="259"/>
                </a:lnTo>
                <a:lnTo>
                  <a:pt x="919" y="267"/>
                </a:lnTo>
                <a:lnTo>
                  <a:pt x="918" y="275"/>
                </a:lnTo>
                <a:lnTo>
                  <a:pt x="918" y="283"/>
                </a:lnTo>
                <a:lnTo>
                  <a:pt x="916" y="291"/>
                </a:lnTo>
                <a:lnTo>
                  <a:pt x="916" y="299"/>
                </a:lnTo>
                <a:lnTo>
                  <a:pt x="916" y="309"/>
                </a:lnTo>
                <a:lnTo>
                  <a:pt x="915" y="318"/>
                </a:lnTo>
                <a:lnTo>
                  <a:pt x="915" y="328"/>
                </a:lnTo>
                <a:lnTo>
                  <a:pt x="915" y="338"/>
                </a:lnTo>
                <a:lnTo>
                  <a:pt x="914" y="348"/>
                </a:lnTo>
                <a:lnTo>
                  <a:pt x="914" y="359"/>
                </a:lnTo>
                <a:lnTo>
                  <a:pt x="914" y="369"/>
                </a:lnTo>
                <a:lnTo>
                  <a:pt x="914" y="381"/>
                </a:lnTo>
                <a:lnTo>
                  <a:pt x="914" y="392"/>
                </a:lnTo>
                <a:lnTo>
                  <a:pt x="914" y="416"/>
                </a:lnTo>
                <a:lnTo>
                  <a:pt x="914" y="438"/>
                </a:lnTo>
                <a:lnTo>
                  <a:pt x="914" y="461"/>
                </a:lnTo>
                <a:lnTo>
                  <a:pt x="913" y="482"/>
                </a:lnTo>
                <a:lnTo>
                  <a:pt x="913" y="504"/>
                </a:lnTo>
                <a:lnTo>
                  <a:pt x="913" y="525"/>
                </a:lnTo>
                <a:lnTo>
                  <a:pt x="912" y="545"/>
                </a:lnTo>
                <a:lnTo>
                  <a:pt x="912" y="564"/>
                </a:lnTo>
                <a:lnTo>
                  <a:pt x="911" y="584"/>
                </a:lnTo>
                <a:lnTo>
                  <a:pt x="911" y="603"/>
                </a:lnTo>
                <a:lnTo>
                  <a:pt x="910" y="621"/>
                </a:lnTo>
                <a:lnTo>
                  <a:pt x="908" y="640"/>
                </a:lnTo>
                <a:lnTo>
                  <a:pt x="907" y="657"/>
                </a:lnTo>
                <a:lnTo>
                  <a:pt x="906" y="675"/>
                </a:lnTo>
                <a:lnTo>
                  <a:pt x="905" y="691"/>
                </a:lnTo>
                <a:lnTo>
                  <a:pt x="904" y="707"/>
                </a:lnTo>
                <a:lnTo>
                  <a:pt x="903" y="722"/>
                </a:lnTo>
                <a:lnTo>
                  <a:pt x="901" y="737"/>
                </a:lnTo>
                <a:lnTo>
                  <a:pt x="899" y="751"/>
                </a:lnTo>
                <a:lnTo>
                  <a:pt x="898" y="764"/>
                </a:lnTo>
                <a:lnTo>
                  <a:pt x="896" y="776"/>
                </a:lnTo>
                <a:lnTo>
                  <a:pt x="894" y="787"/>
                </a:lnTo>
                <a:lnTo>
                  <a:pt x="892" y="797"/>
                </a:lnTo>
                <a:lnTo>
                  <a:pt x="890" y="807"/>
                </a:lnTo>
                <a:lnTo>
                  <a:pt x="886" y="815"/>
                </a:lnTo>
                <a:lnTo>
                  <a:pt x="884" y="822"/>
                </a:lnTo>
                <a:lnTo>
                  <a:pt x="882" y="829"/>
                </a:lnTo>
                <a:lnTo>
                  <a:pt x="878" y="835"/>
                </a:lnTo>
                <a:lnTo>
                  <a:pt x="876" y="841"/>
                </a:lnTo>
                <a:lnTo>
                  <a:pt x="872" y="844"/>
                </a:lnTo>
                <a:lnTo>
                  <a:pt x="869" y="848"/>
                </a:lnTo>
                <a:lnTo>
                  <a:pt x="865" y="850"/>
                </a:lnTo>
                <a:lnTo>
                  <a:pt x="862" y="851"/>
                </a:lnTo>
                <a:lnTo>
                  <a:pt x="858" y="854"/>
                </a:lnTo>
                <a:lnTo>
                  <a:pt x="855" y="854"/>
                </a:lnTo>
                <a:lnTo>
                  <a:pt x="850" y="855"/>
                </a:lnTo>
                <a:lnTo>
                  <a:pt x="847" y="855"/>
                </a:lnTo>
                <a:lnTo>
                  <a:pt x="843" y="855"/>
                </a:lnTo>
                <a:lnTo>
                  <a:pt x="840" y="855"/>
                </a:lnTo>
                <a:lnTo>
                  <a:pt x="836" y="855"/>
                </a:lnTo>
                <a:lnTo>
                  <a:pt x="833" y="854"/>
                </a:lnTo>
                <a:lnTo>
                  <a:pt x="831" y="852"/>
                </a:lnTo>
                <a:lnTo>
                  <a:pt x="827" y="851"/>
                </a:lnTo>
                <a:lnTo>
                  <a:pt x="824" y="849"/>
                </a:lnTo>
                <a:lnTo>
                  <a:pt x="820" y="848"/>
                </a:lnTo>
                <a:lnTo>
                  <a:pt x="817" y="845"/>
                </a:lnTo>
                <a:lnTo>
                  <a:pt x="814" y="843"/>
                </a:lnTo>
                <a:lnTo>
                  <a:pt x="811" y="840"/>
                </a:lnTo>
                <a:lnTo>
                  <a:pt x="810" y="837"/>
                </a:lnTo>
                <a:lnTo>
                  <a:pt x="807" y="835"/>
                </a:lnTo>
                <a:lnTo>
                  <a:pt x="806" y="833"/>
                </a:lnTo>
                <a:lnTo>
                  <a:pt x="805" y="829"/>
                </a:lnTo>
                <a:lnTo>
                  <a:pt x="804" y="826"/>
                </a:lnTo>
                <a:lnTo>
                  <a:pt x="803" y="821"/>
                </a:lnTo>
                <a:lnTo>
                  <a:pt x="801" y="815"/>
                </a:lnTo>
                <a:lnTo>
                  <a:pt x="800" y="811"/>
                </a:lnTo>
                <a:lnTo>
                  <a:pt x="799" y="804"/>
                </a:lnTo>
                <a:lnTo>
                  <a:pt x="798" y="797"/>
                </a:lnTo>
                <a:lnTo>
                  <a:pt x="797" y="790"/>
                </a:lnTo>
                <a:lnTo>
                  <a:pt x="796" y="782"/>
                </a:lnTo>
                <a:lnTo>
                  <a:pt x="794" y="773"/>
                </a:lnTo>
                <a:lnTo>
                  <a:pt x="794" y="765"/>
                </a:lnTo>
                <a:lnTo>
                  <a:pt x="793" y="755"/>
                </a:lnTo>
                <a:lnTo>
                  <a:pt x="792" y="746"/>
                </a:lnTo>
                <a:lnTo>
                  <a:pt x="792" y="735"/>
                </a:lnTo>
                <a:lnTo>
                  <a:pt x="791" y="723"/>
                </a:lnTo>
                <a:lnTo>
                  <a:pt x="790" y="712"/>
                </a:lnTo>
                <a:lnTo>
                  <a:pt x="790" y="700"/>
                </a:lnTo>
                <a:lnTo>
                  <a:pt x="790" y="687"/>
                </a:lnTo>
                <a:lnTo>
                  <a:pt x="789" y="673"/>
                </a:lnTo>
                <a:lnTo>
                  <a:pt x="789" y="660"/>
                </a:lnTo>
                <a:lnTo>
                  <a:pt x="788" y="646"/>
                </a:lnTo>
                <a:lnTo>
                  <a:pt x="788" y="630"/>
                </a:lnTo>
                <a:lnTo>
                  <a:pt x="788" y="615"/>
                </a:lnTo>
                <a:lnTo>
                  <a:pt x="788" y="599"/>
                </a:lnTo>
                <a:lnTo>
                  <a:pt x="786" y="583"/>
                </a:lnTo>
                <a:lnTo>
                  <a:pt x="786" y="565"/>
                </a:lnTo>
                <a:lnTo>
                  <a:pt x="786" y="548"/>
                </a:lnTo>
                <a:lnTo>
                  <a:pt x="786" y="529"/>
                </a:lnTo>
                <a:lnTo>
                  <a:pt x="786" y="511"/>
                </a:lnTo>
                <a:lnTo>
                  <a:pt x="786" y="492"/>
                </a:lnTo>
                <a:lnTo>
                  <a:pt x="786" y="474"/>
                </a:lnTo>
                <a:lnTo>
                  <a:pt x="786" y="456"/>
                </a:lnTo>
                <a:lnTo>
                  <a:pt x="786" y="439"/>
                </a:lnTo>
                <a:lnTo>
                  <a:pt x="785" y="423"/>
                </a:lnTo>
                <a:lnTo>
                  <a:pt x="785" y="406"/>
                </a:lnTo>
                <a:lnTo>
                  <a:pt x="785" y="390"/>
                </a:lnTo>
                <a:lnTo>
                  <a:pt x="784" y="375"/>
                </a:lnTo>
                <a:lnTo>
                  <a:pt x="784" y="360"/>
                </a:lnTo>
                <a:lnTo>
                  <a:pt x="783" y="346"/>
                </a:lnTo>
                <a:lnTo>
                  <a:pt x="782" y="332"/>
                </a:lnTo>
                <a:lnTo>
                  <a:pt x="782" y="319"/>
                </a:lnTo>
                <a:lnTo>
                  <a:pt x="781" y="306"/>
                </a:lnTo>
                <a:lnTo>
                  <a:pt x="779" y="295"/>
                </a:lnTo>
                <a:lnTo>
                  <a:pt x="778" y="283"/>
                </a:lnTo>
                <a:lnTo>
                  <a:pt x="778" y="273"/>
                </a:lnTo>
                <a:lnTo>
                  <a:pt x="777" y="261"/>
                </a:lnTo>
                <a:lnTo>
                  <a:pt x="776" y="252"/>
                </a:lnTo>
                <a:lnTo>
                  <a:pt x="774" y="242"/>
                </a:lnTo>
                <a:lnTo>
                  <a:pt x="772" y="233"/>
                </a:lnTo>
                <a:lnTo>
                  <a:pt x="771" y="225"/>
                </a:lnTo>
                <a:lnTo>
                  <a:pt x="770" y="217"/>
                </a:lnTo>
                <a:lnTo>
                  <a:pt x="769" y="209"/>
                </a:lnTo>
                <a:lnTo>
                  <a:pt x="767" y="203"/>
                </a:lnTo>
                <a:lnTo>
                  <a:pt x="765" y="196"/>
                </a:lnTo>
                <a:lnTo>
                  <a:pt x="763" y="190"/>
                </a:lnTo>
                <a:lnTo>
                  <a:pt x="762" y="184"/>
                </a:lnTo>
                <a:lnTo>
                  <a:pt x="760" y="180"/>
                </a:lnTo>
                <a:lnTo>
                  <a:pt x="757" y="175"/>
                </a:lnTo>
                <a:lnTo>
                  <a:pt x="756" y="172"/>
                </a:lnTo>
                <a:lnTo>
                  <a:pt x="754" y="168"/>
                </a:lnTo>
                <a:lnTo>
                  <a:pt x="751" y="166"/>
                </a:lnTo>
                <a:lnTo>
                  <a:pt x="742" y="156"/>
                </a:lnTo>
                <a:lnTo>
                  <a:pt x="734" y="148"/>
                </a:lnTo>
                <a:lnTo>
                  <a:pt x="725" y="141"/>
                </a:lnTo>
                <a:lnTo>
                  <a:pt x="714" y="136"/>
                </a:lnTo>
                <a:lnTo>
                  <a:pt x="705" y="131"/>
                </a:lnTo>
                <a:lnTo>
                  <a:pt x="695" y="126"/>
                </a:lnTo>
                <a:lnTo>
                  <a:pt x="684" y="124"/>
                </a:lnTo>
                <a:lnTo>
                  <a:pt x="672" y="122"/>
                </a:lnTo>
                <a:lnTo>
                  <a:pt x="669" y="122"/>
                </a:lnTo>
                <a:lnTo>
                  <a:pt x="664" y="122"/>
                </a:lnTo>
                <a:lnTo>
                  <a:pt x="660" y="122"/>
                </a:lnTo>
                <a:lnTo>
                  <a:pt x="653" y="122"/>
                </a:lnTo>
                <a:lnTo>
                  <a:pt x="645" y="123"/>
                </a:lnTo>
                <a:lnTo>
                  <a:pt x="635" y="123"/>
                </a:lnTo>
                <a:lnTo>
                  <a:pt x="625" y="124"/>
                </a:lnTo>
                <a:lnTo>
                  <a:pt x="614" y="125"/>
                </a:lnTo>
                <a:lnTo>
                  <a:pt x="602" y="126"/>
                </a:lnTo>
                <a:lnTo>
                  <a:pt x="588" y="127"/>
                </a:lnTo>
                <a:lnTo>
                  <a:pt x="574" y="129"/>
                </a:lnTo>
                <a:lnTo>
                  <a:pt x="557" y="131"/>
                </a:lnTo>
                <a:lnTo>
                  <a:pt x="540" y="132"/>
                </a:lnTo>
                <a:lnTo>
                  <a:pt x="523" y="134"/>
                </a:lnTo>
                <a:lnTo>
                  <a:pt x="503" y="136"/>
                </a:lnTo>
                <a:lnTo>
                  <a:pt x="483" y="138"/>
                </a:lnTo>
                <a:lnTo>
                  <a:pt x="461" y="140"/>
                </a:lnTo>
                <a:lnTo>
                  <a:pt x="438" y="144"/>
                </a:lnTo>
                <a:lnTo>
                  <a:pt x="415" y="146"/>
                </a:lnTo>
                <a:lnTo>
                  <a:pt x="389" y="148"/>
                </a:lnTo>
                <a:lnTo>
                  <a:pt x="363" y="152"/>
                </a:lnTo>
                <a:lnTo>
                  <a:pt x="336" y="155"/>
                </a:lnTo>
                <a:lnTo>
                  <a:pt x="308" y="159"/>
                </a:lnTo>
                <a:lnTo>
                  <a:pt x="277" y="162"/>
                </a:lnTo>
                <a:lnTo>
                  <a:pt x="247" y="166"/>
                </a:lnTo>
                <a:lnTo>
                  <a:pt x="215" y="169"/>
                </a:lnTo>
                <a:lnTo>
                  <a:pt x="182" y="174"/>
                </a:lnTo>
                <a:lnTo>
                  <a:pt x="148" y="177"/>
                </a:lnTo>
                <a:lnTo>
                  <a:pt x="112" y="182"/>
                </a:lnTo>
                <a:lnTo>
                  <a:pt x="76" y="187"/>
                </a:lnTo>
                <a:lnTo>
                  <a:pt x="38" y="191"/>
                </a:lnTo>
                <a:lnTo>
                  <a:pt x="0" y="196"/>
                </a:lnTo>
                <a:lnTo>
                  <a:pt x="0" y="108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>
          <a:xfrm>
            <a:off x="5114925" y="2397443"/>
            <a:ext cx="647700" cy="885825"/>
          </a:xfrm>
          <a:custGeom>
            <a:avLst/>
            <a:gdLst/>
            <a:ahLst/>
            <a:cxnLst>
              <a:cxn ang="0">
                <a:pos x="1257347" y="690499396"/>
              </a:cxn>
              <a:cxn ang="0">
                <a:pos x="12570295" y="679769394"/>
              </a:cxn>
              <a:cxn ang="0">
                <a:pos x="32681499" y="665883789"/>
              </a:cxn>
              <a:cxn ang="0">
                <a:pos x="62849891" y="648842581"/>
              </a:cxn>
              <a:cxn ang="0">
                <a:pos x="99931310" y="629907377"/>
              </a:cxn>
              <a:cxn ang="0">
                <a:pos x="140155304" y="605291770"/>
              </a:cxn>
              <a:cxn ang="0">
                <a:pos x="182893197" y="577520560"/>
              </a:cxn>
              <a:cxn ang="0">
                <a:pos x="226258972" y="544699751"/>
              </a:cxn>
              <a:cxn ang="0">
                <a:pos x="270882886" y="508091742"/>
              </a:cxn>
              <a:cxn ang="0">
                <a:pos x="309849532" y="465171733"/>
              </a:cxn>
              <a:cxn ang="0">
                <a:pos x="342531032" y="418465319"/>
              </a:cxn>
              <a:cxn ang="0">
                <a:pos x="368928176" y="367340902"/>
              </a:cxn>
              <a:cxn ang="0">
                <a:pos x="389040173" y="312429286"/>
              </a:cxn>
              <a:cxn ang="0">
                <a:pos x="404124368" y="259410872"/>
              </a:cxn>
              <a:cxn ang="0">
                <a:pos x="413551297" y="209548061"/>
              </a:cxn>
              <a:cxn ang="0">
                <a:pos x="417951217" y="162841647"/>
              </a:cxn>
              <a:cxn ang="0">
                <a:pos x="417322544" y="119922432"/>
              </a:cxn>
              <a:cxn ang="0">
                <a:pos x="414179970" y="86470026"/>
              </a:cxn>
              <a:cxn ang="0">
                <a:pos x="409152169" y="61223616"/>
              </a:cxn>
              <a:cxn ang="0">
                <a:pos x="400981794" y="45444014"/>
              </a:cxn>
              <a:cxn ang="0">
                <a:pos x="392811420" y="35976412"/>
              </a:cxn>
              <a:cxn ang="0">
                <a:pos x="388411499" y="27140407"/>
              </a:cxn>
              <a:cxn ang="0">
                <a:pos x="387154945" y="18303607"/>
              </a:cxn>
              <a:cxn ang="0">
                <a:pos x="388411499" y="10730002"/>
              </a:cxn>
              <a:cxn ang="0">
                <a:pos x="395325320" y="3155603"/>
              </a:cxn>
              <a:cxn ang="0">
                <a:pos x="406009595" y="630803"/>
              </a:cxn>
              <a:cxn ang="0">
                <a:pos x="422979018" y="630803"/>
              </a:cxn>
              <a:cxn ang="0">
                <a:pos x="444976242" y="4418003"/>
              </a:cxn>
              <a:cxn ang="0">
                <a:pos x="469488159" y="10098405"/>
              </a:cxn>
              <a:cxn ang="0">
                <a:pos x="488342809" y="15779602"/>
              </a:cxn>
              <a:cxn ang="0">
                <a:pos x="501540985" y="22722404"/>
              </a:cxn>
              <a:cxn ang="0">
                <a:pos x="509711360" y="28402807"/>
              </a:cxn>
              <a:cxn ang="0">
                <a:pos x="512225260" y="37238812"/>
              </a:cxn>
              <a:cxn ang="0">
                <a:pos x="513482607" y="54911616"/>
              </a:cxn>
              <a:cxn ang="0">
                <a:pos x="512853934" y="81421221"/>
              </a:cxn>
              <a:cxn ang="0">
                <a:pos x="510968707" y="116135233"/>
              </a:cxn>
              <a:cxn ang="0">
                <a:pos x="504054886" y="190612856"/>
              </a:cxn>
              <a:cxn ang="0">
                <a:pos x="490228037" y="277714479"/>
              </a:cxn>
              <a:cxn ang="0">
                <a:pos x="477029861" y="333888496"/>
              </a:cxn>
              <a:cxn ang="0">
                <a:pos x="460689111" y="377439307"/>
              </a:cxn>
              <a:cxn ang="0">
                <a:pos x="439948441" y="419096916"/>
              </a:cxn>
              <a:cxn ang="0">
                <a:pos x="412922624" y="460122928"/>
              </a:cxn>
              <a:cxn ang="0">
                <a:pos x="381498471" y="499886540"/>
              </a:cxn>
              <a:cxn ang="0">
                <a:pos x="345044932" y="536494549"/>
              </a:cxn>
              <a:cxn ang="0">
                <a:pos x="304821731" y="570577758"/>
              </a:cxn>
              <a:cxn ang="0">
                <a:pos x="259569937" y="600242170"/>
              </a:cxn>
              <a:cxn ang="0">
                <a:pos x="212432123" y="627382577"/>
              </a:cxn>
              <a:cxn ang="0">
                <a:pos x="167809002" y="650104981"/>
              </a:cxn>
              <a:cxn ang="0">
                <a:pos x="126327662" y="669040186"/>
              </a:cxn>
              <a:cxn ang="0">
                <a:pos x="86732342" y="685450591"/>
              </a:cxn>
              <a:cxn ang="0">
                <a:pos x="52793496" y="696179798"/>
              </a:cxn>
              <a:cxn ang="0">
                <a:pos x="26397144" y="702491798"/>
              </a:cxn>
              <a:cxn ang="0">
                <a:pos x="8799048" y="703123395"/>
              </a:cxn>
              <a:cxn ang="0">
                <a:pos x="628673" y="699336195"/>
              </a:cxn>
            </a:cxnLst>
            <a:rect l="0" t="0" r="0" b="0"/>
            <a:pathLst>
              <a:path w="817" h="1115">
                <a:moveTo>
                  <a:pt x="0" y="1105"/>
                </a:moveTo>
                <a:lnTo>
                  <a:pt x="0" y="1101"/>
                </a:lnTo>
                <a:lnTo>
                  <a:pt x="1" y="1098"/>
                </a:lnTo>
                <a:lnTo>
                  <a:pt x="2" y="1094"/>
                </a:lnTo>
                <a:lnTo>
                  <a:pt x="6" y="1091"/>
                </a:lnTo>
                <a:lnTo>
                  <a:pt x="9" y="1086"/>
                </a:lnTo>
                <a:lnTo>
                  <a:pt x="14" y="1081"/>
                </a:lnTo>
                <a:lnTo>
                  <a:pt x="20" y="1077"/>
                </a:lnTo>
                <a:lnTo>
                  <a:pt x="27" y="1072"/>
                </a:lnTo>
                <a:lnTo>
                  <a:pt x="34" y="1066"/>
                </a:lnTo>
                <a:lnTo>
                  <a:pt x="43" y="1060"/>
                </a:lnTo>
                <a:lnTo>
                  <a:pt x="52" y="1055"/>
                </a:lnTo>
                <a:lnTo>
                  <a:pt x="63" y="1049"/>
                </a:lnTo>
                <a:lnTo>
                  <a:pt x="74" y="1042"/>
                </a:lnTo>
                <a:lnTo>
                  <a:pt x="86" y="1035"/>
                </a:lnTo>
                <a:lnTo>
                  <a:pt x="100" y="1028"/>
                </a:lnTo>
                <a:lnTo>
                  <a:pt x="114" y="1021"/>
                </a:lnTo>
                <a:lnTo>
                  <a:pt x="129" y="1014"/>
                </a:lnTo>
                <a:lnTo>
                  <a:pt x="144" y="1006"/>
                </a:lnTo>
                <a:lnTo>
                  <a:pt x="159" y="998"/>
                </a:lnTo>
                <a:lnTo>
                  <a:pt x="176" y="988"/>
                </a:lnTo>
                <a:lnTo>
                  <a:pt x="191" y="979"/>
                </a:lnTo>
                <a:lnTo>
                  <a:pt x="207" y="970"/>
                </a:lnTo>
                <a:lnTo>
                  <a:pt x="223" y="959"/>
                </a:lnTo>
                <a:lnTo>
                  <a:pt x="239" y="949"/>
                </a:lnTo>
                <a:lnTo>
                  <a:pt x="256" y="938"/>
                </a:lnTo>
                <a:lnTo>
                  <a:pt x="273" y="927"/>
                </a:lnTo>
                <a:lnTo>
                  <a:pt x="291" y="915"/>
                </a:lnTo>
                <a:lnTo>
                  <a:pt x="308" y="902"/>
                </a:lnTo>
                <a:lnTo>
                  <a:pt x="325" y="890"/>
                </a:lnTo>
                <a:lnTo>
                  <a:pt x="343" y="877"/>
                </a:lnTo>
                <a:lnTo>
                  <a:pt x="360" y="863"/>
                </a:lnTo>
                <a:lnTo>
                  <a:pt x="379" y="849"/>
                </a:lnTo>
                <a:lnTo>
                  <a:pt x="397" y="835"/>
                </a:lnTo>
                <a:lnTo>
                  <a:pt x="415" y="820"/>
                </a:lnTo>
                <a:lnTo>
                  <a:pt x="431" y="805"/>
                </a:lnTo>
                <a:lnTo>
                  <a:pt x="447" y="789"/>
                </a:lnTo>
                <a:lnTo>
                  <a:pt x="464" y="772"/>
                </a:lnTo>
                <a:lnTo>
                  <a:pt x="479" y="755"/>
                </a:lnTo>
                <a:lnTo>
                  <a:pt x="493" y="737"/>
                </a:lnTo>
                <a:lnTo>
                  <a:pt x="507" y="720"/>
                </a:lnTo>
                <a:lnTo>
                  <a:pt x="521" y="701"/>
                </a:lnTo>
                <a:lnTo>
                  <a:pt x="533" y="683"/>
                </a:lnTo>
                <a:lnTo>
                  <a:pt x="545" y="663"/>
                </a:lnTo>
                <a:lnTo>
                  <a:pt x="557" y="643"/>
                </a:lnTo>
                <a:lnTo>
                  <a:pt x="567" y="624"/>
                </a:lnTo>
                <a:lnTo>
                  <a:pt x="578" y="603"/>
                </a:lnTo>
                <a:lnTo>
                  <a:pt x="587" y="582"/>
                </a:lnTo>
                <a:lnTo>
                  <a:pt x="596" y="560"/>
                </a:lnTo>
                <a:lnTo>
                  <a:pt x="604" y="538"/>
                </a:lnTo>
                <a:lnTo>
                  <a:pt x="612" y="516"/>
                </a:lnTo>
                <a:lnTo>
                  <a:pt x="619" y="495"/>
                </a:lnTo>
                <a:lnTo>
                  <a:pt x="626" y="473"/>
                </a:lnTo>
                <a:lnTo>
                  <a:pt x="632" y="452"/>
                </a:lnTo>
                <a:lnTo>
                  <a:pt x="638" y="432"/>
                </a:lnTo>
                <a:lnTo>
                  <a:pt x="643" y="411"/>
                </a:lnTo>
                <a:lnTo>
                  <a:pt x="647" y="391"/>
                </a:lnTo>
                <a:lnTo>
                  <a:pt x="652" y="371"/>
                </a:lnTo>
                <a:lnTo>
                  <a:pt x="655" y="352"/>
                </a:lnTo>
                <a:lnTo>
                  <a:pt x="658" y="332"/>
                </a:lnTo>
                <a:lnTo>
                  <a:pt x="660" y="313"/>
                </a:lnTo>
                <a:lnTo>
                  <a:pt x="662" y="295"/>
                </a:lnTo>
                <a:lnTo>
                  <a:pt x="664" y="276"/>
                </a:lnTo>
                <a:lnTo>
                  <a:pt x="665" y="258"/>
                </a:lnTo>
                <a:lnTo>
                  <a:pt x="665" y="240"/>
                </a:lnTo>
                <a:lnTo>
                  <a:pt x="665" y="223"/>
                </a:lnTo>
                <a:lnTo>
                  <a:pt x="665" y="206"/>
                </a:lnTo>
                <a:lnTo>
                  <a:pt x="664" y="190"/>
                </a:lnTo>
                <a:lnTo>
                  <a:pt x="662" y="176"/>
                </a:lnTo>
                <a:lnTo>
                  <a:pt x="661" y="162"/>
                </a:lnTo>
                <a:lnTo>
                  <a:pt x="660" y="148"/>
                </a:lnTo>
                <a:lnTo>
                  <a:pt x="659" y="137"/>
                </a:lnTo>
                <a:lnTo>
                  <a:pt x="657" y="125"/>
                </a:lnTo>
                <a:lnTo>
                  <a:pt x="655" y="115"/>
                </a:lnTo>
                <a:lnTo>
                  <a:pt x="653" y="105"/>
                </a:lnTo>
                <a:lnTo>
                  <a:pt x="651" y="97"/>
                </a:lnTo>
                <a:lnTo>
                  <a:pt x="647" y="89"/>
                </a:lnTo>
                <a:lnTo>
                  <a:pt x="645" y="82"/>
                </a:lnTo>
                <a:lnTo>
                  <a:pt x="641" y="76"/>
                </a:lnTo>
                <a:lnTo>
                  <a:pt x="638" y="72"/>
                </a:lnTo>
                <a:lnTo>
                  <a:pt x="634" y="67"/>
                </a:lnTo>
                <a:lnTo>
                  <a:pt x="631" y="64"/>
                </a:lnTo>
                <a:lnTo>
                  <a:pt x="629" y="60"/>
                </a:lnTo>
                <a:lnTo>
                  <a:pt x="625" y="57"/>
                </a:lnTo>
                <a:lnTo>
                  <a:pt x="623" y="53"/>
                </a:lnTo>
                <a:lnTo>
                  <a:pt x="621" y="50"/>
                </a:lnTo>
                <a:lnTo>
                  <a:pt x="619" y="46"/>
                </a:lnTo>
                <a:lnTo>
                  <a:pt x="618" y="43"/>
                </a:lnTo>
                <a:lnTo>
                  <a:pt x="617" y="39"/>
                </a:lnTo>
                <a:lnTo>
                  <a:pt x="616" y="36"/>
                </a:lnTo>
                <a:lnTo>
                  <a:pt x="616" y="32"/>
                </a:lnTo>
                <a:lnTo>
                  <a:pt x="616" y="29"/>
                </a:lnTo>
                <a:lnTo>
                  <a:pt x="616" y="26"/>
                </a:lnTo>
                <a:lnTo>
                  <a:pt x="616" y="23"/>
                </a:lnTo>
                <a:lnTo>
                  <a:pt x="617" y="19"/>
                </a:lnTo>
                <a:lnTo>
                  <a:pt x="618" y="17"/>
                </a:lnTo>
                <a:lnTo>
                  <a:pt x="621" y="14"/>
                </a:lnTo>
                <a:lnTo>
                  <a:pt x="623" y="11"/>
                </a:lnTo>
                <a:lnTo>
                  <a:pt x="625" y="8"/>
                </a:lnTo>
                <a:lnTo>
                  <a:pt x="629" y="5"/>
                </a:lnTo>
                <a:lnTo>
                  <a:pt x="632" y="4"/>
                </a:lnTo>
                <a:lnTo>
                  <a:pt x="636" y="2"/>
                </a:lnTo>
                <a:lnTo>
                  <a:pt x="640" y="1"/>
                </a:lnTo>
                <a:lnTo>
                  <a:pt x="646" y="1"/>
                </a:lnTo>
                <a:lnTo>
                  <a:pt x="652" y="0"/>
                </a:lnTo>
                <a:lnTo>
                  <a:pt x="659" y="0"/>
                </a:lnTo>
                <a:lnTo>
                  <a:pt x="665" y="0"/>
                </a:lnTo>
                <a:lnTo>
                  <a:pt x="673" y="1"/>
                </a:lnTo>
                <a:lnTo>
                  <a:pt x="681" y="2"/>
                </a:lnTo>
                <a:lnTo>
                  <a:pt x="689" y="3"/>
                </a:lnTo>
                <a:lnTo>
                  <a:pt x="698" y="4"/>
                </a:lnTo>
                <a:lnTo>
                  <a:pt x="708" y="7"/>
                </a:lnTo>
                <a:lnTo>
                  <a:pt x="718" y="9"/>
                </a:lnTo>
                <a:lnTo>
                  <a:pt x="729" y="11"/>
                </a:lnTo>
                <a:lnTo>
                  <a:pt x="738" y="14"/>
                </a:lnTo>
                <a:lnTo>
                  <a:pt x="747" y="16"/>
                </a:lnTo>
                <a:lnTo>
                  <a:pt x="755" y="18"/>
                </a:lnTo>
                <a:lnTo>
                  <a:pt x="763" y="21"/>
                </a:lnTo>
                <a:lnTo>
                  <a:pt x="770" y="23"/>
                </a:lnTo>
                <a:lnTo>
                  <a:pt x="777" y="25"/>
                </a:lnTo>
                <a:lnTo>
                  <a:pt x="783" y="29"/>
                </a:lnTo>
                <a:lnTo>
                  <a:pt x="789" y="31"/>
                </a:lnTo>
                <a:lnTo>
                  <a:pt x="794" y="33"/>
                </a:lnTo>
                <a:lnTo>
                  <a:pt x="798" y="36"/>
                </a:lnTo>
                <a:lnTo>
                  <a:pt x="803" y="38"/>
                </a:lnTo>
                <a:lnTo>
                  <a:pt x="805" y="40"/>
                </a:lnTo>
                <a:lnTo>
                  <a:pt x="809" y="43"/>
                </a:lnTo>
                <a:lnTo>
                  <a:pt x="811" y="45"/>
                </a:lnTo>
                <a:lnTo>
                  <a:pt x="812" y="47"/>
                </a:lnTo>
                <a:lnTo>
                  <a:pt x="813" y="51"/>
                </a:lnTo>
                <a:lnTo>
                  <a:pt x="815" y="54"/>
                </a:lnTo>
                <a:lnTo>
                  <a:pt x="815" y="59"/>
                </a:lnTo>
                <a:lnTo>
                  <a:pt x="816" y="65"/>
                </a:lnTo>
                <a:lnTo>
                  <a:pt x="816" y="72"/>
                </a:lnTo>
                <a:lnTo>
                  <a:pt x="817" y="79"/>
                </a:lnTo>
                <a:lnTo>
                  <a:pt x="817" y="87"/>
                </a:lnTo>
                <a:lnTo>
                  <a:pt x="817" y="96"/>
                </a:lnTo>
                <a:lnTo>
                  <a:pt x="817" y="107"/>
                </a:lnTo>
                <a:lnTo>
                  <a:pt x="817" y="117"/>
                </a:lnTo>
                <a:lnTo>
                  <a:pt x="816" y="129"/>
                </a:lnTo>
                <a:lnTo>
                  <a:pt x="816" y="141"/>
                </a:lnTo>
                <a:lnTo>
                  <a:pt x="815" y="155"/>
                </a:lnTo>
                <a:lnTo>
                  <a:pt x="815" y="169"/>
                </a:lnTo>
                <a:lnTo>
                  <a:pt x="813" y="184"/>
                </a:lnTo>
                <a:lnTo>
                  <a:pt x="812" y="201"/>
                </a:lnTo>
                <a:lnTo>
                  <a:pt x="810" y="234"/>
                </a:lnTo>
                <a:lnTo>
                  <a:pt x="806" y="268"/>
                </a:lnTo>
                <a:lnTo>
                  <a:pt x="802" y="302"/>
                </a:lnTo>
                <a:lnTo>
                  <a:pt x="797" y="335"/>
                </a:lnTo>
                <a:lnTo>
                  <a:pt x="792" y="370"/>
                </a:lnTo>
                <a:lnTo>
                  <a:pt x="787" y="405"/>
                </a:lnTo>
                <a:lnTo>
                  <a:pt x="780" y="440"/>
                </a:lnTo>
                <a:lnTo>
                  <a:pt x="773" y="476"/>
                </a:lnTo>
                <a:lnTo>
                  <a:pt x="769" y="493"/>
                </a:lnTo>
                <a:lnTo>
                  <a:pt x="765" y="512"/>
                </a:lnTo>
                <a:lnTo>
                  <a:pt x="759" y="529"/>
                </a:lnTo>
                <a:lnTo>
                  <a:pt x="754" y="547"/>
                </a:lnTo>
                <a:lnTo>
                  <a:pt x="747" y="563"/>
                </a:lnTo>
                <a:lnTo>
                  <a:pt x="741" y="581"/>
                </a:lnTo>
                <a:lnTo>
                  <a:pt x="733" y="598"/>
                </a:lnTo>
                <a:lnTo>
                  <a:pt x="726" y="614"/>
                </a:lnTo>
                <a:lnTo>
                  <a:pt x="718" y="632"/>
                </a:lnTo>
                <a:lnTo>
                  <a:pt x="709" y="648"/>
                </a:lnTo>
                <a:lnTo>
                  <a:pt x="700" y="664"/>
                </a:lnTo>
                <a:lnTo>
                  <a:pt x="689" y="682"/>
                </a:lnTo>
                <a:lnTo>
                  <a:pt x="680" y="698"/>
                </a:lnTo>
                <a:lnTo>
                  <a:pt x="668" y="713"/>
                </a:lnTo>
                <a:lnTo>
                  <a:pt x="657" y="729"/>
                </a:lnTo>
                <a:lnTo>
                  <a:pt x="645" y="746"/>
                </a:lnTo>
                <a:lnTo>
                  <a:pt x="632" y="762"/>
                </a:lnTo>
                <a:lnTo>
                  <a:pt x="619" y="777"/>
                </a:lnTo>
                <a:lnTo>
                  <a:pt x="607" y="792"/>
                </a:lnTo>
                <a:lnTo>
                  <a:pt x="593" y="807"/>
                </a:lnTo>
                <a:lnTo>
                  <a:pt x="579" y="822"/>
                </a:lnTo>
                <a:lnTo>
                  <a:pt x="564" y="836"/>
                </a:lnTo>
                <a:lnTo>
                  <a:pt x="549" y="850"/>
                </a:lnTo>
                <a:lnTo>
                  <a:pt x="533" y="864"/>
                </a:lnTo>
                <a:lnTo>
                  <a:pt x="517" y="878"/>
                </a:lnTo>
                <a:lnTo>
                  <a:pt x="501" y="891"/>
                </a:lnTo>
                <a:lnTo>
                  <a:pt x="485" y="904"/>
                </a:lnTo>
                <a:lnTo>
                  <a:pt x="467" y="916"/>
                </a:lnTo>
                <a:lnTo>
                  <a:pt x="450" y="928"/>
                </a:lnTo>
                <a:lnTo>
                  <a:pt x="431" y="940"/>
                </a:lnTo>
                <a:lnTo>
                  <a:pt x="413" y="951"/>
                </a:lnTo>
                <a:lnTo>
                  <a:pt x="394" y="963"/>
                </a:lnTo>
                <a:lnTo>
                  <a:pt x="375" y="973"/>
                </a:lnTo>
                <a:lnTo>
                  <a:pt x="357" y="984"/>
                </a:lnTo>
                <a:lnTo>
                  <a:pt x="338" y="994"/>
                </a:lnTo>
                <a:lnTo>
                  <a:pt x="320" y="1003"/>
                </a:lnTo>
                <a:lnTo>
                  <a:pt x="302" y="1013"/>
                </a:lnTo>
                <a:lnTo>
                  <a:pt x="285" y="1022"/>
                </a:lnTo>
                <a:lnTo>
                  <a:pt x="267" y="1030"/>
                </a:lnTo>
                <a:lnTo>
                  <a:pt x="250" y="1038"/>
                </a:lnTo>
                <a:lnTo>
                  <a:pt x="234" y="1046"/>
                </a:lnTo>
                <a:lnTo>
                  <a:pt x="217" y="1053"/>
                </a:lnTo>
                <a:lnTo>
                  <a:pt x="201" y="1060"/>
                </a:lnTo>
                <a:lnTo>
                  <a:pt x="185" y="1067"/>
                </a:lnTo>
                <a:lnTo>
                  <a:pt x="169" y="1074"/>
                </a:lnTo>
                <a:lnTo>
                  <a:pt x="153" y="1080"/>
                </a:lnTo>
                <a:lnTo>
                  <a:pt x="138" y="1086"/>
                </a:lnTo>
                <a:lnTo>
                  <a:pt x="123" y="1091"/>
                </a:lnTo>
                <a:lnTo>
                  <a:pt x="109" y="1095"/>
                </a:lnTo>
                <a:lnTo>
                  <a:pt x="95" y="1099"/>
                </a:lnTo>
                <a:lnTo>
                  <a:pt x="84" y="1103"/>
                </a:lnTo>
                <a:lnTo>
                  <a:pt x="72" y="1106"/>
                </a:lnTo>
                <a:lnTo>
                  <a:pt x="61" y="1109"/>
                </a:lnTo>
                <a:lnTo>
                  <a:pt x="51" y="1110"/>
                </a:lnTo>
                <a:lnTo>
                  <a:pt x="42" y="1113"/>
                </a:lnTo>
                <a:lnTo>
                  <a:pt x="34" y="1114"/>
                </a:lnTo>
                <a:lnTo>
                  <a:pt x="27" y="1114"/>
                </a:lnTo>
                <a:lnTo>
                  <a:pt x="20" y="1115"/>
                </a:lnTo>
                <a:lnTo>
                  <a:pt x="14" y="1114"/>
                </a:lnTo>
                <a:lnTo>
                  <a:pt x="9" y="1114"/>
                </a:lnTo>
                <a:lnTo>
                  <a:pt x="6" y="1112"/>
                </a:lnTo>
                <a:lnTo>
                  <a:pt x="4" y="1110"/>
                </a:lnTo>
                <a:lnTo>
                  <a:pt x="1" y="1108"/>
                </a:lnTo>
                <a:lnTo>
                  <a:pt x="0" y="1105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>
          <a:xfrm>
            <a:off x="5751513" y="2848293"/>
            <a:ext cx="447675" cy="438150"/>
          </a:xfrm>
          <a:custGeom>
            <a:avLst/>
            <a:gdLst/>
            <a:ahLst/>
            <a:cxnLst>
              <a:cxn ang="0">
                <a:pos x="282628439" y="139238831"/>
              </a:cxn>
              <a:cxn ang="0">
                <a:pos x="306022837" y="160659763"/>
              </a:cxn>
              <a:cxn ang="0">
                <a:pos x="324991376" y="185231881"/>
              </a:cxn>
              <a:cxn ang="0">
                <a:pos x="339534054" y="209803206"/>
              </a:cxn>
              <a:cxn ang="0">
                <a:pos x="348385774" y="236264450"/>
              </a:cxn>
              <a:cxn ang="0">
                <a:pos x="352179482" y="263356725"/>
              </a:cxn>
              <a:cxn ang="0">
                <a:pos x="355341037" y="287297813"/>
              </a:cxn>
              <a:cxn ang="0">
                <a:pos x="355973189" y="307459063"/>
              </a:cxn>
              <a:cxn ang="0">
                <a:pos x="355973189" y="321949763"/>
              </a:cxn>
              <a:cxn ang="0">
                <a:pos x="354708885" y="332030388"/>
              </a:cxn>
              <a:cxn ang="0">
                <a:pos x="351547330" y="338331175"/>
              </a:cxn>
              <a:cxn ang="0">
                <a:pos x="344592066" y="344001725"/>
              </a:cxn>
              <a:cxn ang="0">
                <a:pos x="337636803" y="347151325"/>
              </a:cxn>
              <a:cxn ang="0">
                <a:pos x="331946639" y="347781563"/>
              </a:cxn>
              <a:cxn ang="0">
                <a:pos x="328152931" y="345261406"/>
              </a:cxn>
              <a:cxn ang="0">
                <a:pos x="322462767" y="340851331"/>
              </a:cxn>
              <a:cxn ang="0">
                <a:pos x="313610253" y="334550544"/>
              </a:cxn>
              <a:cxn ang="0">
                <a:pos x="302229130" y="325100156"/>
              </a:cxn>
              <a:cxn ang="0">
                <a:pos x="288319398" y="313129613"/>
              </a:cxn>
              <a:cxn ang="0">
                <a:pos x="272512416" y="298638913"/>
              </a:cxn>
              <a:cxn ang="0">
                <a:pos x="254176029" y="281627263"/>
              </a:cxn>
              <a:cxn ang="0">
                <a:pos x="232678882" y="262726488"/>
              </a:cxn>
              <a:cxn ang="0">
                <a:pos x="209284484" y="241304763"/>
              </a:cxn>
              <a:cxn ang="0">
                <a:pos x="183360683" y="217363675"/>
              </a:cxn>
              <a:cxn ang="0">
                <a:pos x="155540425" y="191531875"/>
              </a:cxn>
              <a:cxn ang="0">
                <a:pos x="130881722" y="167590788"/>
              </a:cxn>
              <a:cxn ang="0">
                <a:pos x="108119476" y="145538825"/>
              </a:cxn>
              <a:cxn ang="0">
                <a:pos x="87254482" y="124748131"/>
              </a:cxn>
              <a:cxn ang="0">
                <a:pos x="68918095" y="107736481"/>
              </a:cxn>
              <a:cxn ang="0">
                <a:pos x="53744060" y="90725625"/>
              </a:cxn>
              <a:cxn ang="0">
                <a:pos x="39833533" y="76865163"/>
              </a:cxn>
              <a:cxn ang="0">
                <a:pos x="28452410" y="63634144"/>
              </a:cxn>
              <a:cxn ang="0">
                <a:pos x="19600690" y="53553519"/>
              </a:cxn>
              <a:cxn ang="0">
                <a:pos x="13910527" y="44732575"/>
              </a:cxn>
              <a:cxn ang="0">
                <a:pos x="9483872" y="37802344"/>
              </a:cxn>
              <a:cxn ang="0">
                <a:pos x="4425860" y="27091481"/>
              </a:cxn>
              <a:cxn ang="0">
                <a:pos x="1264304" y="18271331"/>
              </a:cxn>
              <a:cxn ang="0">
                <a:pos x="0" y="10710863"/>
              </a:cxn>
              <a:cxn ang="0">
                <a:pos x="632152" y="5670550"/>
              </a:cxn>
              <a:cxn ang="0">
                <a:pos x="1896456" y="1260475"/>
              </a:cxn>
              <a:cxn ang="0">
                <a:pos x="6955263" y="0"/>
              </a:cxn>
              <a:cxn ang="0">
                <a:pos x="17071287" y="630238"/>
              </a:cxn>
              <a:cxn ang="0">
                <a:pos x="32246118" y="5040313"/>
              </a:cxn>
              <a:cxn ang="0">
                <a:pos x="52478960" y="12600781"/>
              </a:cxn>
              <a:cxn ang="0">
                <a:pos x="79034914" y="22681406"/>
              </a:cxn>
              <a:cxn ang="0">
                <a:pos x="120765699" y="40952738"/>
              </a:cxn>
              <a:cxn ang="0">
                <a:pos x="183993630" y="73714769"/>
              </a:cxn>
              <a:cxn ang="0">
                <a:pos x="245324310" y="110886875"/>
              </a:cxn>
              <a:cxn ang="0">
                <a:pos x="264292848" y="124117894"/>
              </a:cxn>
            </a:cxnLst>
            <a:rect l="0" t="0" r="0" b="0"/>
            <a:pathLst>
              <a:path w="563" h="552">
                <a:moveTo>
                  <a:pt x="418" y="197"/>
                </a:moveTo>
                <a:lnTo>
                  <a:pt x="433" y="209"/>
                </a:lnTo>
                <a:lnTo>
                  <a:pt x="447" y="221"/>
                </a:lnTo>
                <a:lnTo>
                  <a:pt x="461" y="232"/>
                </a:lnTo>
                <a:lnTo>
                  <a:pt x="473" y="244"/>
                </a:lnTo>
                <a:lnTo>
                  <a:pt x="484" y="255"/>
                </a:lnTo>
                <a:lnTo>
                  <a:pt x="496" y="268"/>
                </a:lnTo>
                <a:lnTo>
                  <a:pt x="505" y="281"/>
                </a:lnTo>
                <a:lnTo>
                  <a:pt x="514" y="294"/>
                </a:lnTo>
                <a:lnTo>
                  <a:pt x="523" y="307"/>
                </a:lnTo>
                <a:lnTo>
                  <a:pt x="530" y="319"/>
                </a:lnTo>
                <a:lnTo>
                  <a:pt x="537" y="333"/>
                </a:lnTo>
                <a:lnTo>
                  <a:pt x="542" y="347"/>
                </a:lnTo>
                <a:lnTo>
                  <a:pt x="547" y="361"/>
                </a:lnTo>
                <a:lnTo>
                  <a:pt x="551" y="375"/>
                </a:lnTo>
                <a:lnTo>
                  <a:pt x="554" y="389"/>
                </a:lnTo>
                <a:lnTo>
                  <a:pt x="556" y="404"/>
                </a:lnTo>
                <a:lnTo>
                  <a:pt x="557" y="418"/>
                </a:lnTo>
                <a:lnTo>
                  <a:pt x="560" y="432"/>
                </a:lnTo>
                <a:lnTo>
                  <a:pt x="561" y="445"/>
                </a:lnTo>
                <a:lnTo>
                  <a:pt x="562" y="456"/>
                </a:lnTo>
                <a:lnTo>
                  <a:pt x="562" y="468"/>
                </a:lnTo>
                <a:lnTo>
                  <a:pt x="563" y="478"/>
                </a:lnTo>
                <a:lnTo>
                  <a:pt x="563" y="488"/>
                </a:lnTo>
                <a:lnTo>
                  <a:pt x="563" y="497"/>
                </a:lnTo>
                <a:lnTo>
                  <a:pt x="563" y="504"/>
                </a:lnTo>
                <a:lnTo>
                  <a:pt x="563" y="511"/>
                </a:lnTo>
                <a:lnTo>
                  <a:pt x="562" y="518"/>
                </a:lnTo>
                <a:lnTo>
                  <a:pt x="562" y="523"/>
                </a:lnTo>
                <a:lnTo>
                  <a:pt x="561" y="527"/>
                </a:lnTo>
                <a:lnTo>
                  <a:pt x="560" y="532"/>
                </a:lnTo>
                <a:lnTo>
                  <a:pt x="557" y="534"/>
                </a:lnTo>
                <a:lnTo>
                  <a:pt x="556" y="537"/>
                </a:lnTo>
                <a:lnTo>
                  <a:pt x="553" y="540"/>
                </a:lnTo>
                <a:lnTo>
                  <a:pt x="548" y="544"/>
                </a:lnTo>
                <a:lnTo>
                  <a:pt x="545" y="546"/>
                </a:lnTo>
                <a:lnTo>
                  <a:pt x="541" y="548"/>
                </a:lnTo>
                <a:lnTo>
                  <a:pt x="538" y="549"/>
                </a:lnTo>
                <a:lnTo>
                  <a:pt x="534" y="551"/>
                </a:lnTo>
                <a:lnTo>
                  <a:pt x="530" y="552"/>
                </a:lnTo>
                <a:lnTo>
                  <a:pt x="526" y="552"/>
                </a:lnTo>
                <a:lnTo>
                  <a:pt x="525" y="552"/>
                </a:lnTo>
                <a:lnTo>
                  <a:pt x="524" y="551"/>
                </a:lnTo>
                <a:lnTo>
                  <a:pt x="521" y="549"/>
                </a:lnTo>
                <a:lnTo>
                  <a:pt x="519" y="548"/>
                </a:lnTo>
                <a:lnTo>
                  <a:pt x="517" y="546"/>
                </a:lnTo>
                <a:lnTo>
                  <a:pt x="513" y="544"/>
                </a:lnTo>
                <a:lnTo>
                  <a:pt x="510" y="541"/>
                </a:lnTo>
                <a:lnTo>
                  <a:pt x="505" y="538"/>
                </a:lnTo>
                <a:lnTo>
                  <a:pt x="501" y="534"/>
                </a:lnTo>
                <a:lnTo>
                  <a:pt x="496" y="531"/>
                </a:lnTo>
                <a:lnTo>
                  <a:pt x="490" y="526"/>
                </a:lnTo>
                <a:lnTo>
                  <a:pt x="484" y="520"/>
                </a:lnTo>
                <a:lnTo>
                  <a:pt x="478" y="516"/>
                </a:lnTo>
                <a:lnTo>
                  <a:pt x="471" y="510"/>
                </a:lnTo>
                <a:lnTo>
                  <a:pt x="465" y="503"/>
                </a:lnTo>
                <a:lnTo>
                  <a:pt x="456" y="497"/>
                </a:lnTo>
                <a:lnTo>
                  <a:pt x="448" y="490"/>
                </a:lnTo>
                <a:lnTo>
                  <a:pt x="440" y="482"/>
                </a:lnTo>
                <a:lnTo>
                  <a:pt x="431" y="474"/>
                </a:lnTo>
                <a:lnTo>
                  <a:pt x="422" y="466"/>
                </a:lnTo>
                <a:lnTo>
                  <a:pt x="412" y="456"/>
                </a:lnTo>
                <a:lnTo>
                  <a:pt x="402" y="447"/>
                </a:lnTo>
                <a:lnTo>
                  <a:pt x="391" y="438"/>
                </a:lnTo>
                <a:lnTo>
                  <a:pt x="380" y="427"/>
                </a:lnTo>
                <a:lnTo>
                  <a:pt x="368" y="417"/>
                </a:lnTo>
                <a:lnTo>
                  <a:pt x="356" y="406"/>
                </a:lnTo>
                <a:lnTo>
                  <a:pt x="344" y="395"/>
                </a:lnTo>
                <a:lnTo>
                  <a:pt x="331" y="383"/>
                </a:lnTo>
                <a:lnTo>
                  <a:pt x="318" y="370"/>
                </a:lnTo>
                <a:lnTo>
                  <a:pt x="304" y="358"/>
                </a:lnTo>
                <a:lnTo>
                  <a:pt x="290" y="345"/>
                </a:lnTo>
                <a:lnTo>
                  <a:pt x="275" y="331"/>
                </a:lnTo>
                <a:lnTo>
                  <a:pt x="261" y="317"/>
                </a:lnTo>
                <a:lnTo>
                  <a:pt x="246" y="304"/>
                </a:lnTo>
                <a:lnTo>
                  <a:pt x="233" y="291"/>
                </a:lnTo>
                <a:lnTo>
                  <a:pt x="219" y="279"/>
                </a:lnTo>
                <a:lnTo>
                  <a:pt x="207" y="266"/>
                </a:lnTo>
                <a:lnTo>
                  <a:pt x="194" y="254"/>
                </a:lnTo>
                <a:lnTo>
                  <a:pt x="182" y="243"/>
                </a:lnTo>
                <a:lnTo>
                  <a:pt x="171" y="231"/>
                </a:lnTo>
                <a:lnTo>
                  <a:pt x="159" y="221"/>
                </a:lnTo>
                <a:lnTo>
                  <a:pt x="149" y="209"/>
                </a:lnTo>
                <a:lnTo>
                  <a:pt x="138" y="198"/>
                </a:lnTo>
                <a:lnTo>
                  <a:pt x="129" y="189"/>
                </a:lnTo>
                <a:lnTo>
                  <a:pt x="118" y="180"/>
                </a:lnTo>
                <a:lnTo>
                  <a:pt x="109" y="171"/>
                </a:lnTo>
                <a:lnTo>
                  <a:pt x="101" y="161"/>
                </a:lnTo>
                <a:lnTo>
                  <a:pt x="93" y="152"/>
                </a:lnTo>
                <a:lnTo>
                  <a:pt x="85" y="144"/>
                </a:lnTo>
                <a:lnTo>
                  <a:pt x="76" y="136"/>
                </a:lnTo>
                <a:lnTo>
                  <a:pt x="69" y="129"/>
                </a:lnTo>
                <a:lnTo>
                  <a:pt x="63" y="122"/>
                </a:lnTo>
                <a:lnTo>
                  <a:pt x="57" y="115"/>
                </a:lnTo>
                <a:lnTo>
                  <a:pt x="51" y="108"/>
                </a:lnTo>
                <a:lnTo>
                  <a:pt x="45" y="101"/>
                </a:lnTo>
                <a:lnTo>
                  <a:pt x="40" y="95"/>
                </a:lnTo>
                <a:lnTo>
                  <a:pt x="36" y="90"/>
                </a:lnTo>
                <a:lnTo>
                  <a:pt x="31" y="85"/>
                </a:lnTo>
                <a:lnTo>
                  <a:pt x="28" y="80"/>
                </a:lnTo>
                <a:lnTo>
                  <a:pt x="24" y="75"/>
                </a:lnTo>
                <a:lnTo>
                  <a:pt x="22" y="71"/>
                </a:lnTo>
                <a:lnTo>
                  <a:pt x="18" y="67"/>
                </a:lnTo>
                <a:lnTo>
                  <a:pt x="17" y="64"/>
                </a:lnTo>
                <a:lnTo>
                  <a:pt x="15" y="60"/>
                </a:lnTo>
                <a:lnTo>
                  <a:pt x="13" y="54"/>
                </a:lnTo>
                <a:lnTo>
                  <a:pt x="9" y="49"/>
                </a:lnTo>
                <a:lnTo>
                  <a:pt x="7" y="43"/>
                </a:lnTo>
                <a:lnTo>
                  <a:pt x="6" y="38"/>
                </a:lnTo>
                <a:lnTo>
                  <a:pt x="3" y="34"/>
                </a:lnTo>
                <a:lnTo>
                  <a:pt x="2" y="29"/>
                </a:lnTo>
                <a:lnTo>
                  <a:pt x="1" y="25"/>
                </a:lnTo>
                <a:lnTo>
                  <a:pt x="0" y="21"/>
                </a:lnTo>
                <a:lnTo>
                  <a:pt x="0" y="17"/>
                </a:lnTo>
                <a:lnTo>
                  <a:pt x="0" y="14"/>
                </a:lnTo>
                <a:lnTo>
                  <a:pt x="0" y="11"/>
                </a:lnTo>
                <a:lnTo>
                  <a:pt x="1" y="9"/>
                </a:lnTo>
                <a:lnTo>
                  <a:pt x="1" y="7"/>
                </a:lnTo>
                <a:lnTo>
                  <a:pt x="2" y="4"/>
                </a:lnTo>
                <a:lnTo>
                  <a:pt x="3" y="2"/>
                </a:lnTo>
                <a:lnTo>
                  <a:pt x="6" y="1"/>
                </a:lnTo>
                <a:lnTo>
                  <a:pt x="8" y="0"/>
                </a:lnTo>
                <a:lnTo>
                  <a:pt x="11" y="0"/>
                </a:lnTo>
                <a:lnTo>
                  <a:pt x="15" y="0"/>
                </a:lnTo>
                <a:lnTo>
                  <a:pt x="21" y="0"/>
                </a:lnTo>
                <a:lnTo>
                  <a:pt x="27" y="1"/>
                </a:lnTo>
                <a:lnTo>
                  <a:pt x="33" y="3"/>
                </a:lnTo>
                <a:lnTo>
                  <a:pt x="42" y="6"/>
                </a:lnTo>
                <a:lnTo>
                  <a:pt x="51" y="8"/>
                </a:lnTo>
                <a:lnTo>
                  <a:pt x="61" y="11"/>
                </a:lnTo>
                <a:lnTo>
                  <a:pt x="72" y="16"/>
                </a:lnTo>
                <a:lnTo>
                  <a:pt x="83" y="20"/>
                </a:lnTo>
                <a:lnTo>
                  <a:pt x="96" y="25"/>
                </a:lnTo>
                <a:lnTo>
                  <a:pt x="110" y="30"/>
                </a:lnTo>
                <a:lnTo>
                  <a:pt x="125" y="36"/>
                </a:lnTo>
                <a:lnTo>
                  <a:pt x="142" y="43"/>
                </a:lnTo>
                <a:lnTo>
                  <a:pt x="158" y="50"/>
                </a:lnTo>
                <a:lnTo>
                  <a:pt x="191" y="65"/>
                </a:lnTo>
                <a:lnTo>
                  <a:pt x="226" y="81"/>
                </a:lnTo>
                <a:lnTo>
                  <a:pt x="259" y="99"/>
                </a:lnTo>
                <a:lnTo>
                  <a:pt x="291" y="117"/>
                </a:lnTo>
                <a:lnTo>
                  <a:pt x="324" y="136"/>
                </a:lnTo>
                <a:lnTo>
                  <a:pt x="356" y="155"/>
                </a:lnTo>
                <a:lnTo>
                  <a:pt x="388" y="176"/>
                </a:lnTo>
                <a:lnTo>
                  <a:pt x="418" y="197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42829" y="2959431"/>
            <a:ext cx="3507896" cy="1633551"/>
            <a:chOff x="687388" y="3001963"/>
            <a:chExt cx="3507896" cy="1633551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87388" y="300196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endParaRP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98021" y="3766179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贾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政  富商大贾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87388" y="3373438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J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覀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690725" y="417384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sp>
        <p:nvSpPr>
          <p:cNvPr id="4" name="线形标注 2 3"/>
          <p:cNvSpPr/>
          <p:nvPr/>
        </p:nvSpPr>
        <p:spPr>
          <a:xfrm>
            <a:off x="2406274" y="1508935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46241"/>
              <a:gd name="adj6" fmla="val 15450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 覀 ”要扁宽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5" name="线形标注 2 14"/>
          <p:cNvSpPr/>
          <p:nvPr/>
        </p:nvSpPr>
        <p:spPr>
          <a:xfrm>
            <a:off x="7113905" y="1524039"/>
            <a:ext cx="1837690" cy="119507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77630"/>
              <a:gd name="adj6" fmla="val -4540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“贝”末笔点稍长、收笔要重。</a:t>
            </a:r>
            <a:endParaRPr kumimoji="0" lang="zh-CN" altLang="en-US" sz="23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116795" y="3118926"/>
            <a:ext cx="1842756" cy="1241425"/>
            <a:chOff x="6397625" y="2122488"/>
            <a:chExt cx="1842756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03242" y="2259972"/>
              <a:ext cx="1737139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易错提示：上部是</a:t>
              </a:r>
              <a:r>
                <a:rPr lang="en-US" altLang="zh-CN" b="1" dirty="0">
                  <a:latin typeface="+mj-ea"/>
                  <a:ea typeface="+mj-ea"/>
                </a:rPr>
                <a:t>“覀”</a:t>
              </a:r>
              <a:r>
                <a:rPr lang="zh-CN" altLang="en-US" b="1" dirty="0" smtClean="0">
                  <a:latin typeface="+mj-ea"/>
                  <a:ea typeface="+mj-ea"/>
                </a:rPr>
                <a:t>不是</a:t>
              </a:r>
              <a:r>
                <a:rPr lang="en-US" altLang="zh-CN" b="1" dirty="0" smtClean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西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478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36" name="Freeform 28"/>
          <p:cNvSpPr/>
          <p:nvPr/>
        </p:nvSpPr>
        <p:spPr>
          <a:xfrm>
            <a:off x="5206683" y="1537018"/>
            <a:ext cx="242887" cy="177800"/>
          </a:xfrm>
          <a:custGeom>
            <a:avLst/>
            <a:gdLst>
              <a:gd name="txL" fmla="*/ 0 w 382"/>
              <a:gd name="txT" fmla="*/ 0 h 279"/>
              <a:gd name="txR" fmla="*/ 382 w 382"/>
              <a:gd name="txB" fmla="*/ 279 h 279"/>
            </a:gdLst>
            <a:ahLst/>
            <a:cxnLst>
              <a:cxn ang="0">
                <a:pos x="139071882" y="36145019"/>
              </a:cxn>
              <a:cxn ang="0">
                <a:pos x="143923264" y="51577295"/>
              </a:cxn>
              <a:cxn ang="0">
                <a:pos x="149179034" y="61730376"/>
              </a:cxn>
              <a:cxn ang="0">
                <a:pos x="154434803" y="71883457"/>
              </a:cxn>
              <a:cxn ang="0">
                <a:pos x="149179034" y="87315732"/>
              </a:cxn>
              <a:cxn ang="0">
                <a:pos x="143923264" y="97875395"/>
              </a:cxn>
              <a:cxn ang="0">
                <a:pos x="139071882" y="108027839"/>
              </a:cxn>
              <a:cxn ang="0">
                <a:pos x="133816749" y="113307670"/>
              </a:cxn>
              <a:cxn ang="0">
                <a:pos x="128560979" y="113307670"/>
              </a:cxn>
              <a:cxn ang="0">
                <a:pos x="123709598" y="113307670"/>
              </a:cxn>
              <a:cxn ang="0">
                <a:pos x="118453828" y="108027839"/>
              </a:cxn>
              <a:cxn ang="0">
                <a:pos x="113198059" y="108027839"/>
              </a:cxn>
              <a:cxn ang="0">
                <a:pos x="103091543" y="97875395"/>
              </a:cxn>
              <a:cxn ang="0">
                <a:pos x="92580004" y="92595563"/>
              </a:cxn>
              <a:cxn ang="0">
                <a:pos x="82472853" y="82442482"/>
              </a:cxn>
              <a:cxn ang="0">
                <a:pos x="71961950" y="71883457"/>
              </a:cxn>
              <a:cxn ang="0">
                <a:pos x="56599029" y="61730376"/>
              </a:cxn>
              <a:cxn ang="0">
                <a:pos x="46491878" y="51577295"/>
              </a:cxn>
              <a:cxn ang="0">
                <a:pos x="35980975" y="41018269"/>
              </a:cxn>
              <a:cxn ang="0">
                <a:pos x="25873824" y="30865188"/>
              </a:cxn>
              <a:cxn ang="0">
                <a:pos x="15362921" y="20712107"/>
              </a:cxn>
              <a:cxn ang="0">
                <a:pos x="10511539" y="15432275"/>
              </a:cxn>
              <a:cxn ang="0">
                <a:pos x="5255769" y="10153081"/>
              </a:cxn>
              <a:cxn ang="0">
                <a:pos x="5255769" y="5279832"/>
              </a:cxn>
              <a:cxn ang="0">
                <a:pos x="0" y="0"/>
              </a:cxn>
              <a:cxn ang="0">
                <a:pos x="25873824" y="0"/>
              </a:cxn>
              <a:cxn ang="0">
                <a:pos x="46491878" y="0"/>
              </a:cxn>
              <a:cxn ang="0">
                <a:pos x="67110568" y="0"/>
              </a:cxn>
              <a:cxn ang="0">
                <a:pos x="87728623" y="5279832"/>
              </a:cxn>
              <a:cxn ang="0">
                <a:pos x="103091543" y="10153081"/>
              </a:cxn>
              <a:cxn ang="0">
                <a:pos x="113198059" y="15432275"/>
              </a:cxn>
              <a:cxn ang="0">
                <a:pos x="123709598" y="25585356"/>
              </a:cxn>
              <a:cxn ang="0">
                <a:pos x="139071882" y="36145019"/>
              </a:cxn>
            </a:cxnLst>
            <a:rect l="txL" t="txT" r="txR" b="txB"/>
            <a:pathLst>
              <a:path w="382" h="279">
                <a:moveTo>
                  <a:pt x="344" y="89"/>
                </a:moveTo>
                <a:lnTo>
                  <a:pt x="356" y="127"/>
                </a:lnTo>
                <a:lnTo>
                  <a:pt x="369" y="152"/>
                </a:lnTo>
                <a:lnTo>
                  <a:pt x="382" y="177"/>
                </a:lnTo>
                <a:lnTo>
                  <a:pt x="369" y="215"/>
                </a:lnTo>
                <a:lnTo>
                  <a:pt x="356" y="241"/>
                </a:lnTo>
                <a:lnTo>
                  <a:pt x="344" y="266"/>
                </a:lnTo>
                <a:lnTo>
                  <a:pt x="331" y="279"/>
                </a:lnTo>
                <a:lnTo>
                  <a:pt x="318" y="279"/>
                </a:lnTo>
                <a:lnTo>
                  <a:pt x="306" y="279"/>
                </a:lnTo>
                <a:lnTo>
                  <a:pt x="293" y="266"/>
                </a:lnTo>
                <a:lnTo>
                  <a:pt x="280" y="266"/>
                </a:lnTo>
                <a:lnTo>
                  <a:pt x="255" y="241"/>
                </a:lnTo>
                <a:lnTo>
                  <a:pt x="229" y="228"/>
                </a:lnTo>
                <a:lnTo>
                  <a:pt x="204" y="203"/>
                </a:lnTo>
                <a:lnTo>
                  <a:pt x="178" y="177"/>
                </a:lnTo>
                <a:lnTo>
                  <a:pt x="140" y="152"/>
                </a:lnTo>
                <a:lnTo>
                  <a:pt x="115" y="127"/>
                </a:lnTo>
                <a:lnTo>
                  <a:pt x="89" y="101"/>
                </a:lnTo>
                <a:lnTo>
                  <a:pt x="64" y="76"/>
                </a:lnTo>
                <a:lnTo>
                  <a:pt x="38" y="51"/>
                </a:lnTo>
                <a:lnTo>
                  <a:pt x="26" y="38"/>
                </a:lnTo>
                <a:lnTo>
                  <a:pt x="13" y="25"/>
                </a:lnTo>
                <a:lnTo>
                  <a:pt x="13" y="13"/>
                </a:lnTo>
                <a:lnTo>
                  <a:pt x="0" y="0"/>
                </a:lnTo>
                <a:lnTo>
                  <a:pt x="64" y="0"/>
                </a:lnTo>
                <a:lnTo>
                  <a:pt x="115" y="0"/>
                </a:lnTo>
                <a:lnTo>
                  <a:pt x="166" y="0"/>
                </a:lnTo>
                <a:lnTo>
                  <a:pt x="217" y="13"/>
                </a:lnTo>
                <a:lnTo>
                  <a:pt x="255" y="25"/>
                </a:lnTo>
                <a:lnTo>
                  <a:pt x="280" y="38"/>
                </a:lnTo>
                <a:lnTo>
                  <a:pt x="306" y="63"/>
                </a:lnTo>
                <a:lnTo>
                  <a:pt x="344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7" name="Freeform 29"/>
          <p:cNvSpPr/>
          <p:nvPr/>
        </p:nvSpPr>
        <p:spPr>
          <a:xfrm>
            <a:off x="4795520" y="1698943"/>
            <a:ext cx="1017588" cy="209550"/>
          </a:xfrm>
          <a:custGeom>
            <a:avLst/>
            <a:gdLst>
              <a:gd name="txL" fmla="*/ 0 w 1603"/>
              <a:gd name="txT" fmla="*/ 0 h 330"/>
              <a:gd name="txR" fmla="*/ 1603 w 1603"/>
              <a:gd name="txB" fmla="*/ 330 h 330"/>
            </a:gdLst>
            <a:ahLst/>
            <a:cxnLst>
              <a:cxn ang="0">
                <a:pos x="10477411" y="107661075"/>
              </a:cxn>
              <a:cxn ang="0">
                <a:pos x="0" y="97177225"/>
              </a:cxn>
              <a:cxn ang="0">
                <a:pos x="5238388" y="92338525"/>
              </a:cxn>
              <a:cxn ang="0">
                <a:pos x="15715799" y="92338525"/>
              </a:cxn>
              <a:cxn ang="0">
                <a:pos x="35864422" y="87096600"/>
              </a:cxn>
              <a:cxn ang="0">
                <a:pos x="61655168" y="87096600"/>
              </a:cxn>
              <a:cxn ang="0">
                <a:pos x="97519591" y="81854675"/>
              </a:cxn>
              <a:cxn ang="0">
                <a:pos x="143861424" y="71774050"/>
              </a:cxn>
              <a:cxn ang="0">
                <a:pos x="200278204" y="61693425"/>
              </a:cxn>
              <a:cxn ang="0">
                <a:pos x="261530273" y="51209575"/>
              </a:cxn>
              <a:cxn ang="0">
                <a:pos x="333259118" y="35887025"/>
              </a:cxn>
              <a:cxn ang="0">
                <a:pos x="394914286" y="25806400"/>
              </a:cxn>
              <a:cxn ang="0">
                <a:pos x="430779343" y="15322550"/>
              </a:cxn>
              <a:cxn ang="0">
                <a:pos x="461405378" y="10483850"/>
              </a:cxn>
              <a:cxn ang="0">
                <a:pos x="487195488" y="5241925"/>
              </a:cxn>
              <a:cxn ang="0">
                <a:pos x="512985599" y="5241925"/>
              </a:cxn>
              <a:cxn ang="0">
                <a:pos x="533537322" y="0"/>
              </a:cxn>
              <a:cxn ang="0">
                <a:pos x="553685945" y="0"/>
              </a:cxn>
              <a:cxn ang="0">
                <a:pos x="579476691" y="5241925"/>
              </a:cxn>
              <a:cxn ang="0">
                <a:pos x="610102725" y="15322550"/>
              </a:cxn>
              <a:cxn ang="0">
                <a:pos x="630654448" y="30645100"/>
              </a:cxn>
              <a:cxn ang="0">
                <a:pos x="641131224" y="45967650"/>
              </a:cxn>
              <a:cxn ang="0">
                <a:pos x="645967148" y="51209575"/>
              </a:cxn>
              <a:cxn ang="0">
                <a:pos x="641131224" y="56451500"/>
              </a:cxn>
              <a:cxn ang="0">
                <a:pos x="630654448" y="61693425"/>
              </a:cxn>
              <a:cxn ang="0">
                <a:pos x="620579501" y="61693425"/>
              </a:cxn>
              <a:cxn ang="0">
                <a:pos x="589551003" y="61693425"/>
              </a:cxn>
              <a:cxn ang="0">
                <a:pos x="533537322" y="66532125"/>
              </a:cxn>
              <a:cxn ang="0">
                <a:pos x="466643766" y="71774050"/>
              </a:cxn>
              <a:cxn ang="0">
                <a:pos x="389675898" y="81854675"/>
              </a:cxn>
              <a:cxn ang="0">
                <a:pos x="261530273" y="102419150"/>
              </a:cxn>
              <a:cxn ang="0">
                <a:pos x="164413147" y="117741700"/>
              </a:cxn>
              <a:cxn ang="0">
                <a:pos x="123309701" y="127822325"/>
              </a:cxn>
              <a:cxn ang="0">
                <a:pos x="87445279" y="133064250"/>
              </a:cxn>
              <a:cxn ang="0">
                <a:pos x="61655168" y="133064250"/>
              </a:cxn>
              <a:cxn ang="0">
                <a:pos x="51580856" y="133064250"/>
              </a:cxn>
              <a:cxn ang="0">
                <a:pos x="35864422" y="127822325"/>
              </a:cxn>
              <a:cxn ang="0">
                <a:pos x="15715799" y="112499775"/>
              </a:cxn>
            </a:cxnLst>
            <a:rect l="txL" t="txT" r="txR" b="txB"/>
            <a:pathLst>
              <a:path w="1603" h="330">
                <a:moveTo>
                  <a:pt x="39" y="279"/>
                </a:moveTo>
                <a:lnTo>
                  <a:pt x="26" y="267"/>
                </a:lnTo>
                <a:lnTo>
                  <a:pt x="13" y="254"/>
                </a:lnTo>
                <a:lnTo>
                  <a:pt x="0" y="241"/>
                </a:lnTo>
                <a:lnTo>
                  <a:pt x="0" y="229"/>
                </a:lnTo>
                <a:lnTo>
                  <a:pt x="13" y="229"/>
                </a:lnTo>
                <a:lnTo>
                  <a:pt x="26" y="229"/>
                </a:lnTo>
                <a:lnTo>
                  <a:pt x="39" y="229"/>
                </a:lnTo>
                <a:lnTo>
                  <a:pt x="64" y="216"/>
                </a:lnTo>
                <a:lnTo>
                  <a:pt x="89" y="216"/>
                </a:lnTo>
                <a:lnTo>
                  <a:pt x="115" y="216"/>
                </a:lnTo>
                <a:lnTo>
                  <a:pt x="153" y="216"/>
                </a:lnTo>
                <a:lnTo>
                  <a:pt x="204" y="203"/>
                </a:lnTo>
                <a:lnTo>
                  <a:pt x="242" y="203"/>
                </a:lnTo>
                <a:lnTo>
                  <a:pt x="293" y="191"/>
                </a:lnTo>
                <a:lnTo>
                  <a:pt x="357" y="178"/>
                </a:lnTo>
                <a:lnTo>
                  <a:pt x="420" y="165"/>
                </a:lnTo>
                <a:lnTo>
                  <a:pt x="497" y="153"/>
                </a:lnTo>
                <a:lnTo>
                  <a:pt x="573" y="140"/>
                </a:lnTo>
                <a:lnTo>
                  <a:pt x="649" y="127"/>
                </a:lnTo>
                <a:lnTo>
                  <a:pt x="738" y="114"/>
                </a:lnTo>
                <a:lnTo>
                  <a:pt x="827" y="89"/>
                </a:lnTo>
                <a:lnTo>
                  <a:pt x="929" y="76"/>
                </a:lnTo>
                <a:lnTo>
                  <a:pt x="980" y="64"/>
                </a:lnTo>
                <a:lnTo>
                  <a:pt x="1018" y="51"/>
                </a:lnTo>
                <a:lnTo>
                  <a:pt x="1069" y="38"/>
                </a:lnTo>
                <a:lnTo>
                  <a:pt x="1107" y="38"/>
                </a:lnTo>
                <a:lnTo>
                  <a:pt x="1145" y="26"/>
                </a:lnTo>
                <a:lnTo>
                  <a:pt x="1184" y="26"/>
                </a:lnTo>
                <a:lnTo>
                  <a:pt x="1209" y="13"/>
                </a:lnTo>
                <a:lnTo>
                  <a:pt x="1247" y="13"/>
                </a:lnTo>
                <a:lnTo>
                  <a:pt x="1273" y="13"/>
                </a:lnTo>
                <a:lnTo>
                  <a:pt x="1298" y="0"/>
                </a:lnTo>
                <a:lnTo>
                  <a:pt x="1324" y="0"/>
                </a:lnTo>
                <a:lnTo>
                  <a:pt x="1336" y="0"/>
                </a:lnTo>
                <a:lnTo>
                  <a:pt x="1374" y="0"/>
                </a:lnTo>
                <a:lnTo>
                  <a:pt x="1400" y="0"/>
                </a:lnTo>
                <a:lnTo>
                  <a:pt x="1438" y="13"/>
                </a:lnTo>
                <a:lnTo>
                  <a:pt x="1476" y="26"/>
                </a:lnTo>
                <a:lnTo>
                  <a:pt x="1514" y="38"/>
                </a:lnTo>
                <a:lnTo>
                  <a:pt x="1540" y="64"/>
                </a:lnTo>
                <a:lnTo>
                  <a:pt x="1565" y="76"/>
                </a:lnTo>
                <a:lnTo>
                  <a:pt x="1578" y="89"/>
                </a:lnTo>
                <a:lnTo>
                  <a:pt x="1591" y="114"/>
                </a:lnTo>
                <a:lnTo>
                  <a:pt x="1603" y="114"/>
                </a:lnTo>
                <a:lnTo>
                  <a:pt x="1603" y="127"/>
                </a:lnTo>
                <a:lnTo>
                  <a:pt x="1603" y="140"/>
                </a:lnTo>
                <a:lnTo>
                  <a:pt x="1591" y="140"/>
                </a:lnTo>
                <a:lnTo>
                  <a:pt x="1578" y="140"/>
                </a:lnTo>
                <a:lnTo>
                  <a:pt x="1565" y="153"/>
                </a:lnTo>
                <a:lnTo>
                  <a:pt x="1553" y="153"/>
                </a:lnTo>
                <a:lnTo>
                  <a:pt x="1540" y="153"/>
                </a:lnTo>
                <a:lnTo>
                  <a:pt x="1514" y="153"/>
                </a:lnTo>
                <a:lnTo>
                  <a:pt x="1463" y="153"/>
                </a:lnTo>
                <a:lnTo>
                  <a:pt x="1400" y="153"/>
                </a:lnTo>
                <a:lnTo>
                  <a:pt x="1324" y="165"/>
                </a:lnTo>
                <a:lnTo>
                  <a:pt x="1247" y="165"/>
                </a:lnTo>
                <a:lnTo>
                  <a:pt x="1158" y="178"/>
                </a:lnTo>
                <a:lnTo>
                  <a:pt x="1069" y="191"/>
                </a:lnTo>
                <a:lnTo>
                  <a:pt x="967" y="203"/>
                </a:lnTo>
                <a:lnTo>
                  <a:pt x="878" y="216"/>
                </a:lnTo>
                <a:lnTo>
                  <a:pt x="649" y="254"/>
                </a:lnTo>
                <a:lnTo>
                  <a:pt x="535" y="267"/>
                </a:lnTo>
                <a:lnTo>
                  <a:pt x="408" y="292"/>
                </a:lnTo>
                <a:lnTo>
                  <a:pt x="357" y="305"/>
                </a:lnTo>
                <a:lnTo>
                  <a:pt x="306" y="317"/>
                </a:lnTo>
                <a:lnTo>
                  <a:pt x="255" y="330"/>
                </a:lnTo>
                <a:lnTo>
                  <a:pt x="217" y="330"/>
                </a:lnTo>
                <a:lnTo>
                  <a:pt x="179" y="330"/>
                </a:lnTo>
                <a:lnTo>
                  <a:pt x="153" y="330"/>
                </a:lnTo>
                <a:lnTo>
                  <a:pt x="140" y="330"/>
                </a:lnTo>
                <a:lnTo>
                  <a:pt x="128" y="330"/>
                </a:lnTo>
                <a:lnTo>
                  <a:pt x="102" y="330"/>
                </a:lnTo>
                <a:lnTo>
                  <a:pt x="89" y="317"/>
                </a:lnTo>
                <a:lnTo>
                  <a:pt x="64" y="305"/>
                </a:lnTo>
                <a:lnTo>
                  <a:pt x="39" y="2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4933633" y="1987868"/>
            <a:ext cx="160337" cy="442912"/>
          </a:xfrm>
          <a:custGeom>
            <a:avLst/>
            <a:gdLst>
              <a:gd name="txL" fmla="*/ 0 w 254"/>
              <a:gd name="txT" fmla="*/ 0 h 697"/>
              <a:gd name="txR" fmla="*/ 254 w 254"/>
              <a:gd name="txB" fmla="*/ 697 h 697"/>
            </a:gdLst>
            <a:ahLst/>
            <a:cxnLst>
              <a:cxn ang="0">
                <a:pos x="4781704" y="35534633"/>
              </a:cxn>
              <a:cxn ang="0">
                <a:pos x="4781704" y="25439798"/>
              </a:cxn>
              <a:cxn ang="0">
                <a:pos x="0" y="20190306"/>
              </a:cxn>
              <a:cxn ang="0">
                <a:pos x="0" y="15344327"/>
              </a:cxn>
              <a:cxn ang="0">
                <a:pos x="0" y="10094835"/>
              </a:cxn>
              <a:cxn ang="0">
                <a:pos x="0" y="4845343"/>
              </a:cxn>
              <a:cxn ang="0">
                <a:pos x="4781704" y="0"/>
              </a:cxn>
              <a:cxn ang="0">
                <a:pos x="9961725" y="0"/>
              </a:cxn>
              <a:cxn ang="0">
                <a:pos x="20322399" y="0"/>
              </a:cxn>
              <a:cxn ang="0">
                <a:pos x="35464146" y="0"/>
              </a:cxn>
              <a:cxn ang="0">
                <a:pos x="55786545" y="4845343"/>
              </a:cxn>
              <a:cxn ang="0">
                <a:pos x="76108313" y="10094835"/>
              </a:cxn>
              <a:cxn ang="0">
                <a:pos x="80890017" y="20190306"/>
              </a:cxn>
              <a:cxn ang="0">
                <a:pos x="80890017" y="35534633"/>
              </a:cxn>
              <a:cxn ang="0">
                <a:pos x="80890017" y="50878960"/>
              </a:cxn>
              <a:cxn ang="0">
                <a:pos x="80890017" y="66223923"/>
              </a:cxn>
              <a:cxn ang="0">
                <a:pos x="86070669" y="81568250"/>
              </a:cxn>
              <a:cxn ang="0">
                <a:pos x="86070669" y="102162069"/>
              </a:cxn>
              <a:cxn ang="0">
                <a:pos x="91250690" y="122755889"/>
              </a:cxn>
              <a:cxn ang="0">
                <a:pos x="91250690" y="142946194"/>
              </a:cxn>
              <a:cxn ang="0">
                <a:pos x="96032394" y="163540013"/>
              </a:cxn>
              <a:cxn ang="0">
                <a:pos x="96032394" y="184133833"/>
              </a:cxn>
              <a:cxn ang="0">
                <a:pos x="96032394" y="199478796"/>
              </a:cxn>
              <a:cxn ang="0">
                <a:pos x="96032394" y="214823123"/>
              </a:cxn>
              <a:cxn ang="0">
                <a:pos x="101212416" y="230167450"/>
              </a:cxn>
              <a:cxn ang="0">
                <a:pos x="101212416" y="240262920"/>
              </a:cxn>
              <a:cxn ang="0">
                <a:pos x="101212416" y="245512413"/>
              </a:cxn>
              <a:cxn ang="0">
                <a:pos x="101212416" y="255607248"/>
              </a:cxn>
              <a:cxn ang="0">
                <a:pos x="101212416" y="266106232"/>
              </a:cxn>
              <a:cxn ang="0">
                <a:pos x="96032394" y="276201067"/>
              </a:cxn>
              <a:cxn ang="0">
                <a:pos x="91250690" y="281450559"/>
              </a:cxn>
              <a:cxn ang="0">
                <a:pos x="80890017" y="281450559"/>
              </a:cxn>
              <a:cxn ang="0">
                <a:pos x="76108313" y="281450559"/>
              </a:cxn>
              <a:cxn ang="0">
                <a:pos x="76108313" y="276201067"/>
              </a:cxn>
              <a:cxn ang="0">
                <a:pos x="70928291" y="270951575"/>
              </a:cxn>
              <a:cxn ang="0">
                <a:pos x="65748270" y="266106232"/>
              </a:cxn>
              <a:cxn ang="0">
                <a:pos x="60568249" y="255607248"/>
              </a:cxn>
              <a:cxn ang="0">
                <a:pos x="60568249" y="245512413"/>
              </a:cxn>
              <a:cxn ang="0">
                <a:pos x="55786545" y="230167450"/>
              </a:cxn>
              <a:cxn ang="0">
                <a:pos x="55786545" y="214823123"/>
              </a:cxn>
              <a:cxn ang="0">
                <a:pos x="50606523" y="184133833"/>
              </a:cxn>
              <a:cxn ang="0">
                <a:pos x="45425871" y="158290521"/>
              </a:cxn>
              <a:cxn ang="0">
                <a:pos x="40245849" y="127601867"/>
              </a:cxn>
              <a:cxn ang="0">
                <a:pos x="35464146" y="102162069"/>
              </a:cxn>
              <a:cxn ang="0">
                <a:pos x="30284124" y="81568250"/>
              </a:cxn>
              <a:cxn ang="0">
                <a:pos x="25104103" y="61377944"/>
              </a:cxn>
              <a:cxn ang="0">
                <a:pos x="15141747" y="46033617"/>
              </a:cxn>
              <a:cxn ang="0">
                <a:pos x="4781704" y="35534633"/>
              </a:cxn>
            </a:cxnLst>
            <a:rect l="txL" t="txT" r="txR" b="txB"/>
            <a:pathLst>
              <a:path w="254" h="697">
                <a:moveTo>
                  <a:pt x="12" y="88"/>
                </a:moveTo>
                <a:lnTo>
                  <a:pt x="12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2" y="0"/>
                </a:lnTo>
                <a:lnTo>
                  <a:pt x="25" y="0"/>
                </a:lnTo>
                <a:lnTo>
                  <a:pt x="51" y="0"/>
                </a:lnTo>
                <a:lnTo>
                  <a:pt x="89" y="0"/>
                </a:lnTo>
                <a:lnTo>
                  <a:pt x="140" y="12"/>
                </a:lnTo>
                <a:lnTo>
                  <a:pt x="191" y="25"/>
                </a:lnTo>
                <a:lnTo>
                  <a:pt x="203" y="50"/>
                </a:lnTo>
                <a:lnTo>
                  <a:pt x="203" y="88"/>
                </a:lnTo>
                <a:lnTo>
                  <a:pt x="203" y="126"/>
                </a:lnTo>
                <a:lnTo>
                  <a:pt x="203" y="164"/>
                </a:lnTo>
                <a:lnTo>
                  <a:pt x="216" y="202"/>
                </a:lnTo>
                <a:lnTo>
                  <a:pt x="216" y="253"/>
                </a:lnTo>
                <a:lnTo>
                  <a:pt x="229" y="304"/>
                </a:lnTo>
                <a:lnTo>
                  <a:pt x="229" y="354"/>
                </a:lnTo>
                <a:lnTo>
                  <a:pt x="241" y="405"/>
                </a:lnTo>
                <a:lnTo>
                  <a:pt x="241" y="456"/>
                </a:lnTo>
                <a:lnTo>
                  <a:pt x="241" y="494"/>
                </a:lnTo>
                <a:lnTo>
                  <a:pt x="241" y="532"/>
                </a:lnTo>
                <a:lnTo>
                  <a:pt x="254" y="570"/>
                </a:lnTo>
                <a:lnTo>
                  <a:pt x="254" y="595"/>
                </a:lnTo>
                <a:lnTo>
                  <a:pt x="254" y="608"/>
                </a:lnTo>
                <a:lnTo>
                  <a:pt x="254" y="633"/>
                </a:lnTo>
                <a:lnTo>
                  <a:pt x="254" y="659"/>
                </a:lnTo>
                <a:lnTo>
                  <a:pt x="241" y="684"/>
                </a:lnTo>
                <a:lnTo>
                  <a:pt x="229" y="697"/>
                </a:lnTo>
                <a:lnTo>
                  <a:pt x="203" y="697"/>
                </a:lnTo>
                <a:lnTo>
                  <a:pt x="191" y="697"/>
                </a:lnTo>
                <a:lnTo>
                  <a:pt x="191" y="684"/>
                </a:lnTo>
                <a:lnTo>
                  <a:pt x="178" y="671"/>
                </a:lnTo>
                <a:lnTo>
                  <a:pt x="165" y="659"/>
                </a:lnTo>
                <a:lnTo>
                  <a:pt x="152" y="633"/>
                </a:lnTo>
                <a:lnTo>
                  <a:pt x="152" y="608"/>
                </a:lnTo>
                <a:lnTo>
                  <a:pt x="140" y="570"/>
                </a:lnTo>
                <a:lnTo>
                  <a:pt x="140" y="532"/>
                </a:lnTo>
                <a:lnTo>
                  <a:pt x="127" y="456"/>
                </a:lnTo>
                <a:lnTo>
                  <a:pt x="114" y="392"/>
                </a:lnTo>
                <a:lnTo>
                  <a:pt x="101" y="316"/>
                </a:lnTo>
                <a:lnTo>
                  <a:pt x="89" y="253"/>
                </a:lnTo>
                <a:lnTo>
                  <a:pt x="76" y="202"/>
                </a:lnTo>
                <a:lnTo>
                  <a:pt x="63" y="152"/>
                </a:lnTo>
                <a:lnTo>
                  <a:pt x="38" y="114"/>
                </a:lnTo>
                <a:lnTo>
                  <a:pt x="12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5441633" y="2341880"/>
            <a:ext cx="363537" cy="322263"/>
          </a:xfrm>
          <a:custGeom>
            <a:avLst/>
            <a:gdLst>
              <a:gd name="txL" fmla="*/ 0 w 573"/>
              <a:gd name="txT" fmla="*/ 0 h 507"/>
              <a:gd name="txR" fmla="*/ 573 w 573"/>
              <a:gd name="txB" fmla="*/ 507 h 507"/>
            </a:gdLst>
            <a:ahLst/>
            <a:cxnLst>
              <a:cxn ang="0">
                <a:pos x="128001822" y="71916135"/>
              </a:cxn>
              <a:cxn ang="0">
                <a:pos x="138466993" y="56563195"/>
              </a:cxn>
              <a:cxn ang="0">
                <a:pos x="143297023" y="46058820"/>
              </a:cxn>
              <a:cxn ang="0">
                <a:pos x="143297023" y="35958067"/>
              </a:cxn>
              <a:cxn ang="0">
                <a:pos x="143297023" y="25857315"/>
              </a:cxn>
              <a:cxn ang="0">
                <a:pos x="143297023" y="15352940"/>
              </a:cxn>
              <a:cxn ang="0">
                <a:pos x="143297023" y="10100752"/>
              </a:cxn>
              <a:cxn ang="0">
                <a:pos x="143297023" y="5252188"/>
              </a:cxn>
              <a:cxn ang="0">
                <a:pos x="148529925" y="0"/>
              </a:cxn>
              <a:cxn ang="0">
                <a:pos x="158995730" y="0"/>
              </a:cxn>
              <a:cxn ang="0">
                <a:pos x="169058663" y="5252188"/>
              </a:cxn>
              <a:cxn ang="0">
                <a:pos x="184354498" y="10100752"/>
              </a:cxn>
              <a:cxn ang="0">
                <a:pos x="199650333" y="20605128"/>
              </a:cxn>
              <a:cxn ang="0">
                <a:pos x="204883236" y="25857315"/>
              </a:cxn>
              <a:cxn ang="0">
                <a:pos x="215348406" y="30705880"/>
              </a:cxn>
              <a:cxn ang="0">
                <a:pos x="220178436" y="35958067"/>
              </a:cxn>
              <a:cxn ang="0">
                <a:pos x="225411339" y="41210255"/>
              </a:cxn>
              <a:cxn ang="0">
                <a:pos x="225411339" y="46058820"/>
              </a:cxn>
              <a:cxn ang="0">
                <a:pos x="230644241" y="51311007"/>
              </a:cxn>
              <a:cxn ang="0">
                <a:pos x="230644241" y="56563195"/>
              </a:cxn>
              <a:cxn ang="0">
                <a:pos x="230644241" y="61411124"/>
              </a:cxn>
              <a:cxn ang="0">
                <a:pos x="230644241" y="66663311"/>
              </a:cxn>
              <a:cxn ang="0">
                <a:pos x="225411339" y="71916135"/>
              </a:cxn>
              <a:cxn ang="0">
                <a:pos x="220178436" y="82016251"/>
              </a:cxn>
              <a:cxn ang="0">
                <a:pos x="210115504" y="87268439"/>
              </a:cxn>
              <a:cxn ang="0">
                <a:pos x="199650333" y="92117003"/>
              </a:cxn>
              <a:cxn ang="0">
                <a:pos x="194819669" y="102621379"/>
              </a:cxn>
              <a:cxn ang="0">
                <a:pos x="179121595" y="107469943"/>
              </a:cxn>
              <a:cxn ang="0">
                <a:pos x="169058663" y="117974319"/>
              </a:cxn>
              <a:cxn ang="0">
                <a:pos x="153762828" y="128075071"/>
              </a:cxn>
              <a:cxn ang="0">
                <a:pos x="133234090" y="138175823"/>
              </a:cxn>
              <a:cxn ang="0">
                <a:pos x="112705987" y="148680198"/>
              </a:cxn>
              <a:cxn ang="0">
                <a:pos x="92177249" y="164033138"/>
              </a:cxn>
              <a:cxn ang="0">
                <a:pos x="71648511" y="174133255"/>
              </a:cxn>
              <a:cxn ang="0">
                <a:pos x="41056841" y="189486195"/>
              </a:cxn>
              <a:cxn ang="0">
                <a:pos x="15295835" y="204839134"/>
              </a:cxn>
              <a:cxn ang="0">
                <a:pos x="0" y="189486195"/>
              </a:cxn>
              <a:cxn ang="0">
                <a:pos x="25761006" y="168881067"/>
              </a:cxn>
              <a:cxn ang="0">
                <a:pos x="51120408" y="148680198"/>
              </a:cxn>
              <a:cxn ang="0">
                <a:pos x="71648511" y="128075071"/>
              </a:cxn>
              <a:cxn ang="0">
                <a:pos x="86944346" y="112722131"/>
              </a:cxn>
              <a:cxn ang="0">
                <a:pos x="102642420" y="97369191"/>
              </a:cxn>
              <a:cxn ang="0">
                <a:pos x="112705987" y="87268439"/>
              </a:cxn>
              <a:cxn ang="0">
                <a:pos x="123171157" y="76764064"/>
              </a:cxn>
              <a:cxn ang="0">
                <a:pos x="128001822" y="71916135"/>
              </a:cxn>
            </a:cxnLst>
            <a:rect l="txL" t="txT" r="txR" b="txB"/>
            <a:pathLst>
              <a:path w="573" h="507">
                <a:moveTo>
                  <a:pt x="318" y="178"/>
                </a:moveTo>
                <a:lnTo>
                  <a:pt x="344" y="140"/>
                </a:lnTo>
                <a:lnTo>
                  <a:pt x="356" y="114"/>
                </a:lnTo>
                <a:lnTo>
                  <a:pt x="356" y="89"/>
                </a:lnTo>
                <a:lnTo>
                  <a:pt x="356" y="64"/>
                </a:lnTo>
                <a:lnTo>
                  <a:pt x="356" y="38"/>
                </a:lnTo>
                <a:lnTo>
                  <a:pt x="356" y="25"/>
                </a:lnTo>
                <a:lnTo>
                  <a:pt x="356" y="13"/>
                </a:lnTo>
                <a:lnTo>
                  <a:pt x="369" y="0"/>
                </a:lnTo>
                <a:lnTo>
                  <a:pt x="395" y="0"/>
                </a:lnTo>
                <a:lnTo>
                  <a:pt x="420" y="13"/>
                </a:lnTo>
                <a:lnTo>
                  <a:pt x="458" y="25"/>
                </a:lnTo>
                <a:lnTo>
                  <a:pt x="496" y="51"/>
                </a:lnTo>
                <a:lnTo>
                  <a:pt x="509" y="64"/>
                </a:lnTo>
                <a:lnTo>
                  <a:pt x="535" y="76"/>
                </a:lnTo>
                <a:lnTo>
                  <a:pt x="547" y="89"/>
                </a:lnTo>
                <a:lnTo>
                  <a:pt x="560" y="102"/>
                </a:lnTo>
                <a:lnTo>
                  <a:pt x="560" y="114"/>
                </a:lnTo>
                <a:lnTo>
                  <a:pt x="573" y="127"/>
                </a:lnTo>
                <a:lnTo>
                  <a:pt x="573" y="140"/>
                </a:lnTo>
                <a:lnTo>
                  <a:pt x="573" y="152"/>
                </a:lnTo>
                <a:lnTo>
                  <a:pt x="573" y="165"/>
                </a:lnTo>
                <a:lnTo>
                  <a:pt x="560" y="178"/>
                </a:lnTo>
                <a:lnTo>
                  <a:pt x="547" y="203"/>
                </a:lnTo>
                <a:lnTo>
                  <a:pt x="522" y="216"/>
                </a:lnTo>
                <a:lnTo>
                  <a:pt x="496" y="228"/>
                </a:lnTo>
                <a:lnTo>
                  <a:pt x="484" y="254"/>
                </a:lnTo>
                <a:lnTo>
                  <a:pt x="445" y="266"/>
                </a:lnTo>
                <a:lnTo>
                  <a:pt x="420" y="292"/>
                </a:lnTo>
                <a:lnTo>
                  <a:pt x="382" y="317"/>
                </a:lnTo>
                <a:lnTo>
                  <a:pt x="331" y="342"/>
                </a:lnTo>
                <a:lnTo>
                  <a:pt x="280" y="368"/>
                </a:lnTo>
                <a:lnTo>
                  <a:pt x="229" y="406"/>
                </a:lnTo>
                <a:lnTo>
                  <a:pt x="178" y="431"/>
                </a:lnTo>
                <a:lnTo>
                  <a:pt x="102" y="469"/>
                </a:lnTo>
                <a:lnTo>
                  <a:pt x="38" y="507"/>
                </a:lnTo>
                <a:lnTo>
                  <a:pt x="0" y="469"/>
                </a:lnTo>
                <a:lnTo>
                  <a:pt x="64" y="418"/>
                </a:lnTo>
                <a:lnTo>
                  <a:pt x="127" y="368"/>
                </a:lnTo>
                <a:lnTo>
                  <a:pt x="178" y="317"/>
                </a:lnTo>
                <a:lnTo>
                  <a:pt x="216" y="279"/>
                </a:lnTo>
                <a:lnTo>
                  <a:pt x="255" y="241"/>
                </a:lnTo>
                <a:lnTo>
                  <a:pt x="280" y="216"/>
                </a:lnTo>
                <a:lnTo>
                  <a:pt x="306" y="190"/>
                </a:lnTo>
                <a:lnTo>
                  <a:pt x="318" y="1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4" name="Freeform 36"/>
          <p:cNvSpPr/>
          <p:nvPr/>
        </p:nvSpPr>
        <p:spPr>
          <a:xfrm>
            <a:off x="4997133" y="1916430"/>
            <a:ext cx="703262" cy="498475"/>
          </a:xfrm>
          <a:custGeom>
            <a:avLst/>
            <a:gdLst>
              <a:gd name="txL" fmla="*/ 0 w 1107"/>
              <a:gd name="txT" fmla="*/ 0 h 785"/>
              <a:gd name="txR" fmla="*/ 1107 w 1107"/>
              <a:gd name="txB" fmla="*/ 785 h 785"/>
            </a:gdLst>
            <a:ahLst/>
            <a:cxnLst>
              <a:cxn ang="0">
                <a:pos x="349507873" y="239918875"/>
              </a:cxn>
              <a:cxn ang="0">
                <a:pos x="339014848" y="265322050"/>
              </a:cxn>
              <a:cxn ang="0">
                <a:pos x="333768018" y="280644600"/>
              </a:cxn>
              <a:cxn ang="0">
                <a:pos x="328924595" y="296370375"/>
              </a:cxn>
              <a:cxn ang="0">
                <a:pos x="323678400" y="306451000"/>
              </a:cxn>
              <a:cxn ang="0">
                <a:pos x="318431570" y="316531625"/>
              </a:cxn>
              <a:cxn ang="0">
                <a:pos x="313588782" y="311692925"/>
              </a:cxn>
              <a:cxn ang="0">
                <a:pos x="308341952" y="291128450"/>
              </a:cxn>
              <a:cxn ang="0">
                <a:pos x="308341952" y="265322050"/>
              </a:cxn>
              <a:cxn ang="0">
                <a:pos x="313588782" y="224596325"/>
              </a:cxn>
              <a:cxn ang="0">
                <a:pos x="323678400" y="178628675"/>
              </a:cxn>
              <a:cxn ang="0">
                <a:pos x="333768018" y="132661025"/>
              </a:cxn>
              <a:cxn ang="0">
                <a:pos x="339014848" y="96774000"/>
              </a:cxn>
              <a:cxn ang="0">
                <a:pos x="339014848" y="71370825"/>
              </a:cxn>
              <a:cxn ang="0">
                <a:pos x="333768018" y="61290200"/>
              </a:cxn>
              <a:cxn ang="0">
                <a:pos x="318431570" y="56048275"/>
              </a:cxn>
              <a:cxn ang="0">
                <a:pos x="293005504" y="56048275"/>
              </a:cxn>
              <a:cxn ang="0">
                <a:pos x="272422226" y="61290200"/>
              </a:cxn>
              <a:cxn ang="0">
                <a:pos x="251839583" y="61290200"/>
              </a:cxn>
              <a:cxn ang="0">
                <a:pos x="221166687" y="66128900"/>
              </a:cxn>
              <a:cxn ang="0">
                <a:pos x="190090384" y="71370825"/>
              </a:cxn>
              <a:cxn ang="0">
                <a:pos x="128744592" y="76612750"/>
              </a:cxn>
              <a:cxn ang="0">
                <a:pos x="77085647" y="86693375"/>
              </a:cxn>
              <a:cxn ang="0">
                <a:pos x="36323133" y="86693375"/>
              </a:cxn>
              <a:cxn ang="0">
                <a:pos x="0" y="86693375"/>
              </a:cxn>
              <a:cxn ang="0">
                <a:pos x="51659581" y="56048275"/>
              </a:cxn>
              <a:cxn ang="0">
                <a:pos x="154170658" y="40725725"/>
              </a:cxn>
              <a:cxn ang="0">
                <a:pos x="236503135" y="30645100"/>
              </a:cxn>
              <a:cxn ang="0">
                <a:pos x="277265649" y="20161250"/>
              </a:cxn>
              <a:cxn ang="0">
                <a:pos x="308341952" y="15322550"/>
              </a:cxn>
              <a:cxn ang="0">
                <a:pos x="328924595" y="10080625"/>
              </a:cxn>
              <a:cxn ang="0">
                <a:pos x="344261043" y="4838700"/>
              </a:cxn>
              <a:cxn ang="0">
                <a:pos x="359597491" y="0"/>
              </a:cxn>
              <a:cxn ang="0">
                <a:pos x="380180769" y="10080625"/>
              </a:cxn>
              <a:cxn ang="0">
                <a:pos x="410853665" y="20161250"/>
              </a:cxn>
              <a:cxn ang="0">
                <a:pos x="431436308" y="40725725"/>
              </a:cxn>
              <a:cxn ang="0">
                <a:pos x="441929968" y="56048275"/>
              </a:cxn>
              <a:cxn ang="0">
                <a:pos x="441929968" y="66128900"/>
              </a:cxn>
              <a:cxn ang="0">
                <a:pos x="431436308" y="86693375"/>
              </a:cxn>
              <a:cxn ang="0">
                <a:pos x="410853665" y="107257850"/>
              </a:cxn>
              <a:cxn ang="0">
                <a:pos x="395517217" y="127419100"/>
              </a:cxn>
              <a:cxn ang="0">
                <a:pos x="380180769" y="158064200"/>
              </a:cxn>
              <a:cxn ang="0">
                <a:pos x="359597491" y="204031850"/>
              </a:cxn>
            </a:cxnLst>
            <a:rect l="txL" t="txT" r="txR" b="txB"/>
            <a:pathLst>
              <a:path w="1107" h="785">
                <a:moveTo>
                  <a:pt x="878" y="570"/>
                </a:moveTo>
                <a:lnTo>
                  <a:pt x="866" y="595"/>
                </a:lnTo>
                <a:lnTo>
                  <a:pt x="853" y="633"/>
                </a:lnTo>
                <a:lnTo>
                  <a:pt x="840" y="658"/>
                </a:lnTo>
                <a:lnTo>
                  <a:pt x="840" y="684"/>
                </a:lnTo>
                <a:lnTo>
                  <a:pt x="827" y="696"/>
                </a:lnTo>
                <a:lnTo>
                  <a:pt x="815" y="722"/>
                </a:lnTo>
                <a:lnTo>
                  <a:pt x="815" y="735"/>
                </a:lnTo>
                <a:lnTo>
                  <a:pt x="802" y="747"/>
                </a:lnTo>
                <a:lnTo>
                  <a:pt x="802" y="760"/>
                </a:lnTo>
                <a:lnTo>
                  <a:pt x="789" y="773"/>
                </a:lnTo>
                <a:lnTo>
                  <a:pt x="789" y="785"/>
                </a:lnTo>
                <a:lnTo>
                  <a:pt x="777" y="785"/>
                </a:lnTo>
                <a:lnTo>
                  <a:pt x="777" y="773"/>
                </a:lnTo>
                <a:lnTo>
                  <a:pt x="764" y="747"/>
                </a:lnTo>
                <a:lnTo>
                  <a:pt x="764" y="722"/>
                </a:lnTo>
                <a:lnTo>
                  <a:pt x="764" y="696"/>
                </a:lnTo>
                <a:lnTo>
                  <a:pt x="764" y="658"/>
                </a:lnTo>
                <a:lnTo>
                  <a:pt x="764" y="608"/>
                </a:lnTo>
                <a:lnTo>
                  <a:pt x="777" y="557"/>
                </a:lnTo>
                <a:lnTo>
                  <a:pt x="789" y="506"/>
                </a:lnTo>
                <a:lnTo>
                  <a:pt x="802" y="443"/>
                </a:lnTo>
                <a:lnTo>
                  <a:pt x="815" y="380"/>
                </a:lnTo>
                <a:lnTo>
                  <a:pt x="827" y="329"/>
                </a:lnTo>
                <a:lnTo>
                  <a:pt x="840" y="278"/>
                </a:lnTo>
                <a:lnTo>
                  <a:pt x="840" y="240"/>
                </a:lnTo>
                <a:lnTo>
                  <a:pt x="840" y="202"/>
                </a:lnTo>
                <a:lnTo>
                  <a:pt x="840" y="177"/>
                </a:lnTo>
                <a:lnTo>
                  <a:pt x="840" y="164"/>
                </a:lnTo>
                <a:lnTo>
                  <a:pt x="827" y="152"/>
                </a:lnTo>
                <a:lnTo>
                  <a:pt x="815" y="152"/>
                </a:lnTo>
                <a:lnTo>
                  <a:pt x="789" y="139"/>
                </a:lnTo>
                <a:lnTo>
                  <a:pt x="764" y="139"/>
                </a:lnTo>
                <a:lnTo>
                  <a:pt x="726" y="139"/>
                </a:lnTo>
                <a:lnTo>
                  <a:pt x="700" y="139"/>
                </a:lnTo>
                <a:lnTo>
                  <a:pt x="675" y="152"/>
                </a:lnTo>
                <a:lnTo>
                  <a:pt x="649" y="152"/>
                </a:lnTo>
                <a:lnTo>
                  <a:pt x="624" y="152"/>
                </a:lnTo>
                <a:lnTo>
                  <a:pt x="586" y="152"/>
                </a:lnTo>
                <a:lnTo>
                  <a:pt x="548" y="164"/>
                </a:lnTo>
                <a:lnTo>
                  <a:pt x="509" y="164"/>
                </a:lnTo>
                <a:lnTo>
                  <a:pt x="471" y="177"/>
                </a:lnTo>
                <a:lnTo>
                  <a:pt x="395" y="190"/>
                </a:lnTo>
                <a:lnTo>
                  <a:pt x="319" y="190"/>
                </a:lnTo>
                <a:lnTo>
                  <a:pt x="255" y="202"/>
                </a:lnTo>
                <a:lnTo>
                  <a:pt x="191" y="215"/>
                </a:lnTo>
                <a:lnTo>
                  <a:pt x="140" y="215"/>
                </a:lnTo>
                <a:lnTo>
                  <a:pt x="90" y="215"/>
                </a:lnTo>
                <a:lnTo>
                  <a:pt x="51" y="215"/>
                </a:lnTo>
                <a:lnTo>
                  <a:pt x="0" y="215"/>
                </a:lnTo>
                <a:lnTo>
                  <a:pt x="0" y="152"/>
                </a:lnTo>
                <a:lnTo>
                  <a:pt x="128" y="139"/>
                </a:lnTo>
                <a:lnTo>
                  <a:pt x="255" y="126"/>
                </a:lnTo>
                <a:lnTo>
                  <a:pt x="382" y="101"/>
                </a:lnTo>
                <a:lnTo>
                  <a:pt x="522" y="76"/>
                </a:lnTo>
                <a:lnTo>
                  <a:pt x="586" y="76"/>
                </a:lnTo>
                <a:lnTo>
                  <a:pt x="637" y="63"/>
                </a:lnTo>
                <a:lnTo>
                  <a:pt x="687" y="50"/>
                </a:lnTo>
                <a:lnTo>
                  <a:pt x="738" y="50"/>
                </a:lnTo>
                <a:lnTo>
                  <a:pt x="764" y="38"/>
                </a:lnTo>
                <a:lnTo>
                  <a:pt x="802" y="38"/>
                </a:lnTo>
                <a:lnTo>
                  <a:pt x="815" y="25"/>
                </a:lnTo>
                <a:lnTo>
                  <a:pt x="827" y="25"/>
                </a:lnTo>
                <a:lnTo>
                  <a:pt x="853" y="12"/>
                </a:lnTo>
                <a:lnTo>
                  <a:pt x="866" y="12"/>
                </a:lnTo>
                <a:lnTo>
                  <a:pt x="891" y="0"/>
                </a:lnTo>
                <a:lnTo>
                  <a:pt x="916" y="12"/>
                </a:lnTo>
                <a:lnTo>
                  <a:pt x="942" y="25"/>
                </a:lnTo>
                <a:lnTo>
                  <a:pt x="980" y="38"/>
                </a:lnTo>
                <a:lnTo>
                  <a:pt x="1018" y="50"/>
                </a:lnTo>
                <a:lnTo>
                  <a:pt x="1044" y="76"/>
                </a:lnTo>
                <a:lnTo>
                  <a:pt x="1069" y="101"/>
                </a:lnTo>
                <a:lnTo>
                  <a:pt x="1082" y="126"/>
                </a:lnTo>
                <a:lnTo>
                  <a:pt x="1095" y="139"/>
                </a:lnTo>
                <a:lnTo>
                  <a:pt x="1107" y="152"/>
                </a:lnTo>
                <a:lnTo>
                  <a:pt x="1095" y="164"/>
                </a:lnTo>
                <a:lnTo>
                  <a:pt x="1082" y="190"/>
                </a:lnTo>
                <a:lnTo>
                  <a:pt x="1069" y="215"/>
                </a:lnTo>
                <a:lnTo>
                  <a:pt x="1031" y="240"/>
                </a:lnTo>
                <a:lnTo>
                  <a:pt x="1018" y="266"/>
                </a:lnTo>
                <a:lnTo>
                  <a:pt x="993" y="278"/>
                </a:lnTo>
                <a:lnTo>
                  <a:pt x="980" y="316"/>
                </a:lnTo>
                <a:lnTo>
                  <a:pt x="955" y="354"/>
                </a:lnTo>
                <a:lnTo>
                  <a:pt x="942" y="392"/>
                </a:lnTo>
                <a:lnTo>
                  <a:pt x="916" y="443"/>
                </a:lnTo>
                <a:lnTo>
                  <a:pt x="891" y="506"/>
                </a:lnTo>
                <a:lnTo>
                  <a:pt x="878" y="5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3" name="Freeform 35"/>
          <p:cNvSpPr/>
          <p:nvPr/>
        </p:nvSpPr>
        <p:spPr>
          <a:xfrm>
            <a:off x="4657408" y="2076768"/>
            <a:ext cx="1325562" cy="217487"/>
          </a:xfrm>
          <a:custGeom>
            <a:avLst/>
            <a:gdLst>
              <a:gd name="txL" fmla="*/ 0 w 2087"/>
              <a:gd name="txT" fmla="*/ 0 h 342"/>
              <a:gd name="txR" fmla="*/ 2087 w 2087"/>
              <a:gd name="txB" fmla="*/ 342 h 342"/>
            </a:gdLst>
            <a:ahLst/>
            <a:cxnLst>
              <a:cxn ang="0">
                <a:pos x="190010135" y="128195868"/>
              </a:cxn>
              <a:cxn ang="0">
                <a:pos x="154105633" y="128195868"/>
              </a:cxn>
              <a:cxn ang="0">
                <a:pos x="123042260" y="133048626"/>
              </a:cxn>
              <a:cxn ang="0">
                <a:pos x="92382843" y="133048626"/>
              </a:cxn>
              <a:cxn ang="0">
                <a:pos x="71808368" y="138305834"/>
              </a:cxn>
              <a:cxn ang="0">
                <a:pos x="56478341" y="138305834"/>
              </a:cxn>
              <a:cxn ang="0">
                <a:pos x="41148315" y="133048626"/>
              </a:cxn>
              <a:cxn ang="0">
                <a:pos x="30660052" y="128195868"/>
              </a:cxn>
              <a:cxn ang="0">
                <a:pos x="15330026" y="117681453"/>
              </a:cxn>
              <a:cxn ang="0">
                <a:pos x="0" y="102314279"/>
              </a:cxn>
              <a:cxn ang="0">
                <a:pos x="30660052" y="92203677"/>
              </a:cxn>
              <a:cxn ang="0">
                <a:pos x="92382843" y="86946470"/>
              </a:cxn>
              <a:cxn ang="0">
                <a:pos x="154105633" y="82093711"/>
              </a:cxn>
              <a:cxn ang="0">
                <a:pos x="205339526" y="76836504"/>
              </a:cxn>
              <a:cxn ang="0">
                <a:pos x="282392342" y="66726538"/>
              </a:cxn>
              <a:cxn ang="0">
                <a:pos x="369530736" y="51359364"/>
              </a:cxn>
              <a:cxn ang="0">
                <a:pos x="472402477" y="35991555"/>
              </a:cxn>
              <a:cxn ang="0">
                <a:pos x="600689186" y="20624381"/>
              </a:cxn>
              <a:cxn ang="0">
                <a:pos x="687827580" y="5257208"/>
              </a:cxn>
              <a:cxn ang="0">
                <a:pos x="733817023" y="5257208"/>
              </a:cxn>
              <a:cxn ang="0">
                <a:pos x="769721524" y="0"/>
              </a:cxn>
              <a:cxn ang="0">
                <a:pos x="795540449" y="5257208"/>
              </a:cxn>
              <a:cxn ang="0">
                <a:pos x="816114289" y="10109966"/>
              </a:cxn>
              <a:cxn ang="0">
                <a:pos x="836688764" y="25477139"/>
              </a:cxn>
              <a:cxn ang="0">
                <a:pos x="841933213" y="40844949"/>
              </a:cxn>
              <a:cxn ang="0">
                <a:pos x="836688764" y="51359364"/>
              </a:cxn>
              <a:cxn ang="0">
                <a:pos x="826199866" y="56212122"/>
              </a:cxn>
              <a:cxn ang="0">
                <a:pos x="806028712" y="56212122"/>
              </a:cxn>
              <a:cxn ang="0">
                <a:pos x="769721524" y="56212122"/>
              </a:cxn>
              <a:cxn ang="0">
                <a:pos x="723731446" y="56212122"/>
              </a:cxn>
              <a:cxn ang="0">
                <a:pos x="636593687" y="56212122"/>
              </a:cxn>
              <a:cxn ang="0">
                <a:pos x="523636369" y="66726538"/>
              </a:cxn>
              <a:cxn ang="0">
                <a:pos x="472402477" y="76836504"/>
              </a:cxn>
              <a:cxn ang="0">
                <a:pos x="415924136" y="86946470"/>
              </a:cxn>
              <a:cxn ang="0">
                <a:pos x="354200710" y="97460885"/>
              </a:cxn>
              <a:cxn ang="0">
                <a:pos x="282392342" y="107571487"/>
              </a:cxn>
              <a:cxn ang="0">
                <a:pos x="205339526" y="122938660"/>
              </a:cxn>
            </a:cxnLst>
            <a:rect l="txL" t="txT" r="txR" b="txB"/>
            <a:pathLst>
              <a:path w="2087" h="342">
                <a:moveTo>
                  <a:pt x="509" y="304"/>
                </a:moveTo>
                <a:lnTo>
                  <a:pt x="471" y="317"/>
                </a:lnTo>
                <a:lnTo>
                  <a:pt x="420" y="317"/>
                </a:lnTo>
                <a:lnTo>
                  <a:pt x="382" y="317"/>
                </a:lnTo>
                <a:lnTo>
                  <a:pt x="344" y="329"/>
                </a:lnTo>
                <a:lnTo>
                  <a:pt x="305" y="329"/>
                </a:lnTo>
                <a:lnTo>
                  <a:pt x="267" y="329"/>
                </a:lnTo>
                <a:lnTo>
                  <a:pt x="229" y="329"/>
                </a:lnTo>
                <a:lnTo>
                  <a:pt x="204" y="342"/>
                </a:lnTo>
                <a:lnTo>
                  <a:pt x="178" y="342"/>
                </a:lnTo>
                <a:lnTo>
                  <a:pt x="153" y="342"/>
                </a:lnTo>
                <a:lnTo>
                  <a:pt x="140" y="342"/>
                </a:lnTo>
                <a:lnTo>
                  <a:pt x="115" y="329"/>
                </a:lnTo>
                <a:lnTo>
                  <a:pt x="102" y="329"/>
                </a:lnTo>
                <a:lnTo>
                  <a:pt x="89" y="329"/>
                </a:lnTo>
                <a:lnTo>
                  <a:pt x="76" y="317"/>
                </a:lnTo>
                <a:lnTo>
                  <a:pt x="64" y="317"/>
                </a:lnTo>
                <a:lnTo>
                  <a:pt x="38" y="291"/>
                </a:lnTo>
                <a:lnTo>
                  <a:pt x="13" y="266"/>
                </a:lnTo>
                <a:lnTo>
                  <a:pt x="0" y="253"/>
                </a:lnTo>
                <a:lnTo>
                  <a:pt x="0" y="241"/>
                </a:lnTo>
                <a:lnTo>
                  <a:pt x="76" y="228"/>
                </a:lnTo>
                <a:lnTo>
                  <a:pt x="153" y="215"/>
                </a:lnTo>
                <a:lnTo>
                  <a:pt x="229" y="215"/>
                </a:lnTo>
                <a:lnTo>
                  <a:pt x="305" y="203"/>
                </a:lnTo>
                <a:lnTo>
                  <a:pt x="382" y="203"/>
                </a:lnTo>
                <a:lnTo>
                  <a:pt x="445" y="190"/>
                </a:lnTo>
                <a:lnTo>
                  <a:pt x="509" y="190"/>
                </a:lnTo>
                <a:lnTo>
                  <a:pt x="573" y="177"/>
                </a:lnTo>
                <a:lnTo>
                  <a:pt x="700" y="165"/>
                </a:lnTo>
                <a:lnTo>
                  <a:pt x="814" y="152"/>
                </a:lnTo>
                <a:lnTo>
                  <a:pt x="916" y="127"/>
                </a:lnTo>
                <a:lnTo>
                  <a:pt x="1005" y="114"/>
                </a:lnTo>
                <a:lnTo>
                  <a:pt x="1171" y="89"/>
                </a:lnTo>
                <a:lnTo>
                  <a:pt x="1336" y="76"/>
                </a:lnTo>
                <a:lnTo>
                  <a:pt x="1489" y="51"/>
                </a:lnTo>
                <a:lnTo>
                  <a:pt x="1641" y="25"/>
                </a:lnTo>
                <a:lnTo>
                  <a:pt x="1705" y="13"/>
                </a:lnTo>
                <a:lnTo>
                  <a:pt x="1769" y="13"/>
                </a:lnTo>
                <a:lnTo>
                  <a:pt x="1819" y="13"/>
                </a:lnTo>
                <a:lnTo>
                  <a:pt x="1858" y="0"/>
                </a:lnTo>
                <a:lnTo>
                  <a:pt x="1908" y="0"/>
                </a:lnTo>
                <a:lnTo>
                  <a:pt x="1934" y="13"/>
                </a:lnTo>
                <a:lnTo>
                  <a:pt x="1972" y="13"/>
                </a:lnTo>
                <a:lnTo>
                  <a:pt x="1998" y="13"/>
                </a:lnTo>
                <a:lnTo>
                  <a:pt x="2023" y="25"/>
                </a:lnTo>
                <a:lnTo>
                  <a:pt x="2048" y="51"/>
                </a:lnTo>
                <a:lnTo>
                  <a:pt x="2074" y="63"/>
                </a:lnTo>
                <a:lnTo>
                  <a:pt x="2087" y="89"/>
                </a:lnTo>
                <a:lnTo>
                  <a:pt x="2087" y="101"/>
                </a:lnTo>
                <a:lnTo>
                  <a:pt x="2087" y="114"/>
                </a:lnTo>
                <a:lnTo>
                  <a:pt x="2074" y="127"/>
                </a:lnTo>
                <a:lnTo>
                  <a:pt x="2061" y="127"/>
                </a:lnTo>
                <a:lnTo>
                  <a:pt x="2048" y="139"/>
                </a:lnTo>
                <a:lnTo>
                  <a:pt x="2023" y="139"/>
                </a:lnTo>
                <a:lnTo>
                  <a:pt x="1998" y="139"/>
                </a:lnTo>
                <a:lnTo>
                  <a:pt x="1959" y="139"/>
                </a:lnTo>
                <a:lnTo>
                  <a:pt x="1908" y="139"/>
                </a:lnTo>
                <a:lnTo>
                  <a:pt x="1858" y="139"/>
                </a:lnTo>
                <a:lnTo>
                  <a:pt x="1794" y="139"/>
                </a:lnTo>
                <a:lnTo>
                  <a:pt x="1730" y="139"/>
                </a:lnTo>
                <a:lnTo>
                  <a:pt x="1578" y="139"/>
                </a:lnTo>
                <a:lnTo>
                  <a:pt x="1438" y="152"/>
                </a:lnTo>
                <a:lnTo>
                  <a:pt x="1298" y="165"/>
                </a:lnTo>
                <a:lnTo>
                  <a:pt x="1234" y="177"/>
                </a:lnTo>
                <a:lnTo>
                  <a:pt x="1171" y="190"/>
                </a:lnTo>
                <a:lnTo>
                  <a:pt x="1107" y="203"/>
                </a:lnTo>
                <a:lnTo>
                  <a:pt x="1031" y="215"/>
                </a:lnTo>
                <a:lnTo>
                  <a:pt x="954" y="228"/>
                </a:lnTo>
                <a:lnTo>
                  <a:pt x="878" y="241"/>
                </a:lnTo>
                <a:lnTo>
                  <a:pt x="789" y="253"/>
                </a:lnTo>
                <a:lnTo>
                  <a:pt x="700" y="266"/>
                </a:lnTo>
                <a:lnTo>
                  <a:pt x="611" y="291"/>
                </a:lnTo>
                <a:lnTo>
                  <a:pt x="509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5" name="Freeform 37"/>
          <p:cNvSpPr/>
          <p:nvPr/>
        </p:nvSpPr>
        <p:spPr>
          <a:xfrm>
            <a:off x="4552633" y="2391093"/>
            <a:ext cx="719137" cy="587375"/>
          </a:xfrm>
          <a:custGeom>
            <a:avLst/>
            <a:gdLst>
              <a:gd name="txL" fmla="*/ 0 w 1132"/>
              <a:gd name="txT" fmla="*/ 0 h 925"/>
              <a:gd name="txR" fmla="*/ 1132 w 1132"/>
              <a:gd name="txB" fmla="*/ 925 h 925"/>
            </a:gdLst>
            <a:ahLst/>
            <a:cxnLst>
              <a:cxn ang="0">
                <a:pos x="379769770" y="20564475"/>
              </a:cxn>
              <a:cxn ang="0">
                <a:pos x="390262690" y="5241925"/>
              </a:cxn>
              <a:cxn ang="0">
                <a:pos x="395105430" y="0"/>
              </a:cxn>
              <a:cxn ang="0">
                <a:pos x="405598350" y="5241925"/>
              </a:cxn>
              <a:cxn ang="0">
                <a:pos x="420934646" y="10483850"/>
              </a:cxn>
              <a:cxn ang="0">
                <a:pos x="436270941" y="30645100"/>
              </a:cxn>
              <a:cxn ang="0">
                <a:pos x="446763861" y="41128950"/>
              </a:cxn>
              <a:cxn ang="0">
                <a:pos x="456853379" y="51209575"/>
              </a:cxn>
              <a:cxn ang="0">
                <a:pos x="456853379" y="61290200"/>
              </a:cxn>
              <a:cxn ang="0">
                <a:pos x="451606601" y="66532125"/>
              </a:cxn>
              <a:cxn ang="0">
                <a:pos x="441517083" y="81854675"/>
              </a:cxn>
              <a:cxn ang="0">
                <a:pos x="426181423" y="102419150"/>
              </a:cxn>
              <a:cxn ang="0">
                <a:pos x="400352208" y="122580400"/>
              </a:cxn>
              <a:cxn ang="0">
                <a:pos x="369680252" y="153225500"/>
              </a:cxn>
              <a:cxn ang="0">
                <a:pos x="333761519" y="189112525"/>
              </a:cxn>
              <a:cxn ang="0">
                <a:pos x="272013570" y="235080175"/>
              </a:cxn>
              <a:cxn ang="0">
                <a:pos x="205422882" y="281047825"/>
              </a:cxn>
              <a:cxn ang="0">
                <a:pos x="164257371" y="306451000"/>
              </a:cxn>
              <a:cxn ang="0">
                <a:pos x="123091860" y="332257400"/>
              </a:cxn>
              <a:cxn ang="0">
                <a:pos x="87173126" y="347579950"/>
              </a:cxn>
              <a:cxn ang="0">
                <a:pos x="56501171" y="362902500"/>
              </a:cxn>
              <a:cxn ang="0">
                <a:pos x="30671955" y="372983125"/>
              </a:cxn>
              <a:cxn ang="0">
                <a:pos x="10089518" y="372983125"/>
              </a:cxn>
              <a:cxn ang="0">
                <a:pos x="0" y="368144425"/>
              </a:cxn>
              <a:cxn ang="0">
                <a:pos x="10089518" y="357660575"/>
              </a:cxn>
              <a:cxn ang="0">
                <a:pos x="30671955" y="342338025"/>
              </a:cxn>
              <a:cxn ang="0">
                <a:pos x="51255029" y="327015475"/>
              </a:cxn>
              <a:cxn ang="0">
                <a:pos x="81926984" y="311692925"/>
              </a:cxn>
              <a:cxn ang="0">
                <a:pos x="117845717" y="286289750"/>
              </a:cxn>
              <a:cxn ang="0">
                <a:pos x="159010593" y="260483350"/>
              </a:cxn>
              <a:cxn ang="0">
                <a:pos x="205422882" y="224999550"/>
              </a:cxn>
              <a:cxn ang="0">
                <a:pos x="251430497" y="189112525"/>
              </a:cxn>
              <a:cxn ang="0">
                <a:pos x="287349230" y="153225500"/>
              </a:cxn>
              <a:cxn ang="0">
                <a:pos x="318425224" y="122580400"/>
              </a:cxn>
              <a:cxn ang="0">
                <a:pos x="343851037" y="91935300"/>
              </a:cxn>
              <a:cxn ang="0">
                <a:pos x="364433475" y="71774050"/>
              </a:cxn>
              <a:cxn ang="0">
                <a:pos x="374522992" y="51209575"/>
              </a:cxn>
              <a:cxn ang="0">
                <a:pos x="379769770" y="35887025"/>
              </a:cxn>
              <a:cxn ang="0">
                <a:pos x="379769770" y="25806400"/>
              </a:cxn>
            </a:cxnLst>
            <a:rect l="txL" t="txT" r="txR" b="txB"/>
            <a:pathLst>
              <a:path w="1132" h="925">
                <a:moveTo>
                  <a:pt x="941" y="64"/>
                </a:moveTo>
                <a:lnTo>
                  <a:pt x="941" y="51"/>
                </a:lnTo>
                <a:lnTo>
                  <a:pt x="954" y="26"/>
                </a:lnTo>
                <a:lnTo>
                  <a:pt x="967" y="13"/>
                </a:lnTo>
                <a:lnTo>
                  <a:pt x="979" y="13"/>
                </a:lnTo>
                <a:lnTo>
                  <a:pt x="979" y="0"/>
                </a:lnTo>
                <a:lnTo>
                  <a:pt x="992" y="0"/>
                </a:lnTo>
                <a:lnTo>
                  <a:pt x="1005" y="13"/>
                </a:lnTo>
                <a:lnTo>
                  <a:pt x="1018" y="13"/>
                </a:lnTo>
                <a:lnTo>
                  <a:pt x="1043" y="26"/>
                </a:lnTo>
                <a:lnTo>
                  <a:pt x="1068" y="51"/>
                </a:lnTo>
                <a:lnTo>
                  <a:pt x="1081" y="76"/>
                </a:lnTo>
                <a:lnTo>
                  <a:pt x="1094" y="89"/>
                </a:lnTo>
                <a:lnTo>
                  <a:pt x="1107" y="102"/>
                </a:lnTo>
                <a:lnTo>
                  <a:pt x="1119" y="114"/>
                </a:lnTo>
                <a:lnTo>
                  <a:pt x="1132" y="127"/>
                </a:lnTo>
                <a:lnTo>
                  <a:pt x="1132" y="140"/>
                </a:lnTo>
                <a:lnTo>
                  <a:pt x="1132" y="152"/>
                </a:lnTo>
                <a:lnTo>
                  <a:pt x="1132" y="165"/>
                </a:lnTo>
                <a:lnTo>
                  <a:pt x="1119" y="165"/>
                </a:lnTo>
                <a:lnTo>
                  <a:pt x="1107" y="190"/>
                </a:lnTo>
                <a:lnTo>
                  <a:pt x="1094" y="203"/>
                </a:lnTo>
                <a:lnTo>
                  <a:pt x="1081" y="228"/>
                </a:lnTo>
                <a:lnTo>
                  <a:pt x="1056" y="254"/>
                </a:lnTo>
                <a:lnTo>
                  <a:pt x="1018" y="279"/>
                </a:lnTo>
                <a:lnTo>
                  <a:pt x="992" y="304"/>
                </a:lnTo>
                <a:lnTo>
                  <a:pt x="954" y="342"/>
                </a:lnTo>
                <a:lnTo>
                  <a:pt x="916" y="380"/>
                </a:lnTo>
                <a:lnTo>
                  <a:pt x="878" y="431"/>
                </a:lnTo>
                <a:lnTo>
                  <a:pt x="827" y="469"/>
                </a:lnTo>
                <a:lnTo>
                  <a:pt x="776" y="507"/>
                </a:lnTo>
                <a:lnTo>
                  <a:pt x="674" y="583"/>
                </a:lnTo>
                <a:lnTo>
                  <a:pt x="560" y="659"/>
                </a:lnTo>
                <a:lnTo>
                  <a:pt x="509" y="697"/>
                </a:lnTo>
                <a:lnTo>
                  <a:pt x="458" y="735"/>
                </a:lnTo>
                <a:lnTo>
                  <a:pt x="407" y="760"/>
                </a:lnTo>
                <a:lnTo>
                  <a:pt x="356" y="798"/>
                </a:lnTo>
                <a:lnTo>
                  <a:pt x="305" y="824"/>
                </a:lnTo>
                <a:lnTo>
                  <a:pt x="254" y="849"/>
                </a:lnTo>
                <a:lnTo>
                  <a:pt x="216" y="862"/>
                </a:lnTo>
                <a:lnTo>
                  <a:pt x="178" y="887"/>
                </a:lnTo>
                <a:lnTo>
                  <a:pt x="140" y="900"/>
                </a:lnTo>
                <a:lnTo>
                  <a:pt x="102" y="913"/>
                </a:lnTo>
                <a:lnTo>
                  <a:pt x="76" y="925"/>
                </a:lnTo>
                <a:lnTo>
                  <a:pt x="51" y="925"/>
                </a:lnTo>
                <a:lnTo>
                  <a:pt x="25" y="925"/>
                </a:lnTo>
                <a:lnTo>
                  <a:pt x="12" y="925"/>
                </a:lnTo>
                <a:lnTo>
                  <a:pt x="0" y="913"/>
                </a:lnTo>
                <a:lnTo>
                  <a:pt x="12" y="900"/>
                </a:lnTo>
                <a:lnTo>
                  <a:pt x="25" y="887"/>
                </a:lnTo>
                <a:lnTo>
                  <a:pt x="51" y="874"/>
                </a:lnTo>
                <a:lnTo>
                  <a:pt x="76" y="849"/>
                </a:lnTo>
                <a:lnTo>
                  <a:pt x="102" y="836"/>
                </a:lnTo>
                <a:lnTo>
                  <a:pt x="127" y="811"/>
                </a:lnTo>
                <a:lnTo>
                  <a:pt x="165" y="798"/>
                </a:lnTo>
                <a:lnTo>
                  <a:pt x="203" y="773"/>
                </a:lnTo>
                <a:lnTo>
                  <a:pt x="254" y="748"/>
                </a:lnTo>
                <a:lnTo>
                  <a:pt x="292" y="710"/>
                </a:lnTo>
                <a:lnTo>
                  <a:pt x="343" y="684"/>
                </a:lnTo>
                <a:lnTo>
                  <a:pt x="394" y="646"/>
                </a:lnTo>
                <a:lnTo>
                  <a:pt x="445" y="608"/>
                </a:lnTo>
                <a:lnTo>
                  <a:pt x="509" y="558"/>
                </a:lnTo>
                <a:lnTo>
                  <a:pt x="572" y="507"/>
                </a:lnTo>
                <a:lnTo>
                  <a:pt x="623" y="469"/>
                </a:lnTo>
                <a:lnTo>
                  <a:pt x="674" y="418"/>
                </a:lnTo>
                <a:lnTo>
                  <a:pt x="712" y="380"/>
                </a:lnTo>
                <a:lnTo>
                  <a:pt x="750" y="342"/>
                </a:lnTo>
                <a:lnTo>
                  <a:pt x="789" y="304"/>
                </a:lnTo>
                <a:lnTo>
                  <a:pt x="827" y="266"/>
                </a:lnTo>
                <a:lnTo>
                  <a:pt x="852" y="228"/>
                </a:lnTo>
                <a:lnTo>
                  <a:pt x="878" y="203"/>
                </a:lnTo>
                <a:lnTo>
                  <a:pt x="903" y="178"/>
                </a:lnTo>
                <a:lnTo>
                  <a:pt x="916" y="152"/>
                </a:lnTo>
                <a:lnTo>
                  <a:pt x="928" y="127"/>
                </a:lnTo>
                <a:lnTo>
                  <a:pt x="941" y="102"/>
                </a:lnTo>
                <a:lnTo>
                  <a:pt x="941" y="89"/>
                </a:lnTo>
                <a:lnTo>
                  <a:pt x="941" y="76"/>
                </a:lnTo>
                <a:lnTo>
                  <a:pt x="941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5070158" y="2310130"/>
            <a:ext cx="428625" cy="96838"/>
          </a:xfrm>
          <a:custGeom>
            <a:avLst/>
            <a:gdLst>
              <a:gd name="txL" fmla="*/ 0 w 674"/>
              <a:gd name="txT" fmla="*/ 0 h 153"/>
              <a:gd name="txR" fmla="*/ 674 w 674"/>
              <a:gd name="txB" fmla="*/ 153 h 153"/>
            </a:gdLst>
            <a:ahLst/>
            <a:cxnLst>
              <a:cxn ang="0">
                <a:pos x="272580698" y="0"/>
              </a:cxn>
              <a:cxn ang="0">
                <a:pos x="272580698" y="35653473"/>
              </a:cxn>
              <a:cxn ang="0">
                <a:pos x="267727824" y="35653473"/>
              </a:cxn>
              <a:cxn ang="0">
                <a:pos x="262469854" y="35653473"/>
              </a:cxn>
              <a:cxn ang="0">
                <a:pos x="251955187" y="35653473"/>
              </a:cxn>
              <a:cxn ang="0">
                <a:pos x="241844343" y="35653473"/>
              </a:cxn>
              <a:cxn ang="0">
                <a:pos x="226476801" y="35653473"/>
              </a:cxn>
              <a:cxn ang="0">
                <a:pos x="211108624" y="40861206"/>
              </a:cxn>
              <a:cxn ang="0">
                <a:pos x="195335987" y="40861206"/>
              </a:cxn>
              <a:cxn ang="0">
                <a:pos x="179967809" y="40861206"/>
              </a:cxn>
              <a:cxn ang="0">
                <a:pos x="164599631" y="46068938"/>
              </a:cxn>
              <a:cxn ang="0">
                <a:pos x="143974120" y="46068938"/>
              </a:cxn>
              <a:cxn ang="0">
                <a:pos x="123348609" y="46068938"/>
              </a:cxn>
              <a:cxn ang="0">
                <a:pos x="102723097" y="50876027"/>
              </a:cxn>
              <a:cxn ang="0">
                <a:pos x="77244712" y="50876027"/>
              </a:cxn>
              <a:cxn ang="0">
                <a:pos x="56619200" y="56083759"/>
              </a:cxn>
              <a:cxn ang="0">
                <a:pos x="30736355" y="56083759"/>
              </a:cxn>
              <a:cxn ang="0">
                <a:pos x="0" y="61291492"/>
              </a:cxn>
              <a:cxn ang="0">
                <a:pos x="0" y="30445741"/>
              </a:cxn>
              <a:cxn ang="0">
                <a:pos x="10110844" y="30445741"/>
              </a:cxn>
              <a:cxn ang="0">
                <a:pos x="20625511" y="30445741"/>
              </a:cxn>
              <a:cxn ang="0">
                <a:pos x="30736355" y="25638019"/>
              </a:cxn>
              <a:cxn ang="0">
                <a:pos x="41251023" y="25638019"/>
              </a:cxn>
              <a:cxn ang="0">
                <a:pos x="56619200" y="25638019"/>
              </a:cxn>
              <a:cxn ang="0">
                <a:pos x="66729408" y="20430286"/>
              </a:cxn>
              <a:cxn ang="0">
                <a:pos x="82502045" y="20430286"/>
              </a:cxn>
              <a:cxn ang="0">
                <a:pos x="97870223" y="20430286"/>
              </a:cxn>
              <a:cxn ang="0">
                <a:pos x="118495734" y="15222554"/>
              </a:cxn>
              <a:cxn ang="0">
                <a:pos x="133863912" y="15222554"/>
              </a:cxn>
              <a:cxn ang="0">
                <a:pos x="154489423" y="10415465"/>
              </a:cxn>
              <a:cxn ang="0">
                <a:pos x="175114935" y="10415465"/>
              </a:cxn>
              <a:cxn ang="0">
                <a:pos x="200593320" y="5207732"/>
              </a:cxn>
              <a:cxn ang="0">
                <a:pos x="221218832" y="5207732"/>
              </a:cxn>
              <a:cxn ang="0">
                <a:pos x="247102313" y="0"/>
              </a:cxn>
              <a:cxn ang="0">
                <a:pos x="272580698" y="0"/>
              </a:cxn>
            </a:cxnLst>
            <a:rect l="txL" t="txT" r="txR" b="txB"/>
            <a:pathLst>
              <a:path w="674" h="153">
                <a:moveTo>
                  <a:pt x="674" y="0"/>
                </a:moveTo>
                <a:lnTo>
                  <a:pt x="674" y="89"/>
                </a:lnTo>
                <a:lnTo>
                  <a:pt x="662" y="89"/>
                </a:lnTo>
                <a:lnTo>
                  <a:pt x="649" y="89"/>
                </a:lnTo>
                <a:lnTo>
                  <a:pt x="623" y="89"/>
                </a:lnTo>
                <a:lnTo>
                  <a:pt x="598" y="89"/>
                </a:lnTo>
                <a:lnTo>
                  <a:pt x="560" y="89"/>
                </a:lnTo>
                <a:lnTo>
                  <a:pt x="522" y="102"/>
                </a:lnTo>
                <a:lnTo>
                  <a:pt x="483" y="102"/>
                </a:lnTo>
                <a:lnTo>
                  <a:pt x="445" y="102"/>
                </a:lnTo>
                <a:lnTo>
                  <a:pt x="407" y="115"/>
                </a:lnTo>
                <a:lnTo>
                  <a:pt x="356" y="115"/>
                </a:lnTo>
                <a:lnTo>
                  <a:pt x="305" y="115"/>
                </a:lnTo>
                <a:lnTo>
                  <a:pt x="254" y="127"/>
                </a:lnTo>
                <a:lnTo>
                  <a:pt x="191" y="127"/>
                </a:lnTo>
                <a:lnTo>
                  <a:pt x="140" y="140"/>
                </a:lnTo>
                <a:lnTo>
                  <a:pt x="76" y="140"/>
                </a:lnTo>
                <a:lnTo>
                  <a:pt x="0" y="153"/>
                </a:lnTo>
                <a:lnTo>
                  <a:pt x="0" y="76"/>
                </a:lnTo>
                <a:lnTo>
                  <a:pt x="25" y="76"/>
                </a:lnTo>
                <a:lnTo>
                  <a:pt x="51" y="76"/>
                </a:lnTo>
                <a:lnTo>
                  <a:pt x="76" y="64"/>
                </a:lnTo>
                <a:lnTo>
                  <a:pt x="102" y="64"/>
                </a:lnTo>
                <a:lnTo>
                  <a:pt x="140" y="64"/>
                </a:lnTo>
                <a:lnTo>
                  <a:pt x="165" y="51"/>
                </a:lnTo>
                <a:lnTo>
                  <a:pt x="204" y="51"/>
                </a:lnTo>
                <a:lnTo>
                  <a:pt x="242" y="51"/>
                </a:lnTo>
                <a:lnTo>
                  <a:pt x="293" y="38"/>
                </a:lnTo>
                <a:lnTo>
                  <a:pt x="331" y="38"/>
                </a:lnTo>
                <a:lnTo>
                  <a:pt x="382" y="26"/>
                </a:lnTo>
                <a:lnTo>
                  <a:pt x="433" y="26"/>
                </a:lnTo>
                <a:lnTo>
                  <a:pt x="496" y="13"/>
                </a:lnTo>
                <a:lnTo>
                  <a:pt x="547" y="13"/>
                </a:lnTo>
                <a:lnTo>
                  <a:pt x="611" y="0"/>
                </a:lnTo>
                <a:lnTo>
                  <a:pt x="674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5038408" y="2559368"/>
            <a:ext cx="411162" cy="635000"/>
          </a:xfrm>
          <a:custGeom>
            <a:avLst/>
            <a:gdLst>
              <a:gd name="txL" fmla="*/ 0 w 649"/>
              <a:gd name="txT" fmla="*/ 0 h 1001"/>
              <a:gd name="txR" fmla="*/ 649 w 649"/>
              <a:gd name="txB" fmla="*/ 1001 h 1001"/>
            </a:gdLst>
            <a:ahLst/>
            <a:cxnLst>
              <a:cxn ang="0">
                <a:pos x="61408217" y="382701369"/>
              </a:cxn>
              <a:cxn ang="0">
                <a:pos x="50973318" y="397993387"/>
              </a:cxn>
              <a:cxn ang="0">
                <a:pos x="40938811" y="402822178"/>
              </a:cxn>
              <a:cxn ang="0">
                <a:pos x="25687172" y="387530160"/>
              </a:cxn>
              <a:cxn ang="0">
                <a:pos x="10435532" y="367409351"/>
              </a:cxn>
              <a:cxn ang="0">
                <a:pos x="0" y="346885719"/>
              </a:cxn>
              <a:cxn ang="0">
                <a:pos x="0" y="336825315"/>
              </a:cxn>
              <a:cxn ang="0">
                <a:pos x="5217766" y="321533297"/>
              </a:cxn>
              <a:cxn ang="0">
                <a:pos x="15251639" y="301009665"/>
              </a:cxn>
              <a:cxn ang="0">
                <a:pos x="25687172" y="285718282"/>
              </a:cxn>
              <a:cxn ang="0">
                <a:pos x="30503279" y="275657243"/>
              </a:cxn>
              <a:cxn ang="0">
                <a:pos x="35721045" y="260365859"/>
              </a:cxn>
              <a:cxn ang="0">
                <a:pos x="35721045" y="234610614"/>
              </a:cxn>
              <a:cxn ang="0">
                <a:pos x="35721045" y="204026578"/>
              </a:cxn>
              <a:cxn ang="0">
                <a:pos x="35721045" y="163382138"/>
              </a:cxn>
              <a:cxn ang="0">
                <a:pos x="35721045" y="117506718"/>
              </a:cxn>
              <a:cxn ang="0">
                <a:pos x="35721045" y="61168072"/>
              </a:cxn>
              <a:cxn ang="0">
                <a:pos x="35721045" y="0"/>
              </a:cxn>
              <a:cxn ang="0">
                <a:pos x="56190451" y="20523631"/>
              </a:cxn>
              <a:cxn ang="0">
                <a:pos x="76660490" y="41046628"/>
              </a:cxn>
              <a:cxn ang="0">
                <a:pos x="86694363" y="51107033"/>
              </a:cxn>
              <a:cxn ang="0">
                <a:pos x="97129895" y="56338646"/>
              </a:cxn>
              <a:cxn ang="0">
                <a:pos x="97129895" y="66399051"/>
              </a:cxn>
              <a:cxn ang="0">
                <a:pos x="97129895" y="81691069"/>
              </a:cxn>
              <a:cxn ang="0">
                <a:pos x="91912129" y="112275105"/>
              </a:cxn>
              <a:cxn ang="0">
                <a:pos x="91912129" y="148090754"/>
              </a:cxn>
              <a:cxn ang="0">
                <a:pos x="86694363" y="188734560"/>
              </a:cxn>
              <a:cxn ang="0">
                <a:pos x="81877622" y="219318596"/>
              </a:cxn>
              <a:cxn ang="0">
                <a:pos x="81877622" y="234610614"/>
              </a:cxn>
              <a:cxn ang="0">
                <a:pos x="86694363" y="244671019"/>
              </a:cxn>
              <a:cxn ang="0">
                <a:pos x="102347661" y="239842228"/>
              </a:cxn>
              <a:cxn ang="0">
                <a:pos x="127633174" y="229379001"/>
              </a:cxn>
              <a:cxn ang="0">
                <a:pos x="153320346" y="209258192"/>
              </a:cxn>
              <a:cxn ang="0">
                <a:pos x="194259157" y="183503581"/>
              </a:cxn>
              <a:cxn ang="0">
                <a:pos x="224763069" y="168211563"/>
              </a:cxn>
              <a:cxn ang="0">
                <a:pos x="245232475" y="158151159"/>
              </a:cxn>
              <a:cxn ang="0">
                <a:pos x="260484114" y="158151159"/>
              </a:cxn>
              <a:cxn ang="0">
                <a:pos x="255266348" y="168211563"/>
              </a:cxn>
              <a:cxn ang="0">
                <a:pos x="240014709" y="188734560"/>
              </a:cxn>
              <a:cxn ang="0">
                <a:pos x="214327537" y="219318596"/>
              </a:cxn>
              <a:cxn ang="0">
                <a:pos x="173789751" y="260365859"/>
              </a:cxn>
              <a:cxn ang="0">
                <a:pos x="132850940" y="295778686"/>
              </a:cxn>
              <a:cxn ang="0">
                <a:pos x="102347661" y="326362722"/>
              </a:cxn>
              <a:cxn ang="0">
                <a:pos x="81877622" y="352117333"/>
              </a:cxn>
              <a:cxn ang="0">
                <a:pos x="66224957" y="372238142"/>
              </a:cxn>
            </a:cxnLst>
            <a:rect l="txL" t="txT" r="txR" b="txB"/>
            <a:pathLst>
              <a:path w="649" h="1001">
                <a:moveTo>
                  <a:pt x="165" y="925"/>
                </a:moveTo>
                <a:lnTo>
                  <a:pt x="153" y="951"/>
                </a:lnTo>
                <a:lnTo>
                  <a:pt x="140" y="976"/>
                </a:lnTo>
                <a:lnTo>
                  <a:pt x="127" y="989"/>
                </a:lnTo>
                <a:lnTo>
                  <a:pt x="115" y="1001"/>
                </a:lnTo>
                <a:lnTo>
                  <a:pt x="102" y="1001"/>
                </a:lnTo>
                <a:lnTo>
                  <a:pt x="89" y="989"/>
                </a:lnTo>
                <a:lnTo>
                  <a:pt x="64" y="963"/>
                </a:lnTo>
                <a:lnTo>
                  <a:pt x="38" y="938"/>
                </a:lnTo>
                <a:lnTo>
                  <a:pt x="26" y="913"/>
                </a:lnTo>
                <a:lnTo>
                  <a:pt x="13" y="887"/>
                </a:lnTo>
                <a:lnTo>
                  <a:pt x="0" y="862"/>
                </a:lnTo>
                <a:lnTo>
                  <a:pt x="0" y="849"/>
                </a:lnTo>
                <a:lnTo>
                  <a:pt x="0" y="837"/>
                </a:lnTo>
                <a:lnTo>
                  <a:pt x="0" y="811"/>
                </a:lnTo>
                <a:lnTo>
                  <a:pt x="13" y="799"/>
                </a:lnTo>
                <a:lnTo>
                  <a:pt x="26" y="773"/>
                </a:lnTo>
                <a:lnTo>
                  <a:pt x="38" y="748"/>
                </a:lnTo>
                <a:lnTo>
                  <a:pt x="51" y="735"/>
                </a:lnTo>
                <a:lnTo>
                  <a:pt x="64" y="710"/>
                </a:lnTo>
                <a:lnTo>
                  <a:pt x="76" y="697"/>
                </a:lnTo>
                <a:lnTo>
                  <a:pt x="76" y="685"/>
                </a:lnTo>
                <a:lnTo>
                  <a:pt x="89" y="659"/>
                </a:lnTo>
                <a:lnTo>
                  <a:pt x="89" y="647"/>
                </a:lnTo>
                <a:lnTo>
                  <a:pt x="89" y="621"/>
                </a:lnTo>
                <a:lnTo>
                  <a:pt x="89" y="583"/>
                </a:lnTo>
                <a:lnTo>
                  <a:pt x="89" y="545"/>
                </a:lnTo>
                <a:lnTo>
                  <a:pt x="89" y="507"/>
                </a:lnTo>
                <a:lnTo>
                  <a:pt x="89" y="456"/>
                </a:lnTo>
                <a:lnTo>
                  <a:pt x="89" y="406"/>
                </a:lnTo>
                <a:lnTo>
                  <a:pt x="89" y="355"/>
                </a:lnTo>
                <a:lnTo>
                  <a:pt x="89" y="292"/>
                </a:lnTo>
                <a:lnTo>
                  <a:pt x="89" y="228"/>
                </a:lnTo>
                <a:lnTo>
                  <a:pt x="89" y="152"/>
                </a:lnTo>
                <a:lnTo>
                  <a:pt x="89" y="76"/>
                </a:lnTo>
                <a:lnTo>
                  <a:pt x="89" y="0"/>
                </a:lnTo>
                <a:lnTo>
                  <a:pt x="115" y="26"/>
                </a:lnTo>
                <a:lnTo>
                  <a:pt x="140" y="51"/>
                </a:lnTo>
                <a:lnTo>
                  <a:pt x="165" y="76"/>
                </a:lnTo>
                <a:lnTo>
                  <a:pt x="191" y="102"/>
                </a:lnTo>
                <a:lnTo>
                  <a:pt x="204" y="114"/>
                </a:lnTo>
                <a:lnTo>
                  <a:pt x="216" y="127"/>
                </a:lnTo>
                <a:lnTo>
                  <a:pt x="229" y="127"/>
                </a:lnTo>
                <a:lnTo>
                  <a:pt x="242" y="140"/>
                </a:lnTo>
                <a:lnTo>
                  <a:pt x="242" y="152"/>
                </a:lnTo>
                <a:lnTo>
                  <a:pt x="242" y="165"/>
                </a:lnTo>
                <a:lnTo>
                  <a:pt x="242" y="178"/>
                </a:lnTo>
                <a:lnTo>
                  <a:pt x="242" y="203"/>
                </a:lnTo>
                <a:lnTo>
                  <a:pt x="242" y="241"/>
                </a:lnTo>
                <a:lnTo>
                  <a:pt x="229" y="279"/>
                </a:lnTo>
                <a:lnTo>
                  <a:pt x="229" y="317"/>
                </a:lnTo>
                <a:lnTo>
                  <a:pt x="229" y="368"/>
                </a:lnTo>
                <a:lnTo>
                  <a:pt x="216" y="431"/>
                </a:lnTo>
                <a:lnTo>
                  <a:pt x="216" y="469"/>
                </a:lnTo>
                <a:lnTo>
                  <a:pt x="216" y="507"/>
                </a:lnTo>
                <a:lnTo>
                  <a:pt x="204" y="545"/>
                </a:lnTo>
                <a:lnTo>
                  <a:pt x="204" y="570"/>
                </a:lnTo>
                <a:lnTo>
                  <a:pt x="204" y="583"/>
                </a:lnTo>
                <a:lnTo>
                  <a:pt x="216" y="596"/>
                </a:lnTo>
                <a:lnTo>
                  <a:pt x="216" y="608"/>
                </a:lnTo>
                <a:lnTo>
                  <a:pt x="242" y="608"/>
                </a:lnTo>
                <a:lnTo>
                  <a:pt x="255" y="596"/>
                </a:lnTo>
                <a:lnTo>
                  <a:pt x="280" y="583"/>
                </a:lnTo>
                <a:lnTo>
                  <a:pt x="318" y="570"/>
                </a:lnTo>
                <a:lnTo>
                  <a:pt x="344" y="545"/>
                </a:lnTo>
                <a:lnTo>
                  <a:pt x="382" y="520"/>
                </a:lnTo>
                <a:lnTo>
                  <a:pt x="433" y="494"/>
                </a:lnTo>
                <a:lnTo>
                  <a:pt x="484" y="456"/>
                </a:lnTo>
                <a:lnTo>
                  <a:pt x="522" y="444"/>
                </a:lnTo>
                <a:lnTo>
                  <a:pt x="560" y="418"/>
                </a:lnTo>
                <a:lnTo>
                  <a:pt x="585" y="406"/>
                </a:lnTo>
                <a:lnTo>
                  <a:pt x="611" y="393"/>
                </a:lnTo>
                <a:lnTo>
                  <a:pt x="623" y="393"/>
                </a:lnTo>
                <a:lnTo>
                  <a:pt x="649" y="393"/>
                </a:lnTo>
                <a:lnTo>
                  <a:pt x="649" y="406"/>
                </a:lnTo>
                <a:lnTo>
                  <a:pt x="636" y="418"/>
                </a:lnTo>
                <a:lnTo>
                  <a:pt x="623" y="444"/>
                </a:lnTo>
                <a:lnTo>
                  <a:pt x="598" y="469"/>
                </a:lnTo>
                <a:lnTo>
                  <a:pt x="573" y="507"/>
                </a:lnTo>
                <a:lnTo>
                  <a:pt x="534" y="545"/>
                </a:lnTo>
                <a:lnTo>
                  <a:pt x="484" y="596"/>
                </a:lnTo>
                <a:lnTo>
                  <a:pt x="433" y="647"/>
                </a:lnTo>
                <a:lnTo>
                  <a:pt x="382" y="697"/>
                </a:lnTo>
                <a:lnTo>
                  <a:pt x="331" y="735"/>
                </a:lnTo>
                <a:lnTo>
                  <a:pt x="293" y="773"/>
                </a:lnTo>
                <a:lnTo>
                  <a:pt x="255" y="811"/>
                </a:lnTo>
                <a:lnTo>
                  <a:pt x="229" y="849"/>
                </a:lnTo>
                <a:lnTo>
                  <a:pt x="204" y="875"/>
                </a:lnTo>
                <a:lnTo>
                  <a:pt x="178" y="900"/>
                </a:lnTo>
                <a:lnTo>
                  <a:pt x="165" y="9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5174933" y="2454593"/>
            <a:ext cx="1025525" cy="595312"/>
          </a:xfrm>
          <a:custGeom>
            <a:avLst/>
            <a:gdLst>
              <a:gd name="txL" fmla="*/ 0 w 1616"/>
              <a:gd name="txT" fmla="*/ 0 h 937"/>
              <a:gd name="txR" fmla="*/ 1616 w 1616"/>
              <a:gd name="txB" fmla="*/ 937 h 937"/>
            </a:gdLst>
            <a:ahLst/>
            <a:cxnLst>
              <a:cxn ang="0">
                <a:pos x="0" y="25430051"/>
              </a:cxn>
              <a:cxn ang="0">
                <a:pos x="20539057" y="0"/>
              </a:cxn>
              <a:cxn ang="0">
                <a:pos x="31010074" y="10091078"/>
              </a:cxn>
              <a:cxn ang="0">
                <a:pos x="46313623" y="25430051"/>
              </a:cxn>
              <a:cxn ang="0">
                <a:pos x="66852680" y="35521765"/>
              </a:cxn>
              <a:cxn ang="0">
                <a:pos x="82156229" y="50860738"/>
              </a:cxn>
              <a:cxn ang="0">
                <a:pos x="102695287" y="66199076"/>
              </a:cxn>
              <a:cxn ang="0">
                <a:pos x="123234344" y="76694229"/>
              </a:cxn>
              <a:cxn ang="0">
                <a:pos x="143773401" y="92033202"/>
              </a:cxn>
              <a:cxn ang="0">
                <a:pos x="163909483" y="107372175"/>
              </a:cxn>
              <a:cxn ang="0">
                <a:pos x="210223106" y="138050121"/>
              </a:cxn>
              <a:cxn ang="0">
                <a:pos x="261369261" y="168727431"/>
              </a:cxn>
              <a:cxn ang="0">
                <a:pos x="312515417" y="199405377"/>
              </a:cxn>
              <a:cxn ang="0">
                <a:pos x="364064548" y="230083323"/>
              </a:cxn>
              <a:cxn ang="0">
                <a:pos x="389436138" y="245422296"/>
              </a:cxn>
              <a:cxn ang="0">
                <a:pos x="415210704" y="255513374"/>
              </a:cxn>
              <a:cxn ang="0">
                <a:pos x="440582294" y="270852347"/>
              </a:cxn>
              <a:cxn ang="0">
                <a:pos x="466356859" y="280943426"/>
              </a:cxn>
              <a:cxn ang="0">
                <a:pos x="492131425" y="291438579"/>
              </a:cxn>
              <a:cxn ang="0">
                <a:pos x="517503015" y="296282399"/>
              </a:cxn>
              <a:cxn ang="0">
                <a:pos x="538042072" y="306777552"/>
              </a:cxn>
              <a:cxn ang="0">
                <a:pos x="563816638" y="311621371"/>
              </a:cxn>
              <a:cxn ang="0">
                <a:pos x="584355695" y="316869266"/>
              </a:cxn>
              <a:cxn ang="0">
                <a:pos x="599659244" y="322116525"/>
              </a:cxn>
              <a:cxn ang="0">
                <a:pos x="614962793" y="327363784"/>
              </a:cxn>
              <a:cxn ang="0">
                <a:pos x="630266342" y="332207604"/>
              </a:cxn>
              <a:cxn ang="0">
                <a:pos x="635501850" y="332207604"/>
              </a:cxn>
              <a:cxn ang="0">
                <a:pos x="645569891" y="337455498"/>
              </a:cxn>
              <a:cxn ang="0">
                <a:pos x="650805400" y="342702757"/>
              </a:cxn>
              <a:cxn ang="0">
                <a:pos x="650805400" y="347546576"/>
              </a:cxn>
              <a:cxn ang="0">
                <a:pos x="645569891" y="352794471"/>
              </a:cxn>
              <a:cxn ang="0">
                <a:pos x="635501850" y="352794471"/>
              </a:cxn>
              <a:cxn ang="0">
                <a:pos x="630266342" y="358041730"/>
              </a:cxn>
              <a:cxn ang="0">
                <a:pos x="614962793" y="362885549"/>
              </a:cxn>
              <a:cxn ang="0">
                <a:pos x="599659244" y="362885549"/>
              </a:cxn>
              <a:cxn ang="0">
                <a:pos x="584355695" y="368133444"/>
              </a:cxn>
              <a:cxn ang="0">
                <a:pos x="563816638" y="373380703"/>
              </a:cxn>
              <a:cxn ang="0">
                <a:pos x="538042072" y="373380703"/>
              </a:cxn>
              <a:cxn ang="0">
                <a:pos x="517503015" y="378224522"/>
              </a:cxn>
              <a:cxn ang="0">
                <a:pos x="502199466" y="378224522"/>
              </a:cxn>
              <a:cxn ang="0">
                <a:pos x="481660408" y="378224522"/>
              </a:cxn>
              <a:cxn ang="0">
                <a:pos x="466356859" y="378224522"/>
              </a:cxn>
              <a:cxn ang="0">
                <a:pos x="456288818" y="378224522"/>
              </a:cxn>
              <a:cxn ang="0">
                <a:pos x="440582294" y="378224522"/>
              </a:cxn>
              <a:cxn ang="0">
                <a:pos x="435749761" y="378224522"/>
              </a:cxn>
              <a:cxn ang="0">
                <a:pos x="425278745" y="373380703"/>
              </a:cxn>
              <a:cxn ang="0">
                <a:pos x="420446212" y="368133444"/>
              </a:cxn>
              <a:cxn ang="0">
                <a:pos x="404739687" y="362885549"/>
              </a:cxn>
              <a:cxn ang="0">
                <a:pos x="394671646" y="352794471"/>
              </a:cxn>
              <a:cxn ang="0">
                <a:pos x="374132589" y="337455498"/>
              </a:cxn>
              <a:cxn ang="0">
                <a:pos x="353593532" y="322116525"/>
              </a:cxn>
              <a:cxn ang="0">
                <a:pos x="333054474" y="306777552"/>
              </a:cxn>
              <a:cxn ang="0">
                <a:pos x="307682884" y="286191320"/>
              </a:cxn>
              <a:cxn ang="0">
                <a:pos x="276672811" y="260761269"/>
              </a:cxn>
              <a:cxn ang="0">
                <a:pos x="246065712" y="234927142"/>
              </a:cxn>
              <a:cxn ang="0">
                <a:pos x="210223106" y="209497091"/>
              </a:cxn>
              <a:cxn ang="0">
                <a:pos x="174380499" y="178819145"/>
              </a:cxn>
              <a:cxn ang="0">
                <a:pos x="133302385" y="142893940"/>
              </a:cxn>
              <a:cxn ang="0">
                <a:pos x="92224270" y="107372175"/>
              </a:cxn>
              <a:cxn ang="0">
                <a:pos x="46313623" y="66199076"/>
              </a:cxn>
              <a:cxn ang="0">
                <a:pos x="0" y="25430051"/>
              </a:cxn>
            </a:cxnLst>
            <a:rect l="txL" t="txT" r="txR" b="txB"/>
            <a:pathLst>
              <a:path w="1616" h="937">
                <a:moveTo>
                  <a:pt x="0" y="63"/>
                </a:moveTo>
                <a:lnTo>
                  <a:pt x="51" y="0"/>
                </a:lnTo>
                <a:lnTo>
                  <a:pt x="77" y="25"/>
                </a:lnTo>
                <a:lnTo>
                  <a:pt x="115" y="63"/>
                </a:lnTo>
                <a:lnTo>
                  <a:pt x="166" y="88"/>
                </a:lnTo>
                <a:lnTo>
                  <a:pt x="204" y="126"/>
                </a:lnTo>
                <a:lnTo>
                  <a:pt x="255" y="164"/>
                </a:lnTo>
                <a:lnTo>
                  <a:pt x="306" y="190"/>
                </a:lnTo>
                <a:lnTo>
                  <a:pt x="357" y="228"/>
                </a:lnTo>
                <a:lnTo>
                  <a:pt x="407" y="266"/>
                </a:lnTo>
                <a:lnTo>
                  <a:pt x="522" y="342"/>
                </a:lnTo>
                <a:lnTo>
                  <a:pt x="649" y="418"/>
                </a:lnTo>
                <a:lnTo>
                  <a:pt x="776" y="494"/>
                </a:lnTo>
                <a:lnTo>
                  <a:pt x="904" y="570"/>
                </a:lnTo>
                <a:lnTo>
                  <a:pt x="967" y="608"/>
                </a:lnTo>
                <a:lnTo>
                  <a:pt x="1031" y="633"/>
                </a:lnTo>
                <a:lnTo>
                  <a:pt x="1094" y="671"/>
                </a:lnTo>
                <a:lnTo>
                  <a:pt x="1158" y="696"/>
                </a:lnTo>
                <a:lnTo>
                  <a:pt x="1222" y="722"/>
                </a:lnTo>
                <a:lnTo>
                  <a:pt x="1285" y="734"/>
                </a:lnTo>
                <a:lnTo>
                  <a:pt x="1336" y="760"/>
                </a:lnTo>
                <a:lnTo>
                  <a:pt x="1400" y="772"/>
                </a:lnTo>
                <a:lnTo>
                  <a:pt x="1451" y="785"/>
                </a:lnTo>
                <a:lnTo>
                  <a:pt x="1489" y="798"/>
                </a:lnTo>
                <a:lnTo>
                  <a:pt x="1527" y="811"/>
                </a:lnTo>
                <a:lnTo>
                  <a:pt x="1565" y="823"/>
                </a:lnTo>
                <a:lnTo>
                  <a:pt x="1578" y="823"/>
                </a:lnTo>
                <a:lnTo>
                  <a:pt x="1603" y="836"/>
                </a:lnTo>
                <a:lnTo>
                  <a:pt x="1616" y="849"/>
                </a:lnTo>
                <a:lnTo>
                  <a:pt x="1616" y="861"/>
                </a:lnTo>
                <a:lnTo>
                  <a:pt x="1603" y="874"/>
                </a:lnTo>
                <a:lnTo>
                  <a:pt x="1578" y="874"/>
                </a:lnTo>
                <a:lnTo>
                  <a:pt x="1565" y="887"/>
                </a:lnTo>
                <a:lnTo>
                  <a:pt x="1527" y="899"/>
                </a:lnTo>
                <a:lnTo>
                  <a:pt x="1489" y="899"/>
                </a:lnTo>
                <a:lnTo>
                  <a:pt x="1451" y="912"/>
                </a:lnTo>
                <a:lnTo>
                  <a:pt x="1400" y="925"/>
                </a:lnTo>
                <a:lnTo>
                  <a:pt x="1336" y="925"/>
                </a:lnTo>
                <a:lnTo>
                  <a:pt x="1285" y="937"/>
                </a:lnTo>
                <a:lnTo>
                  <a:pt x="1247" y="937"/>
                </a:lnTo>
                <a:lnTo>
                  <a:pt x="1196" y="937"/>
                </a:lnTo>
                <a:lnTo>
                  <a:pt x="1158" y="937"/>
                </a:lnTo>
                <a:lnTo>
                  <a:pt x="1133" y="937"/>
                </a:lnTo>
                <a:lnTo>
                  <a:pt x="1094" y="937"/>
                </a:lnTo>
                <a:lnTo>
                  <a:pt x="1082" y="937"/>
                </a:lnTo>
                <a:lnTo>
                  <a:pt x="1056" y="925"/>
                </a:lnTo>
                <a:lnTo>
                  <a:pt x="1044" y="912"/>
                </a:lnTo>
                <a:lnTo>
                  <a:pt x="1005" y="899"/>
                </a:lnTo>
                <a:lnTo>
                  <a:pt x="980" y="874"/>
                </a:lnTo>
                <a:lnTo>
                  <a:pt x="929" y="836"/>
                </a:lnTo>
                <a:lnTo>
                  <a:pt x="878" y="798"/>
                </a:lnTo>
                <a:lnTo>
                  <a:pt x="827" y="760"/>
                </a:lnTo>
                <a:lnTo>
                  <a:pt x="764" y="709"/>
                </a:lnTo>
                <a:lnTo>
                  <a:pt x="687" y="646"/>
                </a:lnTo>
                <a:lnTo>
                  <a:pt x="611" y="582"/>
                </a:lnTo>
                <a:lnTo>
                  <a:pt x="522" y="519"/>
                </a:lnTo>
                <a:lnTo>
                  <a:pt x="433" y="443"/>
                </a:lnTo>
                <a:lnTo>
                  <a:pt x="331" y="354"/>
                </a:lnTo>
                <a:lnTo>
                  <a:pt x="229" y="266"/>
                </a:lnTo>
                <a:lnTo>
                  <a:pt x="115" y="164"/>
                </a:lnTo>
                <a:lnTo>
                  <a:pt x="0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16280" y="1460364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衰</a:t>
            </a:r>
          </a:p>
        </p:txBody>
      </p:sp>
      <p:sp>
        <p:nvSpPr>
          <p:cNvPr id="25" name="矩形 24"/>
          <p:cNvSpPr/>
          <p:nvPr/>
        </p:nvSpPr>
        <p:spPr>
          <a:xfrm>
            <a:off x="503555" y="630419"/>
            <a:ext cx="19227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shuāi</a:t>
            </a:r>
          </a:p>
        </p:txBody>
      </p:sp>
      <p:pic>
        <p:nvPicPr>
          <p:cNvPr id="4099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45835" y="3015622"/>
            <a:ext cx="3518528" cy="1577360"/>
            <a:chOff x="545835" y="3015622"/>
            <a:chExt cx="3518528" cy="1577360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567101" y="301562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上中下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67101" y="3745392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兴衰   未老先衰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835" y="3375984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S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亠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52496" y="4131317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36146" y="1551467"/>
            <a:ext cx="1698625" cy="940911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上窄下宽，“口” 要扁、有一长横贯穿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550670"/>
            <a:ext cx="1837690" cy="130873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下边长撇和捺舒展、长撇下的竖提要短。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60565" y="291115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易错提示：中部不要少一横哦！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4689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55" name="Freeform 51"/>
          <p:cNvSpPr/>
          <p:nvPr/>
        </p:nvSpPr>
        <p:spPr>
          <a:xfrm>
            <a:off x="5070793" y="1721168"/>
            <a:ext cx="622300" cy="185737"/>
          </a:xfrm>
          <a:custGeom>
            <a:avLst/>
            <a:gdLst>
              <a:gd name="txL" fmla="*/ 0 w 980"/>
              <a:gd name="txT" fmla="*/ 0 h 291"/>
              <a:gd name="txR" fmla="*/ 980 w 980"/>
              <a:gd name="txB" fmla="*/ 291 h 291"/>
            </a:gdLst>
            <a:ahLst/>
            <a:cxnLst>
              <a:cxn ang="0">
                <a:pos x="395160500" y="30961911"/>
              </a:cxn>
              <a:cxn ang="0">
                <a:pos x="389918575" y="36257650"/>
              </a:cxn>
              <a:cxn ang="0">
                <a:pos x="379434725" y="41146171"/>
              </a:cxn>
              <a:cxn ang="0">
                <a:pos x="364112175" y="46442548"/>
              </a:cxn>
              <a:cxn ang="0">
                <a:pos x="343547700" y="51738286"/>
              </a:cxn>
              <a:cxn ang="0">
                <a:pos x="322983225" y="56627445"/>
              </a:cxn>
              <a:cxn ang="0">
                <a:pos x="292338125" y="67219561"/>
              </a:cxn>
              <a:cxn ang="0">
                <a:pos x="261693025" y="72108082"/>
              </a:cxn>
              <a:cxn ang="0">
                <a:pos x="220564075" y="82700197"/>
              </a:cxn>
              <a:cxn ang="0">
                <a:pos x="189918975" y="92885095"/>
              </a:cxn>
              <a:cxn ang="0">
                <a:pos x="158870650" y="103069993"/>
              </a:cxn>
              <a:cxn ang="0">
                <a:pos x="133467475" y="108365731"/>
              </a:cxn>
              <a:cxn ang="0">
                <a:pos x="112903000" y="113662108"/>
              </a:cxn>
              <a:cxn ang="0">
                <a:pos x="97580450" y="118550629"/>
              </a:cxn>
              <a:cxn ang="0">
                <a:pos x="87096600" y="118550629"/>
              </a:cxn>
              <a:cxn ang="0">
                <a:pos x="77015975" y="118550629"/>
              </a:cxn>
              <a:cxn ang="0">
                <a:pos x="61693425" y="118550629"/>
              </a:cxn>
              <a:cxn ang="0">
                <a:pos x="30645100" y="108365731"/>
              </a:cxn>
              <a:cxn ang="0">
                <a:pos x="20564475" y="98180834"/>
              </a:cxn>
              <a:cxn ang="0">
                <a:pos x="5241925" y="92885095"/>
              </a:cxn>
              <a:cxn ang="0">
                <a:pos x="5241925" y="82700197"/>
              </a:cxn>
              <a:cxn ang="0">
                <a:pos x="15322550" y="82700197"/>
              </a:cxn>
              <a:cxn ang="0">
                <a:pos x="30645100" y="77404459"/>
              </a:cxn>
              <a:cxn ang="0">
                <a:pos x="51209575" y="72108082"/>
              </a:cxn>
              <a:cxn ang="0">
                <a:pos x="82257900" y="67219561"/>
              </a:cxn>
              <a:cxn ang="0">
                <a:pos x="118144925" y="61923184"/>
              </a:cxn>
              <a:cxn ang="0">
                <a:pos x="164112575" y="46442548"/>
              </a:cxn>
              <a:cxn ang="0">
                <a:pos x="215322150" y="30961911"/>
              </a:cxn>
              <a:cxn ang="0">
                <a:pos x="271773650" y="15480636"/>
              </a:cxn>
              <a:cxn ang="0">
                <a:pos x="307660675" y="4888521"/>
              </a:cxn>
              <a:cxn ang="0">
                <a:pos x="333467075" y="0"/>
              </a:cxn>
              <a:cxn ang="0">
                <a:pos x="348789625" y="0"/>
              </a:cxn>
              <a:cxn ang="0">
                <a:pos x="359273475" y="0"/>
              </a:cxn>
              <a:cxn ang="0">
                <a:pos x="374596025" y="4888521"/>
              </a:cxn>
              <a:cxn ang="0">
                <a:pos x="389918575" y="15480636"/>
              </a:cxn>
              <a:cxn ang="0">
                <a:pos x="395160500" y="30961911"/>
              </a:cxn>
            </a:cxnLst>
            <a:rect l="txL" t="txT" r="txR" b="txB"/>
            <a:pathLst>
              <a:path w="980" h="291">
                <a:moveTo>
                  <a:pt x="980" y="76"/>
                </a:moveTo>
                <a:lnTo>
                  <a:pt x="980" y="76"/>
                </a:lnTo>
                <a:lnTo>
                  <a:pt x="967" y="76"/>
                </a:lnTo>
                <a:lnTo>
                  <a:pt x="967" y="89"/>
                </a:lnTo>
                <a:lnTo>
                  <a:pt x="954" y="89"/>
                </a:lnTo>
                <a:lnTo>
                  <a:pt x="941" y="101"/>
                </a:lnTo>
                <a:lnTo>
                  <a:pt x="916" y="101"/>
                </a:lnTo>
                <a:lnTo>
                  <a:pt x="903" y="114"/>
                </a:lnTo>
                <a:lnTo>
                  <a:pt x="878" y="114"/>
                </a:lnTo>
                <a:lnTo>
                  <a:pt x="852" y="127"/>
                </a:lnTo>
                <a:lnTo>
                  <a:pt x="827" y="127"/>
                </a:lnTo>
                <a:lnTo>
                  <a:pt x="801" y="139"/>
                </a:lnTo>
                <a:lnTo>
                  <a:pt x="763" y="152"/>
                </a:lnTo>
                <a:lnTo>
                  <a:pt x="725" y="165"/>
                </a:lnTo>
                <a:lnTo>
                  <a:pt x="687" y="165"/>
                </a:lnTo>
                <a:lnTo>
                  <a:pt x="649" y="177"/>
                </a:lnTo>
                <a:lnTo>
                  <a:pt x="598" y="190"/>
                </a:lnTo>
                <a:lnTo>
                  <a:pt x="547" y="203"/>
                </a:lnTo>
                <a:lnTo>
                  <a:pt x="509" y="215"/>
                </a:lnTo>
                <a:lnTo>
                  <a:pt x="471" y="228"/>
                </a:lnTo>
                <a:lnTo>
                  <a:pt x="433" y="241"/>
                </a:lnTo>
                <a:lnTo>
                  <a:pt x="394" y="253"/>
                </a:lnTo>
                <a:lnTo>
                  <a:pt x="369" y="253"/>
                </a:lnTo>
                <a:lnTo>
                  <a:pt x="331" y="266"/>
                </a:lnTo>
                <a:lnTo>
                  <a:pt x="305" y="266"/>
                </a:lnTo>
                <a:lnTo>
                  <a:pt x="280" y="279"/>
                </a:lnTo>
                <a:lnTo>
                  <a:pt x="267" y="279"/>
                </a:lnTo>
                <a:lnTo>
                  <a:pt x="242" y="291"/>
                </a:lnTo>
                <a:lnTo>
                  <a:pt x="229" y="291"/>
                </a:lnTo>
                <a:lnTo>
                  <a:pt x="216" y="291"/>
                </a:lnTo>
                <a:lnTo>
                  <a:pt x="204" y="291"/>
                </a:lnTo>
                <a:lnTo>
                  <a:pt x="191" y="291"/>
                </a:lnTo>
                <a:lnTo>
                  <a:pt x="178" y="291"/>
                </a:lnTo>
                <a:lnTo>
                  <a:pt x="153" y="291"/>
                </a:lnTo>
                <a:lnTo>
                  <a:pt x="127" y="279"/>
                </a:lnTo>
                <a:lnTo>
                  <a:pt x="76" y="266"/>
                </a:lnTo>
                <a:lnTo>
                  <a:pt x="64" y="253"/>
                </a:lnTo>
                <a:lnTo>
                  <a:pt x="51" y="241"/>
                </a:lnTo>
                <a:lnTo>
                  <a:pt x="25" y="241"/>
                </a:lnTo>
                <a:lnTo>
                  <a:pt x="13" y="228"/>
                </a:lnTo>
                <a:lnTo>
                  <a:pt x="0" y="215"/>
                </a:lnTo>
                <a:lnTo>
                  <a:pt x="13" y="203"/>
                </a:lnTo>
                <a:lnTo>
                  <a:pt x="25" y="203"/>
                </a:lnTo>
                <a:lnTo>
                  <a:pt x="38" y="203"/>
                </a:lnTo>
                <a:lnTo>
                  <a:pt x="51" y="190"/>
                </a:lnTo>
                <a:lnTo>
                  <a:pt x="76" y="190"/>
                </a:lnTo>
                <a:lnTo>
                  <a:pt x="102" y="190"/>
                </a:lnTo>
                <a:lnTo>
                  <a:pt x="127" y="177"/>
                </a:lnTo>
                <a:lnTo>
                  <a:pt x="165" y="177"/>
                </a:lnTo>
                <a:lnTo>
                  <a:pt x="204" y="165"/>
                </a:lnTo>
                <a:lnTo>
                  <a:pt x="242" y="152"/>
                </a:lnTo>
                <a:lnTo>
                  <a:pt x="293" y="152"/>
                </a:lnTo>
                <a:lnTo>
                  <a:pt x="343" y="127"/>
                </a:lnTo>
                <a:lnTo>
                  <a:pt x="407" y="114"/>
                </a:lnTo>
                <a:lnTo>
                  <a:pt x="471" y="101"/>
                </a:lnTo>
                <a:lnTo>
                  <a:pt x="534" y="76"/>
                </a:lnTo>
                <a:lnTo>
                  <a:pt x="611" y="51"/>
                </a:lnTo>
                <a:lnTo>
                  <a:pt x="674" y="38"/>
                </a:lnTo>
                <a:lnTo>
                  <a:pt x="725" y="25"/>
                </a:lnTo>
                <a:lnTo>
                  <a:pt x="763" y="12"/>
                </a:lnTo>
                <a:lnTo>
                  <a:pt x="801" y="0"/>
                </a:lnTo>
                <a:lnTo>
                  <a:pt x="827" y="0"/>
                </a:lnTo>
                <a:lnTo>
                  <a:pt x="852" y="0"/>
                </a:lnTo>
                <a:lnTo>
                  <a:pt x="865" y="0"/>
                </a:lnTo>
                <a:lnTo>
                  <a:pt x="878" y="0"/>
                </a:lnTo>
                <a:lnTo>
                  <a:pt x="891" y="0"/>
                </a:lnTo>
                <a:lnTo>
                  <a:pt x="903" y="12"/>
                </a:lnTo>
                <a:lnTo>
                  <a:pt x="929" y="12"/>
                </a:lnTo>
                <a:lnTo>
                  <a:pt x="954" y="25"/>
                </a:lnTo>
                <a:lnTo>
                  <a:pt x="967" y="38"/>
                </a:lnTo>
                <a:lnTo>
                  <a:pt x="967" y="63"/>
                </a:lnTo>
                <a:lnTo>
                  <a:pt x="980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6" name="Freeform 52"/>
          <p:cNvSpPr/>
          <p:nvPr/>
        </p:nvSpPr>
        <p:spPr>
          <a:xfrm>
            <a:off x="4843780" y="2156143"/>
            <a:ext cx="904875" cy="257175"/>
          </a:xfrm>
          <a:custGeom>
            <a:avLst/>
            <a:gdLst>
              <a:gd name="txL" fmla="*/ 0 w 1425"/>
              <a:gd name="txT" fmla="*/ 0 h 406"/>
              <a:gd name="txR" fmla="*/ 1425 w 1425"/>
              <a:gd name="txB" fmla="*/ 406 h 406"/>
            </a:gdLst>
            <a:ahLst/>
            <a:cxnLst>
              <a:cxn ang="0">
                <a:pos x="20564475" y="132409653"/>
              </a:cxn>
              <a:cxn ang="0">
                <a:pos x="4838700" y="121977596"/>
              </a:cxn>
              <a:cxn ang="0">
                <a:pos x="0" y="111946504"/>
              </a:cxn>
              <a:cxn ang="0">
                <a:pos x="10080625" y="106730159"/>
              </a:cxn>
              <a:cxn ang="0">
                <a:pos x="20564475" y="101513814"/>
              </a:cxn>
              <a:cxn ang="0">
                <a:pos x="41128950" y="96699067"/>
              </a:cxn>
              <a:cxn ang="0">
                <a:pos x="77015975" y="91482722"/>
              </a:cxn>
              <a:cxn ang="0">
                <a:pos x="97177225" y="91482722"/>
              </a:cxn>
              <a:cxn ang="0">
                <a:pos x="107661075" y="91482722"/>
              </a:cxn>
              <a:cxn ang="0">
                <a:pos x="122983625" y="86267010"/>
              </a:cxn>
              <a:cxn ang="0">
                <a:pos x="143548100" y="81452263"/>
              </a:cxn>
              <a:cxn ang="0">
                <a:pos x="174193200" y="76235918"/>
              </a:cxn>
              <a:cxn ang="0">
                <a:pos x="210080225" y="66204826"/>
              </a:cxn>
              <a:cxn ang="0">
                <a:pos x="251209175" y="60988481"/>
              </a:cxn>
              <a:cxn ang="0">
                <a:pos x="297580050" y="45741678"/>
              </a:cxn>
              <a:cxn ang="0">
                <a:pos x="348789625" y="35710586"/>
              </a:cxn>
              <a:cxn ang="0">
                <a:pos x="399999200" y="25277895"/>
              </a:cxn>
              <a:cxn ang="0">
                <a:pos x="441128150" y="15247437"/>
              </a:cxn>
              <a:cxn ang="0">
                <a:pos x="471773250" y="10031092"/>
              </a:cxn>
              <a:cxn ang="0">
                <a:pos x="502821575" y="5216345"/>
              </a:cxn>
              <a:cxn ang="0">
                <a:pos x="522982825" y="0"/>
              </a:cxn>
              <a:cxn ang="0">
                <a:pos x="543547300" y="0"/>
              </a:cxn>
              <a:cxn ang="0">
                <a:pos x="554031150" y="0"/>
              </a:cxn>
              <a:cxn ang="0">
                <a:pos x="569353700" y="10031092"/>
              </a:cxn>
              <a:cxn ang="0">
                <a:pos x="574595625" y="20463149"/>
              </a:cxn>
              <a:cxn ang="0">
                <a:pos x="564111775" y="30494241"/>
              </a:cxn>
              <a:cxn ang="0">
                <a:pos x="543547300" y="35710586"/>
              </a:cxn>
              <a:cxn ang="0">
                <a:pos x="518144125" y="45741678"/>
              </a:cxn>
              <a:cxn ang="0">
                <a:pos x="477015175" y="55772769"/>
              </a:cxn>
              <a:cxn ang="0">
                <a:pos x="430644300" y="71019573"/>
              </a:cxn>
              <a:cxn ang="0">
                <a:pos x="374192800" y="86267010"/>
              </a:cxn>
              <a:cxn ang="0">
                <a:pos x="302418750" y="106730159"/>
              </a:cxn>
              <a:cxn ang="0">
                <a:pos x="245967250" y="121977596"/>
              </a:cxn>
              <a:cxn ang="0">
                <a:pos x="210080225" y="132409653"/>
              </a:cxn>
              <a:cxn ang="0">
                <a:pos x="179435125" y="142440744"/>
              </a:cxn>
              <a:cxn ang="0">
                <a:pos x="153628725" y="147656456"/>
              </a:cxn>
              <a:cxn ang="0">
                <a:pos x="128225550" y="152471836"/>
              </a:cxn>
              <a:cxn ang="0">
                <a:pos x="112903000" y="157687548"/>
              </a:cxn>
              <a:cxn ang="0">
                <a:pos x="97177225" y="162903893"/>
              </a:cxn>
              <a:cxn ang="0">
                <a:pos x="87096600" y="162903893"/>
              </a:cxn>
              <a:cxn ang="0">
                <a:pos x="71774050" y="162903893"/>
              </a:cxn>
              <a:cxn ang="0">
                <a:pos x="45967650" y="152471836"/>
              </a:cxn>
            </a:cxnLst>
            <a:rect l="txL" t="txT" r="txR" b="txB"/>
            <a:pathLst>
              <a:path w="1425" h="406">
                <a:moveTo>
                  <a:pt x="89" y="355"/>
                </a:moveTo>
                <a:lnTo>
                  <a:pt x="51" y="330"/>
                </a:lnTo>
                <a:lnTo>
                  <a:pt x="25" y="317"/>
                </a:lnTo>
                <a:lnTo>
                  <a:pt x="12" y="304"/>
                </a:lnTo>
                <a:lnTo>
                  <a:pt x="0" y="292"/>
                </a:lnTo>
                <a:lnTo>
                  <a:pt x="0" y="279"/>
                </a:lnTo>
                <a:lnTo>
                  <a:pt x="12" y="279"/>
                </a:lnTo>
                <a:lnTo>
                  <a:pt x="25" y="266"/>
                </a:lnTo>
                <a:lnTo>
                  <a:pt x="38" y="266"/>
                </a:lnTo>
                <a:lnTo>
                  <a:pt x="51" y="253"/>
                </a:lnTo>
                <a:lnTo>
                  <a:pt x="76" y="253"/>
                </a:lnTo>
                <a:lnTo>
                  <a:pt x="102" y="241"/>
                </a:lnTo>
                <a:lnTo>
                  <a:pt x="152" y="241"/>
                </a:lnTo>
                <a:lnTo>
                  <a:pt x="191" y="228"/>
                </a:lnTo>
                <a:lnTo>
                  <a:pt x="216" y="228"/>
                </a:lnTo>
                <a:lnTo>
                  <a:pt x="241" y="228"/>
                </a:lnTo>
                <a:lnTo>
                  <a:pt x="254" y="228"/>
                </a:lnTo>
                <a:lnTo>
                  <a:pt x="267" y="228"/>
                </a:lnTo>
                <a:lnTo>
                  <a:pt x="292" y="228"/>
                </a:lnTo>
                <a:lnTo>
                  <a:pt x="305" y="215"/>
                </a:lnTo>
                <a:lnTo>
                  <a:pt x="331" y="215"/>
                </a:lnTo>
                <a:lnTo>
                  <a:pt x="356" y="203"/>
                </a:lnTo>
                <a:lnTo>
                  <a:pt x="394" y="203"/>
                </a:lnTo>
                <a:lnTo>
                  <a:pt x="432" y="190"/>
                </a:lnTo>
                <a:lnTo>
                  <a:pt x="470" y="177"/>
                </a:lnTo>
                <a:lnTo>
                  <a:pt x="521" y="165"/>
                </a:lnTo>
                <a:lnTo>
                  <a:pt x="572" y="152"/>
                </a:lnTo>
                <a:lnTo>
                  <a:pt x="623" y="152"/>
                </a:lnTo>
                <a:lnTo>
                  <a:pt x="674" y="127"/>
                </a:lnTo>
                <a:lnTo>
                  <a:pt x="738" y="114"/>
                </a:lnTo>
                <a:lnTo>
                  <a:pt x="801" y="101"/>
                </a:lnTo>
                <a:lnTo>
                  <a:pt x="865" y="89"/>
                </a:lnTo>
                <a:lnTo>
                  <a:pt x="928" y="76"/>
                </a:lnTo>
                <a:lnTo>
                  <a:pt x="992" y="63"/>
                </a:lnTo>
                <a:lnTo>
                  <a:pt x="1043" y="51"/>
                </a:lnTo>
                <a:lnTo>
                  <a:pt x="1094" y="38"/>
                </a:lnTo>
                <a:lnTo>
                  <a:pt x="1132" y="25"/>
                </a:lnTo>
                <a:lnTo>
                  <a:pt x="1170" y="25"/>
                </a:lnTo>
                <a:lnTo>
                  <a:pt x="1208" y="13"/>
                </a:lnTo>
                <a:lnTo>
                  <a:pt x="1247" y="13"/>
                </a:lnTo>
                <a:lnTo>
                  <a:pt x="1272" y="0"/>
                </a:lnTo>
                <a:lnTo>
                  <a:pt x="1297" y="0"/>
                </a:lnTo>
                <a:lnTo>
                  <a:pt x="1323" y="0"/>
                </a:lnTo>
                <a:lnTo>
                  <a:pt x="1348" y="0"/>
                </a:lnTo>
                <a:lnTo>
                  <a:pt x="1361" y="0"/>
                </a:lnTo>
                <a:lnTo>
                  <a:pt x="1374" y="0"/>
                </a:lnTo>
                <a:lnTo>
                  <a:pt x="1399" y="13"/>
                </a:lnTo>
                <a:lnTo>
                  <a:pt x="1412" y="25"/>
                </a:lnTo>
                <a:lnTo>
                  <a:pt x="1425" y="38"/>
                </a:lnTo>
                <a:lnTo>
                  <a:pt x="1425" y="51"/>
                </a:lnTo>
                <a:lnTo>
                  <a:pt x="1412" y="63"/>
                </a:lnTo>
                <a:lnTo>
                  <a:pt x="1399" y="76"/>
                </a:lnTo>
                <a:lnTo>
                  <a:pt x="1374" y="76"/>
                </a:lnTo>
                <a:lnTo>
                  <a:pt x="1348" y="89"/>
                </a:lnTo>
                <a:lnTo>
                  <a:pt x="1323" y="101"/>
                </a:lnTo>
                <a:lnTo>
                  <a:pt x="1285" y="114"/>
                </a:lnTo>
                <a:lnTo>
                  <a:pt x="1234" y="127"/>
                </a:lnTo>
                <a:lnTo>
                  <a:pt x="1183" y="139"/>
                </a:lnTo>
                <a:lnTo>
                  <a:pt x="1132" y="152"/>
                </a:lnTo>
                <a:lnTo>
                  <a:pt x="1068" y="177"/>
                </a:lnTo>
                <a:lnTo>
                  <a:pt x="1005" y="190"/>
                </a:lnTo>
                <a:lnTo>
                  <a:pt x="928" y="215"/>
                </a:lnTo>
                <a:lnTo>
                  <a:pt x="839" y="228"/>
                </a:lnTo>
                <a:lnTo>
                  <a:pt x="750" y="266"/>
                </a:lnTo>
                <a:lnTo>
                  <a:pt x="661" y="292"/>
                </a:lnTo>
                <a:lnTo>
                  <a:pt x="610" y="304"/>
                </a:lnTo>
                <a:lnTo>
                  <a:pt x="560" y="317"/>
                </a:lnTo>
                <a:lnTo>
                  <a:pt x="521" y="330"/>
                </a:lnTo>
                <a:lnTo>
                  <a:pt x="483" y="342"/>
                </a:lnTo>
                <a:lnTo>
                  <a:pt x="445" y="355"/>
                </a:lnTo>
                <a:lnTo>
                  <a:pt x="407" y="368"/>
                </a:lnTo>
                <a:lnTo>
                  <a:pt x="381" y="368"/>
                </a:lnTo>
                <a:lnTo>
                  <a:pt x="343" y="380"/>
                </a:lnTo>
                <a:lnTo>
                  <a:pt x="318" y="380"/>
                </a:lnTo>
                <a:lnTo>
                  <a:pt x="292" y="393"/>
                </a:lnTo>
                <a:lnTo>
                  <a:pt x="280" y="393"/>
                </a:lnTo>
                <a:lnTo>
                  <a:pt x="254" y="406"/>
                </a:lnTo>
                <a:lnTo>
                  <a:pt x="241" y="406"/>
                </a:lnTo>
                <a:lnTo>
                  <a:pt x="229" y="406"/>
                </a:lnTo>
                <a:lnTo>
                  <a:pt x="216" y="406"/>
                </a:lnTo>
                <a:lnTo>
                  <a:pt x="203" y="406"/>
                </a:lnTo>
                <a:lnTo>
                  <a:pt x="178" y="406"/>
                </a:lnTo>
                <a:lnTo>
                  <a:pt x="152" y="393"/>
                </a:lnTo>
                <a:lnTo>
                  <a:pt x="114" y="380"/>
                </a:lnTo>
                <a:lnTo>
                  <a:pt x="89" y="3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7" name="Freeform 53"/>
          <p:cNvSpPr/>
          <p:nvPr/>
        </p:nvSpPr>
        <p:spPr>
          <a:xfrm>
            <a:off x="5288280" y="1833880"/>
            <a:ext cx="177800" cy="1208088"/>
          </a:xfrm>
          <a:custGeom>
            <a:avLst/>
            <a:gdLst>
              <a:gd name="txL" fmla="*/ 0 w 280"/>
              <a:gd name="txT" fmla="*/ 0 h 1901"/>
              <a:gd name="txR" fmla="*/ 280 w 280"/>
              <a:gd name="txB" fmla="*/ 1901 h 1901"/>
            </a:gdLst>
            <a:ahLst/>
            <a:cxnLst>
              <a:cxn ang="0">
                <a:pos x="61693425" y="721701349"/>
              </a:cxn>
              <a:cxn ang="0">
                <a:pos x="56451500" y="747144280"/>
              </a:cxn>
              <a:cxn ang="0">
                <a:pos x="51612800" y="762491001"/>
              </a:cxn>
              <a:cxn ang="0">
                <a:pos x="46370875" y="767741513"/>
              </a:cxn>
              <a:cxn ang="0">
                <a:pos x="41128950" y="762491001"/>
              </a:cxn>
              <a:cxn ang="0">
                <a:pos x="31048325" y="752394791"/>
              </a:cxn>
              <a:cxn ang="0">
                <a:pos x="25806400" y="742297947"/>
              </a:cxn>
              <a:cxn ang="0">
                <a:pos x="10483850" y="716450837"/>
              </a:cxn>
              <a:cxn ang="0">
                <a:pos x="0" y="691007906"/>
              </a:cxn>
              <a:cxn ang="0">
                <a:pos x="0" y="680507518"/>
              </a:cxn>
              <a:cxn ang="0">
                <a:pos x="5241925" y="670410673"/>
              </a:cxn>
              <a:cxn ang="0">
                <a:pos x="5241925" y="649814076"/>
              </a:cxn>
              <a:cxn ang="0">
                <a:pos x="10483850" y="624370510"/>
              </a:cxn>
              <a:cxn ang="0">
                <a:pos x="20564475" y="593677067"/>
              </a:cxn>
              <a:cxn ang="0">
                <a:pos x="25806400" y="547636903"/>
              </a:cxn>
              <a:cxn ang="0">
                <a:pos x="31048325" y="496346228"/>
              </a:cxn>
              <a:cxn ang="0">
                <a:pos x="36290250" y="434959343"/>
              </a:cxn>
              <a:cxn ang="0">
                <a:pos x="41128950" y="363475613"/>
              </a:cxn>
              <a:cxn ang="0">
                <a:pos x="41128950" y="302088728"/>
              </a:cxn>
              <a:cxn ang="0">
                <a:pos x="46370875" y="256048564"/>
              </a:cxn>
              <a:cxn ang="0">
                <a:pos x="46370875" y="220104609"/>
              </a:cxn>
              <a:cxn ang="0">
                <a:pos x="46370875" y="204757888"/>
              </a:cxn>
              <a:cxn ang="0">
                <a:pos x="46370875" y="189411167"/>
              </a:cxn>
              <a:cxn ang="0">
                <a:pos x="46370875" y="168814569"/>
              </a:cxn>
              <a:cxn ang="0">
                <a:pos x="46370875" y="148620880"/>
              </a:cxn>
              <a:cxn ang="0">
                <a:pos x="41128950" y="122773770"/>
              </a:cxn>
              <a:cxn ang="0">
                <a:pos x="41128950" y="76733606"/>
              </a:cxn>
              <a:cxn ang="0">
                <a:pos x="36290250" y="0"/>
              </a:cxn>
              <a:cxn ang="0">
                <a:pos x="66935350" y="25847109"/>
              </a:cxn>
              <a:cxn ang="0">
                <a:pos x="87499825" y="46040164"/>
              </a:cxn>
              <a:cxn ang="0">
                <a:pos x="102822375" y="61386885"/>
              </a:cxn>
              <a:cxn ang="0">
                <a:pos x="108064300" y="71887273"/>
              </a:cxn>
              <a:cxn ang="0">
                <a:pos x="108064300" y="81984118"/>
              </a:cxn>
              <a:cxn ang="0">
                <a:pos x="112903000" y="107427049"/>
              </a:cxn>
              <a:cxn ang="0">
                <a:pos x="108064300" y="138120491"/>
              </a:cxn>
              <a:cxn ang="0">
                <a:pos x="108064300" y="179314958"/>
              </a:cxn>
              <a:cxn ang="0">
                <a:pos x="102822375" y="276241618"/>
              </a:cxn>
              <a:cxn ang="0">
                <a:pos x="92338525" y="378822334"/>
              </a:cxn>
              <a:cxn ang="0">
                <a:pos x="87499825" y="476153173"/>
              </a:cxn>
              <a:cxn ang="0">
                <a:pos x="82257900" y="562983625"/>
              </a:cxn>
              <a:cxn ang="0">
                <a:pos x="77015975" y="639717231"/>
              </a:cxn>
              <a:cxn ang="0">
                <a:pos x="66935350" y="706354628"/>
              </a:cxn>
            </a:cxnLst>
            <a:rect l="txL" t="txT" r="txR" b="txB"/>
            <a:pathLst>
              <a:path w="280" h="1901">
                <a:moveTo>
                  <a:pt x="166" y="1749"/>
                </a:moveTo>
                <a:lnTo>
                  <a:pt x="153" y="1787"/>
                </a:lnTo>
                <a:lnTo>
                  <a:pt x="153" y="1825"/>
                </a:lnTo>
                <a:lnTo>
                  <a:pt x="140" y="1850"/>
                </a:lnTo>
                <a:lnTo>
                  <a:pt x="140" y="1863"/>
                </a:lnTo>
                <a:lnTo>
                  <a:pt x="128" y="1888"/>
                </a:lnTo>
                <a:lnTo>
                  <a:pt x="128" y="1901"/>
                </a:lnTo>
                <a:lnTo>
                  <a:pt x="115" y="1901"/>
                </a:lnTo>
                <a:lnTo>
                  <a:pt x="102" y="1901"/>
                </a:lnTo>
                <a:lnTo>
                  <a:pt x="102" y="1888"/>
                </a:lnTo>
                <a:lnTo>
                  <a:pt x="90" y="1876"/>
                </a:lnTo>
                <a:lnTo>
                  <a:pt x="77" y="1863"/>
                </a:lnTo>
                <a:lnTo>
                  <a:pt x="77" y="1850"/>
                </a:lnTo>
                <a:lnTo>
                  <a:pt x="64" y="1838"/>
                </a:lnTo>
                <a:lnTo>
                  <a:pt x="51" y="1812"/>
                </a:lnTo>
                <a:lnTo>
                  <a:pt x="26" y="1774"/>
                </a:lnTo>
                <a:lnTo>
                  <a:pt x="13" y="1736"/>
                </a:lnTo>
                <a:lnTo>
                  <a:pt x="0" y="1711"/>
                </a:lnTo>
                <a:lnTo>
                  <a:pt x="0" y="1698"/>
                </a:lnTo>
                <a:lnTo>
                  <a:pt x="0" y="1685"/>
                </a:lnTo>
                <a:lnTo>
                  <a:pt x="0" y="1673"/>
                </a:lnTo>
                <a:lnTo>
                  <a:pt x="13" y="1660"/>
                </a:lnTo>
                <a:lnTo>
                  <a:pt x="13" y="1635"/>
                </a:lnTo>
                <a:lnTo>
                  <a:pt x="13" y="1609"/>
                </a:lnTo>
                <a:lnTo>
                  <a:pt x="26" y="1584"/>
                </a:lnTo>
                <a:lnTo>
                  <a:pt x="26" y="1546"/>
                </a:lnTo>
                <a:lnTo>
                  <a:pt x="39" y="1508"/>
                </a:lnTo>
                <a:lnTo>
                  <a:pt x="51" y="1470"/>
                </a:lnTo>
                <a:lnTo>
                  <a:pt x="51" y="1419"/>
                </a:lnTo>
                <a:lnTo>
                  <a:pt x="64" y="1356"/>
                </a:lnTo>
                <a:lnTo>
                  <a:pt x="64" y="1293"/>
                </a:lnTo>
                <a:lnTo>
                  <a:pt x="77" y="1229"/>
                </a:lnTo>
                <a:lnTo>
                  <a:pt x="90" y="1153"/>
                </a:lnTo>
                <a:lnTo>
                  <a:pt x="90" y="1077"/>
                </a:lnTo>
                <a:lnTo>
                  <a:pt x="90" y="989"/>
                </a:lnTo>
                <a:lnTo>
                  <a:pt x="102" y="900"/>
                </a:lnTo>
                <a:lnTo>
                  <a:pt x="102" y="811"/>
                </a:lnTo>
                <a:lnTo>
                  <a:pt x="102" y="748"/>
                </a:lnTo>
                <a:lnTo>
                  <a:pt x="115" y="684"/>
                </a:lnTo>
                <a:lnTo>
                  <a:pt x="115" y="634"/>
                </a:lnTo>
                <a:lnTo>
                  <a:pt x="115" y="583"/>
                </a:lnTo>
                <a:lnTo>
                  <a:pt x="115" y="545"/>
                </a:lnTo>
                <a:lnTo>
                  <a:pt x="115" y="520"/>
                </a:lnTo>
                <a:lnTo>
                  <a:pt x="115" y="507"/>
                </a:lnTo>
                <a:lnTo>
                  <a:pt x="115" y="482"/>
                </a:lnTo>
                <a:lnTo>
                  <a:pt x="115" y="469"/>
                </a:lnTo>
                <a:lnTo>
                  <a:pt x="115" y="444"/>
                </a:lnTo>
                <a:lnTo>
                  <a:pt x="115" y="418"/>
                </a:lnTo>
                <a:lnTo>
                  <a:pt x="115" y="393"/>
                </a:lnTo>
                <a:lnTo>
                  <a:pt x="115" y="368"/>
                </a:lnTo>
                <a:lnTo>
                  <a:pt x="115" y="330"/>
                </a:lnTo>
                <a:lnTo>
                  <a:pt x="102" y="304"/>
                </a:lnTo>
                <a:lnTo>
                  <a:pt x="102" y="266"/>
                </a:lnTo>
                <a:lnTo>
                  <a:pt x="102" y="190"/>
                </a:lnTo>
                <a:lnTo>
                  <a:pt x="102" y="102"/>
                </a:lnTo>
                <a:lnTo>
                  <a:pt x="90" y="0"/>
                </a:lnTo>
                <a:lnTo>
                  <a:pt x="128" y="38"/>
                </a:lnTo>
                <a:lnTo>
                  <a:pt x="166" y="64"/>
                </a:lnTo>
                <a:lnTo>
                  <a:pt x="191" y="89"/>
                </a:lnTo>
                <a:lnTo>
                  <a:pt x="217" y="114"/>
                </a:lnTo>
                <a:lnTo>
                  <a:pt x="229" y="140"/>
                </a:lnTo>
                <a:lnTo>
                  <a:pt x="255" y="152"/>
                </a:lnTo>
                <a:lnTo>
                  <a:pt x="255" y="165"/>
                </a:lnTo>
                <a:lnTo>
                  <a:pt x="268" y="178"/>
                </a:lnTo>
                <a:lnTo>
                  <a:pt x="268" y="190"/>
                </a:lnTo>
                <a:lnTo>
                  <a:pt x="268" y="203"/>
                </a:lnTo>
                <a:lnTo>
                  <a:pt x="268" y="228"/>
                </a:lnTo>
                <a:lnTo>
                  <a:pt x="280" y="266"/>
                </a:lnTo>
                <a:lnTo>
                  <a:pt x="268" y="304"/>
                </a:lnTo>
                <a:lnTo>
                  <a:pt x="268" y="342"/>
                </a:lnTo>
                <a:lnTo>
                  <a:pt x="268" y="393"/>
                </a:lnTo>
                <a:lnTo>
                  <a:pt x="268" y="444"/>
                </a:lnTo>
                <a:lnTo>
                  <a:pt x="255" y="558"/>
                </a:lnTo>
                <a:lnTo>
                  <a:pt x="255" y="684"/>
                </a:lnTo>
                <a:lnTo>
                  <a:pt x="242" y="811"/>
                </a:lnTo>
                <a:lnTo>
                  <a:pt x="229" y="938"/>
                </a:lnTo>
                <a:lnTo>
                  <a:pt x="229" y="1065"/>
                </a:lnTo>
                <a:lnTo>
                  <a:pt x="217" y="1179"/>
                </a:lnTo>
                <a:lnTo>
                  <a:pt x="217" y="1293"/>
                </a:lnTo>
                <a:lnTo>
                  <a:pt x="204" y="1394"/>
                </a:lnTo>
                <a:lnTo>
                  <a:pt x="204" y="1483"/>
                </a:lnTo>
                <a:lnTo>
                  <a:pt x="191" y="1584"/>
                </a:lnTo>
                <a:lnTo>
                  <a:pt x="179" y="1673"/>
                </a:lnTo>
                <a:lnTo>
                  <a:pt x="166" y="174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8" name="Freeform 54"/>
          <p:cNvSpPr/>
          <p:nvPr/>
        </p:nvSpPr>
        <p:spPr>
          <a:xfrm>
            <a:off x="5837555" y="1922780"/>
            <a:ext cx="161925" cy="692150"/>
          </a:xfrm>
          <a:custGeom>
            <a:avLst/>
            <a:gdLst>
              <a:gd name="txL" fmla="*/ 0 w 254"/>
              <a:gd name="txT" fmla="*/ 0 h 1089"/>
              <a:gd name="txR" fmla="*/ 254 w 254"/>
              <a:gd name="txB" fmla="*/ 1089 h 1089"/>
            </a:gdLst>
            <a:ahLst/>
            <a:cxnLst>
              <a:cxn ang="0">
                <a:pos x="82500788" y="281563951"/>
              </a:cxn>
              <a:cxn ang="0">
                <a:pos x="77217188" y="322364572"/>
              </a:cxn>
              <a:cxn ang="0">
                <a:pos x="77217188" y="353066414"/>
              </a:cxn>
              <a:cxn ang="0">
                <a:pos x="77217188" y="383767620"/>
              </a:cxn>
              <a:cxn ang="0">
                <a:pos x="77217188" y="404370047"/>
              </a:cxn>
              <a:cxn ang="0">
                <a:pos x="77217188" y="419720650"/>
              </a:cxn>
              <a:cxn ang="0">
                <a:pos x="72340313" y="435071253"/>
              </a:cxn>
              <a:cxn ang="0">
                <a:pos x="67057350" y="439918845"/>
              </a:cxn>
              <a:cxn ang="0">
                <a:pos x="56896875" y="435071253"/>
              </a:cxn>
              <a:cxn ang="0">
                <a:pos x="51613913" y="424568242"/>
              </a:cxn>
              <a:cxn ang="0">
                <a:pos x="36170475" y="404370047"/>
              </a:cxn>
              <a:cxn ang="0">
                <a:pos x="25603913" y="383767620"/>
              </a:cxn>
              <a:cxn ang="0">
                <a:pos x="25603913" y="368417017"/>
              </a:cxn>
              <a:cxn ang="0">
                <a:pos x="25603913" y="353066414"/>
              </a:cxn>
              <a:cxn ang="0">
                <a:pos x="25603913" y="327616396"/>
              </a:cxn>
              <a:cxn ang="0">
                <a:pos x="30886875" y="296915189"/>
              </a:cxn>
              <a:cxn ang="0">
                <a:pos x="36170475" y="235107910"/>
              </a:cxn>
              <a:cxn ang="0">
                <a:pos x="36170475" y="153507302"/>
              </a:cxn>
              <a:cxn ang="0">
                <a:pos x="36170475" y="96951847"/>
              </a:cxn>
              <a:cxn ang="0">
                <a:pos x="30886875" y="71501828"/>
              </a:cxn>
              <a:cxn ang="0">
                <a:pos x="25603913" y="46051809"/>
              </a:cxn>
              <a:cxn ang="0">
                <a:pos x="20320313" y="35548799"/>
              </a:cxn>
              <a:cxn ang="0">
                <a:pos x="10160475" y="25450019"/>
              </a:cxn>
              <a:cxn ang="0">
                <a:pos x="0" y="15350603"/>
              </a:cxn>
              <a:cxn ang="0">
                <a:pos x="10160475" y="0"/>
              </a:cxn>
              <a:cxn ang="0">
                <a:pos x="30886875" y="0"/>
              </a:cxn>
              <a:cxn ang="0">
                <a:pos x="61773750" y="10099416"/>
              </a:cxn>
              <a:cxn ang="0">
                <a:pos x="87783750" y="20198195"/>
              </a:cxn>
              <a:cxn ang="0">
                <a:pos x="97944225" y="35548799"/>
              </a:cxn>
              <a:cxn ang="0">
                <a:pos x="103227188" y="50899402"/>
              </a:cxn>
              <a:cxn ang="0">
                <a:pos x="97944225" y="66250640"/>
              </a:cxn>
              <a:cxn ang="0">
                <a:pos x="97944225" y="76753651"/>
              </a:cxn>
              <a:cxn ang="0">
                <a:pos x="93067350" y="92104254"/>
              </a:cxn>
              <a:cxn ang="0">
                <a:pos x="93067350" y="112302450"/>
              </a:cxn>
              <a:cxn ang="0">
                <a:pos x="87783750" y="138156064"/>
              </a:cxn>
              <a:cxn ang="0">
                <a:pos x="87783750" y="163606082"/>
              </a:cxn>
              <a:cxn ang="0">
                <a:pos x="82500788" y="199559112"/>
              </a:cxn>
              <a:cxn ang="0">
                <a:pos x="82500788" y="240359734"/>
              </a:cxn>
            </a:cxnLst>
            <a:rect l="txL" t="txT" r="txR" b="txB"/>
            <a:pathLst>
              <a:path w="254" h="1089">
                <a:moveTo>
                  <a:pt x="203" y="646"/>
                </a:moveTo>
                <a:lnTo>
                  <a:pt x="203" y="697"/>
                </a:lnTo>
                <a:lnTo>
                  <a:pt x="203" y="747"/>
                </a:lnTo>
                <a:lnTo>
                  <a:pt x="190" y="798"/>
                </a:lnTo>
                <a:lnTo>
                  <a:pt x="190" y="836"/>
                </a:lnTo>
                <a:lnTo>
                  <a:pt x="190" y="874"/>
                </a:lnTo>
                <a:lnTo>
                  <a:pt x="190" y="912"/>
                </a:lnTo>
                <a:lnTo>
                  <a:pt x="190" y="950"/>
                </a:lnTo>
                <a:lnTo>
                  <a:pt x="190" y="975"/>
                </a:lnTo>
                <a:lnTo>
                  <a:pt x="190" y="1001"/>
                </a:lnTo>
                <a:lnTo>
                  <a:pt x="190" y="1026"/>
                </a:lnTo>
                <a:lnTo>
                  <a:pt x="190" y="1039"/>
                </a:lnTo>
                <a:lnTo>
                  <a:pt x="190" y="1064"/>
                </a:lnTo>
                <a:lnTo>
                  <a:pt x="178" y="1077"/>
                </a:lnTo>
                <a:lnTo>
                  <a:pt x="178" y="1089"/>
                </a:lnTo>
                <a:lnTo>
                  <a:pt x="165" y="1089"/>
                </a:lnTo>
                <a:lnTo>
                  <a:pt x="152" y="1077"/>
                </a:lnTo>
                <a:lnTo>
                  <a:pt x="140" y="1077"/>
                </a:lnTo>
                <a:lnTo>
                  <a:pt x="140" y="1064"/>
                </a:lnTo>
                <a:lnTo>
                  <a:pt x="127" y="1051"/>
                </a:lnTo>
                <a:lnTo>
                  <a:pt x="114" y="1026"/>
                </a:lnTo>
                <a:lnTo>
                  <a:pt x="89" y="1001"/>
                </a:lnTo>
                <a:lnTo>
                  <a:pt x="76" y="975"/>
                </a:lnTo>
                <a:lnTo>
                  <a:pt x="63" y="950"/>
                </a:lnTo>
                <a:lnTo>
                  <a:pt x="63" y="925"/>
                </a:lnTo>
                <a:lnTo>
                  <a:pt x="63" y="912"/>
                </a:lnTo>
                <a:lnTo>
                  <a:pt x="63" y="899"/>
                </a:lnTo>
                <a:lnTo>
                  <a:pt x="63" y="874"/>
                </a:lnTo>
                <a:lnTo>
                  <a:pt x="63" y="849"/>
                </a:lnTo>
                <a:lnTo>
                  <a:pt x="63" y="811"/>
                </a:lnTo>
                <a:lnTo>
                  <a:pt x="63" y="773"/>
                </a:lnTo>
                <a:lnTo>
                  <a:pt x="76" y="735"/>
                </a:lnTo>
                <a:lnTo>
                  <a:pt x="76" y="684"/>
                </a:lnTo>
                <a:lnTo>
                  <a:pt x="89" y="582"/>
                </a:lnTo>
                <a:lnTo>
                  <a:pt x="89" y="481"/>
                </a:lnTo>
                <a:lnTo>
                  <a:pt x="89" y="380"/>
                </a:lnTo>
                <a:lnTo>
                  <a:pt x="89" y="278"/>
                </a:lnTo>
                <a:lnTo>
                  <a:pt x="89" y="240"/>
                </a:lnTo>
                <a:lnTo>
                  <a:pt x="76" y="202"/>
                </a:lnTo>
                <a:lnTo>
                  <a:pt x="76" y="177"/>
                </a:lnTo>
                <a:lnTo>
                  <a:pt x="63" y="139"/>
                </a:lnTo>
                <a:lnTo>
                  <a:pt x="63" y="114"/>
                </a:lnTo>
                <a:lnTo>
                  <a:pt x="50" y="101"/>
                </a:lnTo>
                <a:lnTo>
                  <a:pt x="50" y="88"/>
                </a:lnTo>
                <a:lnTo>
                  <a:pt x="38" y="76"/>
                </a:lnTo>
                <a:lnTo>
                  <a:pt x="25" y="63"/>
                </a:lnTo>
                <a:lnTo>
                  <a:pt x="12" y="50"/>
                </a:lnTo>
                <a:lnTo>
                  <a:pt x="0" y="38"/>
                </a:lnTo>
                <a:lnTo>
                  <a:pt x="12" y="12"/>
                </a:lnTo>
                <a:lnTo>
                  <a:pt x="25" y="0"/>
                </a:lnTo>
                <a:lnTo>
                  <a:pt x="38" y="0"/>
                </a:lnTo>
                <a:lnTo>
                  <a:pt x="76" y="0"/>
                </a:lnTo>
                <a:lnTo>
                  <a:pt x="114" y="0"/>
                </a:lnTo>
                <a:lnTo>
                  <a:pt x="152" y="25"/>
                </a:lnTo>
                <a:lnTo>
                  <a:pt x="190" y="38"/>
                </a:lnTo>
                <a:lnTo>
                  <a:pt x="216" y="50"/>
                </a:lnTo>
                <a:lnTo>
                  <a:pt x="241" y="76"/>
                </a:lnTo>
                <a:lnTo>
                  <a:pt x="241" y="88"/>
                </a:lnTo>
                <a:lnTo>
                  <a:pt x="254" y="114"/>
                </a:lnTo>
                <a:lnTo>
                  <a:pt x="254" y="126"/>
                </a:lnTo>
                <a:lnTo>
                  <a:pt x="241" y="152"/>
                </a:lnTo>
                <a:lnTo>
                  <a:pt x="241" y="164"/>
                </a:lnTo>
                <a:lnTo>
                  <a:pt x="241" y="177"/>
                </a:lnTo>
                <a:lnTo>
                  <a:pt x="241" y="190"/>
                </a:lnTo>
                <a:lnTo>
                  <a:pt x="241" y="202"/>
                </a:lnTo>
                <a:lnTo>
                  <a:pt x="229" y="228"/>
                </a:lnTo>
                <a:lnTo>
                  <a:pt x="229" y="253"/>
                </a:lnTo>
                <a:lnTo>
                  <a:pt x="229" y="278"/>
                </a:lnTo>
                <a:lnTo>
                  <a:pt x="229" y="304"/>
                </a:lnTo>
                <a:lnTo>
                  <a:pt x="216" y="342"/>
                </a:lnTo>
                <a:lnTo>
                  <a:pt x="216" y="367"/>
                </a:lnTo>
                <a:lnTo>
                  <a:pt x="216" y="405"/>
                </a:lnTo>
                <a:lnTo>
                  <a:pt x="216" y="456"/>
                </a:lnTo>
                <a:lnTo>
                  <a:pt x="203" y="494"/>
                </a:lnTo>
                <a:lnTo>
                  <a:pt x="203" y="544"/>
                </a:lnTo>
                <a:lnTo>
                  <a:pt x="203" y="595"/>
                </a:lnTo>
                <a:lnTo>
                  <a:pt x="203" y="64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9" name="Freeform 55"/>
          <p:cNvSpPr/>
          <p:nvPr/>
        </p:nvSpPr>
        <p:spPr>
          <a:xfrm>
            <a:off x="5999480" y="1529080"/>
            <a:ext cx="347663" cy="1673225"/>
          </a:xfrm>
          <a:custGeom>
            <a:avLst/>
            <a:gdLst>
              <a:gd name="txL" fmla="*/ 0 w 547"/>
              <a:gd name="txT" fmla="*/ 0 h 2635"/>
              <a:gd name="txR" fmla="*/ 547 w 547"/>
              <a:gd name="txB" fmla="*/ 2635 h 2635"/>
            </a:gdLst>
            <a:ahLst/>
            <a:cxnLst>
              <a:cxn ang="0">
                <a:pos x="205617559" y="214515700"/>
              </a:cxn>
              <a:cxn ang="0">
                <a:pos x="210868732" y="260483350"/>
              </a:cxn>
              <a:cxn ang="0">
                <a:pos x="210868732" y="316531625"/>
              </a:cxn>
              <a:cxn ang="0">
                <a:pos x="215716311" y="388305675"/>
              </a:cxn>
              <a:cxn ang="0">
                <a:pos x="215716311" y="480240975"/>
              </a:cxn>
              <a:cxn ang="0">
                <a:pos x="220968120" y="577418200"/>
              </a:cxn>
              <a:cxn ang="0">
                <a:pos x="220968120" y="669353500"/>
              </a:cxn>
              <a:cxn ang="0">
                <a:pos x="220968120" y="745966250"/>
              </a:cxn>
              <a:cxn ang="0">
                <a:pos x="220968120" y="807256450"/>
              </a:cxn>
              <a:cxn ang="0">
                <a:pos x="220968120" y="858062800"/>
              </a:cxn>
              <a:cxn ang="0">
                <a:pos x="220968120" y="889111125"/>
              </a:cxn>
              <a:cxn ang="0">
                <a:pos x="210868732" y="945159400"/>
              </a:cxn>
              <a:cxn ang="0">
                <a:pos x="185015189" y="1011691525"/>
              </a:cxn>
              <a:cxn ang="0">
                <a:pos x="169664629" y="1042336625"/>
              </a:cxn>
              <a:cxn ang="0">
                <a:pos x="154314068" y="1057659175"/>
              </a:cxn>
              <a:cxn ang="0">
                <a:pos x="143811086" y="1057659175"/>
              </a:cxn>
              <a:cxn ang="0">
                <a:pos x="128460525" y="1047175325"/>
              </a:cxn>
              <a:cxn ang="0">
                <a:pos x="123208716" y="1021772150"/>
              </a:cxn>
              <a:cxn ang="0">
                <a:pos x="107858156" y="991127050"/>
              </a:cxn>
              <a:cxn ang="0">
                <a:pos x="82408843" y="960481950"/>
              </a:cxn>
              <a:cxn ang="0">
                <a:pos x="46455912" y="929836850"/>
              </a:cxn>
              <a:cxn ang="0">
                <a:pos x="15350561" y="904433675"/>
              </a:cxn>
              <a:cxn ang="0">
                <a:pos x="5251809" y="889111125"/>
              </a:cxn>
              <a:cxn ang="0">
                <a:pos x="10099388" y="883869200"/>
              </a:cxn>
              <a:cxn ang="0">
                <a:pos x="30701122" y="883869200"/>
              </a:cxn>
              <a:cxn ang="0">
                <a:pos x="77157034" y="893949825"/>
              </a:cxn>
              <a:cxn ang="0">
                <a:pos x="113109964" y="899191750"/>
              </a:cxn>
              <a:cxn ang="0">
                <a:pos x="133711698" y="893949825"/>
              </a:cxn>
              <a:cxn ang="0">
                <a:pos x="143811086" y="883869200"/>
              </a:cxn>
              <a:cxn ang="0">
                <a:pos x="154314068" y="858062800"/>
              </a:cxn>
              <a:cxn ang="0">
                <a:pos x="154314068" y="837901550"/>
              </a:cxn>
              <a:cxn ang="0">
                <a:pos x="159161647" y="807256450"/>
              </a:cxn>
              <a:cxn ang="0">
                <a:pos x="159161647" y="766127500"/>
              </a:cxn>
              <a:cxn ang="0">
                <a:pos x="164413456" y="720159850"/>
              </a:cxn>
              <a:cxn ang="0">
                <a:pos x="164413456" y="658869650"/>
              </a:cxn>
              <a:cxn ang="0">
                <a:pos x="164413456" y="520966700"/>
              </a:cxn>
              <a:cxn ang="0">
                <a:pos x="154314068" y="239918875"/>
              </a:cxn>
              <a:cxn ang="0">
                <a:pos x="149062895" y="173789975"/>
              </a:cxn>
              <a:cxn ang="0">
                <a:pos x="143811086" y="122580400"/>
              </a:cxn>
              <a:cxn ang="0">
                <a:pos x="138963507" y="86693375"/>
              </a:cxn>
              <a:cxn ang="0">
                <a:pos x="133711698" y="56048275"/>
              </a:cxn>
              <a:cxn ang="0">
                <a:pos x="123208716" y="40725725"/>
              </a:cxn>
              <a:cxn ang="0">
                <a:pos x="107858156" y="15322550"/>
              </a:cxn>
              <a:cxn ang="0">
                <a:pos x="113109964" y="0"/>
              </a:cxn>
              <a:cxn ang="0">
                <a:pos x="133711698" y="0"/>
              </a:cxn>
              <a:cxn ang="0">
                <a:pos x="159161647" y="4838700"/>
              </a:cxn>
              <a:cxn ang="0">
                <a:pos x="205617559" y="30645100"/>
              </a:cxn>
              <a:cxn ang="0">
                <a:pos x="215716311" y="56048275"/>
              </a:cxn>
              <a:cxn ang="0">
                <a:pos x="210868732" y="91935300"/>
              </a:cxn>
              <a:cxn ang="0">
                <a:pos x="210868732" y="122580400"/>
              </a:cxn>
              <a:cxn ang="0">
                <a:pos x="205617559" y="173789975"/>
              </a:cxn>
            </a:cxnLst>
            <a:rect l="txL" t="txT" r="txR" b="txB"/>
            <a:pathLst>
              <a:path w="547" h="2635">
                <a:moveTo>
                  <a:pt x="509" y="469"/>
                </a:moveTo>
                <a:lnTo>
                  <a:pt x="509" y="494"/>
                </a:lnTo>
                <a:lnTo>
                  <a:pt x="509" y="532"/>
                </a:lnTo>
                <a:lnTo>
                  <a:pt x="509" y="557"/>
                </a:lnTo>
                <a:lnTo>
                  <a:pt x="522" y="595"/>
                </a:lnTo>
                <a:lnTo>
                  <a:pt x="522" y="646"/>
                </a:lnTo>
                <a:lnTo>
                  <a:pt x="522" y="684"/>
                </a:lnTo>
                <a:lnTo>
                  <a:pt x="522" y="735"/>
                </a:lnTo>
                <a:lnTo>
                  <a:pt x="522" y="785"/>
                </a:lnTo>
                <a:lnTo>
                  <a:pt x="522" y="849"/>
                </a:lnTo>
                <a:lnTo>
                  <a:pt x="534" y="899"/>
                </a:lnTo>
                <a:lnTo>
                  <a:pt x="534" y="963"/>
                </a:lnTo>
                <a:lnTo>
                  <a:pt x="534" y="1039"/>
                </a:lnTo>
                <a:lnTo>
                  <a:pt x="534" y="1115"/>
                </a:lnTo>
                <a:lnTo>
                  <a:pt x="534" y="1191"/>
                </a:lnTo>
                <a:lnTo>
                  <a:pt x="547" y="1267"/>
                </a:lnTo>
                <a:lnTo>
                  <a:pt x="547" y="1343"/>
                </a:lnTo>
                <a:lnTo>
                  <a:pt x="547" y="1432"/>
                </a:lnTo>
                <a:lnTo>
                  <a:pt x="547" y="1508"/>
                </a:lnTo>
                <a:lnTo>
                  <a:pt x="547" y="1584"/>
                </a:lnTo>
                <a:lnTo>
                  <a:pt x="547" y="1660"/>
                </a:lnTo>
                <a:lnTo>
                  <a:pt x="547" y="1723"/>
                </a:lnTo>
                <a:lnTo>
                  <a:pt x="547" y="1786"/>
                </a:lnTo>
                <a:lnTo>
                  <a:pt x="547" y="1850"/>
                </a:lnTo>
                <a:lnTo>
                  <a:pt x="547" y="1900"/>
                </a:lnTo>
                <a:lnTo>
                  <a:pt x="547" y="1964"/>
                </a:lnTo>
                <a:lnTo>
                  <a:pt x="547" y="2002"/>
                </a:lnTo>
                <a:lnTo>
                  <a:pt x="547" y="2052"/>
                </a:lnTo>
                <a:lnTo>
                  <a:pt x="547" y="2090"/>
                </a:lnTo>
                <a:lnTo>
                  <a:pt x="547" y="2128"/>
                </a:lnTo>
                <a:lnTo>
                  <a:pt x="547" y="2154"/>
                </a:lnTo>
                <a:lnTo>
                  <a:pt x="547" y="2192"/>
                </a:lnTo>
                <a:lnTo>
                  <a:pt x="547" y="2205"/>
                </a:lnTo>
                <a:lnTo>
                  <a:pt x="534" y="2255"/>
                </a:lnTo>
                <a:lnTo>
                  <a:pt x="534" y="2306"/>
                </a:lnTo>
                <a:lnTo>
                  <a:pt x="522" y="2344"/>
                </a:lnTo>
                <a:lnTo>
                  <a:pt x="522" y="2382"/>
                </a:lnTo>
                <a:lnTo>
                  <a:pt x="496" y="2445"/>
                </a:lnTo>
                <a:lnTo>
                  <a:pt x="458" y="2509"/>
                </a:lnTo>
                <a:lnTo>
                  <a:pt x="445" y="2547"/>
                </a:lnTo>
                <a:lnTo>
                  <a:pt x="433" y="2572"/>
                </a:lnTo>
                <a:lnTo>
                  <a:pt x="420" y="2585"/>
                </a:lnTo>
                <a:lnTo>
                  <a:pt x="407" y="2597"/>
                </a:lnTo>
                <a:lnTo>
                  <a:pt x="394" y="2610"/>
                </a:lnTo>
                <a:lnTo>
                  <a:pt x="382" y="2623"/>
                </a:lnTo>
                <a:lnTo>
                  <a:pt x="369" y="2623"/>
                </a:lnTo>
                <a:lnTo>
                  <a:pt x="356" y="2635"/>
                </a:lnTo>
                <a:lnTo>
                  <a:pt x="356" y="2623"/>
                </a:lnTo>
                <a:lnTo>
                  <a:pt x="344" y="2623"/>
                </a:lnTo>
                <a:lnTo>
                  <a:pt x="331" y="2610"/>
                </a:lnTo>
                <a:lnTo>
                  <a:pt x="318" y="2597"/>
                </a:lnTo>
                <a:lnTo>
                  <a:pt x="318" y="2572"/>
                </a:lnTo>
                <a:lnTo>
                  <a:pt x="305" y="2559"/>
                </a:lnTo>
                <a:lnTo>
                  <a:pt x="305" y="2534"/>
                </a:lnTo>
                <a:lnTo>
                  <a:pt x="293" y="2509"/>
                </a:lnTo>
                <a:lnTo>
                  <a:pt x="280" y="2483"/>
                </a:lnTo>
                <a:lnTo>
                  <a:pt x="267" y="2458"/>
                </a:lnTo>
                <a:lnTo>
                  <a:pt x="254" y="2433"/>
                </a:lnTo>
                <a:lnTo>
                  <a:pt x="229" y="2407"/>
                </a:lnTo>
                <a:lnTo>
                  <a:pt x="204" y="2382"/>
                </a:lnTo>
                <a:lnTo>
                  <a:pt x="178" y="2357"/>
                </a:lnTo>
                <a:lnTo>
                  <a:pt x="140" y="2331"/>
                </a:lnTo>
                <a:lnTo>
                  <a:pt x="115" y="2306"/>
                </a:lnTo>
                <a:lnTo>
                  <a:pt x="76" y="2281"/>
                </a:lnTo>
                <a:lnTo>
                  <a:pt x="64" y="2255"/>
                </a:lnTo>
                <a:lnTo>
                  <a:pt x="38" y="2243"/>
                </a:lnTo>
                <a:lnTo>
                  <a:pt x="25" y="2230"/>
                </a:lnTo>
                <a:lnTo>
                  <a:pt x="13" y="2217"/>
                </a:lnTo>
                <a:lnTo>
                  <a:pt x="13" y="2205"/>
                </a:lnTo>
                <a:lnTo>
                  <a:pt x="0" y="2205"/>
                </a:lnTo>
                <a:lnTo>
                  <a:pt x="13" y="2192"/>
                </a:lnTo>
                <a:lnTo>
                  <a:pt x="25" y="2192"/>
                </a:lnTo>
                <a:lnTo>
                  <a:pt x="38" y="2192"/>
                </a:lnTo>
                <a:lnTo>
                  <a:pt x="51" y="2192"/>
                </a:lnTo>
                <a:lnTo>
                  <a:pt x="76" y="2192"/>
                </a:lnTo>
                <a:lnTo>
                  <a:pt x="102" y="2192"/>
                </a:lnTo>
                <a:lnTo>
                  <a:pt x="127" y="2205"/>
                </a:lnTo>
                <a:lnTo>
                  <a:pt x="191" y="2217"/>
                </a:lnTo>
                <a:lnTo>
                  <a:pt x="242" y="2217"/>
                </a:lnTo>
                <a:lnTo>
                  <a:pt x="267" y="2230"/>
                </a:lnTo>
                <a:lnTo>
                  <a:pt x="280" y="2230"/>
                </a:lnTo>
                <a:lnTo>
                  <a:pt x="305" y="2230"/>
                </a:lnTo>
                <a:lnTo>
                  <a:pt x="318" y="2217"/>
                </a:lnTo>
                <a:lnTo>
                  <a:pt x="331" y="2217"/>
                </a:lnTo>
                <a:lnTo>
                  <a:pt x="344" y="2217"/>
                </a:lnTo>
                <a:lnTo>
                  <a:pt x="344" y="2205"/>
                </a:lnTo>
                <a:lnTo>
                  <a:pt x="356" y="2192"/>
                </a:lnTo>
                <a:lnTo>
                  <a:pt x="369" y="2179"/>
                </a:lnTo>
                <a:lnTo>
                  <a:pt x="369" y="2154"/>
                </a:lnTo>
                <a:lnTo>
                  <a:pt x="382" y="2128"/>
                </a:lnTo>
                <a:lnTo>
                  <a:pt x="382" y="2103"/>
                </a:lnTo>
                <a:lnTo>
                  <a:pt x="382" y="2090"/>
                </a:lnTo>
                <a:lnTo>
                  <a:pt x="382" y="2078"/>
                </a:lnTo>
                <a:lnTo>
                  <a:pt x="394" y="2052"/>
                </a:lnTo>
                <a:lnTo>
                  <a:pt x="394" y="2027"/>
                </a:lnTo>
                <a:lnTo>
                  <a:pt x="394" y="2002"/>
                </a:lnTo>
                <a:lnTo>
                  <a:pt x="394" y="1976"/>
                </a:lnTo>
                <a:lnTo>
                  <a:pt x="394" y="1938"/>
                </a:lnTo>
                <a:lnTo>
                  <a:pt x="394" y="1900"/>
                </a:lnTo>
                <a:lnTo>
                  <a:pt x="394" y="1862"/>
                </a:lnTo>
                <a:lnTo>
                  <a:pt x="407" y="1824"/>
                </a:lnTo>
                <a:lnTo>
                  <a:pt x="407" y="1786"/>
                </a:lnTo>
                <a:lnTo>
                  <a:pt x="407" y="1736"/>
                </a:lnTo>
                <a:lnTo>
                  <a:pt x="407" y="1685"/>
                </a:lnTo>
                <a:lnTo>
                  <a:pt x="407" y="1634"/>
                </a:lnTo>
                <a:lnTo>
                  <a:pt x="407" y="1584"/>
                </a:lnTo>
                <a:lnTo>
                  <a:pt x="407" y="1520"/>
                </a:lnTo>
                <a:lnTo>
                  <a:pt x="407" y="1292"/>
                </a:lnTo>
                <a:lnTo>
                  <a:pt x="394" y="1051"/>
                </a:lnTo>
                <a:lnTo>
                  <a:pt x="394" y="823"/>
                </a:lnTo>
                <a:lnTo>
                  <a:pt x="382" y="595"/>
                </a:lnTo>
                <a:lnTo>
                  <a:pt x="382" y="532"/>
                </a:lnTo>
                <a:lnTo>
                  <a:pt x="369" y="481"/>
                </a:lnTo>
                <a:lnTo>
                  <a:pt x="369" y="431"/>
                </a:lnTo>
                <a:lnTo>
                  <a:pt x="369" y="393"/>
                </a:lnTo>
                <a:lnTo>
                  <a:pt x="356" y="342"/>
                </a:lnTo>
                <a:lnTo>
                  <a:pt x="356" y="304"/>
                </a:lnTo>
                <a:lnTo>
                  <a:pt x="356" y="266"/>
                </a:lnTo>
                <a:lnTo>
                  <a:pt x="344" y="240"/>
                </a:lnTo>
                <a:lnTo>
                  <a:pt x="344" y="215"/>
                </a:lnTo>
                <a:lnTo>
                  <a:pt x="331" y="177"/>
                </a:lnTo>
                <a:lnTo>
                  <a:pt x="331" y="164"/>
                </a:lnTo>
                <a:lnTo>
                  <a:pt x="331" y="139"/>
                </a:lnTo>
                <a:lnTo>
                  <a:pt x="318" y="126"/>
                </a:lnTo>
                <a:lnTo>
                  <a:pt x="318" y="114"/>
                </a:lnTo>
                <a:lnTo>
                  <a:pt x="305" y="101"/>
                </a:lnTo>
                <a:lnTo>
                  <a:pt x="305" y="88"/>
                </a:lnTo>
                <a:lnTo>
                  <a:pt x="280" y="63"/>
                </a:lnTo>
                <a:lnTo>
                  <a:pt x="267" y="38"/>
                </a:lnTo>
                <a:lnTo>
                  <a:pt x="267" y="25"/>
                </a:lnTo>
                <a:lnTo>
                  <a:pt x="267" y="12"/>
                </a:lnTo>
                <a:lnTo>
                  <a:pt x="280" y="0"/>
                </a:lnTo>
                <a:lnTo>
                  <a:pt x="293" y="0"/>
                </a:lnTo>
                <a:lnTo>
                  <a:pt x="305" y="0"/>
                </a:lnTo>
                <a:lnTo>
                  <a:pt x="331" y="0"/>
                </a:lnTo>
                <a:lnTo>
                  <a:pt x="344" y="0"/>
                </a:lnTo>
                <a:lnTo>
                  <a:pt x="369" y="12"/>
                </a:lnTo>
                <a:lnTo>
                  <a:pt x="394" y="12"/>
                </a:lnTo>
                <a:lnTo>
                  <a:pt x="445" y="38"/>
                </a:lnTo>
                <a:lnTo>
                  <a:pt x="483" y="50"/>
                </a:lnTo>
                <a:lnTo>
                  <a:pt x="509" y="76"/>
                </a:lnTo>
                <a:lnTo>
                  <a:pt x="534" y="88"/>
                </a:lnTo>
                <a:lnTo>
                  <a:pt x="534" y="114"/>
                </a:lnTo>
                <a:lnTo>
                  <a:pt x="534" y="139"/>
                </a:lnTo>
                <a:lnTo>
                  <a:pt x="534" y="177"/>
                </a:lnTo>
                <a:lnTo>
                  <a:pt x="534" y="202"/>
                </a:lnTo>
                <a:lnTo>
                  <a:pt x="522" y="228"/>
                </a:lnTo>
                <a:lnTo>
                  <a:pt x="522" y="253"/>
                </a:lnTo>
                <a:lnTo>
                  <a:pt x="522" y="278"/>
                </a:lnTo>
                <a:lnTo>
                  <a:pt x="522" y="304"/>
                </a:lnTo>
                <a:lnTo>
                  <a:pt x="509" y="342"/>
                </a:lnTo>
                <a:lnTo>
                  <a:pt x="509" y="380"/>
                </a:lnTo>
                <a:lnTo>
                  <a:pt x="509" y="431"/>
                </a:lnTo>
                <a:lnTo>
                  <a:pt x="509" y="46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531495" y="172847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刊</a:t>
            </a:r>
          </a:p>
        </p:txBody>
      </p:sp>
      <p:sp>
        <p:nvSpPr>
          <p:cNvPr id="24" name="矩形 23"/>
          <p:cNvSpPr/>
          <p:nvPr/>
        </p:nvSpPr>
        <p:spPr>
          <a:xfrm>
            <a:off x="669290" y="1003935"/>
            <a:ext cx="127889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kān</a:t>
            </a:r>
          </a:p>
        </p:txBody>
      </p:sp>
      <p:pic>
        <p:nvPicPr>
          <p:cNvPr id="4201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492670" y="3019458"/>
            <a:ext cx="3507895" cy="1668165"/>
            <a:chOff x="492670" y="3019458"/>
            <a:chExt cx="3507895" cy="1668165"/>
          </a:xfrm>
        </p:grpSpPr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513936" y="301945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03303" y="3830042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报刊   停刊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92670" y="3435383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K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</a:t>
              </a:r>
              <a:r>
                <a:rPr lang="zh-CN" altLang="en-US" sz="24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400" b="1" dirty="0" smtClean="0">
                  <a:latin typeface="宋体" panose="02010600030101010101" pitchFamily="2" charset="-122"/>
                </a:rPr>
                <a:t>干</a:t>
              </a:r>
              <a:endParaRPr lang="zh-CN" altLang="en-US" sz="2400" b="1" dirty="0">
                <a:latin typeface="宋体" panose="02010600030101010101" pitchFamily="2" charset="-122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03303" y="422595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五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“干”下横要长、起笔稍向上拉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550670"/>
            <a:ext cx="1837690" cy="128333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末笔竖钩的竖要长、起笔要重。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92975" y="304196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313137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易错提示：右部不要少一竖哦！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9385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021" name="Rectangle 24"/>
          <p:cNvSpPr/>
          <p:nvPr/>
        </p:nvSpPr>
        <p:spPr>
          <a:xfrm>
            <a:off x="4614545" y="1487805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74780" name="Freeform 28"/>
          <p:cNvSpPr/>
          <p:nvPr/>
        </p:nvSpPr>
        <p:spPr>
          <a:xfrm>
            <a:off x="4752658" y="1794193"/>
            <a:ext cx="515937" cy="160337"/>
          </a:xfrm>
          <a:custGeom>
            <a:avLst/>
            <a:gdLst>
              <a:gd name="txL" fmla="*/ 0 w 814"/>
              <a:gd name="txT" fmla="*/ 0 h 253"/>
              <a:gd name="txR" fmla="*/ 814 w 814"/>
              <a:gd name="txB" fmla="*/ 253 h 253"/>
            </a:gdLst>
            <a:ahLst/>
            <a:cxnLst>
              <a:cxn ang="0">
                <a:pos x="296081920" y="45786037"/>
              </a:cxn>
              <a:cxn ang="0">
                <a:pos x="291261015" y="51006812"/>
              </a:cxn>
              <a:cxn ang="0">
                <a:pos x="280816143" y="51006812"/>
              </a:cxn>
              <a:cxn ang="0">
                <a:pos x="270772484" y="55826428"/>
              </a:cxn>
              <a:cxn ang="0">
                <a:pos x="255506073" y="61047837"/>
              </a:cxn>
              <a:cxn ang="0">
                <a:pos x="240240296" y="66269247"/>
              </a:cxn>
              <a:cxn ang="0">
                <a:pos x="224572671" y="71088863"/>
              </a:cxn>
              <a:cxn ang="0">
                <a:pos x="204083507" y="76309638"/>
              </a:cxn>
              <a:cxn ang="0">
                <a:pos x="178774072" y="81531048"/>
              </a:cxn>
              <a:cxn ang="0">
                <a:pos x="158285542" y="86350664"/>
              </a:cxn>
              <a:cxn ang="0">
                <a:pos x="137796378" y="86350664"/>
              </a:cxn>
              <a:cxn ang="0">
                <a:pos x="117307848" y="91571439"/>
              </a:cxn>
              <a:cxn ang="0">
                <a:pos x="107264190" y="96792849"/>
              </a:cxn>
              <a:cxn ang="0">
                <a:pos x="91998412" y="96792849"/>
              </a:cxn>
              <a:cxn ang="0">
                <a:pos x="86775660" y="101612465"/>
              </a:cxn>
              <a:cxn ang="0">
                <a:pos x="76330788" y="101612465"/>
              </a:cxn>
              <a:cxn ang="0">
                <a:pos x="66287129" y="101612465"/>
              </a:cxn>
              <a:cxn ang="0">
                <a:pos x="56243471" y="96792849"/>
              </a:cxn>
              <a:cxn ang="0">
                <a:pos x="45798599" y="96792849"/>
              </a:cxn>
              <a:cxn ang="0">
                <a:pos x="30532188" y="86350664"/>
              </a:cxn>
              <a:cxn ang="0">
                <a:pos x="20086682" y="86350664"/>
              </a:cxn>
              <a:cxn ang="0">
                <a:pos x="15266411" y="81531048"/>
              </a:cxn>
              <a:cxn ang="0">
                <a:pos x="10043658" y="76309638"/>
              </a:cxn>
              <a:cxn ang="0">
                <a:pos x="4820905" y="76309638"/>
              </a:cxn>
              <a:cxn ang="0">
                <a:pos x="0" y="71088863"/>
              </a:cxn>
              <a:cxn ang="0">
                <a:pos x="0" y="66269247"/>
              </a:cxn>
              <a:cxn ang="0">
                <a:pos x="0" y="61047837"/>
              </a:cxn>
              <a:cxn ang="0">
                <a:pos x="15266411" y="61047837"/>
              </a:cxn>
              <a:cxn ang="0">
                <a:pos x="30532188" y="55826428"/>
              </a:cxn>
              <a:cxn ang="0">
                <a:pos x="45798599" y="55826428"/>
              </a:cxn>
              <a:cxn ang="0">
                <a:pos x="61064376" y="51006812"/>
              </a:cxn>
              <a:cxn ang="0">
                <a:pos x="71509882" y="51006812"/>
              </a:cxn>
              <a:cxn ang="0">
                <a:pos x="76330788" y="45786037"/>
              </a:cxn>
              <a:cxn ang="0">
                <a:pos x="86775660" y="45786037"/>
              </a:cxn>
              <a:cxn ang="0">
                <a:pos x="102042071" y="40564627"/>
              </a:cxn>
              <a:cxn ang="0">
                <a:pos x="112085095" y="40564627"/>
              </a:cxn>
              <a:cxn ang="0">
                <a:pos x="127753354" y="35745011"/>
              </a:cxn>
              <a:cxn ang="0">
                <a:pos x="143019131" y="30523602"/>
              </a:cxn>
              <a:cxn ang="0">
                <a:pos x="163508295" y="25302826"/>
              </a:cxn>
              <a:cxn ang="0">
                <a:pos x="178774072" y="20483210"/>
              </a:cxn>
              <a:cxn ang="0">
                <a:pos x="194040483" y="15261801"/>
              </a:cxn>
              <a:cxn ang="0">
                <a:pos x="209306260" y="10041025"/>
              </a:cxn>
              <a:cxn ang="0">
                <a:pos x="219751766" y="10041025"/>
              </a:cxn>
              <a:cxn ang="0">
                <a:pos x="229794790" y="5221409"/>
              </a:cxn>
              <a:cxn ang="0">
                <a:pos x="240240296" y="5221409"/>
              </a:cxn>
              <a:cxn ang="0">
                <a:pos x="250283954" y="5221409"/>
              </a:cxn>
              <a:cxn ang="0">
                <a:pos x="260326979" y="0"/>
              </a:cxn>
              <a:cxn ang="0">
                <a:pos x="275995237" y="0"/>
              </a:cxn>
              <a:cxn ang="0">
                <a:pos x="286038262" y="5221409"/>
              </a:cxn>
              <a:cxn ang="0">
                <a:pos x="296081920" y="5221409"/>
              </a:cxn>
              <a:cxn ang="0">
                <a:pos x="306527426" y="5221409"/>
              </a:cxn>
              <a:cxn ang="0">
                <a:pos x="316570450" y="10041025"/>
              </a:cxn>
              <a:cxn ang="0">
                <a:pos x="321793203" y="15261801"/>
              </a:cxn>
              <a:cxn ang="0">
                <a:pos x="321793203" y="20483210"/>
              </a:cxn>
              <a:cxn ang="0">
                <a:pos x="327015956" y="25302826"/>
              </a:cxn>
              <a:cxn ang="0">
                <a:pos x="321793203" y="30523602"/>
              </a:cxn>
              <a:cxn ang="0">
                <a:pos x="316570450" y="35745011"/>
              </a:cxn>
              <a:cxn ang="0">
                <a:pos x="311749545" y="40564627"/>
              </a:cxn>
              <a:cxn ang="0">
                <a:pos x="296081920" y="45786037"/>
              </a:cxn>
            </a:cxnLst>
            <a:rect l="txL" t="txT" r="txR" b="txB"/>
            <a:pathLst>
              <a:path w="814" h="253">
                <a:moveTo>
                  <a:pt x="737" y="114"/>
                </a:moveTo>
                <a:lnTo>
                  <a:pt x="725" y="127"/>
                </a:lnTo>
                <a:lnTo>
                  <a:pt x="699" y="127"/>
                </a:lnTo>
                <a:lnTo>
                  <a:pt x="674" y="139"/>
                </a:lnTo>
                <a:lnTo>
                  <a:pt x="636" y="152"/>
                </a:lnTo>
                <a:lnTo>
                  <a:pt x="598" y="165"/>
                </a:lnTo>
                <a:lnTo>
                  <a:pt x="559" y="177"/>
                </a:lnTo>
                <a:lnTo>
                  <a:pt x="508" y="190"/>
                </a:lnTo>
                <a:lnTo>
                  <a:pt x="445" y="203"/>
                </a:lnTo>
                <a:lnTo>
                  <a:pt x="394" y="215"/>
                </a:lnTo>
                <a:lnTo>
                  <a:pt x="343" y="215"/>
                </a:lnTo>
                <a:lnTo>
                  <a:pt x="292" y="228"/>
                </a:lnTo>
                <a:lnTo>
                  <a:pt x="267" y="241"/>
                </a:lnTo>
                <a:lnTo>
                  <a:pt x="229" y="241"/>
                </a:lnTo>
                <a:lnTo>
                  <a:pt x="216" y="253"/>
                </a:lnTo>
                <a:lnTo>
                  <a:pt x="190" y="253"/>
                </a:lnTo>
                <a:lnTo>
                  <a:pt x="165" y="253"/>
                </a:lnTo>
                <a:lnTo>
                  <a:pt x="140" y="241"/>
                </a:lnTo>
                <a:lnTo>
                  <a:pt x="114" y="241"/>
                </a:lnTo>
                <a:lnTo>
                  <a:pt x="76" y="215"/>
                </a:lnTo>
                <a:lnTo>
                  <a:pt x="50" y="215"/>
                </a:lnTo>
                <a:lnTo>
                  <a:pt x="38" y="203"/>
                </a:lnTo>
                <a:lnTo>
                  <a:pt x="25" y="190"/>
                </a:lnTo>
                <a:lnTo>
                  <a:pt x="12" y="190"/>
                </a:lnTo>
                <a:lnTo>
                  <a:pt x="0" y="177"/>
                </a:lnTo>
                <a:lnTo>
                  <a:pt x="0" y="165"/>
                </a:lnTo>
                <a:lnTo>
                  <a:pt x="0" y="152"/>
                </a:lnTo>
                <a:lnTo>
                  <a:pt x="38" y="152"/>
                </a:lnTo>
                <a:lnTo>
                  <a:pt x="76" y="139"/>
                </a:lnTo>
                <a:lnTo>
                  <a:pt x="114" y="139"/>
                </a:lnTo>
                <a:lnTo>
                  <a:pt x="152" y="127"/>
                </a:lnTo>
                <a:lnTo>
                  <a:pt x="178" y="127"/>
                </a:lnTo>
                <a:lnTo>
                  <a:pt x="190" y="114"/>
                </a:lnTo>
                <a:lnTo>
                  <a:pt x="216" y="114"/>
                </a:lnTo>
                <a:lnTo>
                  <a:pt x="254" y="101"/>
                </a:lnTo>
                <a:lnTo>
                  <a:pt x="279" y="101"/>
                </a:lnTo>
                <a:lnTo>
                  <a:pt x="318" y="89"/>
                </a:lnTo>
                <a:lnTo>
                  <a:pt x="356" y="76"/>
                </a:lnTo>
                <a:lnTo>
                  <a:pt x="407" y="63"/>
                </a:lnTo>
                <a:lnTo>
                  <a:pt x="445" y="51"/>
                </a:lnTo>
                <a:lnTo>
                  <a:pt x="483" y="38"/>
                </a:lnTo>
                <a:lnTo>
                  <a:pt x="521" y="25"/>
                </a:lnTo>
                <a:lnTo>
                  <a:pt x="547" y="25"/>
                </a:lnTo>
                <a:lnTo>
                  <a:pt x="572" y="13"/>
                </a:lnTo>
                <a:lnTo>
                  <a:pt x="598" y="13"/>
                </a:lnTo>
                <a:lnTo>
                  <a:pt x="623" y="13"/>
                </a:lnTo>
                <a:lnTo>
                  <a:pt x="648" y="0"/>
                </a:lnTo>
                <a:lnTo>
                  <a:pt x="687" y="0"/>
                </a:lnTo>
                <a:lnTo>
                  <a:pt x="712" y="13"/>
                </a:lnTo>
                <a:lnTo>
                  <a:pt x="737" y="13"/>
                </a:lnTo>
                <a:lnTo>
                  <a:pt x="763" y="13"/>
                </a:lnTo>
                <a:lnTo>
                  <a:pt x="788" y="25"/>
                </a:lnTo>
                <a:lnTo>
                  <a:pt x="801" y="38"/>
                </a:lnTo>
                <a:lnTo>
                  <a:pt x="801" y="51"/>
                </a:lnTo>
                <a:lnTo>
                  <a:pt x="814" y="63"/>
                </a:lnTo>
                <a:lnTo>
                  <a:pt x="801" y="76"/>
                </a:lnTo>
                <a:lnTo>
                  <a:pt x="788" y="89"/>
                </a:lnTo>
                <a:lnTo>
                  <a:pt x="776" y="101"/>
                </a:lnTo>
                <a:lnTo>
                  <a:pt x="737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2" name="Freeform 30"/>
          <p:cNvSpPr/>
          <p:nvPr/>
        </p:nvSpPr>
        <p:spPr>
          <a:xfrm>
            <a:off x="4768533" y="2172018"/>
            <a:ext cx="444500" cy="152400"/>
          </a:xfrm>
          <a:custGeom>
            <a:avLst/>
            <a:gdLst>
              <a:gd name="txL" fmla="*/ 0 w 700"/>
              <a:gd name="txT" fmla="*/ 0 h 241"/>
              <a:gd name="txR" fmla="*/ 700 w 700"/>
              <a:gd name="txB" fmla="*/ 241 h 241"/>
            </a:gdLst>
            <a:ahLst/>
            <a:cxnLst>
              <a:cxn ang="0">
                <a:pos x="0" y="65980979"/>
              </a:cxn>
              <a:cxn ang="0">
                <a:pos x="25806400" y="55983919"/>
              </a:cxn>
              <a:cxn ang="0">
                <a:pos x="51209575" y="50785245"/>
              </a:cxn>
              <a:cxn ang="0">
                <a:pos x="71774050" y="45587203"/>
              </a:cxn>
              <a:cxn ang="0">
                <a:pos x="92338525" y="35589510"/>
              </a:cxn>
              <a:cxn ang="0">
                <a:pos x="112903000" y="30391469"/>
              </a:cxn>
              <a:cxn ang="0">
                <a:pos x="128225550" y="25592450"/>
              </a:cxn>
              <a:cxn ang="0">
                <a:pos x="143548100" y="20394408"/>
              </a:cxn>
              <a:cxn ang="0">
                <a:pos x="158870650" y="15195734"/>
              </a:cxn>
              <a:cxn ang="0">
                <a:pos x="174596425" y="10396715"/>
              </a:cxn>
              <a:cxn ang="0">
                <a:pos x="184677050" y="10396715"/>
              </a:cxn>
              <a:cxn ang="0">
                <a:pos x="194757675" y="5198674"/>
              </a:cxn>
              <a:cxn ang="0">
                <a:pos x="205241525" y="5198674"/>
              </a:cxn>
              <a:cxn ang="0">
                <a:pos x="210483450" y="0"/>
              </a:cxn>
              <a:cxn ang="0">
                <a:pos x="215322150" y="0"/>
              </a:cxn>
              <a:cxn ang="0">
                <a:pos x="220564075" y="0"/>
              </a:cxn>
              <a:cxn ang="0">
                <a:pos x="225806000" y="0"/>
              </a:cxn>
              <a:cxn ang="0">
                <a:pos x="235886625" y="0"/>
              </a:cxn>
              <a:cxn ang="0">
                <a:pos x="241128550" y="0"/>
              </a:cxn>
              <a:cxn ang="0">
                <a:pos x="251209175" y="5198674"/>
              </a:cxn>
              <a:cxn ang="0">
                <a:pos x="261693025" y="10396715"/>
              </a:cxn>
              <a:cxn ang="0">
                <a:pos x="271773650" y="10396715"/>
              </a:cxn>
              <a:cxn ang="0">
                <a:pos x="277015575" y="15195734"/>
              </a:cxn>
              <a:cxn ang="0">
                <a:pos x="277015575" y="20394408"/>
              </a:cxn>
              <a:cxn ang="0">
                <a:pos x="282257500" y="25592450"/>
              </a:cxn>
              <a:cxn ang="0">
                <a:pos x="277015575" y="30391469"/>
              </a:cxn>
              <a:cxn ang="0">
                <a:pos x="271773650" y="35589510"/>
              </a:cxn>
              <a:cxn ang="0">
                <a:pos x="261693025" y="35589510"/>
              </a:cxn>
              <a:cxn ang="0">
                <a:pos x="251209175" y="40788184"/>
              </a:cxn>
              <a:cxn ang="0">
                <a:pos x="235886625" y="45587203"/>
              </a:cxn>
              <a:cxn ang="0">
                <a:pos x="225806000" y="50785245"/>
              </a:cxn>
              <a:cxn ang="0">
                <a:pos x="215322150" y="55983919"/>
              </a:cxn>
              <a:cxn ang="0">
                <a:pos x="205241525" y="55983919"/>
              </a:cxn>
              <a:cxn ang="0">
                <a:pos x="194757675" y="60782938"/>
              </a:cxn>
              <a:cxn ang="0">
                <a:pos x="179435125" y="60782938"/>
              </a:cxn>
              <a:cxn ang="0">
                <a:pos x="164112575" y="65980979"/>
              </a:cxn>
              <a:cxn ang="0">
                <a:pos x="154031950" y="71179653"/>
              </a:cxn>
              <a:cxn ang="0">
                <a:pos x="138709400" y="75978040"/>
              </a:cxn>
              <a:cxn ang="0">
                <a:pos x="128225550" y="75978040"/>
              </a:cxn>
              <a:cxn ang="0">
                <a:pos x="112903000" y="81176714"/>
              </a:cxn>
              <a:cxn ang="0">
                <a:pos x="97580450" y="86375388"/>
              </a:cxn>
              <a:cxn ang="0">
                <a:pos x="77015975" y="91173774"/>
              </a:cxn>
              <a:cxn ang="0">
                <a:pos x="66532125" y="96372448"/>
              </a:cxn>
              <a:cxn ang="0">
                <a:pos x="56451500" y="96372448"/>
              </a:cxn>
              <a:cxn ang="0">
                <a:pos x="51209575" y="96372448"/>
              </a:cxn>
              <a:cxn ang="0">
                <a:pos x="46370875" y="96372448"/>
              </a:cxn>
              <a:cxn ang="0">
                <a:pos x="41128950" y="96372448"/>
              </a:cxn>
              <a:cxn ang="0">
                <a:pos x="35887025" y="96372448"/>
              </a:cxn>
              <a:cxn ang="0">
                <a:pos x="25806400" y="91173774"/>
              </a:cxn>
              <a:cxn ang="0">
                <a:pos x="15322550" y="86375388"/>
              </a:cxn>
              <a:cxn ang="0">
                <a:pos x="10080625" y="81176714"/>
              </a:cxn>
              <a:cxn ang="0">
                <a:pos x="5241925" y="75978040"/>
              </a:cxn>
              <a:cxn ang="0">
                <a:pos x="0" y="65980979"/>
              </a:cxn>
            </a:cxnLst>
            <a:rect l="txL" t="txT" r="txR" b="txB"/>
            <a:pathLst>
              <a:path w="700" h="241">
                <a:moveTo>
                  <a:pt x="0" y="165"/>
                </a:moveTo>
                <a:lnTo>
                  <a:pt x="64" y="140"/>
                </a:lnTo>
                <a:lnTo>
                  <a:pt x="127" y="127"/>
                </a:lnTo>
                <a:lnTo>
                  <a:pt x="178" y="114"/>
                </a:lnTo>
                <a:lnTo>
                  <a:pt x="229" y="89"/>
                </a:lnTo>
                <a:lnTo>
                  <a:pt x="280" y="76"/>
                </a:lnTo>
                <a:lnTo>
                  <a:pt x="318" y="64"/>
                </a:lnTo>
                <a:lnTo>
                  <a:pt x="356" y="51"/>
                </a:lnTo>
                <a:lnTo>
                  <a:pt x="394" y="38"/>
                </a:lnTo>
                <a:lnTo>
                  <a:pt x="433" y="26"/>
                </a:lnTo>
                <a:lnTo>
                  <a:pt x="458" y="26"/>
                </a:lnTo>
                <a:lnTo>
                  <a:pt x="483" y="13"/>
                </a:lnTo>
                <a:lnTo>
                  <a:pt x="509" y="13"/>
                </a:lnTo>
                <a:lnTo>
                  <a:pt x="522" y="0"/>
                </a:lnTo>
                <a:lnTo>
                  <a:pt x="534" y="0"/>
                </a:lnTo>
                <a:lnTo>
                  <a:pt x="547" y="0"/>
                </a:lnTo>
                <a:lnTo>
                  <a:pt x="560" y="0"/>
                </a:lnTo>
                <a:lnTo>
                  <a:pt x="585" y="0"/>
                </a:lnTo>
                <a:lnTo>
                  <a:pt x="598" y="0"/>
                </a:lnTo>
                <a:lnTo>
                  <a:pt x="623" y="13"/>
                </a:lnTo>
                <a:lnTo>
                  <a:pt x="649" y="26"/>
                </a:lnTo>
                <a:lnTo>
                  <a:pt x="674" y="26"/>
                </a:lnTo>
                <a:lnTo>
                  <a:pt x="687" y="38"/>
                </a:lnTo>
                <a:lnTo>
                  <a:pt x="687" y="51"/>
                </a:lnTo>
                <a:lnTo>
                  <a:pt x="700" y="64"/>
                </a:lnTo>
                <a:lnTo>
                  <a:pt x="687" y="76"/>
                </a:lnTo>
                <a:lnTo>
                  <a:pt x="674" y="89"/>
                </a:lnTo>
                <a:lnTo>
                  <a:pt x="649" y="89"/>
                </a:lnTo>
                <a:lnTo>
                  <a:pt x="623" y="102"/>
                </a:lnTo>
                <a:lnTo>
                  <a:pt x="585" y="114"/>
                </a:lnTo>
                <a:lnTo>
                  <a:pt x="560" y="127"/>
                </a:lnTo>
                <a:lnTo>
                  <a:pt x="534" y="140"/>
                </a:lnTo>
                <a:lnTo>
                  <a:pt x="509" y="140"/>
                </a:lnTo>
                <a:lnTo>
                  <a:pt x="483" y="152"/>
                </a:lnTo>
                <a:lnTo>
                  <a:pt x="445" y="152"/>
                </a:lnTo>
                <a:lnTo>
                  <a:pt x="407" y="165"/>
                </a:lnTo>
                <a:lnTo>
                  <a:pt x="382" y="178"/>
                </a:lnTo>
                <a:lnTo>
                  <a:pt x="344" y="190"/>
                </a:lnTo>
                <a:lnTo>
                  <a:pt x="318" y="190"/>
                </a:lnTo>
                <a:lnTo>
                  <a:pt x="280" y="203"/>
                </a:lnTo>
                <a:lnTo>
                  <a:pt x="242" y="216"/>
                </a:lnTo>
                <a:lnTo>
                  <a:pt x="191" y="228"/>
                </a:lnTo>
                <a:lnTo>
                  <a:pt x="165" y="241"/>
                </a:lnTo>
                <a:lnTo>
                  <a:pt x="140" y="241"/>
                </a:lnTo>
                <a:lnTo>
                  <a:pt x="127" y="241"/>
                </a:lnTo>
                <a:lnTo>
                  <a:pt x="115" y="241"/>
                </a:lnTo>
                <a:lnTo>
                  <a:pt x="102" y="241"/>
                </a:lnTo>
                <a:lnTo>
                  <a:pt x="89" y="241"/>
                </a:lnTo>
                <a:lnTo>
                  <a:pt x="64" y="228"/>
                </a:lnTo>
                <a:lnTo>
                  <a:pt x="38" y="216"/>
                </a:lnTo>
                <a:lnTo>
                  <a:pt x="25" y="203"/>
                </a:lnTo>
                <a:lnTo>
                  <a:pt x="13" y="190"/>
                </a:lnTo>
                <a:lnTo>
                  <a:pt x="0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4" name="Freeform 32"/>
          <p:cNvSpPr/>
          <p:nvPr/>
        </p:nvSpPr>
        <p:spPr>
          <a:xfrm>
            <a:off x="5365433" y="1786255"/>
            <a:ext cx="195262" cy="184150"/>
          </a:xfrm>
          <a:custGeom>
            <a:avLst/>
            <a:gdLst>
              <a:gd name="txL" fmla="*/ 0 w 306"/>
              <a:gd name="txT" fmla="*/ 0 h 292"/>
              <a:gd name="txR" fmla="*/ 306 w 306"/>
              <a:gd name="txB" fmla="*/ 292 h 292"/>
            </a:gdLst>
            <a:ahLst/>
            <a:cxnLst>
              <a:cxn ang="0">
                <a:pos x="0" y="20283618"/>
              </a:cxn>
              <a:cxn ang="0">
                <a:pos x="0" y="15113544"/>
              </a:cxn>
              <a:cxn ang="0">
                <a:pos x="5293132" y="10340779"/>
              </a:cxn>
              <a:cxn ang="0">
                <a:pos x="15880033" y="5170074"/>
              </a:cxn>
              <a:cxn ang="0">
                <a:pos x="26059820" y="5170074"/>
              </a:cxn>
              <a:cxn ang="0">
                <a:pos x="31353589" y="0"/>
              </a:cxn>
              <a:cxn ang="0">
                <a:pos x="41532738" y="0"/>
              </a:cxn>
              <a:cxn ang="0">
                <a:pos x="46826508" y="5170074"/>
              </a:cxn>
              <a:cxn ang="0">
                <a:pos x="57006294" y="5170074"/>
              </a:cxn>
              <a:cxn ang="0">
                <a:pos x="72886327" y="10340779"/>
              </a:cxn>
              <a:cxn ang="0">
                <a:pos x="88359246" y="20283618"/>
              </a:cxn>
              <a:cxn ang="0">
                <a:pos x="98539032" y="25454323"/>
              </a:cxn>
              <a:cxn ang="0">
                <a:pos x="103832164" y="30226457"/>
              </a:cxn>
              <a:cxn ang="0">
                <a:pos x="109125934" y="40567236"/>
              </a:cxn>
              <a:cxn ang="0">
                <a:pos x="114011950" y="45340000"/>
              </a:cxn>
              <a:cxn ang="0">
                <a:pos x="119305720" y="55680780"/>
              </a:cxn>
              <a:cxn ang="0">
                <a:pos x="124598852" y="60453544"/>
              </a:cxn>
              <a:cxn ang="0">
                <a:pos x="124598852" y="70794323"/>
              </a:cxn>
              <a:cxn ang="0">
                <a:pos x="124598852" y="80737162"/>
              </a:cxn>
              <a:cxn ang="0">
                <a:pos x="124598852" y="85907867"/>
              </a:cxn>
              <a:cxn ang="0">
                <a:pos x="124598852" y="95850706"/>
              </a:cxn>
              <a:cxn ang="0">
                <a:pos x="124598852" y="101020780"/>
              </a:cxn>
              <a:cxn ang="0">
                <a:pos x="119305720" y="105793544"/>
              </a:cxn>
              <a:cxn ang="0">
                <a:pos x="119305720" y="110964249"/>
              </a:cxn>
              <a:cxn ang="0">
                <a:pos x="114011950" y="110964249"/>
              </a:cxn>
              <a:cxn ang="0">
                <a:pos x="109125934" y="116134324"/>
              </a:cxn>
              <a:cxn ang="0">
                <a:pos x="98539032" y="116134324"/>
              </a:cxn>
              <a:cxn ang="0">
                <a:pos x="93245262" y="110964249"/>
              </a:cxn>
              <a:cxn ang="0">
                <a:pos x="88359246" y="110964249"/>
              </a:cxn>
              <a:cxn ang="0">
                <a:pos x="83066114" y="105793544"/>
              </a:cxn>
              <a:cxn ang="0">
                <a:pos x="72886327" y="101020780"/>
              </a:cxn>
              <a:cxn ang="0">
                <a:pos x="67592558" y="90680001"/>
              </a:cxn>
              <a:cxn ang="0">
                <a:pos x="57006294" y="80737162"/>
              </a:cxn>
              <a:cxn ang="0">
                <a:pos x="46826508" y="70794323"/>
              </a:cxn>
              <a:cxn ang="0">
                <a:pos x="36646721" y="60453544"/>
              </a:cxn>
              <a:cxn ang="0">
                <a:pos x="26059820" y="50510705"/>
              </a:cxn>
              <a:cxn ang="0">
                <a:pos x="15880033" y="40567236"/>
              </a:cxn>
              <a:cxn ang="0">
                <a:pos x="10586901" y="35397162"/>
              </a:cxn>
              <a:cxn ang="0">
                <a:pos x="5293132" y="30226457"/>
              </a:cxn>
              <a:cxn ang="0">
                <a:pos x="5293132" y="25454323"/>
              </a:cxn>
              <a:cxn ang="0">
                <a:pos x="0" y="25454323"/>
              </a:cxn>
              <a:cxn ang="0">
                <a:pos x="0" y="20283618"/>
              </a:cxn>
            </a:cxnLst>
            <a:rect l="txL" t="txT" r="txR" b="txB"/>
            <a:pathLst>
              <a:path w="306" h="292">
                <a:moveTo>
                  <a:pt x="0" y="51"/>
                </a:moveTo>
                <a:lnTo>
                  <a:pt x="0" y="38"/>
                </a:lnTo>
                <a:lnTo>
                  <a:pt x="13" y="26"/>
                </a:lnTo>
                <a:lnTo>
                  <a:pt x="39" y="13"/>
                </a:lnTo>
                <a:lnTo>
                  <a:pt x="64" y="13"/>
                </a:lnTo>
                <a:lnTo>
                  <a:pt x="77" y="0"/>
                </a:lnTo>
                <a:lnTo>
                  <a:pt x="102" y="0"/>
                </a:lnTo>
                <a:lnTo>
                  <a:pt x="115" y="13"/>
                </a:lnTo>
                <a:lnTo>
                  <a:pt x="140" y="13"/>
                </a:lnTo>
                <a:lnTo>
                  <a:pt x="179" y="26"/>
                </a:lnTo>
                <a:lnTo>
                  <a:pt x="217" y="51"/>
                </a:lnTo>
                <a:lnTo>
                  <a:pt x="242" y="64"/>
                </a:lnTo>
                <a:lnTo>
                  <a:pt x="255" y="76"/>
                </a:lnTo>
                <a:lnTo>
                  <a:pt x="268" y="102"/>
                </a:lnTo>
                <a:lnTo>
                  <a:pt x="280" y="114"/>
                </a:lnTo>
                <a:lnTo>
                  <a:pt x="293" y="140"/>
                </a:lnTo>
                <a:lnTo>
                  <a:pt x="306" y="152"/>
                </a:lnTo>
                <a:lnTo>
                  <a:pt x="306" y="178"/>
                </a:lnTo>
                <a:lnTo>
                  <a:pt x="306" y="203"/>
                </a:lnTo>
                <a:lnTo>
                  <a:pt x="306" y="216"/>
                </a:lnTo>
                <a:lnTo>
                  <a:pt x="306" y="241"/>
                </a:lnTo>
                <a:lnTo>
                  <a:pt x="306" y="254"/>
                </a:lnTo>
                <a:lnTo>
                  <a:pt x="293" y="266"/>
                </a:lnTo>
                <a:lnTo>
                  <a:pt x="293" y="279"/>
                </a:lnTo>
                <a:lnTo>
                  <a:pt x="280" y="279"/>
                </a:lnTo>
                <a:lnTo>
                  <a:pt x="268" y="292"/>
                </a:lnTo>
                <a:lnTo>
                  <a:pt x="242" y="292"/>
                </a:lnTo>
                <a:lnTo>
                  <a:pt x="229" y="279"/>
                </a:lnTo>
                <a:lnTo>
                  <a:pt x="217" y="279"/>
                </a:lnTo>
                <a:lnTo>
                  <a:pt x="204" y="266"/>
                </a:lnTo>
                <a:lnTo>
                  <a:pt x="179" y="254"/>
                </a:lnTo>
                <a:lnTo>
                  <a:pt x="166" y="228"/>
                </a:lnTo>
                <a:lnTo>
                  <a:pt x="140" y="203"/>
                </a:lnTo>
                <a:lnTo>
                  <a:pt x="115" y="178"/>
                </a:lnTo>
                <a:lnTo>
                  <a:pt x="90" y="152"/>
                </a:lnTo>
                <a:lnTo>
                  <a:pt x="64" y="127"/>
                </a:lnTo>
                <a:lnTo>
                  <a:pt x="39" y="102"/>
                </a:lnTo>
                <a:lnTo>
                  <a:pt x="26" y="89"/>
                </a:lnTo>
                <a:lnTo>
                  <a:pt x="13" y="76"/>
                </a:lnTo>
                <a:lnTo>
                  <a:pt x="13" y="64"/>
                </a:lnTo>
                <a:lnTo>
                  <a:pt x="0" y="64"/>
                </a:lnTo>
                <a:lnTo>
                  <a:pt x="0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5" name="Freeform 33"/>
          <p:cNvSpPr/>
          <p:nvPr/>
        </p:nvSpPr>
        <p:spPr>
          <a:xfrm>
            <a:off x="5624195" y="1529080"/>
            <a:ext cx="153988" cy="554038"/>
          </a:xfrm>
          <a:custGeom>
            <a:avLst/>
            <a:gdLst>
              <a:gd name="txL" fmla="*/ 0 w 241"/>
              <a:gd name="txT" fmla="*/ 0 h 874"/>
              <a:gd name="txR" fmla="*/ 241 w 241"/>
              <a:gd name="txB" fmla="*/ 874 h 874"/>
            </a:gdLst>
            <a:ahLst/>
            <a:cxnLst>
              <a:cxn ang="0">
                <a:pos x="0" y="4822159"/>
              </a:cxn>
              <a:cxn ang="0">
                <a:pos x="4898863" y="0"/>
              </a:cxn>
              <a:cxn ang="0">
                <a:pos x="10206657" y="0"/>
              </a:cxn>
              <a:cxn ang="0">
                <a:pos x="15513812" y="0"/>
              </a:cxn>
              <a:cxn ang="0">
                <a:pos x="31028263" y="0"/>
              </a:cxn>
              <a:cxn ang="0">
                <a:pos x="46542074" y="4822159"/>
              </a:cxn>
              <a:cxn ang="0">
                <a:pos x="62055886" y="4822159"/>
              </a:cxn>
              <a:cxn ang="0">
                <a:pos x="72670835" y="10046218"/>
              </a:cxn>
              <a:cxn ang="0">
                <a:pos x="82877492" y="15270276"/>
              </a:cxn>
              <a:cxn ang="0">
                <a:pos x="93492440" y="20092435"/>
              </a:cxn>
              <a:cxn ang="0">
                <a:pos x="93492440" y="30539918"/>
              </a:cxn>
              <a:cxn ang="0">
                <a:pos x="98391304" y="35362078"/>
              </a:cxn>
              <a:cxn ang="0">
                <a:pos x="93492440" y="45810195"/>
              </a:cxn>
              <a:cxn ang="0">
                <a:pos x="93492440" y="55856412"/>
              </a:cxn>
              <a:cxn ang="0">
                <a:pos x="93492440" y="61079837"/>
              </a:cxn>
              <a:cxn ang="0">
                <a:pos x="88184647" y="65901996"/>
              </a:cxn>
              <a:cxn ang="0">
                <a:pos x="88184647" y="76350113"/>
              </a:cxn>
              <a:cxn ang="0">
                <a:pos x="88184647" y="86396331"/>
              </a:cxn>
              <a:cxn ang="0">
                <a:pos x="82877492" y="96442548"/>
              </a:cxn>
              <a:cxn ang="0">
                <a:pos x="82877492" y="111712191"/>
              </a:cxn>
              <a:cxn ang="0">
                <a:pos x="82877492" y="126982467"/>
              </a:cxn>
              <a:cxn ang="0">
                <a:pos x="82877492" y="142252109"/>
              </a:cxn>
              <a:cxn ang="0">
                <a:pos x="82877492" y="162746444"/>
              </a:cxn>
              <a:cxn ang="0">
                <a:pos x="82877492" y="183240145"/>
              </a:cxn>
              <a:cxn ang="0">
                <a:pos x="77569698" y="208556638"/>
              </a:cxn>
              <a:cxn ang="0">
                <a:pos x="77569698" y="234274398"/>
              </a:cxn>
              <a:cxn ang="0">
                <a:pos x="77569698" y="259590258"/>
              </a:cxn>
              <a:cxn ang="0">
                <a:pos x="77569698" y="290130810"/>
              </a:cxn>
              <a:cxn ang="0">
                <a:pos x="77569698" y="320670729"/>
              </a:cxn>
              <a:cxn ang="0">
                <a:pos x="77569698" y="351210647"/>
              </a:cxn>
              <a:cxn ang="0">
                <a:pos x="25720469" y="351210647"/>
              </a:cxn>
              <a:cxn ang="0">
                <a:pos x="25720469" y="315446670"/>
              </a:cxn>
              <a:cxn ang="0">
                <a:pos x="25720469" y="280084592"/>
              </a:cxn>
              <a:cxn ang="0">
                <a:pos x="25720469" y="244320615"/>
              </a:cxn>
              <a:cxn ang="0">
                <a:pos x="25720469" y="213780697"/>
              </a:cxn>
              <a:cxn ang="0">
                <a:pos x="25720469" y="183240145"/>
              </a:cxn>
              <a:cxn ang="0">
                <a:pos x="20413314" y="157924285"/>
              </a:cxn>
              <a:cxn ang="0">
                <a:pos x="20413314" y="137429950"/>
              </a:cxn>
              <a:cxn ang="0">
                <a:pos x="20413314" y="111712191"/>
              </a:cxn>
              <a:cxn ang="0">
                <a:pos x="20413314" y="91620389"/>
              </a:cxn>
              <a:cxn ang="0">
                <a:pos x="20413314" y="76350113"/>
              </a:cxn>
              <a:cxn ang="0">
                <a:pos x="15513812" y="61079837"/>
              </a:cxn>
              <a:cxn ang="0">
                <a:pos x="15513812" y="50632354"/>
              </a:cxn>
              <a:cxn ang="0">
                <a:pos x="15513812" y="40586136"/>
              </a:cxn>
              <a:cxn ang="0">
                <a:pos x="10206657" y="30539918"/>
              </a:cxn>
              <a:cxn ang="0">
                <a:pos x="10206657" y="25315860"/>
              </a:cxn>
              <a:cxn ang="0">
                <a:pos x="10206657" y="20092435"/>
              </a:cxn>
              <a:cxn ang="0">
                <a:pos x="4898863" y="15270276"/>
              </a:cxn>
              <a:cxn ang="0">
                <a:pos x="0" y="15270276"/>
              </a:cxn>
              <a:cxn ang="0">
                <a:pos x="0" y="10046218"/>
              </a:cxn>
              <a:cxn ang="0">
                <a:pos x="0" y="4822159"/>
              </a:cxn>
            </a:cxnLst>
            <a:rect l="txL" t="txT" r="txR" b="txB"/>
            <a:pathLst>
              <a:path w="241" h="874">
                <a:moveTo>
                  <a:pt x="0" y="12"/>
                </a:move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76" y="0"/>
                </a:lnTo>
                <a:lnTo>
                  <a:pt x="114" y="12"/>
                </a:lnTo>
                <a:lnTo>
                  <a:pt x="152" y="12"/>
                </a:lnTo>
                <a:lnTo>
                  <a:pt x="178" y="25"/>
                </a:lnTo>
                <a:lnTo>
                  <a:pt x="203" y="38"/>
                </a:lnTo>
                <a:lnTo>
                  <a:pt x="229" y="50"/>
                </a:lnTo>
                <a:lnTo>
                  <a:pt x="229" y="76"/>
                </a:lnTo>
                <a:lnTo>
                  <a:pt x="241" y="88"/>
                </a:lnTo>
                <a:lnTo>
                  <a:pt x="229" y="114"/>
                </a:lnTo>
                <a:lnTo>
                  <a:pt x="229" y="139"/>
                </a:lnTo>
                <a:lnTo>
                  <a:pt x="229" y="152"/>
                </a:lnTo>
                <a:lnTo>
                  <a:pt x="216" y="164"/>
                </a:lnTo>
                <a:lnTo>
                  <a:pt x="216" y="190"/>
                </a:lnTo>
                <a:lnTo>
                  <a:pt x="216" y="215"/>
                </a:lnTo>
                <a:lnTo>
                  <a:pt x="203" y="240"/>
                </a:lnTo>
                <a:lnTo>
                  <a:pt x="203" y="278"/>
                </a:lnTo>
                <a:lnTo>
                  <a:pt x="203" y="316"/>
                </a:lnTo>
                <a:lnTo>
                  <a:pt x="203" y="354"/>
                </a:lnTo>
                <a:lnTo>
                  <a:pt x="203" y="405"/>
                </a:lnTo>
                <a:lnTo>
                  <a:pt x="203" y="456"/>
                </a:lnTo>
                <a:lnTo>
                  <a:pt x="190" y="519"/>
                </a:lnTo>
                <a:lnTo>
                  <a:pt x="190" y="583"/>
                </a:lnTo>
                <a:lnTo>
                  <a:pt x="190" y="646"/>
                </a:lnTo>
                <a:lnTo>
                  <a:pt x="190" y="722"/>
                </a:lnTo>
                <a:lnTo>
                  <a:pt x="190" y="798"/>
                </a:lnTo>
                <a:lnTo>
                  <a:pt x="190" y="874"/>
                </a:lnTo>
                <a:lnTo>
                  <a:pt x="63" y="874"/>
                </a:lnTo>
                <a:lnTo>
                  <a:pt x="63" y="785"/>
                </a:lnTo>
                <a:lnTo>
                  <a:pt x="63" y="697"/>
                </a:lnTo>
                <a:lnTo>
                  <a:pt x="63" y="608"/>
                </a:lnTo>
                <a:lnTo>
                  <a:pt x="63" y="532"/>
                </a:lnTo>
                <a:lnTo>
                  <a:pt x="63" y="456"/>
                </a:lnTo>
                <a:lnTo>
                  <a:pt x="50" y="393"/>
                </a:lnTo>
                <a:lnTo>
                  <a:pt x="50" y="342"/>
                </a:lnTo>
                <a:lnTo>
                  <a:pt x="50" y="278"/>
                </a:lnTo>
                <a:lnTo>
                  <a:pt x="50" y="228"/>
                </a:lnTo>
                <a:lnTo>
                  <a:pt x="50" y="190"/>
                </a:lnTo>
                <a:lnTo>
                  <a:pt x="38" y="152"/>
                </a:lnTo>
                <a:lnTo>
                  <a:pt x="38" y="126"/>
                </a:lnTo>
                <a:lnTo>
                  <a:pt x="38" y="101"/>
                </a:lnTo>
                <a:lnTo>
                  <a:pt x="25" y="76"/>
                </a:lnTo>
                <a:lnTo>
                  <a:pt x="25" y="63"/>
                </a:lnTo>
                <a:lnTo>
                  <a:pt x="25" y="50"/>
                </a:lnTo>
                <a:lnTo>
                  <a:pt x="12" y="38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6" name="Freeform 34"/>
          <p:cNvSpPr/>
          <p:nvPr/>
        </p:nvSpPr>
        <p:spPr>
          <a:xfrm>
            <a:off x="5833745" y="1640205"/>
            <a:ext cx="331788" cy="290513"/>
          </a:xfrm>
          <a:custGeom>
            <a:avLst/>
            <a:gdLst>
              <a:gd name="txL" fmla="*/ 0 w 522"/>
              <a:gd name="txT" fmla="*/ 0 h 456"/>
              <a:gd name="txR" fmla="*/ 522 w 522"/>
              <a:gd name="txB" fmla="*/ 456 h 456"/>
            </a:gdLst>
            <a:ahLst/>
            <a:cxnLst>
              <a:cxn ang="0">
                <a:pos x="190283596" y="25570878"/>
              </a:cxn>
              <a:cxn ang="0">
                <a:pos x="200787674" y="36123635"/>
              </a:cxn>
              <a:cxn ang="0">
                <a:pos x="205635465" y="40994187"/>
              </a:cxn>
              <a:cxn ang="0">
                <a:pos x="210887504" y="46270566"/>
              </a:cxn>
              <a:cxn ang="0">
                <a:pos x="210887504" y="56417497"/>
              </a:cxn>
              <a:cxn ang="0">
                <a:pos x="210887504" y="61694513"/>
              </a:cxn>
              <a:cxn ang="0">
                <a:pos x="205635465" y="66970892"/>
              </a:cxn>
              <a:cxn ang="0">
                <a:pos x="200787674" y="71841444"/>
              </a:cxn>
              <a:cxn ang="0">
                <a:pos x="195535635" y="77117823"/>
              </a:cxn>
              <a:cxn ang="0">
                <a:pos x="190283596" y="82394201"/>
              </a:cxn>
              <a:cxn ang="0">
                <a:pos x="180183766" y="87670580"/>
              </a:cxn>
              <a:cxn ang="0">
                <a:pos x="169679688" y="97818148"/>
              </a:cxn>
              <a:cxn ang="0">
                <a:pos x="159579858" y="103094527"/>
              </a:cxn>
              <a:cxn ang="0">
                <a:pos x="133723912" y="123388389"/>
              </a:cxn>
              <a:cxn ang="0">
                <a:pos x="108271577" y="138812336"/>
              </a:cxn>
              <a:cxn ang="0">
                <a:pos x="82415631" y="154235645"/>
              </a:cxn>
              <a:cxn ang="0">
                <a:pos x="56559684" y="164789040"/>
              </a:cxn>
              <a:cxn ang="0">
                <a:pos x="46459854" y="169659592"/>
              </a:cxn>
              <a:cxn ang="0">
                <a:pos x="35955777" y="174935971"/>
              </a:cxn>
              <a:cxn ang="0">
                <a:pos x="25855946" y="180212349"/>
              </a:cxn>
              <a:cxn ang="0">
                <a:pos x="15756116" y="180212349"/>
              </a:cxn>
              <a:cxn ang="0">
                <a:pos x="10504078" y="185082902"/>
              </a:cxn>
              <a:cxn ang="0">
                <a:pos x="5252039" y="185082902"/>
              </a:cxn>
              <a:cxn ang="0">
                <a:pos x="0" y="185082902"/>
              </a:cxn>
              <a:cxn ang="0">
                <a:pos x="0" y="180212349"/>
              </a:cxn>
              <a:cxn ang="0">
                <a:pos x="0" y="174935971"/>
              </a:cxn>
              <a:cxn ang="0">
                <a:pos x="5252039" y="169659592"/>
              </a:cxn>
              <a:cxn ang="0">
                <a:pos x="10504078" y="164789040"/>
              </a:cxn>
              <a:cxn ang="0">
                <a:pos x="20603908" y="159512024"/>
              </a:cxn>
              <a:cxn ang="0">
                <a:pos x="31107985" y="149365093"/>
              </a:cxn>
              <a:cxn ang="0">
                <a:pos x="41207815" y="138812336"/>
              </a:cxn>
              <a:cxn ang="0">
                <a:pos x="61811723" y="123388389"/>
              </a:cxn>
              <a:cxn ang="0">
                <a:pos x="77163592" y="107965079"/>
              </a:cxn>
              <a:cxn ang="0">
                <a:pos x="92516096" y="87670580"/>
              </a:cxn>
              <a:cxn ang="0">
                <a:pos x="103019538" y="71841444"/>
              </a:cxn>
              <a:cxn ang="0">
                <a:pos x="113120004" y="56417497"/>
              </a:cxn>
              <a:cxn ang="0">
                <a:pos x="118371407" y="46270566"/>
              </a:cxn>
              <a:cxn ang="0">
                <a:pos x="118371407" y="36123635"/>
              </a:cxn>
              <a:cxn ang="0">
                <a:pos x="118371407" y="30847256"/>
              </a:cxn>
              <a:cxn ang="0">
                <a:pos x="113120004" y="25570878"/>
              </a:cxn>
              <a:cxn ang="0">
                <a:pos x="108271577" y="20700325"/>
              </a:cxn>
              <a:cxn ang="0">
                <a:pos x="108271577" y="15423310"/>
              </a:cxn>
              <a:cxn ang="0">
                <a:pos x="108271577" y="10146931"/>
              </a:cxn>
              <a:cxn ang="0">
                <a:pos x="113120004" y="5276379"/>
              </a:cxn>
              <a:cxn ang="0">
                <a:pos x="118371407" y="5276379"/>
              </a:cxn>
              <a:cxn ang="0">
                <a:pos x="123623446" y="0"/>
              </a:cxn>
              <a:cxn ang="0">
                <a:pos x="128471873" y="0"/>
              </a:cxn>
              <a:cxn ang="0">
                <a:pos x="138975951" y="5276379"/>
              </a:cxn>
              <a:cxn ang="0">
                <a:pos x="144227354" y="5276379"/>
              </a:cxn>
              <a:cxn ang="0">
                <a:pos x="159579858" y="10146931"/>
              </a:cxn>
              <a:cxn ang="0">
                <a:pos x="169679688" y="15423310"/>
              </a:cxn>
              <a:cxn ang="0">
                <a:pos x="190283596" y="25570878"/>
              </a:cxn>
            </a:cxnLst>
            <a:rect l="txL" t="txT" r="txR" b="txB"/>
            <a:pathLst>
              <a:path w="522" h="456">
                <a:moveTo>
                  <a:pt x="471" y="63"/>
                </a:moveTo>
                <a:lnTo>
                  <a:pt x="497" y="89"/>
                </a:lnTo>
                <a:lnTo>
                  <a:pt x="509" y="101"/>
                </a:lnTo>
                <a:lnTo>
                  <a:pt x="522" y="114"/>
                </a:lnTo>
                <a:lnTo>
                  <a:pt x="522" y="139"/>
                </a:lnTo>
                <a:lnTo>
                  <a:pt x="522" y="152"/>
                </a:lnTo>
                <a:lnTo>
                  <a:pt x="509" y="165"/>
                </a:lnTo>
                <a:lnTo>
                  <a:pt x="497" y="177"/>
                </a:lnTo>
                <a:lnTo>
                  <a:pt x="484" y="190"/>
                </a:lnTo>
                <a:lnTo>
                  <a:pt x="471" y="203"/>
                </a:lnTo>
                <a:lnTo>
                  <a:pt x="446" y="216"/>
                </a:lnTo>
                <a:lnTo>
                  <a:pt x="420" y="241"/>
                </a:lnTo>
                <a:lnTo>
                  <a:pt x="395" y="254"/>
                </a:lnTo>
                <a:lnTo>
                  <a:pt x="331" y="304"/>
                </a:lnTo>
                <a:lnTo>
                  <a:pt x="268" y="342"/>
                </a:lnTo>
                <a:lnTo>
                  <a:pt x="204" y="380"/>
                </a:lnTo>
                <a:lnTo>
                  <a:pt x="140" y="406"/>
                </a:lnTo>
                <a:lnTo>
                  <a:pt x="115" y="418"/>
                </a:lnTo>
                <a:lnTo>
                  <a:pt x="89" y="431"/>
                </a:lnTo>
                <a:lnTo>
                  <a:pt x="64" y="444"/>
                </a:lnTo>
                <a:lnTo>
                  <a:pt x="39" y="444"/>
                </a:lnTo>
                <a:lnTo>
                  <a:pt x="26" y="456"/>
                </a:lnTo>
                <a:lnTo>
                  <a:pt x="13" y="456"/>
                </a:lnTo>
                <a:lnTo>
                  <a:pt x="0" y="456"/>
                </a:lnTo>
                <a:lnTo>
                  <a:pt x="0" y="444"/>
                </a:lnTo>
                <a:lnTo>
                  <a:pt x="0" y="431"/>
                </a:lnTo>
                <a:lnTo>
                  <a:pt x="13" y="418"/>
                </a:lnTo>
                <a:lnTo>
                  <a:pt x="26" y="406"/>
                </a:lnTo>
                <a:lnTo>
                  <a:pt x="51" y="393"/>
                </a:lnTo>
                <a:lnTo>
                  <a:pt x="77" y="368"/>
                </a:lnTo>
                <a:lnTo>
                  <a:pt x="102" y="342"/>
                </a:lnTo>
                <a:lnTo>
                  <a:pt x="153" y="304"/>
                </a:lnTo>
                <a:lnTo>
                  <a:pt x="191" y="266"/>
                </a:lnTo>
                <a:lnTo>
                  <a:pt x="229" y="216"/>
                </a:lnTo>
                <a:lnTo>
                  <a:pt x="255" y="177"/>
                </a:lnTo>
                <a:lnTo>
                  <a:pt x="280" y="139"/>
                </a:lnTo>
                <a:lnTo>
                  <a:pt x="293" y="114"/>
                </a:lnTo>
                <a:lnTo>
                  <a:pt x="293" y="89"/>
                </a:lnTo>
                <a:lnTo>
                  <a:pt x="293" y="76"/>
                </a:lnTo>
                <a:lnTo>
                  <a:pt x="280" y="63"/>
                </a:lnTo>
                <a:lnTo>
                  <a:pt x="268" y="51"/>
                </a:lnTo>
                <a:lnTo>
                  <a:pt x="268" y="38"/>
                </a:lnTo>
                <a:lnTo>
                  <a:pt x="268" y="25"/>
                </a:lnTo>
                <a:lnTo>
                  <a:pt x="280" y="13"/>
                </a:lnTo>
                <a:lnTo>
                  <a:pt x="293" y="13"/>
                </a:lnTo>
                <a:lnTo>
                  <a:pt x="306" y="0"/>
                </a:lnTo>
                <a:lnTo>
                  <a:pt x="318" y="0"/>
                </a:lnTo>
                <a:lnTo>
                  <a:pt x="344" y="13"/>
                </a:lnTo>
                <a:lnTo>
                  <a:pt x="357" y="13"/>
                </a:lnTo>
                <a:lnTo>
                  <a:pt x="395" y="25"/>
                </a:lnTo>
                <a:lnTo>
                  <a:pt x="420" y="38"/>
                </a:lnTo>
                <a:lnTo>
                  <a:pt x="471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7" name="Freeform 35"/>
          <p:cNvSpPr/>
          <p:nvPr/>
        </p:nvSpPr>
        <p:spPr>
          <a:xfrm>
            <a:off x="5365433" y="2067243"/>
            <a:ext cx="114300" cy="700087"/>
          </a:xfrm>
          <a:custGeom>
            <a:avLst/>
            <a:gdLst>
              <a:gd name="txL" fmla="*/ 0 w 179"/>
              <a:gd name="txT" fmla="*/ 0 h 1102"/>
              <a:gd name="txR" fmla="*/ 179 w 179"/>
              <a:gd name="txB" fmla="*/ 1102 h 1102"/>
            </a:gdLst>
            <a:ahLst/>
            <a:cxnLst>
              <a:cxn ang="0">
                <a:pos x="72985978" y="35515757"/>
              </a:cxn>
              <a:cxn ang="0">
                <a:pos x="72985978" y="86772035"/>
              </a:cxn>
              <a:cxn ang="0">
                <a:pos x="72985978" y="132781474"/>
              </a:cxn>
              <a:cxn ang="0">
                <a:pos x="72985978" y="173544071"/>
              </a:cxn>
              <a:cxn ang="0">
                <a:pos x="67685395" y="209463235"/>
              </a:cxn>
              <a:cxn ang="0">
                <a:pos x="67685395" y="240136194"/>
              </a:cxn>
              <a:cxn ang="0">
                <a:pos x="67685395" y="265966355"/>
              </a:cxn>
              <a:cxn ang="0">
                <a:pos x="67685395" y="286145632"/>
              </a:cxn>
              <a:cxn ang="0">
                <a:pos x="67685395" y="327311637"/>
              </a:cxn>
              <a:cxn ang="0">
                <a:pos x="62384812" y="378164508"/>
              </a:cxn>
              <a:cxn ang="0">
                <a:pos x="57084230" y="408836832"/>
              </a:cxn>
              <a:cxn ang="0">
                <a:pos x="57084230" y="429420152"/>
              </a:cxn>
              <a:cxn ang="0">
                <a:pos x="52191040" y="439509790"/>
              </a:cxn>
              <a:cxn ang="0">
                <a:pos x="41589875" y="439509790"/>
              </a:cxn>
              <a:cxn ang="0">
                <a:pos x="31396103" y="429420152"/>
              </a:cxn>
              <a:cxn ang="0">
                <a:pos x="26095520" y="419330513"/>
              </a:cxn>
              <a:cxn ang="0">
                <a:pos x="10601165" y="398747193"/>
              </a:cxn>
              <a:cxn ang="0">
                <a:pos x="0" y="378164508"/>
              </a:cxn>
              <a:cxn ang="0">
                <a:pos x="0" y="368074234"/>
              </a:cxn>
              <a:cxn ang="0">
                <a:pos x="5300583" y="352737755"/>
              </a:cxn>
              <a:cxn ang="0">
                <a:pos x="5300583" y="332155070"/>
              </a:cxn>
              <a:cxn ang="0">
                <a:pos x="10601165" y="306728952"/>
              </a:cxn>
              <a:cxn ang="0">
                <a:pos x="15901748" y="240136194"/>
              </a:cxn>
              <a:cxn ang="0">
                <a:pos x="15901748" y="168700638"/>
              </a:cxn>
              <a:cxn ang="0">
                <a:pos x="15901748" y="132781474"/>
              </a:cxn>
              <a:cxn ang="0">
                <a:pos x="10601165" y="102108515"/>
              </a:cxn>
              <a:cxn ang="0">
                <a:pos x="5300583" y="50852236"/>
              </a:cxn>
              <a:cxn ang="0">
                <a:pos x="0" y="30672959"/>
              </a:cxn>
              <a:cxn ang="0">
                <a:pos x="0" y="20179277"/>
              </a:cxn>
              <a:cxn ang="0">
                <a:pos x="0" y="4842798"/>
              </a:cxn>
              <a:cxn ang="0">
                <a:pos x="5300583" y="0"/>
              </a:cxn>
              <a:cxn ang="0">
                <a:pos x="15901748" y="0"/>
              </a:cxn>
              <a:cxn ang="0">
                <a:pos x="36696685" y="0"/>
              </a:cxn>
              <a:cxn ang="0">
                <a:pos x="57084230" y="4842798"/>
              </a:cxn>
            </a:cxnLst>
            <a:rect l="txL" t="txT" r="txR" b="txB"/>
            <a:pathLst>
              <a:path w="179" h="1102">
                <a:moveTo>
                  <a:pt x="179" y="25"/>
                </a:moveTo>
                <a:lnTo>
                  <a:pt x="179" y="88"/>
                </a:lnTo>
                <a:lnTo>
                  <a:pt x="179" y="152"/>
                </a:lnTo>
                <a:lnTo>
                  <a:pt x="179" y="215"/>
                </a:lnTo>
                <a:lnTo>
                  <a:pt x="179" y="278"/>
                </a:lnTo>
                <a:lnTo>
                  <a:pt x="179" y="329"/>
                </a:lnTo>
                <a:lnTo>
                  <a:pt x="179" y="380"/>
                </a:lnTo>
                <a:lnTo>
                  <a:pt x="179" y="430"/>
                </a:lnTo>
                <a:lnTo>
                  <a:pt x="179" y="469"/>
                </a:lnTo>
                <a:lnTo>
                  <a:pt x="166" y="519"/>
                </a:lnTo>
                <a:lnTo>
                  <a:pt x="166" y="557"/>
                </a:lnTo>
                <a:lnTo>
                  <a:pt x="166" y="595"/>
                </a:lnTo>
                <a:lnTo>
                  <a:pt x="166" y="621"/>
                </a:lnTo>
                <a:lnTo>
                  <a:pt x="166" y="659"/>
                </a:lnTo>
                <a:lnTo>
                  <a:pt x="166" y="684"/>
                </a:lnTo>
                <a:lnTo>
                  <a:pt x="166" y="709"/>
                </a:lnTo>
                <a:lnTo>
                  <a:pt x="166" y="722"/>
                </a:lnTo>
                <a:lnTo>
                  <a:pt x="166" y="811"/>
                </a:lnTo>
                <a:lnTo>
                  <a:pt x="166" y="874"/>
                </a:lnTo>
                <a:lnTo>
                  <a:pt x="153" y="937"/>
                </a:lnTo>
                <a:lnTo>
                  <a:pt x="153" y="1001"/>
                </a:lnTo>
                <a:lnTo>
                  <a:pt x="140" y="1013"/>
                </a:lnTo>
                <a:lnTo>
                  <a:pt x="140" y="1039"/>
                </a:lnTo>
                <a:lnTo>
                  <a:pt x="140" y="1064"/>
                </a:lnTo>
                <a:lnTo>
                  <a:pt x="128" y="1077"/>
                </a:lnTo>
                <a:lnTo>
                  <a:pt x="128" y="1089"/>
                </a:lnTo>
                <a:lnTo>
                  <a:pt x="115" y="1102"/>
                </a:lnTo>
                <a:lnTo>
                  <a:pt x="102" y="1089"/>
                </a:lnTo>
                <a:lnTo>
                  <a:pt x="90" y="1077"/>
                </a:lnTo>
                <a:lnTo>
                  <a:pt x="77" y="1064"/>
                </a:lnTo>
                <a:lnTo>
                  <a:pt x="64" y="1051"/>
                </a:lnTo>
                <a:lnTo>
                  <a:pt x="64" y="1039"/>
                </a:lnTo>
                <a:lnTo>
                  <a:pt x="51" y="1013"/>
                </a:lnTo>
                <a:lnTo>
                  <a:pt x="26" y="988"/>
                </a:lnTo>
                <a:lnTo>
                  <a:pt x="13" y="963"/>
                </a:lnTo>
                <a:lnTo>
                  <a:pt x="0" y="937"/>
                </a:lnTo>
                <a:lnTo>
                  <a:pt x="0" y="925"/>
                </a:lnTo>
                <a:lnTo>
                  <a:pt x="0" y="912"/>
                </a:lnTo>
                <a:lnTo>
                  <a:pt x="0" y="899"/>
                </a:lnTo>
                <a:lnTo>
                  <a:pt x="13" y="874"/>
                </a:lnTo>
                <a:lnTo>
                  <a:pt x="13" y="849"/>
                </a:lnTo>
                <a:lnTo>
                  <a:pt x="13" y="823"/>
                </a:lnTo>
                <a:lnTo>
                  <a:pt x="26" y="798"/>
                </a:lnTo>
                <a:lnTo>
                  <a:pt x="26" y="760"/>
                </a:lnTo>
                <a:lnTo>
                  <a:pt x="26" y="684"/>
                </a:lnTo>
                <a:lnTo>
                  <a:pt x="39" y="595"/>
                </a:lnTo>
                <a:lnTo>
                  <a:pt x="39" y="507"/>
                </a:lnTo>
                <a:lnTo>
                  <a:pt x="39" y="418"/>
                </a:lnTo>
                <a:lnTo>
                  <a:pt x="39" y="380"/>
                </a:lnTo>
                <a:lnTo>
                  <a:pt x="39" y="329"/>
                </a:lnTo>
                <a:lnTo>
                  <a:pt x="26" y="291"/>
                </a:lnTo>
                <a:lnTo>
                  <a:pt x="26" y="253"/>
                </a:lnTo>
                <a:lnTo>
                  <a:pt x="26" y="190"/>
                </a:lnTo>
                <a:lnTo>
                  <a:pt x="13" y="126"/>
                </a:lnTo>
                <a:lnTo>
                  <a:pt x="13" y="101"/>
                </a:lnTo>
                <a:lnTo>
                  <a:pt x="0" y="76"/>
                </a:lnTo>
                <a:lnTo>
                  <a:pt x="0" y="63"/>
                </a:lnTo>
                <a:lnTo>
                  <a:pt x="0" y="50"/>
                </a:ln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13" y="0"/>
                </a:lnTo>
                <a:lnTo>
                  <a:pt x="26" y="0"/>
                </a:lnTo>
                <a:lnTo>
                  <a:pt x="39" y="0"/>
                </a:lnTo>
                <a:lnTo>
                  <a:pt x="64" y="0"/>
                </a:lnTo>
                <a:lnTo>
                  <a:pt x="90" y="0"/>
                </a:lnTo>
                <a:lnTo>
                  <a:pt x="115" y="12"/>
                </a:lnTo>
                <a:lnTo>
                  <a:pt x="140" y="12"/>
                </a:lnTo>
                <a:lnTo>
                  <a:pt x="179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8" name="Freeform 36"/>
          <p:cNvSpPr/>
          <p:nvPr/>
        </p:nvSpPr>
        <p:spPr>
          <a:xfrm>
            <a:off x="5195570" y="2243455"/>
            <a:ext cx="574675" cy="909638"/>
          </a:xfrm>
          <a:custGeom>
            <a:avLst/>
            <a:gdLst>
              <a:gd name="txL" fmla="*/ 0 w 904"/>
              <a:gd name="txT" fmla="*/ 0 h 1432"/>
              <a:gd name="txR" fmla="*/ 904 w 904"/>
              <a:gd name="txB" fmla="*/ 1432 h 1432"/>
            </a:gdLst>
            <a:ahLst/>
            <a:cxnLst>
              <a:cxn ang="0">
                <a:pos x="67083771" y="521734563"/>
              </a:cxn>
              <a:cxn ang="0">
                <a:pos x="103049907" y="501155909"/>
              </a:cxn>
              <a:cxn ang="0">
                <a:pos x="133763235" y="470489293"/>
              </a:cxn>
              <a:cxn ang="0">
                <a:pos x="169729371" y="439822677"/>
              </a:cxn>
              <a:cxn ang="0">
                <a:pos x="216203033" y="383735110"/>
              </a:cxn>
              <a:cxn ang="0">
                <a:pos x="241662280" y="347822830"/>
              </a:cxn>
              <a:cxn ang="0">
                <a:pos x="262272389" y="307068888"/>
              </a:cxn>
              <a:cxn ang="0">
                <a:pos x="277629052" y="261069282"/>
              </a:cxn>
              <a:cxn ang="0">
                <a:pos x="292985080" y="179157397"/>
              </a:cxn>
              <a:cxn ang="0">
                <a:pos x="298238525" y="107736203"/>
              </a:cxn>
              <a:cxn ang="0">
                <a:pos x="298238525" y="77069588"/>
              </a:cxn>
              <a:cxn ang="0">
                <a:pos x="292985080" y="51245270"/>
              </a:cxn>
              <a:cxn ang="0">
                <a:pos x="288135942" y="35912280"/>
              </a:cxn>
              <a:cxn ang="0">
                <a:pos x="282882497" y="25824318"/>
              </a:cxn>
              <a:cxn ang="0">
                <a:pos x="272779279" y="15332990"/>
              </a:cxn>
              <a:cxn ang="0">
                <a:pos x="272779279" y="5245664"/>
              </a:cxn>
              <a:cxn ang="0">
                <a:pos x="288135942" y="0"/>
              </a:cxn>
              <a:cxn ang="0">
                <a:pos x="313595189" y="5245664"/>
              </a:cxn>
              <a:cxn ang="0">
                <a:pos x="344712187" y="10491328"/>
              </a:cxn>
              <a:cxn ang="0">
                <a:pos x="354815406" y="15332990"/>
              </a:cxn>
              <a:cxn ang="0">
                <a:pos x="360068851" y="20578654"/>
              </a:cxn>
              <a:cxn ang="0">
                <a:pos x="360068851" y="30666616"/>
              </a:cxn>
              <a:cxn ang="0">
                <a:pos x="365322296" y="51245270"/>
              </a:cxn>
              <a:cxn ang="0">
                <a:pos x="360068851" y="71824559"/>
              </a:cxn>
              <a:cxn ang="0">
                <a:pos x="360068851" y="107736203"/>
              </a:cxn>
              <a:cxn ang="0">
                <a:pos x="349561961" y="184402425"/>
              </a:cxn>
              <a:cxn ang="0">
                <a:pos x="334205298" y="271156609"/>
              </a:cxn>
              <a:cxn ang="0">
                <a:pos x="318848634" y="317156850"/>
              </a:cxn>
              <a:cxn ang="0">
                <a:pos x="298238525" y="357910792"/>
              </a:cxn>
              <a:cxn ang="0">
                <a:pos x="272779279" y="399068735"/>
              </a:cxn>
              <a:cxn ang="0">
                <a:pos x="241662280" y="434577014"/>
              </a:cxn>
              <a:cxn ang="0">
                <a:pos x="205696144" y="470489293"/>
              </a:cxn>
              <a:cxn ang="0">
                <a:pos x="169729371" y="501155909"/>
              </a:cxn>
              <a:cxn ang="0">
                <a:pos x="128509154" y="531822525"/>
              </a:cxn>
              <a:cxn ang="0">
                <a:pos x="92543017" y="552401179"/>
              </a:cxn>
              <a:cxn ang="0">
                <a:pos x="51727107" y="567734169"/>
              </a:cxn>
              <a:cxn ang="0">
                <a:pos x="25863554" y="577822131"/>
              </a:cxn>
              <a:cxn ang="0">
                <a:pos x="5253445" y="577822131"/>
              </a:cxn>
              <a:cxn ang="0">
                <a:pos x="0" y="572979833"/>
              </a:cxn>
              <a:cxn ang="0">
                <a:pos x="5253445" y="562489140"/>
              </a:cxn>
              <a:cxn ang="0">
                <a:pos x="15356664" y="552401179"/>
              </a:cxn>
              <a:cxn ang="0">
                <a:pos x="41220217" y="537068188"/>
              </a:cxn>
            </a:cxnLst>
            <a:rect l="txL" t="txT" r="txR" b="txB"/>
            <a:pathLst>
              <a:path w="904" h="1432">
                <a:moveTo>
                  <a:pt x="128" y="1318"/>
                </a:moveTo>
                <a:lnTo>
                  <a:pt x="166" y="1293"/>
                </a:lnTo>
                <a:lnTo>
                  <a:pt x="217" y="1268"/>
                </a:lnTo>
                <a:lnTo>
                  <a:pt x="255" y="1242"/>
                </a:lnTo>
                <a:lnTo>
                  <a:pt x="293" y="1204"/>
                </a:lnTo>
                <a:lnTo>
                  <a:pt x="331" y="1166"/>
                </a:lnTo>
                <a:lnTo>
                  <a:pt x="382" y="1128"/>
                </a:lnTo>
                <a:lnTo>
                  <a:pt x="420" y="1090"/>
                </a:lnTo>
                <a:lnTo>
                  <a:pt x="458" y="1039"/>
                </a:lnTo>
                <a:lnTo>
                  <a:pt x="535" y="951"/>
                </a:lnTo>
                <a:lnTo>
                  <a:pt x="560" y="900"/>
                </a:lnTo>
                <a:lnTo>
                  <a:pt x="598" y="862"/>
                </a:lnTo>
                <a:lnTo>
                  <a:pt x="624" y="811"/>
                </a:lnTo>
                <a:lnTo>
                  <a:pt x="649" y="761"/>
                </a:lnTo>
                <a:lnTo>
                  <a:pt x="675" y="710"/>
                </a:lnTo>
                <a:lnTo>
                  <a:pt x="687" y="647"/>
                </a:lnTo>
                <a:lnTo>
                  <a:pt x="713" y="545"/>
                </a:lnTo>
                <a:lnTo>
                  <a:pt x="725" y="444"/>
                </a:lnTo>
                <a:lnTo>
                  <a:pt x="738" y="355"/>
                </a:lnTo>
                <a:lnTo>
                  <a:pt x="738" y="267"/>
                </a:lnTo>
                <a:lnTo>
                  <a:pt x="738" y="229"/>
                </a:lnTo>
                <a:lnTo>
                  <a:pt x="738" y="191"/>
                </a:lnTo>
                <a:lnTo>
                  <a:pt x="725" y="165"/>
                </a:lnTo>
                <a:lnTo>
                  <a:pt x="725" y="127"/>
                </a:lnTo>
                <a:lnTo>
                  <a:pt x="725" y="114"/>
                </a:lnTo>
                <a:lnTo>
                  <a:pt x="713" y="89"/>
                </a:lnTo>
                <a:lnTo>
                  <a:pt x="700" y="76"/>
                </a:lnTo>
                <a:lnTo>
                  <a:pt x="700" y="64"/>
                </a:lnTo>
                <a:lnTo>
                  <a:pt x="687" y="51"/>
                </a:lnTo>
                <a:lnTo>
                  <a:pt x="675" y="38"/>
                </a:lnTo>
                <a:lnTo>
                  <a:pt x="675" y="26"/>
                </a:lnTo>
                <a:lnTo>
                  <a:pt x="675" y="13"/>
                </a:lnTo>
                <a:lnTo>
                  <a:pt x="687" y="13"/>
                </a:lnTo>
                <a:lnTo>
                  <a:pt x="713" y="0"/>
                </a:lnTo>
                <a:lnTo>
                  <a:pt x="738" y="0"/>
                </a:lnTo>
                <a:lnTo>
                  <a:pt x="776" y="13"/>
                </a:lnTo>
                <a:lnTo>
                  <a:pt x="815" y="13"/>
                </a:lnTo>
                <a:lnTo>
                  <a:pt x="853" y="26"/>
                </a:lnTo>
                <a:lnTo>
                  <a:pt x="865" y="26"/>
                </a:lnTo>
                <a:lnTo>
                  <a:pt x="878" y="38"/>
                </a:lnTo>
                <a:lnTo>
                  <a:pt x="891" y="38"/>
                </a:lnTo>
                <a:lnTo>
                  <a:pt x="891" y="51"/>
                </a:lnTo>
                <a:lnTo>
                  <a:pt x="891" y="64"/>
                </a:lnTo>
                <a:lnTo>
                  <a:pt x="891" y="76"/>
                </a:lnTo>
                <a:lnTo>
                  <a:pt x="904" y="102"/>
                </a:lnTo>
                <a:lnTo>
                  <a:pt x="904" y="127"/>
                </a:lnTo>
                <a:lnTo>
                  <a:pt x="904" y="152"/>
                </a:lnTo>
                <a:lnTo>
                  <a:pt x="891" y="178"/>
                </a:lnTo>
                <a:lnTo>
                  <a:pt x="891" y="229"/>
                </a:lnTo>
                <a:lnTo>
                  <a:pt x="891" y="267"/>
                </a:lnTo>
                <a:lnTo>
                  <a:pt x="878" y="368"/>
                </a:lnTo>
                <a:lnTo>
                  <a:pt x="865" y="457"/>
                </a:lnTo>
                <a:lnTo>
                  <a:pt x="840" y="571"/>
                </a:lnTo>
                <a:lnTo>
                  <a:pt x="827" y="672"/>
                </a:lnTo>
                <a:lnTo>
                  <a:pt x="802" y="723"/>
                </a:lnTo>
                <a:lnTo>
                  <a:pt x="789" y="786"/>
                </a:lnTo>
                <a:lnTo>
                  <a:pt x="764" y="837"/>
                </a:lnTo>
                <a:lnTo>
                  <a:pt x="738" y="887"/>
                </a:lnTo>
                <a:lnTo>
                  <a:pt x="713" y="938"/>
                </a:lnTo>
                <a:lnTo>
                  <a:pt x="675" y="989"/>
                </a:lnTo>
                <a:lnTo>
                  <a:pt x="636" y="1027"/>
                </a:lnTo>
                <a:lnTo>
                  <a:pt x="598" y="1077"/>
                </a:lnTo>
                <a:lnTo>
                  <a:pt x="560" y="1128"/>
                </a:lnTo>
                <a:lnTo>
                  <a:pt x="509" y="1166"/>
                </a:lnTo>
                <a:lnTo>
                  <a:pt x="458" y="1204"/>
                </a:lnTo>
                <a:lnTo>
                  <a:pt x="420" y="1242"/>
                </a:lnTo>
                <a:lnTo>
                  <a:pt x="369" y="1280"/>
                </a:lnTo>
                <a:lnTo>
                  <a:pt x="318" y="1318"/>
                </a:lnTo>
                <a:lnTo>
                  <a:pt x="267" y="1344"/>
                </a:lnTo>
                <a:lnTo>
                  <a:pt x="229" y="1369"/>
                </a:lnTo>
                <a:lnTo>
                  <a:pt x="166" y="1394"/>
                </a:lnTo>
                <a:lnTo>
                  <a:pt x="128" y="1407"/>
                </a:lnTo>
                <a:lnTo>
                  <a:pt x="89" y="1420"/>
                </a:lnTo>
                <a:lnTo>
                  <a:pt x="64" y="1432"/>
                </a:lnTo>
                <a:lnTo>
                  <a:pt x="38" y="1432"/>
                </a:lnTo>
                <a:lnTo>
                  <a:pt x="13" y="1432"/>
                </a:lnTo>
                <a:lnTo>
                  <a:pt x="0" y="1432"/>
                </a:lnTo>
                <a:lnTo>
                  <a:pt x="0" y="1420"/>
                </a:lnTo>
                <a:lnTo>
                  <a:pt x="0" y="1407"/>
                </a:lnTo>
                <a:lnTo>
                  <a:pt x="13" y="1394"/>
                </a:lnTo>
                <a:lnTo>
                  <a:pt x="26" y="1382"/>
                </a:lnTo>
                <a:lnTo>
                  <a:pt x="38" y="1369"/>
                </a:lnTo>
                <a:lnTo>
                  <a:pt x="64" y="1356"/>
                </a:lnTo>
                <a:lnTo>
                  <a:pt x="102" y="1331"/>
                </a:lnTo>
                <a:lnTo>
                  <a:pt x="128" y="13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9" name="Freeform 37"/>
          <p:cNvSpPr/>
          <p:nvPr/>
        </p:nvSpPr>
        <p:spPr>
          <a:xfrm>
            <a:off x="5770245" y="2783205"/>
            <a:ext cx="379413" cy="322263"/>
          </a:xfrm>
          <a:custGeom>
            <a:avLst/>
            <a:gdLst>
              <a:gd name="txL" fmla="*/ 0 w 598"/>
              <a:gd name="txT" fmla="*/ 0 h 507"/>
              <a:gd name="txR" fmla="*/ 598 w 598"/>
              <a:gd name="txB" fmla="*/ 507 h 507"/>
            </a:gdLst>
            <a:ahLst/>
            <a:cxnLst>
              <a:cxn ang="0">
                <a:pos x="0" y="0"/>
              </a:cxn>
              <a:cxn ang="0">
                <a:pos x="35827246" y="15352940"/>
              </a:cxn>
              <a:cxn ang="0">
                <a:pos x="66421385" y="25857315"/>
              </a:cxn>
              <a:cxn ang="0">
                <a:pos x="97014889" y="35958067"/>
              </a:cxn>
              <a:cxn ang="0">
                <a:pos x="122778174" y="46058820"/>
              </a:cxn>
              <a:cxn ang="0">
                <a:pos x="143308351" y="56563195"/>
              </a:cxn>
              <a:cxn ang="0">
                <a:pos x="163838528" y="61411124"/>
              </a:cxn>
              <a:cxn ang="0">
                <a:pos x="179135597" y="71916135"/>
              </a:cxn>
              <a:cxn ang="0">
                <a:pos x="189199559" y="76764064"/>
              </a:cxn>
              <a:cxn ang="0">
                <a:pos x="199665774" y="87268439"/>
              </a:cxn>
              <a:cxn ang="0">
                <a:pos x="209729736" y="92117003"/>
              </a:cxn>
              <a:cxn ang="0">
                <a:pos x="214962843" y="102621379"/>
              </a:cxn>
              <a:cxn ang="0">
                <a:pos x="220195951" y="107873567"/>
              </a:cxn>
              <a:cxn ang="0">
                <a:pos x="225026805" y="112722131"/>
              </a:cxn>
              <a:cxn ang="0">
                <a:pos x="230259913" y="123226506"/>
              </a:cxn>
              <a:cxn ang="0">
                <a:pos x="235493020" y="128075071"/>
              </a:cxn>
              <a:cxn ang="0">
                <a:pos x="235493020" y="138579446"/>
              </a:cxn>
              <a:cxn ang="0">
                <a:pos x="240726128" y="153932386"/>
              </a:cxn>
              <a:cxn ang="0">
                <a:pos x="240726128" y="169285326"/>
              </a:cxn>
              <a:cxn ang="0">
                <a:pos x="240726128" y="179385442"/>
              </a:cxn>
              <a:cxn ang="0">
                <a:pos x="235493020" y="189486195"/>
              </a:cxn>
              <a:cxn ang="0">
                <a:pos x="230259913" y="194738382"/>
              </a:cxn>
              <a:cxn ang="0">
                <a:pos x="230259913" y="204839134"/>
              </a:cxn>
              <a:cxn ang="0">
                <a:pos x="225026805" y="204839134"/>
              </a:cxn>
              <a:cxn ang="0">
                <a:pos x="220195951" y="204839134"/>
              </a:cxn>
              <a:cxn ang="0">
                <a:pos x="214962843" y="204839134"/>
              </a:cxn>
              <a:cxn ang="0">
                <a:pos x="204496628" y="199990570"/>
              </a:cxn>
              <a:cxn ang="0">
                <a:pos x="194432666" y="194738382"/>
              </a:cxn>
              <a:cxn ang="0">
                <a:pos x="184368705" y="184638266"/>
              </a:cxn>
              <a:cxn ang="0">
                <a:pos x="168669382" y="169285326"/>
              </a:cxn>
              <a:cxn ang="0">
                <a:pos x="148541458" y="153932386"/>
              </a:cxn>
              <a:cxn ang="0">
                <a:pos x="128011281" y="138579446"/>
              </a:cxn>
              <a:cxn ang="0">
                <a:pos x="102247997" y="117974319"/>
              </a:cxn>
              <a:cxn ang="0">
                <a:pos x="81717820" y="92117003"/>
              </a:cxn>
              <a:cxn ang="0">
                <a:pos x="61187643" y="76764064"/>
              </a:cxn>
              <a:cxn ang="0">
                <a:pos x="40657466" y="56563195"/>
              </a:cxn>
              <a:cxn ang="0">
                <a:pos x="25361031" y="41210255"/>
              </a:cxn>
              <a:cxn ang="0">
                <a:pos x="15297069" y="25857315"/>
              </a:cxn>
              <a:cxn ang="0">
                <a:pos x="4830854" y="15352940"/>
              </a:cxn>
              <a:cxn ang="0">
                <a:pos x="0" y="10504375"/>
              </a:cxn>
              <a:cxn ang="0">
                <a:pos x="0" y="0"/>
              </a:cxn>
            </a:cxnLst>
            <a:rect l="txL" t="txT" r="txR" b="txB"/>
            <a:pathLst>
              <a:path w="598" h="507">
                <a:moveTo>
                  <a:pt x="0" y="0"/>
                </a:moveTo>
                <a:lnTo>
                  <a:pt x="89" y="38"/>
                </a:lnTo>
                <a:lnTo>
                  <a:pt x="165" y="64"/>
                </a:lnTo>
                <a:lnTo>
                  <a:pt x="241" y="89"/>
                </a:lnTo>
                <a:lnTo>
                  <a:pt x="305" y="114"/>
                </a:lnTo>
                <a:lnTo>
                  <a:pt x="356" y="140"/>
                </a:lnTo>
                <a:lnTo>
                  <a:pt x="407" y="152"/>
                </a:lnTo>
                <a:lnTo>
                  <a:pt x="445" y="178"/>
                </a:lnTo>
                <a:lnTo>
                  <a:pt x="470" y="190"/>
                </a:lnTo>
                <a:lnTo>
                  <a:pt x="496" y="216"/>
                </a:lnTo>
                <a:lnTo>
                  <a:pt x="521" y="228"/>
                </a:lnTo>
                <a:lnTo>
                  <a:pt x="534" y="254"/>
                </a:lnTo>
                <a:lnTo>
                  <a:pt x="547" y="267"/>
                </a:lnTo>
                <a:lnTo>
                  <a:pt x="559" y="279"/>
                </a:lnTo>
                <a:lnTo>
                  <a:pt x="572" y="305"/>
                </a:lnTo>
                <a:lnTo>
                  <a:pt x="585" y="317"/>
                </a:lnTo>
                <a:lnTo>
                  <a:pt x="585" y="343"/>
                </a:lnTo>
                <a:lnTo>
                  <a:pt x="598" y="381"/>
                </a:lnTo>
                <a:lnTo>
                  <a:pt x="598" y="419"/>
                </a:lnTo>
                <a:lnTo>
                  <a:pt x="598" y="444"/>
                </a:lnTo>
                <a:lnTo>
                  <a:pt x="585" y="469"/>
                </a:lnTo>
                <a:lnTo>
                  <a:pt x="572" y="482"/>
                </a:lnTo>
                <a:lnTo>
                  <a:pt x="572" y="507"/>
                </a:lnTo>
                <a:lnTo>
                  <a:pt x="559" y="507"/>
                </a:lnTo>
                <a:lnTo>
                  <a:pt x="547" y="507"/>
                </a:lnTo>
                <a:lnTo>
                  <a:pt x="534" y="507"/>
                </a:lnTo>
                <a:lnTo>
                  <a:pt x="508" y="495"/>
                </a:lnTo>
                <a:lnTo>
                  <a:pt x="483" y="482"/>
                </a:lnTo>
                <a:lnTo>
                  <a:pt x="458" y="457"/>
                </a:lnTo>
                <a:lnTo>
                  <a:pt x="419" y="419"/>
                </a:lnTo>
                <a:lnTo>
                  <a:pt x="369" y="381"/>
                </a:lnTo>
                <a:lnTo>
                  <a:pt x="318" y="343"/>
                </a:lnTo>
                <a:lnTo>
                  <a:pt x="254" y="292"/>
                </a:lnTo>
                <a:lnTo>
                  <a:pt x="203" y="228"/>
                </a:lnTo>
                <a:lnTo>
                  <a:pt x="152" y="190"/>
                </a:lnTo>
                <a:lnTo>
                  <a:pt x="101" y="140"/>
                </a:lnTo>
                <a:lnTo>
                  <a:pt x="63" y="102"/>
                </a:lnTo>
                <a:lnTo>
                  <a:pt x="38" y="64"/>
                </a:lnTo>
                <a:lnTo>
                  <a:pt x="12" y="38"/>
                </a:lnTo>
                <a:lnTo>
                  <a:pt x="0" y="26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90" name="Freeform 38"/>
          <p:cNvSpPr/>
          <p:nvPr/>
        </p:nvSpPr>
        <p:spPr>
          <a:xfrm>
            <a:off x="5422583" y="1995805"/>
            <a:ext cx="654050" cy="763588"/>
          </a:xfrm>
          <a:custGeom>
            <a:avLst/>
            <a:gdLst>
              <a:gd name="txL" fmla="*/ 0 w 1030"/>
              <a:gd name="txT" fmla="*/ 0 h 1203"/>
              <a:gd name="txR" fmla="*/ 1030 w 1030"/>
              <a:gd name="txB" fmla="*/ 1203 h 1203"/>
            </a:gdLst>
            <a:ahLst/>
            <a:cxnLst>
              <a:cxn ang="0">
                <a:pos x="312902600" y="4834788"/>
              </a:cxn>
              <a:cxn ang="0">
                <a:pos x="328225150" y="0"/>
              </a:cxn>
              <a:cxn ang="0">
                <a:pos x="348789625" y="15309844"/>
              </a:cxn>
              <a:cxn ang="0">
                <a:pos x="379434725" y="35454476"/>
              </a:cxn>
              <a:cxn ang="0">
                <a:pos x="394757275" y="50764320"/>
              </a:cxn>
              <a:cxn ang="0">
                <a:pos x="405241125" y="61239377"/>
              </a:cxn>
              <a:cxn ang="0">
                <a:pos x="415321750" y="71311375"/>
              </a:cxn>
              <a:cxn ang="0">
                <a:pos x="415321750" y="81384009"/>
              </a:cxn>
              <a:cxn ang="0">
                <a:pos x="410079825" y="91859065"/>
              </a:cxn>
              <a:cxn ang="0">
                <a:pos x="399999200" y="96693853"/>
              </a:cxn>
              <a:cxn ang="0">
                <a:pos x="394757275" y="107168909"/>
              </a:cxn>
              <a:cxn ang="0">
                <a:pos x="389515350" y="122478754"/>
              </a:cxn>
              <a:cxn ang="0">
                <a:pos x="389515350" y="142623386"/>
              </a:cxn>
              <a:cxn ang="0">
                <a:pos x="389515350" y="183718130"/>
              </a:cxn>
              <a:cxn ang="0">
                <a:pos x="394757275" y="250194718"/>
              </a:cxn>
              <a:cxn ang="0">
                <a:pos x="399999200" y="306196884"/>
              </a:cxn>
              <a:cxn ang="0">
                <a:pos x="399999200" y="342053783"/>
              </a:cxn>
              <a:cxn ang="0">
                <a:pos x="399999200" y="372673471"/>
              </a:cxn>
              <a:cxn ang="0">
                <a:pos x="394757275" y="398055949"/>
              </a:cxn>
              <a:cxn ang="0">
                <a:pos x="389515350" y="428675637"/>
              </a:cxn>
              <a:cxn ang="0">
                <a:pos x="374192800" y="459295326"/>
              </a:cxn>
              <a:cxn ang="0">
                <a:pos x="358870250" y="474605170"/>
              </a:cxn>
              <a:cxn ang="0">
                <a:pos x="348789625" y="484677169"/>
              </a:cxn>
              <a:cxn ang="0">
                <a:pos x="343547700" y="479842381"/>
              </a:cxn>
              <a:cxn ang="0">
                <a:pos x="338305775" y="474605170"/>
              </a:cxn>
              <a:cxn ang="0">
                <a:pos x="333063850" y="464532536"/>
              </a:cxn>
              <a:cxn ang="0">
                <a:pos x="333063850" y="449222692"/>
              </a:cxn>
              <a:cxn ang="0">
                <a:pos x="333063850" y="433912848"/>
              </a:cxn>
              <a:cxn ang="0">
                <a:pos x="333063850" y="413365793"/>
              </a:cxn>
              <a:cxn ang="0">
                <a:pos x="328225150" y="387983316"/>
              </a:cxn>
              <a:cxn ang="0">
                <a:pos x="328225150" y="357363627"/>
              </a:cxn>
              <a:cxn ang="0">
                <a:pos x="328225150" y="321506728"/>
              </a:cxn>
              <a:cxn ang="0">
                <a:pos x="328225150" y="265504562"/>
              </a:cxn>
              <a:cxn ang="0">
                <a:pos x="328225150" y="203862762"/>
              </a:cxn>
              <a:cxn ang="0">
                <a:pos x="328225150" y="157933230"/>
              </a:cxn>
              <a:cxn ang="0">
                <a:pos x="328225150" y="137788598"/>
              </a:cxn>
              <a:cxn ang="0">
                <a:pos x="328225150" y="127313541"/>
              </a:cxn>
              <a:cxn ang="0">
                <a:pos x="328225150" y="117240908"/>
              </a:cxn>
              <a:cxn ang="0">
                <a:pos x="322983225" y="86621220"/>
              </a:cxn>
              <a:cxn ang="0">
                <a:pos x="312902600" y="66074165"/>
              </a:cxn>
              <a:cxn ang="0">
                <a:pos x="287096200" y="56001531"/>
              </a:cxn>
              <a:cxn ang="0">
                <a:pos x="271773650" y="56001531"/>
              </a:cxn>
              <a:cxn ang="0">
                <a:pos x="251209175" y="56001531"/>
              </a:cxn>
              <a:cxn ang="0">
                <a:pos x="215322150" y="61239377"/>
              </a:cxn>
              <a:cxn ang="0">
                <a:pos x="174193200" y="71311375"/>
              </a:cxn>
              <a:cxn ang="0">
                <a:pos x="122983625" y="81384009"/>
              </a:cxn>
              <a:cxn ang="0">
                <a:pos x="76612750" y="86621220"/>
              </a:cxn>
              <a:cxn ang="0">
                <a:pos x="35887025" y="91859065"/>
              </a:cxn>
              <a:cxn ang="0">
                <a:pos x="10080625" y="91859065"/>
              </a:cxn>
              <a:cxn ang="0">
                <a:pos x="0" y="56001531"/>
              </a:cxn>
              <a:cxn ang="0">
                <a:pos x="35887025" y="56001531"/>
              </a:cxn>
              <a:cxn ang="0">
                <a:pos x="71774050" y="50764320"/>
              </a:cxn>
              <a:cxn ang="0">
                <a:pos x="117741700" y="40691687"/>
              </a:cxn>
              <a:cxn ang="0">
                <a:pos x="174193200" y="35454476"/>
              </a:cxn>
              <a:cxn ang="0">
                <a:pos x="225402775" y="25381843"/>
              </a:cxn>
              <a:cxn ang="0">
                <a:pos x="261289800" y="20144632"/>
              </a:cxn>
              <a:cxn ang="0">
                <a:pos x="287096200" y="15309844"/>
              </a:cxn>
              <a:cxn ang="0">
                <a:pos x="297176825" y="10071999"/>
              </a:cxn>
            </a:cxnLst>
            <a:rect l="txL" t="txT" r="txR" b="txB"/>
            <a:pathLst>
              <a:path w="1030" h="1203">
                <a:moveTo>
                  <a:pt x="737" y="25"/>
                </a:moveTo>
                <a:lnTo>
                  <a:pt x="776" y="12"/>
                </a:lnTo>
                <a:lnTo>
                  <a:pt x="788" y="12"/>
                </a:lnTo>
                <a:lnTo>
                  <a:pt x="814" y="0"/>
                </a:lnTo>
                <a:lnTo>
                  <a:pt x="839" y="12"/>
                </a:lnTo>
                <a:lnTo>
                  <a:pt x="865" y="38"/>
                </a:lnTo>
                <a:lnTo>
                  <a:pt x="903" y="50"/>
                </a:lnTo>
                <a:lnTo>
                  <a:pt x="941" y="88"/>
                </a:lnTo>
                <a:lnTo>
                  <a:pt x="966" y="101"/>
                </a:lnTo>
                <a:lnTo>
                  <a:pt x="979" y="126"/>
                </a:lnTo>
                <a:lnTo>
                  <a:pt x="992" y="139"/>
                </a:lnTo>
                <a:lnTo>
                  <a:pt x="1005" y="152"/>
                </a:lnTo>
                <a:lnTo>
                  <a:pt x="1017" y="164"/>
                </a:lnTo>
                <a:lnTo>
                  <a:pt x="1030" y="177"/>
                </a:lnTo>
                <a:lnTo>
                  <a:pt x="1030" y="190"/>
                </a:lnTo>
                <a:lnTo>
                  <a:pt x="1030" y="202"/>
                </a:lnTo>
                <a:lnTo>
                  <a:pt x="1017" y="215"/>
                </a:lnTo>
                <a:lnTo>
                  <a:pt x="1017" y="228"/>
                </a:lnTo>
                <a:lnTo>
                  <a:pt x="992" y="228"/>
                </a:lnTo>
                <a:lnTo>
                  <a:pt x="992" y="240"/>
                </a:lnTo>
                <a:lnTo>
                  <a:pt x="979" y="253"/>
                </a:lnTo>
                <a:lnTo>
                  <a:pt x="979" y="266"/>
                </a:lnTo>
                <a:lnTo>
                  <a:pt x="966" y="278"/>
                </a:lnTo>
                <a:lnTo>
                  <a:pt x="966" y="304"/>
                </a:lnTo>
                <a:lnTo>
                  <a:pt x="966" y="329"/>
                </a:lnTo>
                <a:lnTo>
                  <a:pt x="966" y="354"/>
                </a:lnTo>
                <a:lnTo>
                  <a:pt x="966" y="392"/>
                </a:lnTo>
                <a:lnTo>
                  <a:pt x="966" y="456"/>
                </a:lnTo>
                <a:lnTo>
                  <a:pt x="966" y="544"/>
                </a:lnTo>
                <a:lnTo>
                  <a:pt x="979" y="621"/>
                </a:lnTo>
                <a:lnTo>
                  <a:pt x="992" y="709"/>
                </a:lnTo>
                <a:lnTo>
                  <a:pt x="992" y="760"/>
                </a:lnTo>
                <a:lnTo>
                  <a:pt x="992" y="811"/>
                </a:lnTo>
                <a:lnTo>
                  <a:pt x="992" y="849"/>
                </a:lnTo>
                <a:lnTo>
                  <a:pt x="992" y="887"/>
                </a:lnTo>
                <a:lnTo>
                  <a:pt x="992" y="925"/>
                </a:lnTo>
                <a:lnTo>
                  <a:pt x="979" y="963"/>
                </a:lnTo>
                <a:lnTo>
                  <a:pt x="979" y="988"/>
                </a:lnTo>
                <a:lnTo>
                  <a:pt x="979" y="1013"/>
                </a:lnTo>
                <a:lnTo>
                  <a:pt x="966" y="1064"/>
                </a:lnTo>
                <a:lnTo>
                  <a:pt x="954" y="1102"/>
                </a:lnTo>
                <a:lnTo>
                  <a:pt x="928" y="1140"/>
                </a:lnTo>
                <a:lnTo>
                  <a:pt x="903" y="1165"/>
                </a:lnTo>
                <a:lnTo>
                  <a:pt x="890" y="1178"/>
                </a:lnTo>
                <a:lnTo>
                  <a:pt x="877" y="1191"/>
                </a:lnTo>
                <a:lnTo>
                  <a:pt x="865" y="1203"/>
                </a:lnTo>
                <a:lnTo>
                  <a:pt x="852" y="1203"/>
                </a:lnTo>
                <a:lnTo>
                  <a:pt x="852" y="1191"/>
                </a:lnTo>
                <a:lnTo>
                  <a:pt x="839" y="1191"/>
                </a:lnTo>
                <a:lnTo>
                  <a:pt x="839" y="1178"/>
                </a:lnTo>
                <a:lnTo>
                  <a:pt x="839" y="1165"/>
                </a:lnTo>
                <a:lnTo>
                  <a:pt x="826" y="1153"/>
                </a:lnTo>
                <a:lnTo>
                  <a:pt x="826" y="1127"/>
                </a:lnTo>
                <a:lnTo>
                  <a:pt x="826" y="1115"/>
                </a:lnTo>
                <a:lnTo>
                  <a:pt x="826" y="1089"/>
                </a:lnTo>
                <a:lnTo>
                  <a:pt x="826" y="1077"/>
                </a:lnTo>
                <a:lnTo>
                  <a:pt x="826" y="1051"/>
                </a:lnTo>
                <a:lnTo>
                  <a:pt x="826" y="1026"/>
                </a:lnTo>
                <a:lnTo>
                  <a:pt x="826" y="988"/>
                </a:lnTo>
                <a:lnTo>
                  <a:pt x="814" y="963"/>
                </a:lnTo>
                <a:lnTo>
                  <a:pt x="814" y="925"/>
                </a:lnTo>
                <a:lnTo>
                  <a:pt x="814" y="887"/>
                </a:lnTo>
                <a:lnTo>
                  <a:pt x="814" y="836"/>
                </a:lnTo>
                <a:lnTo>
                  <a:pt x="814" y="798"/>
                </a:lnTo>
                <a:lnTo>
                  <a:pt x="814" y="747"/>
                </a:lnTo>
                <a:lnTo>
                  <a:pt x="814" y="659"/>
                </a:lnTo>
                <a:lnTo>
                  <a:pt x="814" y="583"/>
                </a:lnTo>
                <a:lnTo>
                  <a:pt x="814" y="506"/>
                </a:lnTo>
                <a:lnTo>
                  <a:pt x="814" y="443"/>
                </a:lnTo>
                <a:lnTo>
                  <a:pt x="814" y="392"/>
                </a:lnTo>
                <a:lnTo>
                  <a:pt x="814" y="367"/>
                </a:lnTo>
                <a:lnTo>
                  <a:pt x="814" y="342"/>
                </a:lnTo>
                <a:lnTo>
                  <a:pt x="814" y="329"/>
                </a:lnTo>
                <a:lnTo>
                  <a:pt x="814" y="316"/>
                </a:lnTo>
                <a:lnTo>
                  <a:pt x="814" y="304"/>
                </a:lnTo>
                <a:lnTo>
                  <a:pt x="814" y="291"/>
                </a:lnTo>
                <a:lnTo>
                  <a:pt x="814" y="240"/>
                </a:lnTo>
                <a:lnTo>
                  <a:pt x="801" y="215"/>
                </a:lnTo>
                <a:lnTo>
                  <a:pt x="788" y="190"/>
                </a:lnTo>
                <a:lnTo>
                  <a:pt x="776" y="164"/>
                </a:lnTo>
                <a:lnTo>
                  <a:pt x="737" y="152"/>
                </a:lnTo>
                <a:lnTo>
                  <a:pt x="712" y="139"/>
                </a:lnTo>
                <a:lnTo>
                  <a:pt x="687" y="139"/>
                </a:lnTo>
                <a:lnTo>
                  <a:pt x="674" y="139"/>
                </a:lnTo>
                <a:lnTo>
                  <a:pt x="648" y="139"/>
                </a:lnTo>
                <a:lnTo>
                  <a:pt x="623" y="139"/>
                </a:lnTo>
                <a:lnTo>
                  <a:pt x="585" y="152"/>
                </a:lnTo>
                <a:lnTo>
                  <a:pt x="534" y="152"/>
                </a:lnTo>
                <a:lnTo>
                  <a:pt x="483" y="164"/>
                </a:lnTo>
                <a:lnTo>
                  <a:pt x="432" y="177"/>
                </a:lnTo>
                <a:lnTo>
                  <a:pt x="368" y="190"/>
                </a:lnTo>
                <a:lnTo>
                  <a:pt x="305" y="202"/>
                </a:lnTo>
                <a:lnTo>
                  <a:pt x="241" y="202"/>
                </a:lnTo>
                <a:lnTo>
                  <a:pt x="190" y="215"/>
                </a:lnTo>
                <a:lnTo>
                  <a:pt x="139" y="215"/>
                </a:lnTo>
                <a:lnTo>
                  <a:pt x="89" y="228"/>
                </a:lnTo>
                <a:lnTo>
                  <a:pt x="50" y="228"/>
                </a:lnTo>
                <a:lnTo>
                  <a:pt x="25" y="228"/>
                </a:lnTo>
                <a:lnTo>
                  <a:pt x="0" y="228"/>
                </a:lnTo>
                <a:lnTo>
                  <a:pt x="0" y="139"/>
                </a:lnTo>
                <a:lnTo>
                  <a:pt x="38" y="139"/>
                </a:lnTo>
                <a:lnTo>
                  <a:pt x="89" y="139"/>
                </a:lnTo>
                <a:lnTo>
                  <a:pt x="127" y="126"/>
                </a:lnTo>
                <a:lnTo>
                  <a:pt x="178" y="126"/>
                </a:lnTo>
                <a:lnTo>
                  <a:pt x="241" y="114"/>
                </a:lnTo>
                <a:lnTo>
                  <a:pt x="292" y="101"/>
                </a:lnTo>
                <a:lnTo>
                  <a:pt x="356" y="101"/>
                </a:lnTo>
                <a:lnTo>
                  <a:pt x="432" y="88"/>
                </a:lnTo>
                <a:lnTo>
                  <a:pt x="496" y="76"/>
                </a:lnTo>
                <a:lnTo>
                  <a:pt x="559" y="63"/>
                </a:lnTo>
                <a:lnTo>
                  <a:pt x="610" y="50"/>
                </a:lnTo>
                <a:lnTo>
                  <a:pt x="648" y="50"/>
                </a:lnTo>
                <a:lnTo>
                  <a:pt x="687" y="38"/>
                </a:lnTo>
                <a:lnTo>
                  <a:pt x="712" y="38"/>
                </a:lnTo>
                <a:lnTo>
                  <a:pt x="725" y="38"/>
                </a:lnTo>
                <a:lnTo>
                  <a:pt x="737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1" name="Freeform 29"/>
          <p:cNvSpPr/>
          <p:nvPr/>
        </p:nvSpPr>
        <p:spPr>
          <a:xfrm>
            <a:off x="4938395" y="1891030"/>
            <a:ext cx="120650" cy="747713"/>
          </a:xfrm>
          <a:custGeom>
            <a:avLst/>
            <a:gdLst>
              <a:gd name="txL" fmla="*/ 0 w 191"/>
              <a:gd name="txT" fmla="*/ 0 h 1178"/>
              <a:gd name="txR" fmla="*/ 191 w 191"/>
              <a:gd name="txB" fmla="*/ 1178 h 1178"/>
            </a:gdLst>
            <a:ahLst/>
            <a:cxnLst>
              <a:cxn ang="0">
                <a:pos x="76211636" y="0"/>
              </a:cxn>
              <a:cxn ang="0">
                <a:pos x="76211636" y="5237799"/>
              </a:cxn>
              <a:cxn ang="0">
                <a:pos x="76211636" y="15309709"/>
              </a:cxn>
              <a:cxn ang="0">
                <a:pos x="76211636" y="25381619"/>
              </a:cxn>
              <a:cxn ang="0">
                <a:pos x="76211636" y="40691329"/>
              </a:cxn>
              <a:cxn ang="0">
                <a:pos x="76211636" y="61238202"/>
              </a:cxn>
              <a:cxn ang="0">
                <a:pos x="71024318" y="81785076"/>
              </a:cxn>
              <a:cxn ang="0">
                <a:pos x="71024318" y="107166696"/>
              </a:cxn>
              <a:cxn ang="0">
                <a:pos x="71024318" y="137786114"/>
              </a:cxn>
              <a:cxn ang="0">
                <a:pos x="71024318" y="168405533"/>
              </a:cxn>
              <a:cxn ang="0">
                <a:pos x="71024318" y="199024317"/>
              </a:cxn>
              <a:cxn ang="0">
                <a:pos x="71024318" y="239715645"/>
              </a:cxn>
              <a:cxn ang="0">
                <a:pos x="66236218" y="275572229"/>
              </a:cxn>
              <a:cxn ang="0">
                <a:pos x="66236218" y="321500722"/>
              </a:cxn>
              <a:cxn ang="0">
                <a:pos x="66236218" y="367429850"/>
              </a:cxn>
              <a:cxn ang="0">
                <a:pos x="61048900" y="413358343"/>
              </a:cxn>
              <a:cxn ang="0">
                <a:pos x="61048900" y="469761800"/>
              </a:cxn>
              <a:cxn ang="0">
                <a:pos x="10374637" y="474596545"/>
              </a:cxn>
              <a:cxn ang="0">
                <a:pos x="10374637" y="433905217"/>
              </a:cxn>
              <a:cxn ang="0">
                <a:pos x="10374637" y="398048634"/>
              </a:cxn>
              <a:cxn ang="0">
                <a:pos x="10374637" y="362595104"/>
              </a:cxn>
              <a:cxn ang="0">
                <a:pos x="10374637" y="326738521"/>
              </a:cxn>
              <a:cxn ang="0">
                <a:pos x="10374637" y="290881938"/>
              </a:cxn>
              <a:cxn ang="0">
                <a:pos x="10374637" y="260262519"/>
              </a:cxn>
              <a:cxn ang="0">
                <a:pos x="10374637" y="229643735"/>
              </a:cxn>
              <a:cxn ang="0">
                <a:pos x="10374637" y="199024317"/>
              </a:cxn>
              <a:cxn ang="0">
                <a:pos x="10374637" y="168405533"/>
              </a:cxn>
              <a:cxn ang="0">
                <a:pos x="5187318" y="143023279"/>
              </a:cxn>
              <a:cxn ang="0">
                <a:pos x="5187318" y="112404495"/>
              </a:cxn>
              <a:cxn ang="0">
                <a:pos x="5187318" y="86619822"/>
              </a:cxn>
              <a:cxn ang="0">
                <a:pos x="5187318" y="66476002"/>
              </a:cxn>
              <a:cxn ang="0">
                <a:pos x="0" y="40691329"/>
              </a:cxn>
              <a:cxn ang="0">
                <a:pos x="0" y="20546874"/>
              </a:cxn>
              <a:cxn ang="0">
                <a:pos x="0" y="0"/>
              </a:cxn>
              <a:cxn ang="0">
                <a:pos x="76211636" y="0"/>
              </a:cxn>
            </a:cxnLst>
            <a:rect l="txL" t="txT" r="txR" b="txB"/>
            <a:pathLst>
              <a:path w="191" h="1178">
                <a:moveTo>
                  <a:pt x="191" y="0"/>
                </a:moveTo>
                <a:lnTo>
                  <a:pt x="191" y="13"/>
                </a:lnTo>
                <a:lnTo>
                  <a:pt x="191" y="38"/>
                </a:lnTo>
                <a:lnTo>
                  <a:pt x="191" y="63"/>
                </a:lnTo>
                <a:lnTo>
                  <a:pt x="191" y="101"/>
                </a:lnTo>
                <a:lnTo>
                  <a:pt x="191" y="152"/>
                </a:lnTo>
                <a:lnTo>
                  <a:pt x="178" y="203"/>
                </a:lnTo>
                <a:lnTo>
                  <a:pt x="178" y="266"/>
                </a:lnTo>
                <a:lnTo>
                  <a:pt x="178" y="342"/>
                </a:lnTo>
                <a:lnTo>
                  <a:pt x="178" y="418"/>
                </a:lnTo>
                <a:lnTo>
                  <a:pt x="178" y="494"/>
                </a:lnTo>
                <a:lnTo>
                  <a:pt x="178" y="595"/>
                </a:lnTo>
                <a:lnTo>
                  <a:pt x="166" y="684"/>
                </a:lnTo>
                <a:lnTo>
                  <a:pt x="166" y="798"/>
                </a:lnTo>
                <a:lnTo>
                  <a:pt x="166" y="912"/>
                </a:lnTo>
                <a:lnTo>
                  <a:pt x="153" y="1026"/>
                </a:lnTo>
                <a:lnTo>
                  <a:pt x="153" y="1166"/>
                </a:lnTo>
                <a:lnTo>
                  <a:pt x="26" y="1178"/>
                </a:lnTo>
                <a:lnTo>
                  <a:pt x="26" y="1077"/>
                </a:lnTo>
                <a:lnTo>
                  <a:pt x="26" y="988"/>
                </a:lnTo>
                <a:lnTo>
                  <a:pt x="26" y="900"/>
                </a:lnTo>
                <a:lnTo>
                  <a:pt x="26" y="811"/>
                </a:lnTo>
                <a:lnTo>
                  <a:pt x="26" y="722"/>
                </a:lnTo>
                <a:lnTo>
                  <a:pt x="26" y="646"/>
                </a:lnTo>
                <a:lnTo>
                  <a:pt x="26" y="570"/>
                </a:lnTo>
                <a:lnTo>
                  <a:pt x="26" y="494"/>
                </a:lnTo>
                <a:lnTo>
                  <a:pt x="26" y="418"/>
                </a:lnTo>
                <a:lnTo>
                  <a:pt x="13" y="355"/>
                </a:lnTo>
                <a:lnTo>
                  <a:pt x="13" y="279"/>
                </a:lnTo>
                <a:lnTo>
                  <a:pt x="13" y="215"/>
                </a:lnTo>
                <a:lnTo>
                  <a:pt x="13" y="165"/>
                </a:lnTo>
                <a:lnTo>
                  <a:pt x="0" y="101"/>
                </a:lnTo>
                <a:lnTo>
                  <a:pt x="0" y="51"/>
                </a:lnTo>
                <a:lnTo>
                  <a:pt x="0" y="0"/>
                </a:lnTo>
                <a:lnTo>
                  <a:pt x="191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3" name="Freeform 31"/>
          <p:cNvSpPr/>
          <p:nvPr/>
        </p:nvSpPr>
        <p:spPr>
          <a:xfrm>
            <a:off x="4630420" y="2478405"/>
            <a:ext cx="671513" cy="352425"/>
          </a:xfrm>
          <a:custGeom>
            <a:avLst/>
            <a:gdLst>
              <a:gd name="txL" fmla="*/ 0 w 1056"/>
              <a:gd name="txT" fmla="*/ 0 h 557"/>
              <a:gd name="txR" fmla="*/ 1056 w 1056"/>
              <a:gd name="txB" fmla="*/ 557 h 557"/>
            </a:gdLst>
            <a:ahLst/>
            <a:cxnLst>
              <a:cxn ang="0">
                <a:pos x="236557624" y="131710144"/>
              </a:cxn>
              <a:cxn ang="0">
                <a:pos x="200568724" y="152127383"/>
              </a:cxn>
              <a:cxn ang="0">
                <a:pos x="164579188" y="172543990"/>
              </a:cxn>
              <a:cxn ang="0">
                <a:pos x="138699866" y="187757108"/>
              </a:cxn>
              <a:cxn ang="0">
                <a:pos x="118076913" y="202969593"/>
              </a:cxn>
              <a:cxn ang="0">
                <a:pos x="97453324" y="212977957"/>
              </a:cxn>
              <a:cxn ang="0">
                <a:pos x="82087377" y="218182078"/>
              </a:cxn>
              <a:cxn ang="0">
                <a:pos x="71978436" y="222986321"/>
              </a:cxn>
              <a:cxn ang="0">
                <a:pos x="61464424" y="222986321"/>
              </a:cxn>
              <a:cxn ang="0">
                <a:pos x="46098477" y="218182078"/>
              </a:cxn>
              <a:cxn ang="0">
                <a:pos x="35988900" y="202969593"/>
              </a:cxn>
              <a:cxn ang="0">
                <a:pos x="20622953" y="187757108"/>
              </a:cxn>
              <a:cxn ang="0">
                <a:pos x="10109577" y="172543990"/>
              </a:cxn>
              <a:cxn ang="0">
                <a:pos x="4852572" y="162135747"/>
              </a:cxn>
              <a:cxn ang="0">
                <a:pos x="0" y="152127383"/>
              </a:cxn>
              <a:cxn ang="0">
                <a:pos x="10109577" y="142119019"/>
              </a:cxn>
              <a:cxn ang="0">
                <a:pos x="20622953" y="142119019"/>
              </a:cxn>
              <a:cxn ang="0">
                <a:pos x="35988900" y="146922629"/>
              </a:cxn>
              <a:cxn ang="0">
                <a:pos x="51355483" y="152127383"/>
              </a:cxn>
              <a:cxn ang="0">
                <a:pos x="61464424" y="146922629"/>
              </a:cxn>
              <a:cxn ang="0">
                <a:pos x="71978436" y="142119019"/>
              </a:cxn>
              <a:cxn ang="0">
                <a:pos x="92601388" y="136914265"/>
              </a:cxn>
              <a:cxn ang="0">
                <a:pos x="113224341" y="126905901"/>
              </a:cxn>
              <a:cxn ang="0">
                <a:pos x="138699866" y="111693416"/>
              </a:cxn>
              <a:cxn ang="0">
                <a:pos x="169836194" y="101284541"/>
              </a:cxn>
              <a:cxn ang="0">
                <a:pos x="205825094" y="81267813"/>
              </a:cxn>
              <a:cxn ang="0">
                <a:pos x="246667201" y="60850574"/>
              </a:cxn>
              <a:cxn ang="0">
                <a:pos x="287913106" y="45638088"/>
              </a:cxn>
              <a:cxn ang="0">
                <a:pos x="323902006" y="30425603"/>
              </a:cxn>
              <a:cxn ang="0">
                <a:pos x="355038334" y="20417239"/>
              </a:cxn>
              <a:cxn ang="0">
                <a:pos x="380513859" y="10008364"/>
              </a:cxn>
              <a:cxn ang="0">
                <a:pos x="401136812" y="5204121"/>
              </a:cxn>
              <a:cxn ang="0">
                <a:pos x="411650823" y="0"/>
              </a:cxn>
              <a:cxn ang="0">
                <a:pos x="421759764" y="0"/>
              </a:cxn>
              <a:cxn ang="0">
                <a:pos x="427016770" y="5204121"/>
              </a:cxn>
              <a:cxn ang="0">
                <a:pos x="416503395" y="10008364"/>
              </a:cxn>
              <a:cxn ang="0">
                <a:pos x="406393817" y="25220849"/>
              </a:cxn>
              <a:cxn ang="0">
                <a:pos x="385770865" y="35629725"/>
              </a:cxn>
              <a:cxn ang="0">
                <a:pos x="365147912" y="50842210"/>
              </a:cxn>
              <a:cxn ang="0">
                <a:pos x="334415382" y="70858937"/>
              </a:cxn>
              <a:cxn ang="0">
                <a:pos x="298426482" y="91276177"/>
              </a:cxn>
              <a:cxn ang="0">
                <a:pos x="257180576" y="116497026"/>
              </a:cxn>
            </a:cxnLst>
            <a:rect l="txL" t="txT" r="txR" b="txB"/>
            <a:pathLst>
              <a:path w="1056" h="557">
                <a:moveTo>
                  <a:pt x="636" y="291"/>
                </a:moveTo>
                <a:lnTo>
                  <a:pt x="585" y="329"/>
                </a:lnTo>
                <a:lnTo>
                  <a:pt x="534" y="355"/>
                </a:lnTo>
                <a:lnTo>
                  <a:pt x="496" y="380"/>
                </a:lnTo>
                <a:lnTo>
                  <a:pt x="458" y="405"/>
                </a:lnTo>
                <a:lnTo>
                  <a:pt x="407" y="431"/>
                </a:lnTo>
                <a:lnTo>
                  <a:pt x="381" y="456"/>
                </a:lnTo>
                <a:lnTo>
                  <a:pt x="343" y="469"/>
                </a:lnTo>
                <a:lnTo>
                  <a:pt x="318" y="481"/>
                </a:lnTo>
                <a:lnTo>
                  <a:pt x="292" y="507"/>
                </a:lnTo>
                <a:lnTo>
                  <a:pt x="267" y="519"/>
                </a:lnTo>
                <a:lnTo>
                  <a:pt x="241" y="532"/>
                </a:lnTo>
                <a:lnTo>
                  <a:pt x="216" y="532"/>
                </a:lnTo>
                <a:lnTo>
                  <a:pt x="203" y="545"/>
                </a:lnTo>
                <a:lnTo>
                  <a:pt x="191" y="545"/>
                </a:lnTo>
                <a:lnTo>
                  <a:pt x="178" y="557"/>
                </a:lnTo>
                <a:lnTo>
                  <a:pt x="165" y="557"/>
                </a:lnTo>
                <a:lnTo>
                  <a:pt x="152" y="557"/>
                </a:lnTo>
                <a:lnTo>
                  <a:pt x="127" y="545"/>
                </a:lnTo>
                <a:lnTo>
                  <a:pt x="114" y="545"/>
                </a:lnTo>
                <a:lnTo>
                  <a:pt x="102" y="532"/>
                </a:lnTo>
                <a:lnTo>
                  <a:pt x="89" y="507"/>
                </a:lnTo>
                <a:lnTo>
                  <a:pt x="63" y="494"/>
                </a:lnTo>
                <a:lnTo>
                  <a:pt x="51" y="469"/>
                </a:lnTo>
                <a:lnTo>
                  <a:pt x="38" y="456"/>
                </a:lnTo>
                <a:lnTo>
                  <a:pt x="25" y="431"/>
                </a:lnTo>
                <a:lnTo>
                  <a:pt x="12" y="418"/>
                </a:lnTo>
                <a:lnTo>
                  <a:pt x="12" y="405"/>
                </a:lnTo>
                <a:lnTo>
                  <a:pt x="0" y="393"/>
                </a:lnTo>
                <a:lnTo>
                  <a:pt x="0" y="380"/>
                </a:lnTo>
                <a:lnTo>
                  <a:pt x="12" y="367"/>
                </a:lnTo>
                <a:lnTo>
                  <a:pt x="25" y="355"/>
                </a:lnTo>
                <a:lnTo>
                  <a:pt x="38" y="355"/>
                </a:lnTo>
                <a:lnTo>
                  <a:pt x="51" y="355"/>
                </a:lnTo>
                <a:lnTo>
                  <a:pt x="76" y="367"/>
                </a:lnTo>
                <a:lnTo>
                  <a:pt x="89" y="367"/>
                </a:lnTo>
                <a:lnTo>
                  <a:pt x="102" y="380"/>
                </a:lnTo>
                <a:lnTo>
                  <a:pt x="127" y="380"/>
                </a:lnTo>
                <a:lnTo>
                  <a:pt x="140" y="367"/>
                </a:lnTo>
                <a:lnTo>
                  <a:pt x="152" y="367"/>
                </a:lnTo>
                <a:lnTo>
                  <a:pt x="165" y="355"/>
                </a:lnTo>
                <a:lnTo>
                  <a:pt x="178" y="355"/>
                </a:lnTo>
                <a:lnTo>
                  <a:pt x="203" y="342"/>
                </a:lnTo>
                <a:lnTo>
                  <a:pt x="229" y="342"/>
                </a:lnTo>
                <a:lnTo>
                  <a:pt x="254" y="329"/>
                </a:lnTo>
                <a:lnTo>
                  <a:pt x="280" y="317"/>
                </a:lnTo>
                <a:lnTo>
                  <a:pt x="305" y="304"/>
                </a:lnTo>
                <a:lnTo>
                  <a:pt x="343" y="279"/>
                </a:lnTo>
                <a:lnTo>
                  <a:pt x="381" y="266"/>
                </a:lnTo>
                <a:lnTo>
                  <a:pt x="420" y="253"/>
                </a:lnTo>
                <a:lnTo>
                  <a:pt x="470" y="228"/>
                </a:lnTo>
                <a:lnTo>
                  <a:pt x="509" y="203"/>
                </a:lnTo>
                <a:lnTo>
                  <a:pt x="560" y="177"/>
                </a:lnTo>
                <a:lnTo>
                  <a:pt x="610" y="152"/>
                </a:lnTo>
                <a:lnTo>
                  <a:pt x="661" y="139"/>
                </a:lnTo>
                <a:lnTo>
                  <a:pt x="712" y="114"/>
                </a:lnTo>
                <a:lnTo>
                  <a:pt x="763" y="89"/>
                </a:lnTo>
                <a:lnTo>
                  <a:pt x="801" y="76"/>
                </a:lnTo>
                <a:lnTo>
                  <a:pt x="839" y="63"/>
                </a:lnTo>
                <a:lnTo>
                  <a:pt x="878" y="51"/>
                </a:lnTo>
                <a:lnTo>
                  <a:pt x="903" y="38"/>
                </a:lnTo>
                <a:lnTo>
                  <a:pt x="941" y="25"/>
                </a:lnTo>
                <a:lnTo>
                  <a:pt x="967" y="13"/>
                </a:lnTo>
                <a:lnTo>
                  <a:pt x="992" y="13"/>
                </a:lnTo>
                <a:lnTo>
                  <a:pt x="1005" y="0"/>
                </a:lnTo>
                <a:lnTo>
                  <a:pt x="1018" y="0"/>
                </a:lnTo>
                <a:lnTo>
                  <a:pt x="1030" y="0"/>
                </a:lnTo>
                <a:lnTo>
                  <a:pt x="1043" y="0"/>
                </a:lnTo>
                <a:lnTo>
                  <a:pt x="1056" y="0"/>
                </a:lnTo>
                <a:lnTo>
                  <a:pt x="1056" y="13"/>
                </a:lnTo>
                <a:lnTo>
                  <a:pt x="1043" y="25"/>
                </a:lnTo>
                <a:lnTo>
                  <a:pt x="1030" y="25"/>
                </a:lnTo>
                <a:lnTo>
                  <a:pt x="1018" y="38"/>
                </a:lnTo>
                <a:lnTo>
                  <a:pt x="1005" y="63"/>
                </a:lnTo>
                <a:lnTo>
                  <a:pt x="979" y="76"/>
                </a:lnTo>
                <a:lnTo>
                  <a:pt x="954" y="89"/>
                </a:lnTo>
                <a:lnTo>
                  <a:pt x="928" y="114"/>
                </a:lnTo>
                <a:lnTo>
                  <a:pt x="903" y="127"/>
                </a:lnTo>
                <a:lnTo>
                  <a:pt x="865" y="152"/>
                </a:lnTo>
                <a:lnTo>
                  <a:pt x="827" y="177"/>
                </a:lnTo>
                <a:lnTo>
                  <a:pt x="776" y="203"/>
                </a:lnTo>
                <a:lnTo>
                  <a:pt x="738" y="228"/>
                </a:lnTo>
                <a:lnTo>
                  <a:pt x="687" y="266"/>
                </a:lnTo>
                <a:lnTo>
                  <a:pt x="636" y="2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矩形 4"/>
          <p:cNvSpPr/>
          <p:nvPr/>
        </p:nvSpPr>
        <p:spPr>
          <a:xfrm>
            <a:off x="665318" y="139706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琐</a:t>
            </a:r>
          </a:p>
        </p:txBody>
      </p:sp>
      <p:sp>
        <p:nvSpPr>
          <p:cNvPr id="27" name="矩形 26"/>
          <p:cNvSpPr/>
          <p:nvPr/>
        </p:nvSpPr>
        <p:spPr>
          <a:xfrm>
            <a:off x="712308" y="803975"/>
            <a:ext cx="13442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suǒ</a:t>
            </a:r>
          </a:p>
        </p:txBody>
      </p:sp>
      <p:pic>
        <p:nvPicPr>
          <p:cNvPr id="4304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631527" y="2983723"/>
            <a:ext cx="3529162" cy="1662424"/>
            <a:chOff x="631527" y="2983723"/>
            <a:chExt cx="3529162" cy="1662424"/>
          </a:xfrm>
        </p:grpSpPr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663426" y="298372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63426" y="3764591"/>
              <a:ext cx="349726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琐事   琐屑 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31527" y="3378680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S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王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658826" y="418448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十一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310577" y="1477036"/>
            <a:ext cx="1698625" cy="1136174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2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“王”稍窄、末笔提稍长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550670"/>
            <a:ext cx="1837690" cy="144272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右</a:t>
            </a:r>
            <a:r>
              <a:rPr lang="zh-CN" altLang="en-US" sz="23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边中间是短竖不是点，末笔点要重。</a:t>
            </a:r>
            <a:endParaRPr kumimoji="0" lang="zh-CN" altLang="en-US" sz="23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192645" y="3153093"/>
            <a:ext cx="1800225" cy="1251300"/>
            <a:chOff x="6397625" y="2122488"/>
            <a:chExt cx="1800225" cy="1251300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5767"/>
                <a:gd name="adj2" fmla="val -43734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94637" y="2174908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易错提示：左边的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王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最后一横变成提哦！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941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045" name="矩形 150551"/>
          <p:cNvSpPr/>
          <p:nvPr/>
        </p:nvSpPr>
        <p:spPr>
          <a:xfrm>
            <a:off x="4652963" y="1530668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50557" name="任意多边形 150556"/>
          <p:cNvSpPr/>
          <p:nvPr/>
        </p:nvSpPr>
        <p:spPr>
          <a:xfrm>
            <a:off x="5646738" y="1619568"/>
            <a:ext cx="173037" cy="1589087"/>
          </a:xfrm>
          <a:custGeom>
            <a:avLst/>
            <a:gdLst>
              <a:gd name="txL" fmla="*/ 0 w 271"/>
              <a:gd name="txT" fmla="*/ 0 h 2503"/>
              <a:gd name="txR" fmla="*/ 271 w 271"/>
              <a:gd name="txB" fmla="*/ 2503 h 2503"/>
            </a:gdLst>
            <a:ahLst/>
            <a:cxnLst>
              <a:cxn ang="0">
                <a:pos x="83986158" y="377267538"/>
              </a:cxn>
              <a:cxn ang="0">
                <a:pos x="83986158" y="421201381"/>
              </a:cxn>
              <a:cxn ang="0">
                <a:pos x="83986158" y="473599986"/>
              </a:cxn>
              <a:cxn ang="0">
                <a:pos x="83986158" y="543733131"/>
              </a:cxn>
              <a:cxn ang="0">
                <a:pos x="88470434" y="622733547"/>
              </a:cxn>
              <a:cxn ang="0">
                <a:pos x="88470434" y="715035186"/>
              </a:cxn>
              <a:cxn ang="0">
                <a:pos x="92955349" y="798468919"/>
              </a:cxn>
              <a:cxn ang="0">
                <a:pos x="88470434" y="868602065"/>
              </a:cxn>
              <a:cxn ang="0">
                <a:pos x="88470434" y="916566716"/>
              </a:cxn>
              <a:cxn ang="0">
                <a:pos x="88470434" y="956067242"/>
              </a:cxn>
              <a:cxn ang="0">
                <a:pos x="83986158" y="973801783"/>
              </a:cxn>
              <a:cxn ang="0">
                <a:pos x="75016328" y="995567132"/>
              </a:cxn>
              <a:cxn ang="0">
                <a:pos x="66455147" y="1004434403"/>
              </a:cxn>
              <a:cxn ang="0">
                <a:pos x="57485318" y="1004434403"/>
              </a:cxn>
              <a:cxn ang="0">
                <a:pos x="53001042" y="995567132"/>
              </a:cxn>
              <a:cxn ang="0">
                <a:pos x="44031212" y="973801783"/>
              </a:cxn>
              <a:cxn ang="0">
                <a:pos x="30985116" y="938735210"/>
              </a:cxn>
              <a:cxn ang="0">
                <a:pos x="26500202" y="908102590"/>
              </a:cxn>
              <a:cxn ang="0">
                <a:pos x="26500202" y="877066826"/>
              </a:cxn>
              <a:cxn ang="0">
                <a:pos x="26500202" y="837969445"/>
              </a:cxn>
              <a:cxn ang="0">
                <a:pos x="30985116" y="771867108"/>
              </a:cxn>
              <a:cxn ang="0">
                <a:pos x="30985116" y="723902456"/>
              </a:cxn>
              <a:cxn ang="0">
                <a:pos x="30985116" y="662233437"/>
              </a:cxn>
              <a:cxn ang="0">
                <a:pos x="35470031" y="587666974"/>
              </a:cxn>
              <a:cxn ang="0">
                <a:pos x="35470031" y="500201797"/>
              </a:cxn>
              <a:cxn ang="0">
                <a:pos x="35470031" y="394599570"/>
              </a:cxn>
              <a:cxn ang="0">
                <a:pos x="35470031" y="280532581"/>
              </a:cxn>
              <a:cxn ang="0">
                <a:pos x="30985116" y="188634087"/>
              </a:cxn>
              <a:cxn ang="0">
                <a:pos x="30985116" y="118500941"/>
              </a:cxn>
              <a:cxn ang="0">
                <a:pos x="26500202" y="65699193"/>
              </a:cxn>
              <a:cxn ang="0">
                <a:pos x="22015925" y="39500525"/>
              </a:cxn>
              <a:cxn ang="0">
                <a:pos x="8561820" y="30632620"/>
              </a:cxn>
              <a:cxn ang="0">
                <a:pos x="4484915" y="8867271"/>
              </a:cxn>
              <a:cxn ang="0">
                <a:pos x="17531011" y="0"/>
              </a:cxn>
              <a:cxn ang="0">
                <a:pos x="39546936" y="0"/>
              </a:cxn>
              <a:cxn ang="0">
                <a:pos x="88470434" y="17734541"/>
              </a:cxn>
              <a:cxn ang="0">
                <a:pos x="110486359" y="43933843"/>
              </a:cxn>
              <a:cxn ang="0">
                <a:pos x="106409454" y="65699193"/>
              </a:cxn>
              <a:cxn ang="0">
                <a:pos x="101924540" y="96332447"/>
              </a:cxn>
              <a:cxn ang="0">
                <a:pos x="97440263" y="127368212"/>
              </a:cxn>
              <a:cxn ang="0">
                <a:pos x="92955349" y="170898911"/>
              </a:cxn>
              <a:cxn ang="0">
                <a:pos x="88470434" y="272067820"/>
              </a:cxn>
              <a:cxn ang="0">
                <a:pos x="83986158" y="355099044"/>
              </a:cxn>
            </a:cxnLst>
            <a:rect l="txL" t="txT" r="txR" b="txB"/>
            <a:pathLst>
              <a:path w="271" h="2503">
                <a:moveTo>
                  <a:pt x="206" y="881"/>
                </a:moveTo>
                <a:lnTo>
                  <a:pt x="206" y="903"/>
                </a:lnTo>
                <a:lnTo>
                  <a:pt x="206" y="936"/>
                </a:lnTo>
                <a:lnTo>
                  <a:pt x="206" y="969"/>
                </a:lnTo>
                <a:lnTo>
                  <a:pt x="206" y="1001"/>
                </a:lnTo>
                <a:lnTo>
                  <a:pt x="206" y="1045"/>
                </a:lnTo>
                <a:lnTo>
                  <a:pt x="206" y="1088"/>
                </a:lnTo>
                <a:lnTo>
                  <a:pt x="206" y="1132"/>
                </a:lnTo>
                <a:lnTo>
                  <a:pt x="206" y="1175"/>
                </a:lnTo>
                <a:lnTo>
                  <a:pt x="206" y="1230"/>
                </a:lnTo>
                <a:lnTo>
                  <a:pt x="206" y="1295"/>
                </a:lnTo>
                <a:lnTo>
                  <a:pt x="206" y="1349"/>
                </a:lnTo>
                <a:lnTo>
                  <a:pt x="217" y="1415"/>
                </a:lnTo>
                <a:lnTo>
                  <a:pt x="217" y="1480"/>
                </a:lnTo>
                <a:lnTo>
                  <a:pt x="217" y="1545"/>
                </a:lnTo>
                <a:lnTo>
                  <a:pt x="217" y="1621"/>
                </a:lnTo>
                <a:lnTo>
                  <a:pt x="217" y="1698"/>
                </a:lnTo>
                <a:lnTo>
                  <a:pt x="217" y="1774"/>
                </a:lnTo>
                <a:lnTo>
                  <a:pt x="217" y="1850"/>
                </a:lnTo>
                <a:lnTo>
                  <a:pt x="217" y="1915"/>
                </a:lnTo>
                <a:lnTo>
                  <a:pt x="228" y="1981"/>
                </a:lnTo>
                <a:lnTo>
                  <a:pt x="228" y="2046"/>
                </a:lnTo>
                <a:lnTo>
                  <a:pt x="217" y="2100"/>
                </a:lnTo>
                <a:lnTo>
                  <a:pt x="217" y="2155"/>
                </a:lnTo>
                <a:lnTo>
                  <a:pt x="217" y="2198"/>
                </a:lnTo>
                <a:lnTo>
                  <a:pt x="217" y="2242"/>
                </a:lnTo>
                <a:lnTo>
                  <a:pt x="217" y="2274"/>
                </a:lnTo>
                <a:lnTo>
                  <a:pt x="217" y="2318"/>
                </a:lnTo>
                <a:lnTo>
                  <a:pt x="217" y="2340"/>
                </a:lnTo>
                <a:lnTo>
                  <a:pt x="217" y="2372"/>
                </a:lnTo>
                <a:lnTo>
                  <a:pt x="206" y="2394"/>
                </a:lnTo>
                <a:lnTo>
                  <a:pt x="206" y="2405"/>
                </a:lnTo>
                <a:lnTo>
                  <a:pt x="206" y="2416"/>
                </a:lnTo>
                <a:lnTo>
                  <a:pt x="195" y="2438"/>
                </a:lnTo>
                <a:lnTo>
                  <a:pt x="195" y="2459"/>
                </a:lnTo>
                <a:lnTo>
                  <a:pt x="184" y="2470"/>
                </a:lnTo>
                <a:lnTo>
                  <a:pt x="174" y="2481"/>
                </a:lnTo>
                <a:lnTo>
                  <a:pt x="163" y="2492"/>
                </a:lnTo>
                <a:lnTo>
                  <a:pt x="152" y="2492"/>
                </a:lnTo>
                <a:lnTo>
                  <a:pt x="152" y="2503"/>
                </a:lnTo>
                <a:lnTo>
                  <a:pt x="141" y="2492"/>
                </a:lnTo>
                <a:lnTo>
                  <a:pt x="130" y="2481"/>
                </a:lnTo>
                <a:lnTo>
                  <a:pt x="130" y="2470"/>
                </a:lnTo>
                <a:lnTo>
                  <a:pt x="119" y="2459"/>
                </a:lnTo>
                <a:lnTo>
                  <a:pt x="108" y="2438"/>
                </a:lnTo>
                <a:lnTo>
                  <a:pt x="108" y="2416"/>
                </a:lnTo>
                <a:lnTo>
                  <a:pt x="97" y="2383"/>
                </a:lnTo>
                <a:lnTo>
                  <a:pt x="87" y="2361"/>
                </a:lnTo>
                <a:lnTo>
                  <a:pt x="76" y="2329"/>
                </a:lnTo>
                <a:lnTo>
                  <a:pt x="76" y="2307"/>
                </a:lnTo>
                <a:lnTo>
                  <a:pt x="65" y="2285"/>
                </a:lnTo>
                <a:lnTo>
                  <a:pt x="65" y="2253"/>
                </a:lnTo>
                <a:lnTo>
                  <a:pt x="65" y="2220"/>
                </a:lnTo>
                <a:lnTo>
                  <a:pt x="65" y="2198"/>
                </a:lnTo>
                <a:lnTo>
                  <a:pt x="65" y="2176"/>
                </a:lnTo>
                <a:lnTo>
                  <a:pt x="65" y="2155"/>
                </a:lnTo>
                <a:lnTo>
                  <a:pt x="65" y="2111"/>
                </a:lnTo>
                <a:lnTo>
                  <a:pt x="65" y="2079"/>
                </a:lnTo>
                <a:lnTo>
                  <a:pt x="65" y="2024"/>
                </a:lnTo>
                <a:lnTo>
                  <a:pt x="65" y="1970"/>
                </a:lnTo>
                <a:lnTo>
                  <a:pt x="76" y="1915"/>
                </a:lnTo>
                <a:lnTo>
                  <a:pt x="76" y="1883"/>
                </a:lnTo>
                <a:lnTo>
                  <a:pt x="76" y="1839"/>
                </a:lnTo>
                <a:lnTo>
                  <a:pt x="76" y="1796"/>
                </a:lnTo>
                <a:lnTo>
                  <a:pt x="76" y="1752"/>
                </a:lnTo>
                <a:lnTo>
                  <a:pt x="76" y="1709"/>
                </a:lnTo>
                <a:lnTo>
                  <a:pt x="76" y="1643"/>
                </a:lnTo>
                <a:lnTo>
                  <a:pt x="87" y="1589"/>
                </a:lnTo>
                <a:lnTo>
                  <a:pt x="87" y="1524"/>
                </a:lnTo>
                <a:lnTo>
                  <a:pt x="87" y="1458"/>
                </a:lnTo>
                <a:lnTo>
                  <a:pt x="87" y="1393"/>
                </a:lnTo>
                <a:lnTo>
                  <a:pt x="87" y="1317"/>
                </a:lnTo>
                <a:lnTo>
                  <a:pt x="87" y="1241"/>
                </a:lnTo>
                <a:lnTo>
                  <a:pt x="87" y="1154"/>
                </a:lnTo>
                <a:lnTo>
                  <a:pt x="87" y="1066"/>
                </a:lnTo>
                <a:lnTo>
                  <a:pt x="87" y="979"/>
                </a:lnTo>
                <a:lnTo>
                  <a:pt x="87" y="881"/>
                </a:lnTo>
                <a:lnTo>
                  <a:pt x="87" y="784"/>
                </a:lnTo>
                <a:lnTo>
                  <a:pt x="87" y="696"/>
                </a:lnTo>
                <a:lnTo>
                  <a:pt x="87" y="609"/>
                </a:lnTo>
                <a:lnTo>
                  <a:pt x="87" y="533"/>
                </a:lnTo>
                <a:lnTo>
                  <a:pt x="76" y="468"/>
                </a:lnTo>
                <a:lnTo>
                  <a:pt x="76" y="403"/>
                </a:lnTo>
                <a:lnTo>
                  <a:pt x="76" y="348"/>
                </a:lnTo>
                <a:lnTo>
                  <a:pt x="76" y="294"/>
                </a:lnTo>
                <a:lnTo>
                  <a:pt x="76" y="239"/>
                </a:lnTo>
                <a:lnTo>
                  <a:pt x="65" y="207"/>
                </a:lnTo>
                <a:lnTo>
                  <a:pt x="65" y="163"/>
                </a:lnTo>
                <a:lnTo>
                  <a:pt x="65" y="141"/>
                </a:lnTo>
                <a:lnTo>
                  <a:pt x="54" y="120"/>
                </a:lnTo>
                <a:lnTo>
                  <a:pt x="54" y="98"/>
                </a:lnTo>
                <a:lnTo>
                  <a:pt x="43" y="87"/>
                </a:lnTo>
                <a:lnTo>
                  <a:pt x="43" y="76"/>
                </a:lnTo>
                <a:lnTo>
                  <a:pt x="21" y="76"/>
                </a:lnTo>
                <a:lnTo>
                  <a:pt x="11" y="54"/>
                </a:lnTo>
                <a:lnTo>
                  <a:pt x="0" y="44"/>
                </a:lnTo>
                <a:lnTo>
                  <a:pt x="11" y="22"/>
                </a:lnTo>
                <a:lnTo>
                  <a:pt x="21" y="11"/>
                </a:lnTo>
                <a:lnTo>
                  <a:pt x="32" y="0"/>
                </a:lnTo>
                <a:lnTo>
                  <a:pt x="43" y="0"/>
                </a:lnTo>
                <a:lnTo>
                  <a:pt x="54" y="0"/>
                </a:lnTo>
                <a:lnTo>
                  <a:pt x="76" y="0"/>
                </a:lnTo>
                <a:lnTo>
                  <a:pt x="97" y="0"/>
                </a:lnTo>
                <a:lnTo>
                  <a:pt x="163" y="22"/>
                </a:lnTo>
                <a:lnTo>
                  <a:pt x="195" y="33"/>
                </a:lnTo>
                <a:lnTo>
                  <a:pt x="217" y="44"/>
                </a:lnTo>
                <a:lnTo>
                  <a:pt x="239" y="76"/>
                </a:lnTo>
                <a:lnTo>
                  <a:pt x="261" y="87"/>
                </a:lnTo>
                <a:lnTo>
                  <a:pt x="271" y="109"/>
                </a:lnTo>
                <a:lnTo>
                  <a:pt x="271" y="131"/>
                </a:lnTo>
                <a:lnTo>
                  <a:pt x="271" y="141"/>
                </a:lnTo>
                <a:lnTo>
                  <a:pt x="261" y="163"/>
                </a:lnTo>
                <a:lnTo>
                  <a:pt x="261" y="196"/>
                </a:lnTo>
                <a:lnTo>
                  <a:pt x="250" y="218"/>
                </a:lnTo>
                <a:lnTo>
                  <a:pt x="250" y="239"/>
                </a:lnTo>
                <a:lnTo>
                  <a:pt x="239" y="261"/>
                </a:lnTo>
                <a:lnTo>
                  <a:pt x="239" y="283"/>
                </a:lnTo>
                <a:lnTo>
                  <a:pt x="239" y="316"/>
                </a:lnTo>
                <a:lnTo>
                  <a:pt x="239" y="348"/>
                </a:lnTo>
                <a:lnTo>
                  <a:pt x="228" y="392"/>
                </a:lnTo>
                <a:lnTo>
                  <a:pt x="228" y="424"/>
                </a:lnTo>
                <a:lnTo>
                  <a:pt x="228" y="479"/>
                </a:lnTo>
                <a:lnTo>
                  <a:pt x="228" y="577"/>
                </a:lnTo>
                <a:lnTo>
                  <a:pt x="217" y="675"/>
                </a:lnTo>
                <a:lnTo>
                  <a:pt x="217" y="773"/>
                </a:lnTo>
                <a:lnTo>
                  <a:pt x="206" y="88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0558" name="任意多边形 150557"/>
          <p:cNvSpPr/>
          <p:nvPr/>
        </p:nvSpPr>
        <p:spPr>
          <a:xfrm>
            <a:off x="5813425" y="2192655"/>
            <a:ext cx="433388" cy="304800"/>
          </a:xfrm>
          <a:custGeom>
            <a:avLst/>
            <a:gdLst>
              <a:gd name="txL" fmla="*/ 0 w 684"/>
              <a:gd name="txT" fmla="*/ 0 h 479"/>
              <a:gd name="txR" fmla="*/ 684 w 684"/>
              <a:gd name="txB" fmla="*/ 479 h 479"/>
            </a:gdLst>
            <a:ahLst/>
            <a:cxnLst>
              <a:cxn ang="0">
                <a:pos x="0" y="0"/>
              </a:cxn>
              <a:cxn ang="0">
                <a:pos x="26095153" y="4454280"/>
              </a:cxn>
              <a:cxn ang="0">
                <a:pos x="52189673" y="8907923"/>
              </a:cxn>
              <a:cxn ang="0">
                <a:pos x="73868577" y="17815846"/>
              </a:cxn>
              <a:cxn ang="0">
                <a:pos x="100364804" y="22270126"/>
              </a:cxn>
              <a:cxn ang="0">
                <a:pos x="117627459" y="30773346"/>
              </a:cxn>
              <a:cxn ang="0">
                <a:pos x="139306363" y="39681269"/>
              </a:cxn>
              <a:cxn ang="0">
                <a:pos x="156970726" y="44134913"/>
              </a:cxn>
              <a:cxn ang="0">
                <a:pos x="174233381" y="53043472"/>
              </a:cxn>
              <a:cxn ang="0">
                <a:pos x="191897744" y="61951395"/>
              </a:cxn>
              <a:cxn ang="0">
                <a:pos x="205145857" y="70454615"/>
              </a:cxn>
              <a:cxn ang="0">
                <a:pos x="213576648" y="79362539"/>
              </a:cxn>
              <a:cxn ang="0">
                <a:pos x="226824761" y="83816182"/>
              </a:cxn>
              <a:cxn ang="0">
                <a:pos x="235656626" y="92724742"/>
              </a:cxn>
              <a:cxn ang="0">
                <a:pos x="244087416" y="101632665"/>
              </a:cxn>
              <a:cxn ang="0">
                <a:pos x="252919281" y="105681605"/>
              </a:cxn>
              <a:cxn ang="0">
                <a:pos x="257335530" y="114589528"/>
              </a:cxn>
              <a:cxn ang="0">
                <a:pos x="266167394" y="127951731"/>
              </a:cxn>
              <a:cxn ang="0">
                <a:pos x="270583644" y="140908595"/>
              </a:cxn>
              <a:cxn ang="0">
                <a:pos x="274598185" y="154270797"/>
              </a:cxn>
              <a:cxn ang="0">
                <a:pos x="274598185" y="163178721"/>
              </a:cxn>
              <a:cxn ang="0">
                <a:pos x="274598185" y="172086644"/>
              </a:cxn>
              <a:cxn ang="0">
                <a:pos x="270583644" y="180589864"/>
              </a:cxn>
              <a:cxn ang="0">
                <a:pos x="270583644" y="185044144"/>
              </a:cxn>
              <a:cxn ang="0">
                <a:pos x="266167394" y="189497787"/>
              </a:cxn>
              <a:cxn ang="0">
                <a:pos x="261751779" y="193952067"/>
              </a:cxn>
              <a:cxn ang="0">
                <a:pos x="252919281" y="189497787"/>
              </a:cxn>
              <a:cxn ang="0">
                <a:pos x="239671167" y="185044144"/>
              </a:cxn>
              <a:cxn ang="0">
                <a:pos x="222408512" y="176540924"/>
              </a:cxn>
              <a:cxn ang="0">
                <a:pos x="205145857" y="167633000"/>
              </a:cxn>
              <a:cxn ang="0">
                <a:pos x="183065245" y="149817154"/>
              </a:cxn>
              <a:cxn ang="0">
                <a:pos x="156970726" y="132405375"/>
              </a:cxn>
              <a:cxn ang="0">
                <a:pos x="126459957" y="110135885"/>
              </a:cxn>
              <a:cxn ang="0">
                <a:pos x="108795595" y="97178385"/>
              </a:cxn>
              <a:cxn ang="0">
                <a:pos x="95948555" y="83816182"/>
              </a:cxn>
              <a:cxn ang="0">
                <a:pos x="82700441" y="74908259"/>
              </a:cxn>
              <a:cxn ang="0">
                <a:pos x="69452328" y="66000336"/>
              </a:cxn>
              <a:cxn ang="0">
                <a:pos x="61021537" y="57497116"/>
              </a:cxn>
              <a:cxn ang="0">
                <a:pos x="47773424" y="48589192"/>
              </a:cxn>
              <a:cxn ang="0">
                <a:pos x="38941559" y="39681269"/>
              </a:cxn>
              <a:cxn ang="0">
                <a:pos x="30510769" y="35226990"/>
              </a:cxn>
              <a:cxn ang="0">
                <a:pos x="26095153" y="26723770"/>
              </a:cxn>
              <a:cxn ang="0">
                <a:pos x="17262655" y="22270126"/>
              </a:cxn>
              <a:cxn ang="0">
                <a:pos x="12846406" y="17815846"/>
              </a:cxn>
              <a:cxn ang="0">
                <a:pos x="8430791" y="13362203"/>
              </a:cxn>
              <a:cxn ang="0">
                <a:pos x="4014541" y="8907923"/>
              </a:cxn>
              <a:cxn ang="0">
                <a:pos x="4014541" y="445428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684" h="479">
                <a:moveTo>
                  <a:pt x="0" y="0"/>
                </a:moveTo>
                <a:lnTo>
                  <a:pt x="65" y="11"/>
                </a:lnTo>
                <a:lnTo>
                  <a:pt x="130" y="22"/>
                </a:lnTo>
                <a:lnTo>
                  <a:pt x="184" y="44"/>
                </a:lnTo>
                <a:lnTo>
                  <a:pt x="250" y="55"/>
                </a:lnTo>
                <a:lnTo>
                  <a:pt x="293" y="76"/>
                </a:lnTo>
                <a:lnTo>
                  <a:pt x="347" y="98"/>
                </a:lnTo>
                <a:lnTo>
                  <a:pt x="391" y="109"/>
                </a:lnTo>
                <a:lnTo>
                  <a:pt x="434" y="131"/>
                </a:lnTo>
                <a:lnTo>
                  <a:pt x="478" y="153"/>
                </a:lnTo>
                <a:lnTo>
                  <a:pt x="511" y="174"/>
                </a:lnTo>
                <a:lnTo>
                  <a:pt x="532" y="196"/>
                </a:lnTo>
                <a:lnTo>
                  <a:pt x="565" y="207"/>
                </a:lnTo>
                <a:lnTo>
                  <a:pt x="587" y="229"/>
                </a:lnTo>
                <a:lnTo>
                  <a:pt x="608" y="251"/>
                </a:lnTo>
                <a:lnTo>
                  <a:pt x="630" y="261"/>
                </a:lnTo>
                <a:lnTo>
                  <a:pt x="641" y="283"/>
                </a:lnTo>
                <a:lnTo>
                  <a:pt x="663" y="316"/>
                </a:lnTo>
                <a:lnTo>
                  <a:pt x="674" y="348"/>
                </a:lnTo>
                <a:lnTo>
                  <a:pt x="684" y="381"/>
                </a:lnTo>
                <a:lnTo>
                  <a:pt x="684" y="403"/>
                </a:lnTo>
                <a:lnTo>
                  <a:pt x="684" y="425"/>
                </a:lnTo>
                <a:lnTo>
                  <a:pt x="674" y="446"/>
                </a:lnTo>
                <a:lnTo>
                  <a:pt x="674" y="457"/>
                </a:lnTo>
                <a:lnTo>
                  <a:pt x="663" y="468"/>
                </a:lnTo>
                <a:lnTo>
                  <a:pt x="652" y="479"/>
                </a:lnTo>
                <a:lnTo>
                  <a:pt x="630" y="468"/>
                </a:lnTo>
                <a:lnTo>
                  <a:pt x="597" y="457"/>
                </a:lnTo>
                <a:lnTo>
                  <a:pt x="554" y="436"/>
                </a:lnTo>
                <a:lnTo>
                  <a:pt x="511" y="414"/>
                </a:lnTo>
                <a:lnTo>
                  <a:pt x="456" y="370"/>
                </a:lnTo>
                <a:lnTo>
                  <a:pt x="391" y="327"/>
                </a:lnTo>
                <a:lnTo>
                  <a:pt x="315" y="272"/>
                </a:lnTo>
                <a:lnTo>
                  <a:pt x="271" y="240"/>
                </a:lnTo>
                <a:lnTo>
                  <a:pt x="239" y="207"/>
                </a:lnTo>
                <a:lnTo>
                  <a:pt x="206" y="185"/>
                </a:lnTo>
                <a:lnTo>
                  <a:pt x="173" y="163"/>
                </a:lnTo>
                <a:lnTo>
                  <a:pt x="152" y="142"/>
                </a:lnTo>
                <a:lnTo>
                  <a:pt x="119" y="120"/>
                </a:lnTo>
                <a:lnTo>
                  <a:pt x="97" y="98"/>
                </a:lnTo>
                <a:lnTo>
                  <a:pt x="76" y="87"/>
                </a:lnTo>
                <a:lnTo>
                  <a:pt x="65" y="66"/>
                </a:lnTo>
                <a:lnTo>
                  <a:pt x="43" y="55"/>
                </a:lnTo>
                <a:lnTo>
                  <a:pt x="32" y="44"/>
                </a:lnTo>
                <a:lnTo>
                  <a:pt x="21" y="33"/>
                </a:lnTo>
                <a:lnTo>
                  <a:pt x="10" y="22"/>
                </a:lnTo>
                <a:lnTo>
                  <a:pt x="10" y="11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0560" name="任意多边形 150559"/>
          <p:cNvSpPr/>
          <p:nvPr/>
        </p:nvSpPr>
        <p:spPr>
          <a:xfrm>
            <a:off x="4756150" y="2048193"/>
            <a:ext cx="746125" cy="200025"/>
          </a:xfrm>
          <a:custGeom>
            <a:avLst/>
            <a:gdLst>
              <a:gd name="txL" fmla="*/ 0 w 1174"/>
              <a:gd name="txT" fmla="*/ 0 h 315"/>
              <a:gd name="txR" fmla="*/ 1174 w 1174"/>
              <a:gd name="txB" fmla="*/ 315 h 315"/>
            </a:gdLst>
            <a:ahLst/>
            <a:cxnLst>
              <a:cxn ang="0">
                <a:pos x="259311486" y="30645100"/>
              </a:cxn>
              <a:cxn ang="0">
                <a:pos x="298491310" y="21774150"/>
              </a:cxn>
              <a:cxn ang="0">
                <a:pos x="329592139" y="17338675"/>
              </a:cxn>
              <a:cxn ang="0">
                <a:pos x="360289399" y="8467725"/>
              </a:cxn>
              <a:cxn ang="0">
                <a:pos x="386544229" y="4435475"/>
              </a:cxn>
              <a:cxn ang="0">
                <a:pos x="403912290" y="0"/>
              </a:cxn>
              <a:cxn ang="0">
                <a:pos x="421684555" y="0"/>
              </a:cxn>
              <a:cxn ang="0">
                <a:pos x="430570688" y="0"/>
              </a:cxn>
              <a:cxn ang="0">
                <a:pos x="443495683" y="4435475"/>
              </a:cxn>
              <a:cxn ang="0">
                <a:pos x="461267948" y="12903200"/>
              </a:cxn>
              <a:cxn ang="0">
                <a:pos x="474192943" y="26209625"/>
              </a:cxn>
              <a:cxn ang="0">
                <a:pos x="474192943" y="39516050"/>
              </a:cxn>
              <a:cxn ang="0">
                <a:pos x="461267948" y="47983775"/>
              </a:cxn>
              <a:cxn ang="0">
                <a:pos x="443495683" y="52419250"/>
              </a:cxn>
              <a:cxn ang="0">
                <a:pos x="426127622" y="56854725"/>
              </a:cxn>
              <a:cxn ang="0">
                <a:pos x="408355356" y="56854725"/>
              </a:cxn>
              <a:cxn ang="0">
                <a:pos x="382101162" y="61290200"/>
              </a:cxn>
              <a:cxn ang="0">
                <a:pos x="351403902" y="65725675"/>
              </a:cxn>
              <a:cxn ang="0">
                <a:pos x="294451812" y="74596625"/>
              </a:cxn>
              <a:cxn ang="0">
                <a:pos x="171258567" y="105241725"/>
              </a:cxn>
              <a:cxn ang="0">
                <a:pos x="131675174" y="114112675"/>
              </a:cxn>
              <a:cxn ang="0">
                <a:pos x="100977914" y="122580400"/>
              </a:cxn>
              <a:cxn ang="0">
                <a:pos x="83609852" y="127015875"/>
              </a:cxn>
              <a:cxn ang="0">
                <a:pos x="65837587" y="127015875"/>
              </a:cxn>
              <a:cxn ang="0">
                <a:pos x="57355658" y="127015875"/>
              </a:cxn>
              <a:cxn ang="0">
                <a:pos x="39583393" y="118548150"/>
              </a:cxn>
              <a:cxn ang="0">
                <a:pos x="22215332" y="105241725"/>
              </a:cxn>
              <a:cxn ang="0">
                <a:pos x="0" y="91935300"/>
              </a:cxn>
              <a:cxn ang="0">
                <a:pos x="44026459" y="79032100"/>
              </a:cxn>
              <a:cxn ang="0">
                <a:pos x="96534847" y="65725675"/>
              </a:cxn>
              <a:cxn ang="0">
                <a:pos x="162372434" y="52419250"/>
              </a:cxn>
              <a:cxn ang="0">
                <a:pos x="237096790" y="35080575"/>
              </a:cxn>
            </a:cxnLst>
            <a:rect l="txL" t="txT" r="txR" b="txB"/>
            <a:pathLst>
              <a:path w="1174" h="315">
                <a:moveTo>
                  <a:pt x="587" y="87"/>
                </a:moveTo>
                <a:lnTo>
                  <a:pt x="642" y="76"/>
                </a:lnTo>
                <a:lnTo>
                  <a:pt x="696" y="65"/>
                </a:lnTo>
                <a:lnTo>
                  <a:pt x="739" y="54"/>
                </a:lnTo>
                <a:lnTo>
                  <a:pt x="783" y="43"/>
                </a:lnTo>
                <a:lnTo>
                  <a:pt x="816" y="43"/>
                </a:lnTo>
                <a:lnTo>
                  <a:pt x="859" y="32"/>
                </a:lnTo>
                <a:lnTo>
                  <a:pt x="892" y="21"/>
                </a:lnTo>
                <a:lnTo>
                  <a:pt x="924" y="21"/>
                </a:lnTo>
                <a:lnTo>
                  <a:pt x="957" y="11"/>
                </a:lnTo>
                <a:lnTo>
                  <a:pt x="979" y="11"/>
                </a:lnTo>
                <a:lnTo>
                  <a:pt x="1000" y="0"/>
                </a:lnTo>
                <a:lnTo>
                  <a:pt x="1022" y="0"/>
                </a:lnTo>
                <a:lnTo>
                  <a:pt x="1044" y="0"/>
                </a:lnTo>
                <a:lnTo>
                  <a:pt x="1055" y="0"/>
                </a:lnTo>
                <a:lnTo>
                  <a:pt x="1066" y="0"/>
                </a:lnTo>
                <a:lnTo>
                  <a:pt x="1076" y="0"/>
                </a:lnTo>
                <a:lnTo>
                  <a:pt x="1098" y="11"/>
                </a:lnTo>
                <a:lnTo>
                  <a:pt x="1120" y="21"/>
                </a:lnTo>
                <a:lnTo>
                  <a:pt x="1142" y="32"/>
                </a:lnTo>
                <a:lnTo>
                  <a:pt x="1163" y="43"/>
                </a:lnTo>
                <a:lnTo>
                  <a:pt x="1174" y="65"/>
                </a:lnTo>
                <a:lnTo>
                  <a:pt x="1174" y="76"/>
                </a:lnTo>
                <a:lnTo>
                  <a:pt x="1174" y="98"/>
                </a:lnTo>
                <a:lnTo>
                  <a:pt x="1163" y="109"/>
                </a:lnTo>
                <a:lnTo>
                  <a:pt x="1142" y="119"/>
                </a:lnTo>
                <a:lnTo>
                  <a:pt x="1120" y="130"/>
                </a:lnTo>
                <a:lnTo>
                  <a:pt x="1098" y="130"/>
                </a:lnTo>
                <a:lnTo>
                  <a:pt x="1076" y="141"/>
                </a:lnTo>
                <a:lnTo>
                  <a:pt x="1055" y="141"/>
                </a:lnTo>
                <a:lnTo>
                  <a:pt x="1033" y="141"/>
                </a:lnTo>
                <a:lnTo>
                  <a:pt x="1011" y="141"/>
                </a:lnTo>
                <a:lnTo>
                  <a:pt x="979" y="141"/>
                </a:lnTo>
                <a:lnTo>
                  <a:pt x="946" y="152"/>
                </a:lnTo>
                <a:lnTo>
                  <a:pt x="913" y="152"/>
                </a:lnTo>
                <a:lnTo>
                  <a:pt x="870" y="163"/>
                </a:lnTo>
                <a:lnTo>
                  <a:pt x="826" y="174"/>
                </a:lnTo>
                <a:lnTo>
                  <a:pt x="729" y="185"/>
                </a:lnTo>
                <a:lnTo>
                  <a:pt x="631" y="206"/>
                </a:lnTo>
                <a:lnTo>
                  <a:pt x="424" y="261"/>
                </a:lnTo>
                <a:lnTo>
                  <a:pt x="370" y="272"/>
                </a:lnTo>
                <a:lnTo>
                  <a:pt x="326" y="283"/>
                </a:lnTo>
                <a:lnTo>
                  <a:pt x="294" y="294"/>
                </a:lnTo>
                <a:lnTo>
                  <a:pt x="250" y="304"/>
                </a:lnTo>
                <a:lnTo>
                  <a:pt x="229" y="304"/>
                </a:lnTo>
                <a:lnTo>
                  <a:pt x="207" y="315"/>
                </a:lnTo>
                <a:lnTo>
                  <a:pt x="185" y="315"/>
                </a:lnTo>
                <a:lnTo>
                  <a:pt x="163" y="315"/>
                </a:lnTo>
                <a:lnTo>
                  <a:pt x="152" y="315"/>
                </a:lnTo>
                <a:lnTo>
                  <a:pt x="142" y="315"/>
                </a:lnTo>
                <a:lnTo>
                  <a:pt x="120" y="304"/>
                </a:lnTo>
                <a:lnTo>
                  <a:pt x="98" y="294"/>
                </a:lnTo>
                <a:lnTo>
                  <a:pt x="76" y="283"/>
                </a:lnTo>
                <a:lnTo>
                  <a:pt x="55" y="261"/>
                </a:lnTo>
                <a:lnTo>
                  <a:pt x="33" y="250"/>
                </a:lnTo>
                <a:lnTo>
                  <a:pt x="0" y="228"/>
                </a:lnTo>
                <a:lnTo>
                  <a:pt x="44" y="217"/>
                </a:lnTo>
                <a:lnTo>
                  <a:pt x="109" y="196"/>
                </a:lnTo>
                <a:lnTo>
                  <a:pt x="163" y="185"/>
                </a:lnTo>
                <a:lnTo>
                  <a:pt x="239" y="163"/>
                </a:lnTo>
                <a:lnTo>
                  <a:pt x="315" y="152"/>
                </a:lnTo>
                <a:lnTo>
                  <a:pt x="402" y="130"/>
                </a:lnTo>
                <a:lnTo>
                  <a:pt x="489" y="109"/>
                </a:lnTo>
                <a:lnTo>
                  <a:pt x="587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0556" name="任意多边形 150555"/>
          <p:cNvSpPr/>
          <p:nvPr/>
        </p:nvSpPr>
        <p:spPr>
          <a:xfrm>
            <a:off x="5108575" y="1590993"/>
            <a:ext cx="152400" cy="1514475"/>
          </a:xfrm>
          <a:custGeom>
            <a:avLst/>
            <a:gdLst>
              <a:gd name="txL" fmla="*/ 0 w 239"/>
              <a:gd name="txT" fmla="*/ 0 h 2384"/>
              <a:gd name="txR" fmla="*/ 239 w 239"/>
              <a:gd name="txB" fmla="*/ 2384 h 2384"/>
            </a:gdLst>
            <a:ahLst/>
            <a:cxnLst>
              <a:cxn ang="0">
                <a:pos x="70749309" y="650140486"/>
              </a:cxn>
              <a:cxn ang="0">
                <a:pos x="66276783" y="698568111"/>
              </a:cxn>
              <a:cxn ang="0">
                <a:pos x="66276783" y="746592342"/>
              </a:cxn>
              <a:cxn ang="0">
                <a:pos x="61804258" y="786141484"/>
              </a:cxn>
              <a:cxn ang="0">
                <a:pos x="61804258" y="821251385"/>
              </a:cxn>
              <a:cxn ang="0">
                <a:pos x="61804258" y="852326074"/>
              </a:cxn>
              <a:cxn ang="0">
                <a:pos x="57331732" y="874118252"/>
              </a:cxn>
              <a:cxn ang="0">
                <a:pos x="57331732" y="895910429"/>
              </a:cxn>
              <a:cxn ang="0">
                <a:pos x="52858569" y="918106635"/>
              </a:cxn>
              <a:cxn ang="0">
                <a:pos x="48386044" y="939898813"/>
              </a:cxn>
              <a:cxn ang="0">
                <a:pos x="43913518" y="953216537"/>
              </a:cxn>
              <a:cxn ang="0">
                <a:pos x="39440992" y="962095019"/>
              </a:cxn>
              <a:cxn ang="0">
                <a:pos x="35374654" y="962095019"/>
              </a:cxn>
              <a:cxn ang="0">
                <a:pos x="30902129" y="957655778"/>
              </a:cxn>
              <a:cxn ang="0">
                <a:pos x="26429603" y="948777295"/>
              </a:cxn>
              <a:cxn ang="0">
                <a:pos x="21956440" y="939898813"/>
              </a:cxn>
              <a:cxn ang="0">
                <a:pos x="13011389" y="913667394"/>
              </a:cxn>
              <a:cxn ang="0">
                <a:pos x="8538864" y="891875217"/>
              </a:cxn>
              <a:cxn ang="0">
                <a:pos x="4472526" y="874118252"/>
              </a:cxn>
              <a:cxn ang="0">
                <a:pos x="4472526" y="856764680"/>
              </a:cxn>
              <a:cxn ang="0">
                <a:pos x="4472526" y="825690627"/>
              </a:cxn>
              <a:cxn ang="0">
                <a:pos x="8538864" y="790580725"/>
              </a:cxn>
              <a:cxn ang="0">
                <a:pos x="13011389" y="720360288"/>
              </a:cxn>
              <a:cxn ang="0">
                <a:pos x="26429603" y="584359925"/>
              </a:cxn>
              <a:cxn ang="0">
                <a:pos x="30902129" y="496383157"/>
              </a:cxn>
              <a:cxn ang="0">
                <a:pos x="35374654" y="404370542"/>
              </a:cxn>
              <a:cxn ang="0">
                <a:pos x="35374654" y="355942917"/>
              </a:cxn>
              <a:cxn ang="0">
                <a:pos x="30902129" y="298636810"/>
              </a:cxn>
              <a:cxn ang="0">
                <a:pos x="30902129" y="237295490"/>
              </a:cxn>
              <a:cxn ang="0">
                <a:pos x="30902129" y="171514294"/>
              </a:cxn>
              <a:cxn ang="0">
                <a:pos x="26429603" y="114208186"/>
              </a:cxn>
              <a:cxn ang="0">
                <a:pos x="21956440" y="92416009"/>
              </a:cxn>
              <a:cxn ang="0">
                <a:pos x="21956440" y="70623832"/>
              </a:cxn>
              <a:cxn ang="0">
                <a:pos x="17483915" y="57306108"/>
              </a:cxn>
              <a:cxn ang="0">
                <a:pos x="17483915" y="43988384"/>
              </a:cxn>
              <a:cxn ang="0">
                <a:pos x="13011389" y="35513295"/>
              </a:cxn>
              <a:cxn ang="0">
                <a:pos x="8538864" y="31074689"/>
              </a:cxn>
              <a:cxn ang="0">
                <a:pos x="0" y="22196207"/>
              </a:cxn>
              <a:cxn ang="0">
                <a:pos x="0" y="8878483"/>
              </a:cxn>
              <a:cxn ang="0">
                <a:pos x="4472526" y="4439241"/>
              </a:cxn>
              <a:cxn ang="0">
                <a:pos x="13011389" y="0"/>
              </a:cxn>
              <a:cxn ang="0">
                <a:pos x="26429603" y="4439241"/>
              </a:cxn>
              <a:cxn ang="0">
                <a:pos x="43913518" y="4439241"/>
              </a:cxn>
              <a:cxn ang="0">
                <a:pos x="61804258" y="13317724"/>
              </a:cxn>
              <a:cxn ang="0">
                <a:pos x="74815647" y="17756965"/>
              </a:cxn>
              <a:cxn ang="0">
                <a:pos x="88233861" y="26635448"/>
              </a:cxn>
              <a:cxn ang="0">
                <a:pos x="92706387" y="31074689"/>
              </a:cxn>
              <a:cxn ang="0">
                <a:pos x="97178912" y="48427625"/>
              </a:cxn>
              <a:cxn ang="0">
                <a:pos x="92706387" y="66184590"/>
              </a:cxn>
              <a:cxn ang="0">
                <a:pos x="92706387" y="70623832"/>
              </a:cxn>
              <a:cxn ang="0">
                <a:pos x="88233861" y="83537526"/>
              </a:cxn>
              <a:cxn ang="0">
                <a:pos x="88233861" y="96855250"/>
              </a:cxn>
              <a:cxn ang="0">
                <a:pos x="83760698" y="114208186"/>
              </a:cxn>
              <a:cxn ang="0">
                <a:pos x="83760698" y="140843634"/>
              </a:cxn>
              <a:cxn ang="0">
                <a:pos x="83760698" y="167075052"/>
              </a:cxn>
              <a:cxn ang="0">
                <a:pos x="79288172" y="197746348"/>
              </a:cxn>
              <a:cxn ang="0">
                <a:pos x="79288172" y="237295490"/>
              </a:cxn>
              <a:cxn ang="0">
                <a:pos x="74815647" y="320833016"/>
              </a:cxn>
              <a:cxn ang="0">
                <a:pos x="74815647" y="412844996"/>
              </a:cxn>
              <a:cxn ang="0">
                <a:pos x="70749309" y="514139487"/>
              </a:cxn>
              <a:cxn ang="0">
                <a:pos x="70749309" y="623909067"/>
              </a:cxn>
            </a:cxnLst>
            <a:rect l="txL" t="txT" r="txR" b="txB"/>
            <a:pathLst>
              <a:path w="239" h="2384">
                <a:moveTo>
                  <a:pt x="174" y="1546"/>
                </a:moveTo>
                <a:lnTo>
                  <a:pt x="174" y="1611"/>
                </a:lnTo>
                <a:lnTo>
                  <a:pt x="163" y="1676"/>
                </a:lnTo>
                <a:lnTo>
                  <a:pt x="163" y="1731"/>
                </a:lnTo>
                <a:lnTo>
                  <a:pt x="163" y="1796"/>
                </a:lnTo>
                <a:lnTo>
                  <a:pt x="163" y="1850"/>
                </a:lnTo>
                <a:lnTo>
                  <a:pt x="163" y="1894"/>
                </a:lnTo>
                <a:lnTo>
                  <a:pt x="152" y="1948"/>
                </a:lnTo>
                <a:lnTo>
                  <a:pt x="152" y="1992"/>
                </a:lnTo>
                <a:lnTo>
                  <a:pt x="152" y="2035"/>
                </a:lnTo>
                <a:lnTo>
                  <a:pt x="152" y="2068"/>
                </a:lnTo>
                <a:lnTo>
                  <a:pt x="152" y="2112"/>
                </a:lnTo>
                <a:lnTo>
                  <a:pt x="141" y="2144"/>
                </a:lnTo>
                <a:lnTo>
                  <a:pt x="141" y="2166"/>
                </a:lnTo>
                <a:lnTo>
                  <a:pt x="141" y="2199"/>
                </a:lnTo>
                <a:lnTo>
                  <a:pt x="141" y="2220"/>
                </a:lnTo>
                <a:lnTo>
                  <a:pt x="141" y="2242"/>
                </a:lnTo>
                <a:lnTo>
                  <a:pt x="130" y="2275"/>
                </a:lnTo>
                <a:lnTo>
                  <a:pt x="130" y="2308"/>
                </a:lnTo>
                <a:lnTo>
                  <a:pt x="119" y="2329"/>
                </a:lnTo>
                <a:lnTo>
                  <a:pt x="119" y="2351"/>
                </a:lnTo>
                <a:lnTo>
                  <a:pt x="108" y="2362"/>
                </a:lnTo>
                <a:lnTo>
                  <a:pt x="108" y="2373"/>
                </a:lnTo>
                <a:lnTo>
                  <a:pt x="97" y="2384"/>
                </a:lnTo>
                <a:lnTo>
                  <a:pt x="87" y="2384"/>
                </a:lnTo>
                <a:lnTo>
                  <a:pt x="76" y="2373"/>
                </a:lnTo>
                <a:lnTo>
                  <a:pt x="76" y="2362"/>
                </a:lnTo>
                <a:lnTo>
                  <a:pt x="65" y="2351"/>
                </a:lnTo>
                <a:lnTo>
                  <a:pt x="54" y="2340"/>
                </a:lnTo>
                <a:lnTo>
                  <a:pt x="54" y="2329"/>
                </a:lnTo>
                <a:lnTo>
                  <a:pt x="43" y="2308"/>
                </a:lnTo>
                <a:lnTo>
                  <a:pt x="32" y="2264"/>
                </a:lnTo>
                <a:lnTo>
                  <a:pt x="21" y="2231"/>
                </a:lnTo>
                <a:lnTo>
                  <a:pt x="21" y="2210"/>
                </a:lnTo>
                <a:lnTo>
                  <a:pt x="11" y="2177"/>
                </a:lnTo>
                <a:lnTo>
                  <a:pt x="11" y="2166"/>
                </a:lnTo>
                <a:lnTo>
                  <a:pt x="11" y="2144"/>
                </a:lnTo>
                <a:lnTo>
                  <a:pt x="11" y="2123"/>
                </a:lnTo>
                <a:lnTo>
                  <a:pt x="11" y="2090"/>
                </a:lnTo>
                <a:lnTo>
                  <a:pt x="11" y="2046"/>
                </a:lnTo>
                <a:lnTo>
                  <a:pt x="21" y="2003"/>
                </a:lnTo>
                <a:lnTo>
                  <a:pt x="21" y="1959"/>
                </a:lnTo>
                <a:lnTo>
                  <a:pt x="21" y="1905"/>
                </a:lnTo>
                <a:lnTo>
                  <a:pt x="32" y="1785"/>
                </a:lnTo>
                <a:lnTo>
                  <a:pt x="43" y="1676"/>
                </a:lnTo>
                <a:lnTo>
                  <a:pt x="65" y="1448"/>
                </a:lnTo>
                <a:lnTo>
                  <a:pt x="65" y="1339"/>
                </a:lnTo>
                <a:lnTo>
                  <a:pt x="76" y="1230"/>
                </a:lnTo>
                <a:lnTo>
                  <a:pt x="76" y="1121"/>
                </a:lnTo>
                <a:lnTo>
                  <a:pt x="87" y="1002"/>
                </a:lnTo>
                <a:lnTo>
                  <a:pt x="87" y="936"/>
                </a:lnTo>
                <a:lnTo>
                  <a:pt x="87" y="882"/>
                </a:lnTo>
                <a:lnTo>
                  <a:pt x="87" y="806"/>
                </a:lnTo>
                <a:lnTo>
                  <a:pt x="76" y="740"/>
                </a:lnTo>
                <a:lnTo>
                  <a:pt x="76" y="664"/>
                </a:lnTo>
                <a:lnTo>
                  <a:pt x="76" y="588"/>
                </a:lnTo>
                <a:lnTo>
                  <a:pt x="76" y="512"/>
                </a:lnTo>
                <a:lnTo>
                  <a:pt x="76" y="425"/>
                </a:lnTo>
                <a:lnTo>
                  <a:pt x="65" y="349"/>
                </a:lnTo>
                <a:lnTo>
                  <a:pt x="65" y="283"/>
                </a:lnTo>
                <a:lnTo>
                  <a:pt x="65" y="251"/>
                </a:lnTo>
                <a:lnTo>
                  <a:pt x="54" y="229"/>
                </a:lnTo>
                <a:lnTo>
                  <a:pt x="54" y="207"/>
                </a:lnTo>
                <a:lnTo>
                  <a:pt x="54" y="175"/>
                </a:lnTo>
                <a:lnTo>
                  <a:pt x="54" y="153"/>
                </a:lnTo>
                <a:lnTo>
                  <a:pt x="43" y="142"/>
                </a:lnTo>
                <a:lnTo>
                  <a:pt x="43" y="120"/>
                </a:lnTo>
                <a:lnTo>
                  <a:pt x="43" y="109"/>
                </a:lnTo>
                <a:lnTo>
                  <a:pt x="32" y="98"/>
                </a:lnTo>
                <a:lnTo>
                  <a:pt x="32" y="88"/>
                </a:lnTo>
                <a:lnTo>
                  <a:pt x="21" y="77"/>
                </a:lnTo>
                <a:lnTo>
                  <a:pt x="11" y="66"/>
                </a:lnTo>
                <a:lnTo>
                  <a:pt x="0" y="55"/>
                </a:lnTo>
                <a:lnTo>
                  <a:pt x="0" y="44"/>
                </a:lnTo>
                <a:lnTo>
                  <a:pt x="0" y="22"/>
                </a:lnTo>
                <a:lnTo>
                  <a:pt x="11" y="11"/>
                </a:lnTo>
                <a:lnTo>
                  <a:pt x="21" y="11"/>
                </a:lnTo>
                <a:lnTo>
                  <a:pt x="32" y="0"/>
                </a:lnTo>
                <a:lnTo>
                  <a:pt x="43" y="0"/>
                </a:lnTo>
                <a:lnTo>
                  <a:pt x="65" y="11"/>
                </a:lnTo>
                <a:lnTo>
                  <a:pt x="76" y="11"/>
                </a:lnTo>
                <a:lnTo>
                  <a:pt x="108" y="11"/>
                </a:lnTo>
                <a:lnTo>
                  <a:pt x="130" y="22"/>
                </a:lnTo>
                <a:lnTo>
                  <a:pt x="152" y="33"/>
                </a:lnTo>
                <a:lnTo>
                  <a:pt x="174" y="33"/>
                </a:lnTo>
                <a:lnTo>
                  <a:pt x="184" y="44"/>
                </a:lnTo>
                <a:lnTo>
                  <a:pt x="206" y="55"/>
                </a:lnTo>
                <a:lnTo>
                  <a:pt x="217" y="66"/>
                </a:lnTo>
                <a:lnTo>
                  <a:pt x="217" y="77"/>
                </a:lnTo>
                <a:lnTo>
                  <a:pt x="228" y="77"/>
                </a:lnTo>
                <a:lnTo>
                  <a:pt x="239" y="98"/>
                </a:lnTo>
                <a:lnTo>
                  <a:pt x="239" y="120"/>
                </a:lnTo>
                <a:lnTo>
                  <a:pt x="239" y="131"/>
                </a:lnTo>
                <a:lnTo>
                  <a:pt x="228" y="164"/>
                </a:lnTo>
                <a:lnTo>
                  <a:pt x="228" y="175"/>
                </a:lnTo>
                <a:lnTo>
                  <a:pt x="217" y="185"/>
                </a:lnTo>
                <a:lnTo>
                  <a:pt x="217" y="207"/>
                </a:lnTo>
                <a:lnTo>
                  <a:pt x="217" y="218"/>
                </a:lnTo>
                <a:lnTo>
                  <a:pt x="217" y="240"/>
                </a:lnTo>
                <a:lnTo>
                  <a:pt x="217" y="262"/>
                </a:lnTo>
                <a:lnTo>
                  <a:pt x="206" y="283"/>
                </a:lnTo>
                <a:lnTo>
                  <a:pt x="206" y="316"/>
                </a:lnTo>
                <a:lnTo>
                  <a:pt x="206" y="349"/>
                </a:lnTo>
                <a:lnTo>
                  <a:pt x="206" y="381"/>
                </a:lnTo>
                <a:lnTo>
                  <a:pt x="206" y="414"/>
                </a:lnTo>
                <a:lnTo>
                  <a:pt x="195" y="458"/>
                </a:lnTo>
                <a:lnTo>
                  <a:pt x="195" y="490"/>
                </a:lnTo>
                <a:lnTo>
                  <a:pt x="195" y="534"/>
                </a:lnTo>
                <a:lnTo>
                  <a:pt x="195" y="588"/>
                </a:lnTo>
                <a:lnTo>
                  <a:pt x="195" y="686"/>
                </a:lnTo>
                <a:lnTo>
                  <a:pt x="184" y="795"/>
                </a:lnTo>
                <a:lnTo>
                  <a:pt x="184" y="904"/>
                </a:lnTo>
                <a:lnTo>
                  <a:pt x="184" y="1023"/>
                </a:lnTo>
                <a:lnTo>
                  <a:pt x="184" y="1143"/>
                </a:lnTo>
                <a:lnTo>
                  <a:pt x="174" y="1274"/>
                </a:lnTo>
                <a:lnTo>
                  <a:pt x="174" y="1404"/>
                </a:lnTo>
                <a:lnTo>
                  <a:pt x="174" y="154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0559" name="任意多边形 150558"/>
          <p:cNvSpPr/>
          <p:nvPr/>
        </p:nvSpPr>
        <p:spPr>
          <a:xfrm>
            <a:off x="5191125" y="2352993"/>
            <a:ext cx="284163" cy="165100"/>
          </a:xfrm>
          <a:custGeom>
            <a:avLst/>
            <a:gdLst>
              <a:gd name="txL" fmla="*/ 0 w 446"/>
              <a:gd name="txT" fmla="*/ 0 h 261"/>
              <a:gd name="txR" fmla="*/ 446 w 446"/>
              <a:gd name="txB" fmla="*/ 261 h 261"/>
            </a:gdLst>
            <a:ahLst/>
            <a:cxnLst>
              <a:cxn ang="0">
                <a:pos x="0" y="0"/>
              </a:cxn>
              <a:cxn ang="0">
                <a:pos x="21920691" y="0"/>
              </a:cxn>
              <a:cxn ang="0">
                <a:pos x="39782183" y="0"/>
              </a:cxn>
              <a:cxn ang="0">
                <a:pos x="57237819" y="0"/>
              </a:cxn>
              <a:cxn ang="0">
                <a:pos x="75099311" y="4001619"/>
              </a:cxn>
              <a:cxn ang="0">
                <a:pos x="92554947" y="8403021"/>
              </a:cxn>
              <a:cxn ang="0">
                <a:pos x="110416440" y="12804422"/>
              </a:cxn>
              <a:cxn ang="0">
                <a:pos x="123812877" y="17205824"/>
              </a:cxn>
              <a:cxn ang="0">
                <a:pos x="136802822" y="21607858"/>
              </a:cxn>
              <a:cxn ang="0">
                <a:pos x="145733568" y="26009259"/>
              </a:cxn>
              <a:cxn ang="0">
                <a:pos x="154664314" y="34812062"/>
              </a:cxn>
              <a:cxn ang="0">
                <a:pos x="163189204" y="38813682"/>
              </a:cxn>
              <a:cxn ang="0">
                <a:pos x="167654259" y="47616485"/>
              </a:cxn>
              <a:cxn ang="0">
                <a:pos x="172119950" y="56419920"/>
              </a:cxn>
              <a:cxn ang="0">
                <a:pos x="176585005" y="60821322"/>
              </a:cxn>
              <a:cxn ang="0">
                <a:pos x="181050696" y="69624757"/>
              </a:cxn>
              <a:cxn ang="0">
                <a:pos x="181050696" y="74026159"/>
              </a:cxn>
              <a:cxn ang="0">
                <a:pos x="181050696" y="82429180"/>
              </a:cxn>
              <a:cxn ang="0">
                <a:pos x="181050696" y="86830581"/>
              </a:cxn>
              <a:cxn ang="0">
                <a:pos x="176585005" y="95634017"/>
              </a:cxn>
              <a:cxn ang="0">
                <a:pos x="176585005" y="100035418"/>
              </a:cxn>
              <a:cxn ang="0">
                <a:pos x="172119950" y="100035418"/>
              </a:cxn>
              <a:cxn ang="0">
                <a:pos x="172119950" y="104436820"/>
              </a:cxn>
              <a:cxn ang="0">
                <a:pos x="167654259" y="104436820"/>
              </a:cxn>
              <a:cxn ang="0">
                <a:pos x="163189204" y="104436820"/>
              </a:cxn>
              <a:cxn ang="0">
                <a:pos x="150199260" y="104436820"/>
              </a:cxn>
              <a:cxn ang="0">
                <a:pos x="136802822" y="100035418"/>
              </a:cxn>
              <a:cxn ang="0">
                <a:pos x="123812877" y="95634017"/>
              </a:cxn>
              <a:cxn ang="0">
                <a:pos x="105951385" y="86830581"/>
              </a:cxn>
              <a:cxn ang="0">
                <a:pos x="97020639" y="82429180"/>
              </a:cxn>
              <a:cxn ang="0">
                <a:pos x="88495749" y="74026159"/>
              </a:cxn>
              <a:cxn ang="0">
                <a:pos x="75099311" y="65222723"/>
              </a:cxn>
              <a:cxn ang="0">
                <a:pos x="61703511" y="56419920"/>
              </a:cxn>
              <a:cxn ang="0">
                <a:pos x="48712929" y="43215083"/>
              </a:cxn>
              <a:cxn ang="0">
                <a:pos x="35317128" y="30410661"/>
              </a:cxn>
              <a:cxn ang="0">
                <a:pos x="17861492" y="17205824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446" h="261">
                <a:moveTo>
                  <a:pt x="0" y="0"/>
                </a:moveTo>
                <a:lnTo>
                  <a:pt x="54" y="0"/>
                </a:lnTo>
                <a:lnTo>
                  <a:pt x="98" y="0"/>
                </a:lnTo>
                <a:lnTo>
                  <a:pt x="141" y="0"/>
                </a:lnTo>
                <a:lnTo>
                  <a:pt x="185" y="10"/>
                </a:lnTo>
                <a:lnTo>
                  <a:pt x="228" y="21"/>
                </a:lnTo>
                <a:lnTo>
                  <a:pt x="272" y="32"/>
                </a:lnTo>
                <a:lnTo>
                  <a:pt x="305" y="43"/>
                </a:lnTo>
                <a:lnTo>
                  <a:pt x="337" y="54"/>
                </a:lnTo>
                <a:lnTo>
                  <a:pt x="359" y="65"/>
                </a:lnTo>
                <a:lnTo>
                  <a:pt x="381" y="87"/>
                </a:lnTo>
                <a:lnTo>
                  <a:pt x="402" y="97"/>
                </a:lnTo>
                <a:lnTo>
                  <a:pt x="413" y="119"/>
                </a:lnTo>
                <a:lnTo>
                  <a:pt x="424" y="141"/>
                </a:lnTo>
                <a:lnTo>
                  <a:pt x="435" y="152"/>
                </a:lnTo>
                <a:lnTo>
                  <a:pt x="446" y="174"/>
                </a:lnTo>
                <a:lnTo>
                  <a:pt x="446" y="185"/>
                </a:lnTo>
                <a:lnTo>
                  <a:pt x="446" y="206"/>
                </a:lnTo>
                <a:lnTo>
                  <a:pt x="446" y="217"/>
                </a:lnTo>
                <a:lnTo>
                  <a:pt x="435" y="239"/>
                </a:lnTo>
                <a:lnTo>
                  <a:pt x="435" y="250"/>
                </a:lnTo>
                <a:lnTo>
                  <a:pt x="424" y="250"/>
                </a:lnTo>
                <a:lnTo>
                  <a:pt x="424" y="261"/>
                </a:lnTo>
                <a:lnTo>
                  <a:pt x="413" y="261"/>
                </a:lnTo>
                <a:lnTo>
                  <a:pt x="402" y="261"/>
                </a:lnTo>
                <a:lnTo>
                  <a:pt x="370" y="261"/>
                </a:lnTo>
                <a:lnTo>
                  <a:pt x="337" y="250"/>
                </a:lnTo>
                <a:lnTo>
                  <a:pt x="305" y="239"/>
                </a:lnTo>
                <a:lnTo>
                  <a:pt x="261" y="217"/>
                </a:lnTo>
                <a:lnTo>
                  <a:pt x="239" y="206"/>
                </a:lnTo>
                <a:lnTo>
                  <a:pt x="218" y="185"/>
                </a:lnTo>
                <a:lnTo>
                  <a:pt x="185" y="163"/>
                </a:lnTo>
                <a:lnTo>
                  <a:pt x="152" y="141"/>
                </a:lnTo>
                <a:lnTo>
                  <a:pt x="120" y="108"/>
                </a:lnTo>
                <a:lnTo>
                  <a:pt x="87" y="76"/>
                </a:lnTo>
                <a:lnTo>
                  <a:pt x="44" y="43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0561" name="任意多边形 150560"/>
          <p:cNvSpPr/>
          <p:nvPr/>
        </p:nvSpPr>
        <p:spPr>
          <a:xfrm>
            <a:off x="4673600" y="2124393"/>
            <a:ext cx="511175" cy="739775"/>
          </a:xfrm>
          <a:custGeom>
            <a:avLst/>
            <a:gdLst>
              <a:gd name="txL" fmla="*/ 0 w 804"/>
              <a:gd name="txT" fmla="*/ 0 h 1165"/>
              <a:gd name="txR" fmla="*/ 804 w 804"/>
              <a:gd name="txB" fmla="*/ 1165 h 1165"/>
            </a:gdLst>
            <a:ahLst/>
            <a:cxnLst>
              <a:cxn ang="0">
                <a:pos x="74782232" y="416934650"/>
              </a:cxn>
              <a:cxn ang="0">
                <a:pos x="56996013" y="430241075"/>
              </a:cxn>
              <a:cxn ang="0">
                <a:pos x="43656507" y="443547500"/>
              </a:cxn>
              <a:cxn ang="0">
                <a:pos x="30721363" y="452015225"/>
              </a:cxn>
              <a:cxn ang="0">
                <a:pos x="21828571" y="460886175"/>
              </a:cxn>
              <a:cxn ang="0">
                <a:pos x="12935144" y="465321650"/>
              </a:cxn>
              <a:cxn ang="0">
                <a:pos x="4446714" y="469757125"/>
              </a:cxn>
              <a:cxn ang="0">
                <a:pos x="0" y="469757125"/>
              </a:cxn>
              <a:cxn ang="0">
                <a:pos x="0" y="469757125"/>
              </a:cxn>
              <a:cxn ang="0">
                <a:pos x="0" y="465321650"/>
              </a:cxn>
              <a:cxn ang="0">
                <a:pos x="0" y="460886175"/>
              </a:cxn>
              <a:cxn ang="0">
                <a:pos x="8489065" y="447579750"/>
              </a:cxn>
              <a:cxn ang="0">
                <a:pos x="17381857" y="434676550"/>
              </a:cxn>
              <a:cxn ang="0">
                <a:pos x="30721363" y="416934650"/>
              </a:cxn>
              <a:cxn ang="0">
                <a:pos x="48103221" y="399595975"/>
              </a:cxn>
              <a:cxn ang="0">
                <a:pos x="70335518" y="372983125"/>
              </a:cxn>
              <a:cxn ang="0">
                <a:pos x="92164090" y="346773500"/>
              </a:cxn>
              <a:cxn ang="0">
                <a:pos x="118438739" y="316128400"/>
              </a:cxn>
              <a:cxn ang="0">
                <a:pos x="145118386" y="281047825"/>
              </a:cxn>
              <a:cxn ang="0">
                <a:pos x="171393036" y="245967250"/>
              </a:cxn>
              <a:cxn ang="0">
                <a:pos x="184328179" y="223789875"/>
              </a:cxn>
              <a:cxn ang="0">
                <a:pos x="202114399" y="202015725"/>
              </a:cxn>
              <a:cxn ang="0">
                <a:pos x="215049542" y="180241575"/>
              </a:cxn>
              <a:cxn ang="0">
                <a:pos x="228389048" y="158064200"/>
              </a:cxn>
              <a:cxn ang="0">
                <a:pos x="241728554" y="131854575"/>
              </a:cxn>
              <a:cxn ang="0">
                <a:pos x="259110411" y="109677200"/>
              </a:cxn>
              <a:cxn ang="0">
                <a:pos x="272449917" y="83467575"/>
              </a:cxn>
              <a:cxn ang="0">
                <a:pos x="285385696" y="57257950"/>
              </a:cxn>
              <a:cxn ang="0">
                <a:pos x="298725202" y="26612850"/>
              </a:cxn>
              <a:cxn ang="0">
                <a:pos x="316107060" y="0"/>
              </a:cxn>
              <a:cxn ang="0">
                <a:pos x="324999852" y="92338525"/>
              </a:cxn>
              <a:cxn ang="0">
                <a:pos x="307617994" y="122983625"/>
              </a:cxn>
              <a:cxn ang="0">
                <a:pos x="294278488" y="149193250"/>
              </a:cxn>
              <a:cxn ang="0">
                <a:pos x="281343345" y="175806100"/>
              </a:cxn>
              <a:cxn ang="0">
                <a:pos x="263557125" y="197580250"/>
              </a:cxn>
              <a:cxn ang="0">
                <a:pos x="250217619" y="223789875"/>
              </a:cxn>
              <a:cxn ang="0">
                <a:pos x="237282476" y="241531775"/>
              </a:cxn>
              <a:cxn ang="0">
                <a:pos x="219496256" y="263305925"/>
              </a:cxn>
              <a:cxn ang="0">
                <a:pos x="206561113" y="285483300"/>
              </a:cxn>
              <a:cxn ang="0">
                <a:pos x="188774893" y="302821975"/>
              </a:cxn>
              <a:cxn ang="0">
                <a:pos x="175839749" y="320563875"/>
              </a:cxn>
              <a:cxn ang="0">
                <a:pos x="145118386" y="351208975"/>
              </a:cxn>
              <a:cxn ang="0">
                <a:pos x="109950309" y="386289550"/>
              </a:cxn>
              <a:cxn ang="0">
                <a:pos x="74782232" y="416934650"/>
              </a:cxn>
              <a:cxn ang="0">
                <a:pos x="74782232" y="416934650"/>
              </a:cxn>
            </a:cxnLst>
            <a:rect l="txL" t="txT" r="txR" b="txB"/>
            <a:pathLst>
              <a:path w="804" h="1165">
                <a:moveTo>
                  <a:pt x="185" y="1034"/>
                </a:moveTo>
                <a:lnTo>
                  <a:pt x="141" y="1067"/>
                </a:lnTo>
                <a:lnTo>
                  <a:pt x="108" y="1100"/>
                </a:lnTo>
                <a:lnTo>
                  <a:pt x="76" y="1121"/>
                </a:lnTo>
                <a:lnTo>
                  <a:pt x="54" y="1143"/>
                </a:lnTo>
                <a:lnTo>
                  <a:pt x="32" y="1154"/>
                </a:lnTo>
                <a:lnTo>
                  <a:pt x="11" y="1165"/>
                </a:lnTo>
                <a:lnTo>
                  <a:pt x="0" y="1165"/>
                </a:lnTo>
                <a:lnTo>
                  <a:pt x="0" y="1154"/>
                </a:lnTo>
                <a:lnTo>
                  <a:pt x="0" y="1143"/>
                </a:lnTo>
                <a:lnTo>
                  <a:pt x="21" y="1110"/>
                </a:lnTo>
                <a:lnTo>
                  <a:pt x="43" y="1078"/>
                </a:lnTo>
                <a:lnTo>
                  <a:pt x="76" y="1034"/>
                </a:lnTo>
                <a:lnTo>
                  <a:pt x="119" y="991"/>
                </a:lnTo>
                <a:lnTo>
                  <a:pt x="174" y="925"/>
                </a:lnTo>
                <a:lnTo>
                  <a:pt x="228" y="860"/>
                </a:lnTo>
                <a:lnTo>
                  <a:pt x="293" y="784"/>
                </a:lnTo>
                <a:lnTo>
                  <a:pt x="359" y="697"/>
                </a:lnTo>
                <a:lnTo>
                  <a:pt x="424" y="610"/>
                </a:lnTo>
                <a:lnTo>
                  <a:pt x="456" y="555"/>
                </a:lnTo>
                <a:lnTo>
                  <a:pt x="500" y="501"/>
                </a:lnTo>
                <a:lnTo>
                  <a:pt x="532" y="447"/>
                </a:lnTo>
                <a:lnTo>
                  <a:pt x="565" y="392"/>
                </a:lnTo>
                <a:lnTo>
                  <a:pt x="598" y="327"/>
                </a:lnTo>
                <a:lnTo>
                  <a:pt x="641" y="272"/>
                </a:lnTo>
                <a:lnTo>
                  <a:pt x="674" y="207"/>
                </a:lnTo>
                <a:lnTo>
                  <a:pt x="706" y="142"/>
                </a:lnTo>
                <a:lnTo>
                  <a:pt x="739" y="66"/>
                </a:lnTo>
                <a:lnTo>
                  <a:pt x="782" y="0"/>
                </a:lnTo>
                <a:lnTo>
                  <a:pt x="804" y="229"/>
                </a:lnTo>
                <a:lnTo>
                  <a:pt x="761" y="305"/>
                </a:lnTo>
                <a:lnTo>
                  <a:pt x="728" y="370"/>
                </a:lnTo>
                <a:lnTo>
                  <a:pt x="696" y="436"/>
                </a:lnTo>
                <a:lnTo>
                  <a:pt x="652" y="490"/>
                </a:lnTo>
                <a:lnTo>
                  <a:pt x="619" y="555"/>
                </a:lnTo>
                <a:lnTo>
                  <a:pt x="587" y="599"/>
                </a:lnTo>
                <a:lnTo>
                  <a:pt x="543" y="653"/>
                </a:lnTo>
                <a:lnTo>
                  <a:pt x="511" y="708"/>
                </a:lnTo>
                <a:lnTo>
                  <a:pt x="467" y="751"/>
                </a:lnTo>
                <a:lnTo>
                  <a:pt x="435" y="795"/>
                </a:lnTo>
                <a:lnTo>
                  <a:pt x="359" y="871"/>
                </a:lnTo>
                <a:lnTo>
                  <a:pt x="272" y="958"/>
                </a:lnTo>
                <a:lnTo>
                  <a:pt x="185" y="103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946014" y="1397875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朴</a:t>
            </a:r>
          </a:p>
        </p:txBody>
      </p:sp>
      <p:sp>
        <p:nvSpPr>
          <p:cNvPr id="31" name="矩形 30"/>
          <p:cNvSpPr/>
          <p:nvPr/>
        </p:nvSpPr>
        <p:spPr>
          <a:xfrm>
            <a:off x="946014" y="698105"/>
            <a:ext cx="142811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pǔ</a:t>
            </a:r>
          </a:p>
        </p:txBody>
      </p:sp>
      <p:pic>
        <p:nvPicPr>
          <p:cNvPr id="4406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495994" y="2970064"/>
            <a:ext cx="3507896" cy="1612285"/>
            <a:chOff x="495994" y="2970064"/>
            <a:chExt cx="3507896" cy="1612285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506627" y="297006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506627" y="3723647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朴实  返朴归真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495994" y="3343126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P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木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499331" y="412068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木字横短且稍向上提、右点要小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42150" y="1652905"/>
            <a:ext cx="1837690" cy="115316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卜字的竖要长、右点居中、要有力。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79615" y="300196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91871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易错提示：左部捺变成了点哦！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0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0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0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0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50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0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4559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898" name="Freeform 50"/>
          <p:cNvSpPr/>
          <p:nvPr/>
        </p:nvSpPr>
        <p:spPr>
          <a:xfrm>
            <a:off x="5172710" y="2106930"/>
            <a:ext cx="693738" cy="241300"/>
          </a:xfrm>
          <a:custGeom>
            <a:avLst/>
            <a:gdLst>
              <a:gd name="txL" fmla="*/ 0 w 1094"/>
              <a:gd name="txT" fmla="*/ 0 h 380"/>
              <a:gd name="txR" fmla="*/ 1094 w 1094"/>
              <a:gd name="txB" fmla="*/ 380 h 380"/>
            </a:gdLst>
            <a:ahLst/>
            <a:cxnLst>
              <a:cxn ang="0">
                <a:pos x="327326388" y="10483850"/>
              </a:cxn>
              <a:cxn ang="0">
                <a:pos x="342607014" y="0"/>
              </a:cxn>
              <a:cxn ang="0">
                <a:pos x="353061912" y="5241925"/>
              </a:cxn>
              <a:cxn ang="0">
                <a:pos x="363114771" y="5241925"/>
              </a:cxn>
              <a:cxn ang="0">
                <a:pos x="373570303" y="10483850"/>
              </a:cxn>
              <a:cxn ang="0">
                <a:pos x="393676023" y="20564475"/>
              </a:cxn>
              <a:cxn ang="0">
                <a:pos x="409358687" y="30645100"/>
              </a:cxn>
              <a:cxn ang="0">
                <a:pos x="424639313" y="35887025"/>
              </a:cxn>
              <a:cxn ang="0">
                <a:pos x="434692172" y="45967650"/>
              </a:cxn>
              <a:cxn ang="0">
                <a:pos x="439919938" y="51209575"/>
              </a:cxn>
              <a:cxn ang="0">
                <a:pos x="439919938" y="66532125"/>
              </a:cxn>
              <a:cxn ang="0">
                <a:pos x="424639313" y="71774050"/>
              </a:cxn>
              <a:cxn ang="0">
                <a:pos x="409358687" y="81854675"/>
              </a:cxn>
              <a:cxn ang="0">
                <a:pos x="393676023" y="97177225"/>
              </a:cxn>
              <a:cxn ang="0">
                <a:pos x="373570303" y="122580400"/>
              </a:cxn>
              <a:cxn ang="0">
                <a:pos x="353061912" y="153225500"/>
              </a:cxn>
              <a:cxn ang="0">
                <a:pos x="317272894" y="133064250"/>
              </a:cxn>
              <a:cxn ang="0">
                <a:pos x="322098622" y="97177225"/>
              </a:cxn>
              <a:cxn ang="0">
                <a:pos x="327326388" y="76612750"/>
              </a:cxn>
              <a:cxn ang="0">
                <a:pos x="327326388" y="61290200"/>
              </a:cxn>
              <a:cxn ang="0">
                <a:pos x="317272894" y="61290200"/>
              </a:cxn>
              <a:cxn ang="0">
                <a:pos x="301590230" y="61290200"/>
              </a:cxn>
              <a:cxn ang="0">
                <a:pos x="276256745" y="61290200"/>
              </a:cxn>
              <a:cxn ang="0">
                <a:pos x="240468361" y="66532125"/>
              </a:cxn>
              <a:cxn ang="0">
                <a:pos x="194224445" y="71774050"/>
              </a:cxn>
              <a:cxn ang="0">
                <a:pos x="137927670" y="81854675"/>
              </a:cxn>
              <a:cxn ang="0">
                <a:pos x="76805167" y="91935300"/>
              </a:cxn>
              <a:cxn ang="0">
                <a:pos x="0" y="102419150"/>
              </a:cxn>
              <a:cxn ang="0">
                <a:pos x="20508392" y="66532125"/>
              </a:cxn>
              <a:cxn ang="0">
                <a:pos x="61122503" y="61290200"/>
              </a:cxn>
              <a:cxn ang="0">
                <a:pos x="92085793" y="51209575"/>
              </a:cxn>
              <a:cxn ang="0">
                <a:pos x="122647044" y="45967650"/>
              </a:cxn>
              <a:cxn ang="0">
                <a:pos x="158435428" y="41128950"/>
              </a:cxn>
              <a:cxn ang="0">
                <a:pos x="214732203" y="35887025"/>
              </a:cxn>
              <a:cxn ang="0">
                <a:pos x="255748987" y="30645100"/>
              </a:cxn>
              <a:cxn ang="0">
                <a:pos x="281484511" y="25806400"/>
              </a:cxn>
              <a:cxn ang="0">
                <a:pos x="301590230" y="20564475"/>
              </a:cxn>
              <a:cxn ang="0">
                <a:pos x="317272894" y="15322550"/>
              </a:cxn>
            </a:cxnLst>
            <a:rect l="txL" t="txT" r="txR" b="txB"/>
            <a:pathLst>
              <a:path w="1094" h="380">
                <a:moveTo>
                  <a:pt x="789" y="38"/>
                </a:moveTo>
                <a:lnTo>
                  <a:pt x="814" y="26"/>
                </a:lnTo>
                <a:lnTo>
                  <a:pt x="839" y="13"/>
                </a:lnTo>
                <a:lnTo>
                  <a:pt x="852" y="0"/>
                </a:lnTo>
                <a:lnTo>
                  <a:pt x="878" y="0"/>
                </a:lnTo>
                <a:lnTo>
                  <a:pt x="878" y="13"/>
                </a:lnTo>
                <a:lnTo>
                  <a:pt x="890" y="13"/>
                </a:lnTo>
                <a:lnTo>
                  <a:pt x="903" y="13"/>
                </a:lnTo>
                <a:lnTo>
                  <a:pt x="916" y="26"/>
                </a:lnTo>
                <a:lnTo>
                  <a:pt x="929" y="26"/>
                </a:lnTo>
                <a:lnTo>
                  <a:pt x="954" y="38"/>
                </a:lnTo>
                <a:lnTo>
                  <a:pt x="979" y="51"/>
                </a:lnTo>
                <a:lnTo>
                  <a:pt x="992" y="64"/>
                </a:lnTo>
                <a:lnTo>
                  <a:pt x="1018" y="76"/>
                </a:lnTo>
                <a:lnTo>
                  <a:pt x="1043" y="76"/>
                </a:lnTo>
                <a:lnTo>
                  <a:pt x="1056" y="89"/>
                </a:lnTo>
                <a:lnTo>
                  <a:pt x="1068" y="102"/>
                </a:lnTo>
                <a:lnTo>
                  <a:pt x="1081" y="114"/>
                </a:lnTo>
                <a:lnTo>
                  <a:pt x="1094" y="114"/>
                </a:lnTo>
                <a:lnTo>
                  <a:pt x="1094" y="127"/>
                </a:lnTo>
                <a:lnTo>
                  <a:pt x="1094" y="140"/>
                </a:lnTo>
                <a:lnTo>
                  <a:pt x="1094" y="165"/>
                </a:lnTo>
                <a:lnTo>
                  <a:pt x="1081" y="178"/>
                </a:lnTo>
                <a:lnTo>
                  <a:pt x="1056" y="178"/>
                </a:lnTo>
                <a:lnTo>
                  <a:pt x="1043" y="190"/>
                </a:lnTo>
                <a:lnTo>
                  <a:pt x="1018" y="203"/>
                </a:lnTo>
                <a:lnTo>
                  <a:pt x="1005" y="216"/>
                </a:lnTo>
                <a:lnTo>
                  <a:pt x="979" y="241"/>
                </a:lnTo>
                <a:lnTo>
                  <a:pt x="954" y="266"/>
                </a:lnTo>
                <a:lnTo>
                  <a:pt x="929" y="304"/>
                </a:lnTo>
                <a:lnTo>
                  <a:pt x="903" y="330"/>
                </a:lnTo>
                <a:lnTo>
                  <a:pt x="878" y="380"/>
                </a:lnTo>
                <a:lnTo>
                  <a:pt x="789" y="380"/>
                </a:lnTo>
                <a:lnTo>
                  <a:pt x="789" y="330"/>
                </a:lnTo>
                <a:lnTo>
                  <a:pt x="801" y="279"/>
                </a:lnTo>
                <a:lnTo>
                  <a:pt x="801" y="241"/>
                </a:lnTo>
                <a:lnTo>
                  <a:pt x="801" y="216"/>
                </a:lnTo>
                <a:lnTo>
                  <a:pt x="814" y="190"/>
                </a:lnTo>
                <a:lnTo>
                  <a:pt x="814" y="165"/>
                </a:lnTo>
                <a:lnTo>
                  <a:pt x="814" y="152"/>
                </a:lnTo>
                <a:lnTo>
                  <a:pt x="801" y="152"/>
                </a:lnTo>
                <a:lnTo>
                  <a:pt x="789" y="152"/>
                </a:lnTo>
                <a:lnTo>
                  <a:pt x="776" y="152"/>
                </a:lnTo>
                <a:lnTo>
                  <a:pt x="750" y="152"/>
                </a:lnTo>
                <a:lnTo>
                  <a:pt x="725" y="152"/>
                </a:lnTo>
                <a:lnTo>
                  <a:pt x="687" y="152"/>
                </a:lnTo>
                <a:lnTo>
                  <a:pt x="649" y="165"/>
                </a:lnTo>
                <a:lnTo>
                  <a:pt x="598" y="165"/>
                </a:lnTo>
                <a:lnTo>
                  <a:pt x="547" y="178"/>
                </a:lnTo>
                <a:lnTo>
                  <a:pt x="483" y="178"/>
                </a:lnTo>
                <a:lnTo>
                  <a:pt x="420" y="190"/>
                </a:lnTo>
                <a:lnTo>
                  <a:pt x="343" y="203"/>
                </a:lnTo>
                <a:lnTo>
                  <a:pt x="267" y="216"/>
                </a:lnTo>
                <a:lnTo>
                  <a:pt x="191" y="228"/>
                </a:lnTo>
                <a:lnTo>
                  <a:pt x="102" y="241"/>
                </a:lnTo>
                <a:lnTo>
                  <a:pt x="0" y="254"/>
                </a:lnTo>
                <a:lnTo>
                  <a:pt x="0" y="178"/>
                </a:lnTo>
                <a:lnTo>
                  <a:pt x="51" y="165"/>
                </a:lnTo>
                <a:lnTo>
                  <a:pt x="102" y="152"/>
                </a:lnTo>
                <a:lnTo>
                  <a:pt x="152" y="152"/>
                </a:lnTo>
                <a:lnTo>
                  <a:pt x="191" y="140"/>
                </a:lnTo>
                <a:lnTo>
                  <a:pt x="229" y="127"/>
                </a:lnTo>
                <a:lnTo>
                  <a:pt x="267" y="127"/>
                </a:lnTo>
                <a:lnTo>
                  <a:pt x="305" y="114"/>
                </a:lnTo>
                <a:lnTo>
                  <a:pt x="331" y="114"/>
                </a:lnTo>
                <a:lnTo>
                  <a:pt x="394" y="102"/>
                </a:lnTo>
                <a:lnTo>
                  <a:pt x="458" y="102"/>
                </a:lnTo>
                <a:lnTo>
                  <a:pt x="534" y="89"/>
                </a:lnTo>
                <a:lnTo>
                  <a:pt x="598" y="76"/>
                </a:lnTo>
                <a:lnTo>
                  <a:pt x="636" y="76"/>
                </a:lnTo>
                <a:lnTo>
                  <a:pt x="674" y="76"/>
                </a:lnTo>
                <a:lnTo>
                  <a:pt x="700" y="64"/>
                </a:lnTo>
                <a:lnTo>
                  <a:pt x="725" y="64"/>
                </a:lnTo>
                <a:lnTo>
                  <a:pt x="750" y="51"/>
                </a:lnTo>
                <a:lnTo>
                  <a:pt x="763" y="51"/>
                </a:lnTo>
                <a:lnTo>
                  <a:pt x="789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9" name="Freeform 51"/>
          <p:cNvSpPr/>
          <p:nvPr/>
        </p:nvSpPr>
        <p:spPr>
          <a:xfrm>
            <a:off x="5139373" y="2324418"/>
            <a:ext cx="661987" cy="136525"/>
          </a:xfrm>
          <a:custGeom>
            <a:avLst/>
            <a:gdLst>
              <a:gd name="txL" fmla="*/ 0 w 1043"/>
              <a:gd name="txT" fmla="*/ 0 h 216"/>
              <a:gd name="txR" fmla="*/ 1043 w 1043"/>
              <a:gd name="txB" fmla="*/ 216 h 216"/>
            </a:gdLst>
            <a:ahLst/>
            <a:cxnLst>
              <a:cxn ang="0">
                <a:pos x="10070707" y="50736735"/>
              </a:cxn>
              <a:cxn ang="0">
                <a:pos x="20544446" y="50736735"/>
              </a:cxn>
              <a:cxn ang="0">
                <a:pos x="41089527" y="45942559"/>
              </a:cxn>
              <a:cxn ang="0">
                <a:pos x="56397103" y="45942559"/>
              </a:cxn>
              <a:cxn ang="0">
                <a:pos x="81776022" y="40748920"/>
              </a:cxn>
              <a:cxn ang="0">
                <a:pos x="107557972" y="40748920"/>
              </a:cxn>
              <a:cxn ang="0">
                <a:pos x="138173126" y="35555282"/>
              </a:cxn>
              <a:cxn ang="0">
                <a:pos x="169191945" y="30362275"/>
              </a:cxn>
              <a:cxn ang="0">
                <a:pos x="205044602" y="20374460"/>
              </a:cxn>
              <a:cxn ang="0">
                <a:pos x="220352179" y="20374460"/>
              </a:cxn>
              <a:cxn ang="0">
                <a:pos x="235660390" y="15180822"/>
              </a:cxn>
              <a:cxn ang="0">
                <a:pos x="250967967" y="15180822"/>
              </a:cxn>
              <a:cxn ang="0">
                <a:pos x="266275544" y="15180822"/>
              </a:cxn>
              <a:cxn ang="0">
                <a:pos x="281986786" y="10387277"/>
              </a:cxn>
              <a:cxn ang="0">
                <a:pos x="292057494" y="10387277"/>
              </a:cxn>
              <a:cxn ang="0">
                <a:pos x="307365070" y="5193639"/>
              </a:cxn>
              <a:cxn ang="0">
                <a:pos x="317838809" y="5193639"/>
              </a:cxn>
              <a:cxn ang="0">
                <a:pos x="327910151" y="5193639"/>
              </a:cxn>
              <a:cxn ang="0">
                <a:pos x="333147021" y="5193639"/>
              </a:cxn>
              <a:cxn ang="0">
                <a:pos x="343217728" y="0"/>
              </a:cxn>
              <a:cxn ang="0">
                <a:pos x="348454597" y="0"/>
              </a:cxn>
              <a:cxn ang="0">
                <a:pos x="353691467" y="0"/>
              </a:cxn>
              <a:cxn ang="0">
                <a:pos x="358525939" y="0"/>
              </a:cxn>
              <a:cxn ang="0">
                <a:pos x="363762809" y="0"/>
              </a:cxn>
              <a:cxn ang="0">
                <a:pos x="368999678" y="0"/>
              </a:cxn>
              <a:cxn ang="0">
                <a:pos x="379070385" y="0"/>
              </a:cxn>
              <a:cxn ang="0">
                <a:pos x="384307255" y="0"/>
              </a:cxn>
              <a:cxn ang="0">
                <a:pos x="394780993" y="0"/>
              </a:cxn>
              <a:cxn ang="0">
                <a:pos x="404852335" y="5193639"/>
              </a:cxn>
              <a:cxn ang="0">
                <a:pos x="414923043" y="10387277"/>
              </a:cxn>
              <a:cxn ang="0">
                <a:pos x="420159912" y="15180822"/>
              </a:cxn>
              <a:cxn ang="0">
                <a:pos x="420159912" y="20374460"/>
              </a:cxn>
              <a:cxn ang="0">
                <a:pos x="420159912" y="25568099"/>
              </a:cxn>
              <a:cxn ang="0">
                <a:pos x="420159912" y="30362275"/>
              </a:cxn>
              <a:cxn ang="0">
                <a:pos x="414923043" y="30362275"/>
              </a:cxn>
              <a:cxn ang="0">
                <a:pos x="404852335" y="35555282"/>
              </a:cxn>
              <a:cxn ang="0">
                <a:pos x="384307255" y="40748920"/>
              </a:cxn>
              <a:cxn ang="0">
                <a:pos x="374236547" y="45942559"/>
              </a:cxn>
              <a:cxn ang="0">
                <a:pos x="363762809" y="45942559"/>
              </a:cxn>
              <a:cxn ang="0">
                <a:pos x="353691467" y="45942559"/>
              </a:cxn>
              <a:cxn ang="0">
                <a:pos x="343217728" y="45942559"/>
              </a:cxn>
              <a:cxn ang="0">
                <a:pos x="327910151" y="45942559"/>
              </a:cxn>
              <a:cxn ang="0">
                <a:pos x="307365070" y="50736735"/>
              </a:cxn>
              <a:cxn ang="0">
                <a:pos x="286820624" y="50736735"/>
              </a:cxn>
              <a:cxn ang="0">
                <a:pos x="261441706" y="55929742"/>
              </a:cxn>
              <a:cxn ang="0">
                <a:pos x="235660390" y="55929742"/>
              </a:cxn>
              <a:cxn ang="0">
                <a:pos x="205044602" y="61123380"/>
              </a:cxn>
              <a:cxn ang="0">
                <a:pos x="169191945" y="65917557"/>
              </a:cxn>
              <a:cxn ang="0">
                <a:pos x="138173126" y="71111195"/>
              </a:cxn>
              <a:cxn ang="0">
                <a:pos x="112794842" y="76304202"/>
              </a:cxn>
              <a:cxn ang="0">
                <a:pos x="81776022" y="81098378"/>
              </a:cxn>
              <a:cxn ang="0">
                <a:pos x="61633973" y="81098378"/>
              </a:cxn>
              <a:cxn ang="0">
                <a:pos x="35852657" y="81098378"/>
              </a:cxn>
              <a:cxn ang="0">
                <a:pos x="15307577" y="86292017"/>
              </a:cxn>
              <a:cxn ang="0">
                <a:pos x="0" y="86292017"/>
              </a:cxn>
              <a:cxn ang="0">
                <a:pos x="10070707" y="50736735"/>
              </a:cxn>
            </a:cxnLst>
            <a:rect l="txL" t="txT" r="txR" b="txB"/>
            <a:pathLst>
              <a:path w="1043" h="216">
                <a:moveTo>
                  <a:pt x="25" y="127"/>
                </a:moveTo>
                <a:lnTo>
                  <a:pt x="51" y="127"/>
                </a:lnTo>
                <a:lnTo>
                  <a:pt x="102" y="115"/>
                </a:lnTo>
                <a:lnTo>
                  <a:pt x="140" y="115"/>
                </a:lnTo>
                <a:lnTo>
                  <a:pt x="203" y="102"/>
                </a:lnTo>
                <a:lnTo>
                  <a:pt x="267" y="102"/>
                </a:lnTo>
                <a:lnTo>
                  <a:pt x="343" y="89"/>
                </a:lnTo>
                <a:lnTo>
                  <a:pt x="420" y="76"/>
                </a:lnTo>
                <a:lnTo>
                  <a:pt x="509" y="51"/>
                </a:lnTo>
                <a:lnTo>
                  <a:pt x="547" y="51"/>
                </a:lnTo>
                <a:lnTo>
                  <a:pt x="585" y="38"/>
                </a:lnTo>
                <a:lnTo>
                  <a:pt x="623" y="38"/>
                </a:lnTo>
                <a:lnTo>
                  <a:pt x="661" y="38"/>
                </a:lnTo>
                <a:lnTo>
                  <a:pt x="700" y="26"/>
                </a:lnTo>
                <a:lnTo>
                  <a:pt x="725" y="26"/>
                </a:lnTo>
                <a:lnTo>
                  <a:pt x="763" y="13"/>
                </a:lnTo>
                <a:lnTo>
                  <a:pt x="789" y="13"/>
                </a:lnTo>
                <a:lnTo>
                  <a:pt x="814" y="13"/>
                </a:lnTo>
                <a:lnTo>
                  <a:pt x="827" y="13"/>
                </a:lnTo>
                <a:lnTo>
                  <a:pt x="852" y="0"/>
                </a:lnTo>
                <a:lnTo>
                  <a:pt x="865" y="0"/>
                </a:lnTo>
                <a:lnTo>
                  <a:pt x="878" y="0"/>
                </a:lnTo>
                <a:lnTo>
                  <a:pt x="890" y="0"/>
                </a:lnTo>
                <a:lnTo>
                  <a:pt x="903" y="0"/>
                </a:lnTo>
                <a:lnTo>
                  <a:pt x="916" y="0"/>
                </a:lnTo>
                <a:lnTo>
                  <a:pt x="941" y="0"/>
                </a:lnTo>
                <a:lnTo>
                  <a:pt x="954" y="0"/>
                </a:lnTo>
                <a:lnTo>
                  <a:pt x="980" y="0"/>
                </a:lnTo>
                <a:lnTo>
                  <a:pt x="1005" y="13"/>
                </a:lnTo>
                <a:lnTo>
                  <a:pt x="1030" y="26"/>
                </a:lnTo>
                <a:lnTo>
                  <a:pt x="1043" y="38"/>
                </a:lnTo>
                <a:lnTo>
                  <a:pt x="1043" y="51"/>
                </a:lnTo>
                <a:lnTo>
                  <a:pt x="1043" y="64"/>
                </a:lnTo>
                <a:lnTo>
                  <a:pt x="1043" y="76"/>
                </a:lnTo>
                <a:lnTo>
                  <a:pt x="1030" y="76"/>
                </a:lnTo>
                <a:lnTo>
                  <a:pt x="1005" y="89"/>
                </a:lnTo>
                <a:lnTo>
                  <a:pt x="954" y="102"/>
                </a:lnTo>
                <a:lnTo>
                  <a:pt x="929" y="115"/>
                </a:lnTo>
                <a:lnTo>
                  <a:pt x="903" y="115"/>
                </a:lnTo>
                <a:lnTo>
                  <a:pt x="878" y="115"/>
                </a:lnTo>
                <a:lnTo>
                  <a:pt x="852" y="115"/>
                </a:lnTo>
                <a:lnTo>
                  <a:pt x="814" y="115"/>
                </a:lnTo>
                <a:lnTo>
                  <a:pt x="763" y="127"/>
                </a:lnTo>
                <a:lnTo>
                  <a:pt x="712" y="127"/>
                </a:lnTo>
                <a:lnTo>
                  <a:pt x="649" y="140"/>
                </a:lnTo>
                <a:lnTo>
                  <a:pt x="585" y="140"/>
                </a:lnTo>
                <a:lnTo>
                  <a:pt x="509" y="153"/>
                </a:lnTo>
                <a:lnTo>
                  <a:pt x="420" y="165"/>
                </a:lnTo>
                <a:lnTo>
                  <a:pt x="343" y="178"/>
                </a:lnTo>
                <a:lnTo>
                  <a:pt x="280" y="191"/>
                </a:lnTo>
                <a:lnTo>
                  <a:pt x="203" y="203"/>
                </a:lnTo>
                <a:lnTo>
                  <a:pt x="153" y="203"/>
                </a:lnTo>
                <a:lnTo>
                  <a:pt x="89" y="203"/>
                </a:lnTo>
                <a:lnTo>
                  <a:pt x="38" y="216"/>
                </a:lnTo>
                <a:lnTo>
                  <a:pt x="0" y="216"/>
                </a:lnTo>
                <a:lnTo>
                  <a:pt x="25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4" name="Freeform 56"/>
          <p:cNvSpPr/>
          <p:nvPr/>
        </p:nvSpPr>
        <p:spPr>
          <a:xfrm>
            <a:off x="5212398" y="2735580"/>
            <a:ext cx="661987" cy="136525"/>
          </a:xfrm>
          <a:custGeom>
            <a:avLst/>
            <a:gdLst>
              <a:gd name="txL" fmla="*/ 0 w 1044"/>
              <a:gd name="txT" fmla="*/ 0 h 215"/>
              <a:gd name="txR" fmla="*/ 1044 w 1044"/>
              <a:gd name="txB" fmla="*/ 215 h 215"/>
            </a:gdLst>
            <a:ahLst/>
            <a:cxnLst>
              <a:cxn ang="0">
                <a:pos x="15680341" y="76612750"/>
              </a:cxn>
              <a:cxn ang="0">
                <a:pos x="10453561" y="71370825"/>
              </a:cxn>
              <a:cxn ang="0">
                <a:pos x="0" y="66128900"/>
              </a:cxn>
              <a:cxn ang="0">
                <a:pos x="0" y="61290200"/>
              </a:cxn>
              <a:cxn ang="0">
                <a:pos x="0" y="56048275"/>
              </a:cxn>
              <a:cxn ang="0">
                <a:pos x="5226780" y="56048275"/>
              </a:cxn>
              <a:cxn ang="0">
                <a:pos x="10453561" y="50806350"/>
              </a:cxn>
              <a:cxn ang="0">
                <a:pos x="20505111" y="50806350"/>
              </a:cxn>
              <a:cxn ang="0">
                <a:pos x="35784075" y="45967650"/>
              </a:cxn>
              <a:cxn ang="0">
                <a:pos x="51464417" y="45967650"/>
              </a:cxn>
              <a:cxn ang="0">
                <a:pos x="66742747" y="40725725"/>
              </a:cxn>
              <a:cxn ang="0">
                <a:pos x="87248492" y="40725725"/>
              </a:cxn>
              <a:cxn ang="0">
                <a:pos x="133084116" y="30645100"/>
              </a:cxn>
              <a:cxn ang="0">
                <a:pos x="179321752" y="25403175"/>
              </a:cxn>
              <a:cxn ang="0">
                <a:pos x="225157377" y="15322550"/>
              </a:cxn>
              <a:cxn ang="0">
                <a:pos x="271395013" y="4838700"/>
              </a:cxn>
              <a:cxn ang="0">
                <a:pos x="291900124" y="4838700"/>
              </a:cxn>
              <a:cxn ang="0">
                <a:pos x="312003858" y="0"/>
              </a:cxn>
              <a:cxn ang="0">
                <a:pos x="332508968" y="0"/>
              </a:cxn>
              <a:cxn ang="0">
                <a:pos x="348189310" y="0"/>
              </a:cxn>
              <a:cxn ang="0">
                <a:pos x="363468274" y="0"/>
              </a:cxn>
              <a:cxn ang="0">
                <a:pos x="373519824" y="0"/>
              </a:cxn>
              <a:cxn ang="0">
                <a:pos x="383973385" y="0"/>
              </a:cxn>
              <a:cxn ang="0">
                <a:pos x="394024935" y="4838700"/>
              </a:cxn>
              <a:cxn ang="0">
                <a:pos x="404077118" y="10080625"/>
              </a:cxn>
              <a:cxn ang="0">
                <a:pos x="414530679" y="15322550"/>
              </a:cxn>
              <a:cxn ang="0">
                <a:pos x="419757460" y="20161250"/>
              </a:cxn>
              <a:cxn ang="0">
                <a:pos x="419757460" y="25403175"/>
              </a:cxn>
              <a:cxn ang="0">
                <a:pos x="419757460" y="30645100"/>
              </a:cxn>
              <a:cxn ang="0">
                <a:pos x="414530679" y="30645100"/>
              </a:cxn>
              <a:cxn ang="0">
                <a:pos x="404077118" y="35483800"/>
              </a:cxn>
              <a:cxn ang="0">
                <a:pos x="394024935" y="40725725"/>
              </a:cxn>
              <a:cxn ang="0">
                <a:pos x="378746604" y="40725725"/>
              </a:cxn>
              <a:cxn ang="0">
                <a:pos x="363468274" y="40725725"/>
              </a:cxn>
              <a:cxn ang="0">
                <a:pos x="348189310" y="45967650"/>
              </a:cxn>
              <a:cxn ang="0">
                <a:pos x="332508968" y="45967650"/>
              </a:cxn>
              <a:cxn ang="0">
                <a:pos x="312003858" y="45967650"/>
              </a:cxn>
              <a:cxn ang="0">
                <a:pos x="291900124" y="45967650"/>
              </a:cxn>
              <a:cxn ang="0">
                <a:pos x="276219783" y="50806350"/>
              </a:cxn>
              <a:cxn ang="0">
                <a:pos x="256116683" y="50806350"/>
              </a:cxn>
              <a:cxn ang="0">
                <a:pos x="250889268" y="56048275"/>
              </a:cxn>
              <a:cxn ang="0">
                <a:pos x="235610938" y="56048275"/>
              </a:cxn>
              <a:cxn ang="0">
                <a:pos x="225157377" y="56048275"/>
              </a:cxn>
              <a:cxn ang="0">
                <a:pos x="209879047" y="61290200"/>
              </a:cxn>
              <a:cxn ang="0">
                <a:pos x="194600083" y="61290200"/>
              </a:cxn>
              <a:cxn ang="0">
                <a:pos x="179321752" y="66128900"/>
              </a:cxn>
              <a:cxn ang="0">
                <a:pos x="158816008" y="66128900"/>
              </a:cxn>
              <a:cxn ang="0">
                <a:pos x="138310897" y="71370825"/>
              </a:cxn>
              <a:cxn ang="0">
                <a:pos x="117805786" y="71370825"/>
              </a:cxn>
              <a:cxn ang="0">
                <a:pos x="102526822" y="76612750"/>
              </a:cxn>
              <a:cxn ang="0">
                <a:pos x="82021711" y="81451450"/>
              </a:cxn>
              <a:cxn ang="0">
                <a:pos x="71970161" y="81451450"/>
              </a:cxn>
              <a:cxn ang="0">
                <a:pos x="61515966" y="81451450"/>
              </a:cxn>
              <a:cxn ang="0">
                <a:pos x="51464417" y="81451450"/>
              </a:cxn>
              <a:cxn ang="0">
                <a:pos x="46237636" y="81451450"/>
              </a:cxn>
              <a:cxn ang="0">
                <a:pos x="46237636" y="86693375"/>
              </a:cxn>
              <a:cxn ang="0">
                <a:pos x="41010856" y="81451450"/>
              </a:cxn>
              <a:cxn ang="0">
                <a:pos x="35784075" y="81451450"/>
              </a:cxn>
              <a:cxn ang="0">
                <a:pos x="25732525" y="76612750"/>
              </a:cxn>
              <a:cxn ang="0">
                <a:pos x="15680341" y="76612750"/>
              </a:cxn>
            </a:cxnLst>
            <a:rect l="txL" t="txT" r="txR" b="txB"/>
            <a:pathLst>
              <a:path w="1044" h="215">
                <a:moveTo>
                  <a:pt x="39" y="190"/>
                </a:moveTo>
                <a:lnTo>
                  <a:pt x="26" y="177"/>
                </a:lnTo>
                <a:lnTo>
                  <a:pt x="0" y="164"/>
                </a:lnTo>
                <a:lnTo>
                  <a:pt x="0" y="152"/>
                </a:lnTo>
                <a:lnTo>
                  <a:pt x="0" y="139"/>
                </a:lnTo>
                <a:lnTo>
                  <a:pt x="13" y="139"/>
                </a:lnTo>
                <a:lnTo>
                  <a:pt x="26" y="126"/>
                </a:lnTo>
                <a:lnTo>
                  <a:pt x="51" y="126"/>
                </a:lnTo>
                <a:lnTo>
                  <a:pt x="89" y="114"/>
                </a:lnTo>
                <a:lnTo>
                  <a:pt x="128" y="114"/>
                </a:lnTo>
                <a:lnTo>
                  <a:pt x="166" y="101"/>
                </a:lnTo>
                <a:lnTo>
                  <a:pt x="217" y="101"/>
                </a:lnTo>
                <a:lnTo>
                  <a:pt x="331" y="76"/>
                </a:lnTo>
                <a:lnTo>
                  <a:pt x="446" y="63"/>
                </a:lnTo>
                <a:lnTo>
                  <a:pt x="560" y="38"/>
                </a:lnTo>
                <a:lnTo>
                  <a:pt x="675" y="12"/>
                </a:lnTo>
                <a:lnTo>
                  <a:pt x="726" y="12"/>
                </a:lnTo>
                <a:lnTo>
                  <a:pt x="776" y="0"/>
                </a:lnTo>
                <a:lnTo>
                  <a:pt x="827" y="0"/>
                </a:lnTo>
                <a:lnTo>
                  <a:pt x="866" y="0"/>
                </a:lnTo>
                <a:lnTo>
                  <a:pt x="904" y="0"/>
                </a:lnTo>
                <a:lnTo>
                  <a:pt x="929" y="0"/>
                </a:lnTo>
                <a:lnTo>
                  <a:pt x="955" y="0"/>
                </a:lnTo>
                <a:lnTo>
                  <a:pt x="980" y="12"/>
                </a:lnTo>
                <a:lnTo>
                  <a:pt x="1005" y="25"/>
                </a:lnTo>
                <a:lnTo>
                  <a:pt x="1031" y="38"/>
                </a:lnTo>
                <a:lnTo>
                  <a:pt x="1044" y="50"/>
                </a:lnTo>
                <a:lnTo>
                  <a:pt x="1044" y="63"/>
                </a:lnTo>
                <a:lnTo>
                  <a:pt x="1044" y="76"/>
                </a:lnTo>
                <a:lnTo>
                  <a:pt x="1031" y="76"/>
                </a:lnTo>
                <a:lnTo>
                  <a:pt x="1005" y="88"/>
                </a:lnTo>
                <a:lnTo>
                  <a:pt x="980" y="101"/>
                </a:lnTo>
                <a:lnTo>
                  <a:pt x="942" y="101"/>
                </a:lnTo>
                <a:lnTo>
                  <a:pt x="904" y="101"/>
                </a:lnTo>
                <a:lnTo>
                  <a:pt x="866" y="114"/>
                </a:lnTo>
                <a:lnTo>
                  <a:pt x="827" y="114"/>
                </a:lnTo>
                <a:lnTo>
                  <a:pt x="776" y="114"/>
                </a:lnTo>
                <a:lnTo>
                  <a:pt x="726" y="114"/>
                </a:lnTo>
                <a:lnTo>
                  <a:pt x="687" y="126"/>
                </a:lnTo>
                <a:lnTo>
                  <a:pt x="637" y="126"/>
                </a:lnTo>
                <a:lnTo>
                  <a:pt x="624" y="139"/>
                </a:lnTo>
                <a:lnTo>
                  <a:pt x="586" y="139"/>
                </a:lnTo>
                <a:lnTo>
                  <a:pt x="560" y="139"/>
                </a:lnTo>
                <a:lnTo>
                  <a:pt x="522" y="152"/>
                </a:lnTo>
                <a:lnTo>
                  <a:pt x="484" y="152"/>
                </a:lnTo>
                <a:lnTo>
                  <a:pt x="446" y="164"/>
                </a:lnTo>
                <a:lnTo>
                  <a:pt x="395" y="164"/>
                </a:lnTo>
                <a:lnTo>
                  <a:pt x="344" y="177"/>
                </a:lnTo>
                <a:lnTo>
                  <a:pt x="293" y="177"/>
                </a:lnTo>
                <a:lnTo>
                  <a:pt x="255" y="190"/>
                </a:lnTo>
                <a:lnTo>
                  <a:pt x="204" y="202"/>
                </a:lnTo>
                <a:lnTo>
                  <a:pt x="179" y="202"/>
                </a:lnTo>
                <a:lnTo>
                  <a:pt x="153" y="202"/>
                </a:lnTo>
                <a:lnTo>
                  <a:pt x="128" y="202"/>
                </a:lnTo>
                <a:lnTo>
                  <a:pt x="115" y="202"/>
                </a:lnTo>
                <a:lnTo>
                  <a:pt x="115" y="215"/>
                </a:lnTo>
                <a:lnTo>
                  <a:pt x="102" y="202"/>
                </a:lnTo>
                <a:lnTo>
                  <a:pt x="89" y="202"/>
                </a:lnTo>
                <a:lnTo>
                  <a:pt x="64" y="190"/>
                </a:lnTo>
                <a:lnTo>
                  <a:pt x="39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5" name="Freeform 57"/>
          <p:cNvSpPr/>
          <p:nvPr/>
        </p:nvSpPr>
        <p:spPr>
          <a:xfrm>
            <a:off x="5390198" y="1994218"/>
            <a:ext cx="185737" cy="128587"/>
          </a:xfrm>
          <a:custGeom>
            <a:avLst/>
            <a:gdLst>
              <a:gd name="txL" fmla="*/ 0 w 293"/>
              <a:gd name="txT" fmla="*/ 0 h 203"/>
              <a:gd name="txR" fmla="*/ 293 w 293"/>
              <a:gd name="txB" fmla="*/ 203 h 203"/>
            </a:gdLst>
            <a:ahLst/>
            <a:cxnLst>
              <a:cxn ang="0">
                <a:pos x="46212380" y="10031053"/>
              </a:cxn>
              <a:cxn ang="0">
                <a:pos x="56258660" y="10031053"/>
              </a:cxn>
              <a:cxn ang="0">
                <a:pos x="66706841" y="10031053"/>
              </a:cxn>
              <a:cxn ang="0">
                <a:pos x="76753121" y="15246744"/>
              </a:cxn>
              <a:cxn ang="0">
                <a:pos x="81977212" y="15246744"/>
              </a:cxn>
              <a:cxn ang="0">
                <a:pos x="92022858" y="15246744"/>
              </a:cxn>
              <a:cxn ang="0">
                <a:pos x="97246949" y="20463069"/>
              </a:cxn>
              <a:cxn ang="0">
                <a:pos x="102471040" y="20463069"/>
              </a:cxn>
              <a:cxn ang="0">
                <a:pos x="112517319" y="30494122"/>
              </a:cxn>
              <a:cxn ang="0">
                <a:pos x="112517319" y="35710447"/>
              </a:cxn>
              <a:cxn ang="0">
                <a:pos x="117741410" y="45740866"/>
              </a:cxn>
              <a:cxn ang="0">
                <a:pos x="117741410" y="55771919"/>
              </a:cxn>
              <a:cxn ang="0">
                <a:pos x="117741410" y="60988244"/>
              </a:cxn>
              <a:cxn ang="0">
                <a:pos x="117741410" y="71019297"/>
              </a:cxn>
              <a:cxn ang="0">
                <a:pos x="112517319" y="76234988"/>
              </a:cxn>
              <a:cxn ang="0">
                <a:pos x="107293228" y="81451313"/>
              </a:cxn>
              <a:cxn ang="0">
                <a:pos x="102471040" y="81451313"/>
              </a:cxn>
              <a:cxn ang="0">
                <a:pos x="92022858" y="81451313"/>
              </a:cxn>
              <a:cxn ang="0">
                <a:pos x="81977212" y="76234988"/>
              </a:cxn>
              <a:cxn ang="0">
                <a:pos x="66706841" y="71019297"/>
              </a:cxn>
              <a:cxn ang="0">
                <a:pos x="56258660" y="66204569"/>
              </a:cxn>
              <a:cxn ang="0">
                <a:pos x="46212380" y="60988244"/>
              </a:cxn>
              <a:cxn ang="0">
                <a:pos x="40988289" y="55771919"/>
              </a:cxn>
              <a:cxn ang="0">
                <a:pos x="35764198" y="50957191"/>
              </a:cxn>
              <a:cxn ang="0">
                <a:pos x="25718552" y="40525175"/>
              </a:cxn>
              <a:cxn ang="0">
                <a:pos x="20494461" y="35710447"/>
              </a:cxn>
              <a:cxn ang="0">
                <a:pos x="10448182" y="25277797"/>
              </a:cxn>
              <a:cxn ang="0">
                <a:pos x="5224091" y="20463069"/>
              </a:cxn>
              <a:cxn ang="0">
                <a:pos x="5224091" y="15246744"/>
              </a:cxn>
              <a:cxn ang="0">
                <a:pos x="0" y="15246744"/>
              </a:cxn>
              <a:cxn ang="0">
                <a:pos x="0" y="10031053"/>
              </a:cxn>
              <a:cxn ang="0">
                <a:pos x="0" y="5216325"/>
              </a:cxn>
              <a:cxn ang="0">
                <a:pos x="0" y="0"/>
              </a:cxn>
              <a:cxn ang="0">
                <a:pos x="5224091" y="5216325"/>
              </a:cxn>
              <a:cxn ang="0">
                <a:pos x="10448182" y="5216325"/>
              </a:cxn>
              <a:cxn ang="0">
                <a:pos x="15270371" y="5216325"/>
              </a:cxn>
              <a:cxn ang="0">
                <a:pos x="25718552" y="5216325"/>
              </a:cxn>
              <a:cxn ang="0">
                <a:pos x="35764198" y="5216325"/>
              </a:cxn>
              <a:cxn ang="0">
                <a:pos x="46212380" y="10031053"/>
              </a:cxn>
            </a:cxnLst>
            <a:rect l="txL" t="txT" r="txR" b="txB"/>
            <a:pathLst>
              <a:path w="293" h="203">
                <a:moveTo>
                  <a:pt x="115" y="25"/>
                </a:moveTo>
                <a:lnTo>
                  <a:pt x="140" y="25"/>
                </a:lnTo>
                <a:lnTo>
                  <a:pt x="166" y="25"/>
                </a:lnTo>
                <a:lnTo>
                  <a:pt x="191" y="38"/>
                </a:lnTo>
                <a:lnTo>
                  <a:pt x="204" y="38"/>
                </a:lnTo>
                <a:lnTo>
                  <a:pt x="229" y="38"/>
                </a:lnTo>
                <a:lnTo>
                  <a:pt x="242" y="51"/>
                </a:lnTo>
                <a:lnTo>
                  <a:pt x="255" y="51"/>
                </a:lnTo>
                <a:lnTo>
                  <a:pt x="280" y="76"/>
                </a:lnTo>
                <a:lnTo>
                  <a:pt x="280" y="89"/>
                </a:lnTo>
                <a:lnTo>
                  <a:pt x="293" y="114"/>
                </a:lnTo>
                <a:lnTo>
                  <a:pt x="293" y="139"/>
                </a:lnTo>
                <a:lnTo>
                  <a:pt x="293" y="152"/>
                </a:lnTo>
                <a:lnTo>
                  <a:pt x="293" y="177"/>
                </a:lnTo>
                <a:lnTo>
                  <a:pt x="280" y="190"/>
                </a:lnTo>
                <a:lnTo>
                  <a:pt x="267" y="203"/>
                </a:lnTo>
                <a:lnTo>
                  <a:pt x="255" y="203"/>
                </a:lnTo>
                <a:lnTo>
                  <a:pt x="229" y="203"/>
                </a:lnTo>
                <a:lnTo>
                  <a:pt x="204" y="190"/>
                </a:lnTo>
                <a:lnTo>
                  <a:pt x="166" y="177"/>
                </a:lnTo>
                <a:lnTo>
                  <a:pt x="140" y="165"/>
                </a:lnTo>
                <a:lnTo>
                  <a:pt x="115" y="152"/>
                </a:lnTo>
                <a:lnTo>
                  <a:pt x="102" y="139"/>
                </a:lnTo>
                <a:lnTo>
                  <a:pt x="89" y="127"/>
                </a:lnTo>
                <a:lnTo>
                  <a:pt x="64" y="101"/>
                </a:lnTo>
                <a:lnTo>
                  <a:pt x="51" y="89"/>
                </a:lnTo>
                <a:lnTo>
                  <a:pt x="26" y="63"/>
                </a:lnTo>
                <a:lnTo>
                  <a:pt x="13" y="51"/>
                </a:lnTo>
                <a:lnTo>
                  <a:pt x="13" y="38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0" y="0"/>
                </a:lnTo>
                <a:lnTo>
                  <a:pt x="13" y="13"/>
                </a:lnTo>
                <a:lnTo>
                  <a:pt x="26" y="13"/>
                </a:lnTo>
                <a:lnTo>
                  <a:pt x="38" y="13"/>
                </a:lnTo>
                <a:lnTo>
                  <a:pt x="64" y="13"/>
                </a:lnTo>
                <a:lnTo>
                  <a:pt x="89" y="13"/>
                </a:lnTo>
                <a:lnTo>
                  <a:pt x="115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6" name="Freeform 58"/>
          <p:cNvSpPr/>
          <p:nvPr/>
        </p:nvSpPr>
        <p:spPr>
          <a:xfrm>
            <a:off x="5761673" y="1825943"/>
            <a:ext cx="177800" cy="160337"/>
          </a:xfrm>
          <a:custGeom>
            <a:avLst/>
            <a:gdLst>
              <a:gd name="txL" fmla="*/ 0 w 279"/>
              <a:gd name="txT" fmla="*/ 0 h 253"/>
              <a:gd name="txR" fmla="*/ 279 w 279"/>
              <a:gd name="txB" fmla="*/ 253 h 253"/>
            </a:gdLst>
            <a:ahLst/>
            <a:cxnLst>
              <a:cxn ang="0">
                <a:pos x="10153081" y="40564627"/>
              </a:cxn>
              <a:cxn ang="0">
                <a:pos x="4873249" y="30523602"/>
              </a:cxn>
              <a:cxn ang="0">
                <a:pos x="0" y="25302826"/>
              </a:cxn>
              <a:cxn ang="0">
                <a:pos x="0" y="20483210"/>
              </a:cxn>
              <a:cxn ang="0">
                <a:pos x="0" y="15261801"/>
              </a:cxn>
              <a:cxn ang="0">
                <a:pos x="0" y="5221409"/>
              </a:cxn>
              <a:cxn ang="0">
                <a:pos x="0" y="0"/>
              </a:cxn>
              <a:cxn ang="0">
                <a:pos x="4873249" y="0"/>
              </a:cxn>
              <a:cxn ang="0">
                <a:pos x="10153081" y="0"/>
              </a:cxn>
              <a:cxn ang="0">
                <a:pos x="15432275" y="0"/>
              </a:cxn>
              <a:cxn ang="0">
                <a:pos x="20306162" y="0"/>
              </a:cxn>
              <a:cxn ang="0">
                <a:pos x="30865188" y="0"/>
              </a:cxn>
              <a:cxn ang="0">
                <a:pos x="36145019" y="0"/>
              </a:cxn>
              <a:cxn ang="0">
                <a:pos x="51577295" y="5221409"/>
              </a:cxn>
              <a:cxn ang="0">
                <a:pos x="67010207" y="10041025"/>
              </a:cxn>
              <a:cxn ang="0">
                <a:pos x="77162651" y="20483210"/>
              </a:cxn>
              <a:cxn ang="0">
                <a:pos x="93001508" y="30523602"/>
              </a:cxn>
              <a:cxn ang="0">
                <a:pos x="103154589" y="40564627"/>
              </a:cxn>
              <a:cxn ang="0">
                <a:pos x="108434421" y="51006812"/>
              </a:cxn>
              <a:cxn ang="0">
                <a:pos x="113307670" y="61047837"/>
              </a:cxn>
              <a:cxn ang="0">
                <a:pos x="113307670" y="71088863"/>
              </a:cxn>
              <a:cxn ang="0">
                <a:pos x="113307670" y="81531048"/>
              </a:cxn>
              <a:cxn ang="0">
                <a:pos x="113307670" y="91571439"/>
              </a:cxn>
              <a:cxn ang="0">
                <a:pos x="113307670" y="96792849"/>
              </a:cxn>
              <a:cxn ang="0">
                <a:pos x="108434421" y="101612465"/>
              </a:cxn>
              <a:cxn ang="0">
                <a:pos x="103154589" y="101612465"/>
              </a:cxn>
              <a:cxn ang="0">
                <a:pos x="97875395" y="101612465"/>
              </a:cxn>
              <a:cxn ang="0">
                <a:pos x="93001508" y="101612465"/>
              </a:cxn>
              <a:cxn ang="0">
                <a:pos x="82442482" y="91571439"/>
              </a:cxn>
              <a:cxn ang="0">
                <a:pos x="67010207" y="86350664"/>
              </a:cxn>
              <a:cxn ang="0">
                <a:pos x="46297463" y="71088863"/>
              </a:cxn>
              <a:cxn ang="0">
                <a:pos x="36145019" y="61047837"/>
              </a:cxn>
              <a:cxn ang="0">
                <a:pos x="20306162" y="51006812"/>
              </a:cxn>
              <a:cxn ang="0">
                <a:pos x="10153081" y="40564627"/>
              </a:cxn>
            </a:cxnLst>
            <a:rect l="txL" t="txT" r="txR" b="txB"/>
            <a:pathLst>
              <a:path w="279" h="253">
                <a:moveTo>
                  <a:pt x="25" y="101"/>
                </a:moveTo>
                <a:lnTo>
                  <a:pt x="12" y="76"/>
                </a:lnTo>
                <a:lnTo>
                  <a:pt x="0" y="63"/>
                </a:lnTo>
                <a:lnTo>
                  <a:pt x="0" y="51"/>
                </a:lnTo>
                <a:lnTo>
                  <a:pt x="0" y="38"/>
                </a:lnTo>
                <a:lnTo>
                  <a:pt x="0" y="13"/>
                </a:lnTo>
                <a:lnTo>
                  <a:pt x="0" y="0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0" y="0"/>
                </a:lnTo>
                <a:lnTo>
                  <a:pt x="76" y="0"/>
                </a:lnTo>
                <a:lnTo>
                  <a:pt x="89" y="0"/>
                </a:lnTo>
                <a:lnTo>
                  <a:pt x="127" y="13"/>
                </a:lnTo>
                <a:lnTo>
                  <a:pt x="165" y="25"/>
                </a:lnTo>
                <a:lnTo>
                  <a:pt x="190" y="51"/>
                </a:lnTo>
                <a:lnTo>
                  <a:pt x="229" y="76"/>
                </a:lnTo>
                <a:lnTo>
                  <a:pt x="254" y="101"/>
                </a:lnTo>
                <a:lnTo>
                  <a:pt x="267" y="127"/>
                </a:lnTo>
                <a:lnTo>
                  <a:pt x="279" y="152"/>
                </a:lnTo>
                <a:lnTo>
                  <a:pt x="279" y="177"/>
                </a:lnTo>
                <a:lnTo>
                  <a:pt x="279" y="203"/>
                </a:lnTo>
                <a:lnTo>
                  <a:pt x="279" y="228"/>
                </a:lnTo>
                <a:lnTo>
                  <a:pt x="279" y="241"/>
                </a:lnTo>
                <a:lnTo>
                  <a:pt x="267" y="253"/>
                </a:lnTo>
                <a:lnTo>
                  <a:pt x="254" y="253"/>
                </a:lnTo>
                <a:lnTo>
                  <a:pt x="241" y="253"/>
                </a:lnTo>
                <a:lnTo>
                  <a:pt x="229" y="253"/>
                </a:lnTo>
                <a:lnTo>
                  <a:pt x="203" y="228"/>
                </a:lnTo>
                <a:lnTo>
                  <a:pt x="165" y="215"/>
                </a:lnTo>
                <a:lnTo>
                  <a:pt x="114" y="177"/>
                </a:lnTo>
                <a:lnTo>
                  <a:pt x="89" y="152"/>
                </a:lnTo>
                <a:lnTo>
                  <a:pt x="50" y="127"/>
                </a:lnTo>
                <a:lnTo>
                  <a:pt x="25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7" name="Freeform 59"/>
          <p:cNvSpPr/>
          <p:nvPr/>
        </p:nvSpPr>
        <p:spPr>
          <a:xfrm>
            <a:off x="5479098" y="1535430"/>
            <a:ext cx="331787" cy="434975"/>
          </a:xfrm>
          <a:custGeom>
            <a:avLst/>
            <a:gdLst>
              <a:gd name="txL" fmla="*/ 0 w 522"/>
              <a:gd name="txT" fmla="*/ 0 h 684"/>
              <a:gd name="txR" fmla="*/ 522 w 522"/>
              <a:gd name="txB" fmla="*/ 684 h 684"/>
            </a:gdLst>
            <a:ahLst/>
            <a:cxnLst>
              <a:cxn ang="0">
                <a:pos x="154326719" y="138306788"/>
              </a:cxn>
              <a:cxn ang="0">
                <a:pos x="138974896" y="153673997"/>
              </a:cxn>
              <a:cxn ang="0">
                <a:pos x="128470850" y="169041205"/>
              </a:cxn>
              <a:cxn ang="0">
                <a:pos x="113119028" y="184408414"/>
              </a:cxn>
              <a:cxn ang="0">
                <a:pos x="103019228" y="199776259"/>
              </a:cxn>
              <a:cxn ang="0">
                <a:pos x="87667405" y="209886248"/>
              </a:cxn>
              <a:cxn ang="0">
                <a:pos x="77163359" y="220400688"/>
              </a:cxn>
              <a:cxn ang="0">
                <a:pos x="67063560" y="230510677"/>
              </a:cxn>
              <a:cxn ang="0">
                <a:pos x="51307491" y="240620666"/>
              </a:cxn>
              <a:cxn ang="0">
                <a:pos x="41207691" y="251135742"/>
              </a:cxn>
              <a:cxn ang="0">
                <a:pos x="31107891" y="261245731"/>
              </a:cxn>
              <a:cxn ang="0">
                <a:pos x="25855869" y="266502950"/>
              </a:cxn>
              <a:cxn ang="0">
                <a:pos x="15351823" y="271355720"/>
              </a:cxn>
              <a:cxn ang="0">
                <a:pos x="10504046" y="271355720"/>
              </a:cxn>
              <a:cxn ang="0">
                <a:pos x="10504046" y="276612940"/>
              </a:cxn>
              <a:cxn ang="0">
                <a:pos x="5252023" y="276612940"/>
              </a:cxn>
              <a:cxn ang="0">
                <a:pos x="0" y="271355720"/>
              </a:cxn>
              <a:cxn ang="0">
                <a:pos x="0" y="266502950"/>
              </a:cxn>
              <a:cxn ang="0">
                <a:pos x="5252023" y="261245731"/>
              </a:cxn>
              <a:cxn ang="0">
                <a:pos x="10504046" y="251135742"/>
              </a:cxn>
              <a:cxn ang="0">
                <a:pos x="15351823" y="240620666"/>
              </a:cxn>
              <a:cxn ang="0">
                <a:pos x="25855869" y="230510677"/>
              </a:cxn>
              <a:cxn ang="0">
                <a:pos x="35955668" y="215143468"/>
              </a:cxn>
              <a:cxn ang="0">
                <a:pos x="46459714" y="199776259"/>
              </a:cxn>
              <a:cxn ang="0">
                <a:pos x="71911336" y="169041205"/>
              </a:cxn>
              <a:cxn ang="0">
                <a:pos x="92515182" y="138306788"/>
              </a:cxn>
              <a:cxn ang="0">
                <a:pos x="103019228" y="122938943"/>
              </a:cxn>
              <a:cxn ang="0">
                <a:pos x="107867005" y="107571734"/>
              </a:cxn>
              <a:cxn ang="0">
                <a:pos x="113119028" y="92204525"/>
              </a:cxn>
              <a:cxn ang="0">
                <a:pos x="123623073" y="81690086"/>
              </a:cxn>
              <a:cxn ang="0">
                <a:pos x="123623073" y="71579461"/>
              </a:cxn>
              <a:cxn ang="0">
                <a:pos x="128470850" y="61469471"/>
              </a:cxn>
              <a:cxn ang="0">
                <a:pos x="128470850" y="50955032"/>
              </a:cxn>
              <a:cxn ang="0">
                <a:pos x="133722873" y="40845043"/>
              </a:cxn>
              <a:cxn ang="0">
                <a:pos x="133722873" y="35587823"/>
              </a:cxn>
              <a:cxn ang="0">
                <a:pos x="128470850" y="25477198"/>
              </a:cxn>
              <a:cxn ang="0">
                <a:pos x="128470850" y="20219978"/>
              </a:cxn>
              <a:cxn ang="0">
                <a:pos x="123623073" y="20219978"/>
              </a:cxn>
              <a:cxn ang="0">
                <a:pos x="123623073" y="15367209"/>
              </a:cxn>
              <a:cxn ang="0">
                <a:pos x="123623073" y="10109989"/>
              </a:cxn>
              <a:cxn ang="0">
                <a:pos x="123623073" y="4852769"/>
              </a:cxn>
              <a:cxn ang="0">
                <a:pos x="128470850" y="4852769"/>
              </a:cxn>
              <a:cxn ang="0">
                <a:pos x="128470850" y="0"/>
              </a:cxn>
              <a:cxn ang="0">
                <a:pos x="133722873" y="0"/>
              </a:cxn>
              <a:cxn ang="0">
                <a:pos x="143822673" y="0"/>
              </a:cxn>
              <a:cxn ang="0">
                <a:pos x="154326719" y="4852769"/>
              </a:cxn>
              <a:cxn ang="0">
                <a:pos x="169678541" y="4852769"/>
              </a:cxn>
              <a:cxn ang="0">
                <a:pos x="180182587" y="15367209"/>
              </a:cxn>
              <a:cxn ang="0">
                <a:pos x="190282387" y="25477198"/>
              </a:cxn>
              <a:cxn ang="0">
                <a:pos x="200382187" y="30735054"/>
              </a:cxn>
              <a:cxn ang="0">
                <a:pos x="210886233" y="40845043"/>
              </a:cxn>
              <a:cxn ang="0">
                <a:pos x="210886233" y="46102263"/>
              </a:cxn>
              <a:cxn ang="0">
                <a:pos x="210886233" y="50955032"/>
              </a:cxn>
              <a:cxn ang="0">
                <a:pos x="210886233" y="56212252"/>
              </a:cxn>
              <a:cxn ang="0">
                <a:pos x="205634210" y="66322241"/>
              </a:cxn>
              <a:cxn ang="0">
                <a:pos x="200382187" y="76836680"/>
              </a:cxn>
              <a:cxn ang="0">
                <a:pos x="190282387" y="86947305"/>
              </a:cxn>
              <a:cxn ang="0">
                <a:pos x="180182587" y="102314514"/>
              </a:cxn>
              <a:cxn ang="0">
                <a:pos x="169678541" y="117681723"/>
              </a:cxn>
              <a:cxn ang="0">
                <a:pos x="154326719" y="138306788"/>
              </a:cxn>
            </a:cxnLst>
            <a:rect l="txL" t="txT" r="txR" b="txB"/>
            <a:pathLst>
              <a:path w="522" h="684">
                <a:moveTo>
                  <a:pt x="382" y="342"/>
                </a:moveTo>
                <a:lnTo>
                  <a:pt x="344" y="380"/>
                </a:lnTo>
                <a:lnTo>
                  <a:pt x="318" y="418"/>
                </a:lnTo>
                <a:lnTo>
                  <a:pt x="280" y="456"/>
                </a:lnTo>
                <a:lnTo>
                  <a:pt x="255" y="494"/>
                </a:lnTo>
                <a:lnTo>
                  <a:pt x="217" y="519"/>
                </a:lnTo>
                <a:lnTo>
                  <a:pt x="191" y="545"/>
                </a:lnTo>
                <a:lnTo>
                  <a:pt x="166" y="570"/>
                </a:lnTo>
                <a:lnTo>
                  <a:pt x="127" y="595"/>
                </a:lnTo>
                <a:lnTo>
                  <a:pt x="102" y="621"/>
                </a:lnTo>
                <a:lnTo>
                  <a:pt x="77" y="646"/>
                </a:lnTo>
                <a:lnTo>
                  <a:pt x="64" y="659"/>
                </a:lnTo>
                <a:lnTo>
                  <a:pt x="38" y="671"/>
                </a:lnTo>
                <a:lnTo>
                  <a:pt x="26" y="671"/>
                </a:lnTo>
                <a:lnTo>
                  <a:pt x="26" y="684"/>
                </a:lnTo>
                <a:lnTo>
                  <a:pt x="13" y="684"/>
                </a:lnTo>
                <a:lnTo>
                  <a:pt x="0" y="671"/>
                </a:lnTo>
                <a:lnTo>
                  <a:pt x="0" y="659"/>
                </a:lnTo>
                <a:lnTo>
                  <a:pt x="13" y="646"/>
                </a:lnTo>
                <a:lnTo>
                  <a:pt x="26" y="621"/>
                </a:lnTo>
                <a:lnTo>
                  <a:pt x="38" y="595"/>
                </a:lnTo>
                <a:lnTo>
                  <a:pt x="64" y="570"/>
                </a:lnTo>
                <a:lnTo>
                  <a:pt x="89" y="532"/>
                </a:lnTo>
                <a:lnTo>
                  <a:pt x="115" y="494"/>
                </a:lnTo>
                <a:lnTo>
                  <a:pt x="178" y="418"/>
                </a:lnTo>
                <a:lnTo>
                  <a:pt x="229" y="342"/>
                </a:lnTo>
                <a:lnTo>
                  <a:pt x="255" y="304"/>
                </a:lnTo>
                <a:lnTo>
                  <a:pt x="267" y="266"/>
                </a:lnTo>
                <a:lnTo>
                  <a:pt x="280" y="228"/>
                </a:lnTo>
                <a:lnTo>
                  <a:pt x="306" y="202"/>
                </a:lnTo>
                <a:lnTo>
                  <a:pt x="306" y="177"/>
                </a:lnTo>
                <a:lnTo>
                  <a:pt x="318" y="152"/>
                </a:lnTo>
                <a:lnTo>
                  <a:pt x="318" y="126"/>
                </a:lnTo>
                <a:lnTo>
                  <a:pt x="331" y="101"/>
                </a:lnTo>
                <a:lnTo>
                  <a:pt x="331" y="88"/>
                </a:lnTo>
                <a:lnTo>
                  <a:pt x="318" y="63"/>
                </a:lnTo>
                <a:lnTo>
                  <a:pt x="318" y="50"/>
                </a:lnTo>
                <a:lnTo>
                  <a:pt x="306" y="50"/>
                </a:lnTo>
                <a:lnTo>
                  <a:pt x="306" y="38"/>
                </a:lnTo>
                <a:lnTo>
                  <a:pt x="306" y="25"/>
                </a:lnTo>
                <a:lnTo>
                  <a:pt x="306" y="12"/>
                </a:lnTo>
                <a:lnTo>
                  <a:pt x="318" y="12"/>
                </a:lnTo>
                <a:lnTo>
                  <a:pt x="318" y="0"/>
                </a:lnTo>
                <a:lnTo>
                  <a:pt x="331" y="0"/>
                </a:lnTo>
                <a:lnTo>
                  <a:pt x="356" y="0"/>
                </a:lnTo>
                <a:lnTo>
                  <a:pt x="382" y="12"/>
                </a:lnTo>
                <a:lnTo>
                  <a:pt x="420" y="12"/>
                </a:lnTo>
                <a:lnTo>
                  <a:pt x="446" y="38"/>
                </a:lnTo>
                <a:lnTo>
                  <a:pt x="471" y="63"/>
                </a:lnTo>
                <a:lnTo>
                  <a:pt x="496" y="76"/>
                </a:lnTo>
                <a:lnTo>
                  <a:pt x="522" y="101"/>
                </a:lnTo>
                <a:lnTo>
                  <a:pt x="522" y="114"/>
                </a:lnTo>
                <a:lnTo>
                  <a:pt x="522" y="126"/>
                </a:lnTo>
                <a:lnTo>
                  <a:pt x="522" y="139"/>
                </a:lnTo>
                <a:lnTo>
                  <a:pt x="509" y="164"/>
                </a:lnTo>
                <a:lnTo>
                  <a:pt x="496" y="190"/>
                </a:lnTo>
                <a:lnTo>
                  <a:pt x="471" y="215"/>
                </a:lnTo>
                <a:lnTo>
                  <a:pt x="446" y="253"/>
                </a:lnTo>
                <a:lnTo>
                  <a:pt x="420" y="291"/>
                </a:lnTo>
                <a:lnTo>
                  <a:pt x="382" y="3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8" name="Freeform 60"/>
          <p:cNvSpPr/>
          <p:nvPr/>
        </p:nvSpPr>
        <p:spPr>
          <a:xfrm>
            <a:off x="5688648" y="1656080"/>
            <a:ext cx="493712" cy="112713"/>
          </a:xfrm>
          <a:custGeom>
            <a:avLst/>
            <a:gdLst>
              <a:gd name="txL" fmla="*/ 0 w 776"/>
              <a:gd name="txT" fmla="*/ 0 h 177"/>
              <a:gd name="txR" fmla="*/ 776 w 776"/>
              <a:gd name="txB" fmla="*/ 177 h 177"/>
            </a:gdLst>
            <a:ahLst/>
            <a:cxnLst>
              <a:cxn ang="0">
                <a:pos x="190653633" y="61637454"/>
              </a:cxn>
              <a:cxn ang="0">
                <a:pos x="159484882" y="61637454"/>
              </a:cxn>
              <a:cxn ang="0">
                <a:pos x="133983639" y="66503854"/>
              </a:cxn>
              <a:cxn ang="0">
                <a:pos x="108077756" y="66503854"/>
              </a:cxn>
              <a:cxn ang="0">
                <a:pos x="82575877" y="71775256"/>
              </a:cxn>
              <a:cxn ang="0">
                <a:pos x="61932226" y="71775256"/>
              </a:cxn>
              <a:cxn ang="0">
                <a:pos x="41287938" y="71775256"/>
              </a:cxn>
              <a:cxn ang="0">
                <a:pos x="20644287" y="71775256"/>
              </a:cxn>
              <a:cxn ang="0">
                <a:pos x="0" y="71775256"/>
              </a:cxn>
              <a:cxn ang="0">
                <a:pos x="0" y="35684808"/>
              </a:cxn>
              <a:cxn ang="0">
                <a:pos x="10119824" y="35684808"/>
              </a:cxn>
              <a:cxn ang="0">
                <a:pos x="20644287" y="35684808"/>
              </a:cxn>
              <a:cxn ang="0">
                <a:pos x="36025707" y="35684808"/>
              </a:cxn>
              <a:cxn ang="0">
                <a:pos x="46550170" y="30819046"/>
              </a:cxn>
              <a:cxn ang="0">
                <a:pos x="66789181" y="30819046"/>
              </a:cxn>
              <a:cxn ang="0">
                <a:pos x="82575877" y="25547006"/>
              </a:cxn>
              <a:cxn ang="0">
                <a:pos x="97957932" y="25547006"/>
              </a:cxn>
              <a:cxn ang="0">
                <a:pos x="118601583" y="20275604"/>
              </a:cxn>
              <a:cxn ang="0">
                <a:pos x="154627926" y="10137802"/>
              </a:cxn>
              <a:cxn ang="0">
                <a:pos x="190653633" y="4866400"/>
              </a:cxn>
              <a:cxn ang="0">
                <a:pos x="206035052" y="4866400"/>
              </a:cxn>
              <a:cxn ang="0">
                <a:pos x="221417107" y="0"/>
              </a:cxn>
              <a:cxn ang="0">
                <a:pos x="236799163" y="0"/>
              </a:cxn>
              <a:cxn ang="0">
                <a:pos x="247323627" y="0"/>
              </a:cxn>
              <a:cxn ang="0">
                <a:pos x="257442814" y="0"/>
              </a:cxn>
              <a:cxn ang="0">
                <a:pos x="267967278" y="0"/>
              </a:cxn>
              <a:cxn ang="0">
                <a:pos x="278087101" y="4866400"/>
              </a:cxn>
              <a:cxn ang="0">
                <a:pos x="288206289" y="4866400"/>
              </a:cxn>
              <a:cxn ang="0">
                <a:pos x="293468521" y="4866400"/>
              </a:cxn>
              <a:cxn ang="0">
                <a:pos x="298730752" y="10137802"/>
              </a:cxn>
              <a:cxn ang="0">
                <a:pos x="303992984" y="15409204"/>
              </a:cxn>
              <a:cxn ang="0">
                <a:pos x="308850576" y="20275604"/>
              </a:cxn>
              <a:cxn ang="0">
                <a:pos x="308850576" y="25547006"/>
              </a:cxn>
              <a:cxn ang="0">
                <a:pos x="314112808" y="35684808"/>
              </a:cxn>
              <a:cxn ang="0">
                <a:pos x="314112808" y="40956211"/>
              </a:cxn>
              <a:cxn ang="0">
                <a:pos x="308850576" y="40956211"/>
              </a:cxn>
              <a:cxn ang="0">
                <a:pos x="303992984" y="46228250"/>
              </a:cxn>
              <a:cxn ang="0">
                <a:pos x="293468521" y="46228250"/>
              </a:cxn>
              <a:cxn ang="0">
                <a:pos x="278087101" y="51094013"/>
              </a:cxn>
              <a:cxn ang="0">
                <a:pos x="262705046" y="51094013"/>
              </a:cxn>
              <a:cxn ang="0">
                <a:pos x="242061395" y="56366052"/>
              </a:cxn>
              <a:cxn ang="0">
                <a:pos x="216154876" y="56366052"/>
              </a:cxn>
              <a:cxn ang="0">
                <a:pos x="190653633" y="61637454"/>
              </a:cxn>
            </a:cxnLst>
            <a:rect l="txL" t="txT" r="txR" b="txB"/>
            <a:pathLst>
              <a:path w="776" h="177">
                <a:moveTo>
                  <a:pt x="471" y="152"/>
                </a:moveTo>
                <a:lnTo>
                  <a:pt x="394" y="152"/>
                </a:lnTo>
                <a:lnTo>
                  <a:pt x="331" y="164"/>
                </a:lnTo>
                <a:lnTo>
                  <a:pt x="267" y="164"/>
                </a:lnTo>
                <a:lnTo>
                  <a:pt x="204" y="177"/>
                </a:lnTo>
                <a:lnTo>
                  <a:pt x="153" y="177"/>
                </a:lnTo>
                <a:lnTo>
                  <a:pt x="102" y="177"/>
                </a:lnTo>
                <a:lnTo>
                  <a:pt x="51" y="177"/>
                </a:lnTo>
                <a:lnTo>
                  <a:pt x="0" y="177"/>
                </a:lnTo>
                <a:lnTo>
                  <a:pt x="0" y="88"/>
                </a:lnTo>
                <a:lnTo>
                  <a:pt x="25" y="88"/>
                </a:lnTo>
                <a:lnTo>
                  <a:pt x="51" y="88"/>
                </a:lnTo>
                <a:lnTo>
                  <a:pt x="89" y="88"/>
                </a:lnTo>
                <a:lnTo>
                  <a:pt x="115" y="76"/>
                </a:lnTo>
                <a:lnTo>
                  <a:pt x="165" y="76"/>
                </a:lnTo>
                <a:lnTo>
                  <a:pt x="204" y="63"/>
                </a:lnTo>
                <a:lnTo>
                  <a:pt x="242" y="63"/>
                </a:lnTo>
                <a:lnTo>
                  <a:pt x="293" y="50"/>
                </a:lnTo>
                <a:lnTo>
                  <a:pt x="382" y="25"/>
                </a:lnTo>
                <a:lnTo>
                  <a:pt x="471" y="12"/>
                </a:lnTo>
                <a:lnTo>
                  <a:pt x="509" y="12"/>
                </a:lnTo>
                <a:lnTo>
                  <a:pt x="547" y="0"/>
                </a:lnTo>
                <a:lnTo>
                  <a:pt x="585" y="0"/>
                </a:lnTo>
                <a:lnTo>
                  <a:pt x="611" y="0"/>
                </a:lnTo>
                <a:lnTo>
                  <a:pt x="636" y="0"/>
                </a:lnTo>
                <a:lnTo>
                  <a:pt x="662" y="0"/>
                </a:lnTo>
                <a:lnTo>
                  <a:pt x="687" y="12"/>
                </a:lnTo>
                <a:lnTo>
                  <a:pt x="712" y="12"/>
                </a:lnTo>
                <a:lnTo>
                  <a:pt x="725" y="12"/>
                </a:lnTo>
                <a:lnTo>
                  <a:pt x="738" y="25"/>
                </a:lnTo>
                <a:lnTo>
                  <a:pt x="751" y="38"/>
                </a:lnTo>
                <a:lnTo>
                  <a:pt x="763" y="50"/>
                </a:lnTo>
                <a:lnTo>
                  <a:pt x="763" y="63"/>
                </a:lnTo>
                <a:lnTo>
                  <a:pt x="776" y="88"/>
                </a:lnTo>
                <a:lnTo>
                  <a:pt x="776" y="101"/>
                </a:lnTo>
                <a:lnTo>
                  <a:pt x="763" y="101"/>
                </a:lnTo>
                <a:lnTo>
                  <a:pt x="751" y="114"/>
                </a:lnTo>
                <a:lnTo>
                  <a:pt x="725" y="114"/>
                </a:lnTo>
                <a:lnTo>
                  <a:pt x="687" y="126"/>
                </a:lnTo>
                <a:lnTo>
                  <a:pt x="649" y="126"/>
                </a:lnTo>
                <a:lnTo>
                  <a:pt x="598" y="139"/>
                </a:lnTo>
                <a:lnTo>
                  <a:pt x="534" y="139"/>
                </a:lnTo>
                <a:lnTo>
                  <a:pt x="471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9" name="Freeform 61"/>
          <p:cNvSpPr/>
          <p:nvPr/>
        </p:nvSpPr>
        <p:spPr>
          <a:xfrm>
            <a:off x="4783773" y="1584643"/>
            <a:ext cx="436562" cy="506412"/>
          </a:xfrm>
          <a:custGeom>
            <a:avLst/>
            <a:gdLst>
              <a:gd name="txL" fmla="*/ 0 w 687"/>
              <a:gd name="txT" fmla="*/ 0 h 798"/>
              <a:gd name="txR" fmla="*/ 687 w 687"/>
              <a:gd name="txB" fmla="*/ 798 h 798"/>
            </a:gdLst>
            <a:ahLst/>
            <a:cxnLst>
              <a:cxn ang="0">
                <a:pos x="0" y="316134354"/>
              </a:cxn>
              <a:cxn ang="0">
                <a:pos x="5249547" y="306066401"/>
              </a:cxn>
              <a:cxn ang="0">
                <a:pos x="15345123" y="295998449"/>
              </a:cxn>
              <a:cxn ang="0">
                <a:pos x="35939156" y="275459571"/>
              </a:cxn>
              <a:cxn ang="0">
                <a:pos x="71878313" y="239617913"/>
              </a:cxn>
              <a:cxn ang="0">
                <a:pos x="113067016" y="183639714"/>
              </a:cxn>
              <a:cxn ang="0">
                <a:pos x="149006173" y="142965565"/>
              </a:cxn>
              <a:cxn ang="0">
                <a:pos x="169600842" y="111955763"/>
              </a:cxn>
              <a:cxn ang="0">
                <a:pos x="179695782" y="91819857"/>
              </a:cxn>
              <a:cxn ang="0">
                <a:pos x="190194876" y="71280979"/>
              </a:cxn>
              <a:cxn ang="0">
                <a:pos x="195444423" y="45910246"/>
              </a:cxn>
              <a:cxn ang="0">
                <a:pos x="195444423" y="25371368"/>
              </a:cxn>
              <a:cxn ang="0">
                <a:pos x="190194876" y="15303415"/>
              </a:cxn>
              <a:cxn ang="0">
                <a:pos x="184945329" y="10067953"/>
              </a:cxn>
              <a:cxn ang="0">
                <a:pos x="190194876" y="4832490"/>
              </a:cxn>
              <a:cxn ang="0">
                <a:pos x="195444423" y="0"/>
              </a:cxn>
              <a:cxn ang="0">
                <a:pos x="215634939" y="0"/>
              </a:cxn>
              <a:cxn ang="0">
                <a:pos x="246728702" y="10067953"/>
              </a:cxn>
              <a:cxn ang="0">
                <a:pos x="262073189" y="20135906"/>
              </a:cxn>
              <a:cxn ang="0">
                <a:pos x="272168764" y="25371368"/>
              </a:cxn>
              <a:cxn ang="0">
                <a:pos x="277418311" y="35439321"/>
              </a:cxn>
              <a:cxn ang="0">
                <a:pos x="277418311" y="45910246"/>
              </a:cxn>
              <a:cxn ang="0">
                <a:pos x="277418311" y="55978199"/>
              </a:cxn>
              <a:cxn ang="0">
                <a:pos x="267322736" y="71280979"/>
              </a:cxn>
              <a:cxn ang="0">
                <a:pos x="256823642" y="91819857"/>
              </a:cxn>
              <a:cxn ang="0">
                <a:pos x="236229608" y="122426688"/>
              </a:cxn>
              <a:cxn ang="0">
                <a:pos x="195444423" y="168336299"/>
              </a:cxn>
              <a:cxn ang="0">
                <a:pos x="149006173" y="214246544"/>
              </a:cxn>
              <a:cxn ang="0">
                <a:pos x="97722529" y="260156790"/>
              </a:cxn>
              <a:cxn ang="0">
                <a:pos x="56533826" y="295998449"/>
              </a:cxn>
              <a:cxn ang="0">
                <a:pos x="30689610" y="311301864"/>
              </a:cxn>
              <a:cxn ang="0">
                <a:pos x="15345123" y="316134354"/>
              </a:cxn>
              <a:cxn ang="0">
                <a:pos x="5249547" y="321369817"/>
              </a:cxn>
            </a:cxnLst>
            <a:rect l="txL" t="txT" r="txR" b="txB"/>
            <a:pathLst>
              <a:path w="687" h="798">
                <a:moveTo>
                  <a:pt x="0" y="798"/>
                </a:moveTo>
                <a:lnTo>
                  <a:pt x="0" y="785"/>
                </a:lnTo>
                <a:lnTo>
                  <a:pt x="0" y="773"/>
                </a:lnTo>
                <a:lnTo>
                  <a:pt x="13" y="760"/>
                </a:lnTo>
                <a:lnTo>
                  <a:pt x="26" y="747"/>
                </a:lnTo>
                <a:lnTo>
                  <a:pt x="38" y="735"/>
                </a:lnTo>
                <a:lnTo>
                  <a:pt x="64" y="709"/>
                </a:lnTo>
                <a:lnTo>
                  <a:pt x="89" y="684"/>
                </a:lnTo>
                <a:lnTo>
                  <a:pt x="115" y="659"/>
                </a:lnTo>
                <a:lnTo>
                  <a:pt x="178" y="595"/>
                </a:lnTo>
                <a:lnTo>
                  <a:pt x="229" y="532"/>
                </a:lnTo>
                <a:lnTo>
                  <a:pt x="280" y="456"/>
                </a:lnTo>
                <a:lnTo>
                  <a:pt x="344" y="380"/>
                </a:lnTo>
                <a:lnTo>
                  <a:pt x="369" y="355"/>
                </a:lnTo>
                <a:lnTo>
                  <a:pt x="395" y="316"/>
                </a:lnTo>
                <a:lnTo>
                  <a:pt x="420" y="278"/>
                </a:lnTo>
                <a:lnTo>
                  <a:pt x="433" y="253"/>
                </a:lnTo>
                <a:lnTo>
                  <a:pt x="445" y="228"/>
                </a:lnTo>
                <a:lnTo>
                  <a:pt x="458" y="190"/>
                </a:lnTo>
                <a:lnTo>
                  <a:pt x="471" y="177"/>
                </a:lnTo>
                <a:lnTo>
                  <a:pt x="484" y="152"/>
                </a:lnTo>
                <a:lnTo>
                  <a:pt x="484" y="114"/>
                </a:lnTo>
                <a:lnTo>
                  <a:pt x="484" y="76"/>
                </a:lnTo>
                <a:lnTo>
                  <a:pt x="484" y="63"/>
                </a:lnTo>
                <a:lnTo>
                  <a:pt x="484" y="50"/>
                </a:lnTo>
                <a:lnTo>
                  <a:pt x="471" y="38"/>
                </a:lnTo>
                <a:lnTo>
                  <a:pt x="458" y="38"/>
                </a:lnTo>
                <a:lnTo>
                  <a:pt x="458" y="25"/>
                </a:lnTo>
                <a:lnTo>
                  <a:pt x="471" y="25"/>
                </a:lnTo>
                <a:lnTo>
                  <a:pt x="471" y="12"/>
                </a:lnTo>
                <a:lnTo>
                  <a:pt x="484" y="12"/>
                </a:lnTo>
                <a:lnTo>
                  <a:pt x="484" y="0"/>
                </a:lnTo>
                <a:lnTo>
                  <a:pt x="509" y="0"/>
                </a:lnTo>
                <a:lnTo>
                  <a:pt x="534" y="0"/>
                </a:lnTo>
                <a:lnTo>
                  <a:pt x="573" y="12"/>
                </a:lnTo>
                <a:lnTo>
                  <a:pt x="611" y="25"/>
                </a:lnTo>
                <a:lnTo>
                  <a:pt x="636" y="38"/>
                </a:lnTo>
                <a:lnTo>
                  <a:pt x="649" y="50"/>
                </a:lnTo>
                <a:lnTo>
                  <a:pt x="662" y="63"/>
                </a:lnTo>
                <a:lnTo>
                  <a:pt x="674" y="63"/>
                </a:lnTo>
                <a:lnTo>
                  <a:pt x="687" y="76"/>
                </a:lnTo>
                <a:lnTo>
                  <a:pt x="687" y="88"/>
                </a:lnTo>
                <a:lnTo>
                  <a:pt x="687" y="101"/>
                </a:lnTo>
                <a:lnTo>
                  <a:pt x="687" y="114"/>
                </a:lnTo>
                <a:lnTo>
                  <a:pt x="687" y="126"/>
                </a:lnTo>
                <a:lnTo>
                  <a:pt x="687" y="139"/>
                </a:lnTo>
                <a:lnTo>
                  <a:pt x="674" y="152"/>
                </a:lnTo>
                <a:lnTo>
                  <a:pt x="662" y="177"/>
                </a:lnTo>
                <a:lnTo>
                  <a:pt x="649" y="202"/>
                </a:lnTo>
                <a:lnTo>
                  <a:pt x="636" y="228"/>
                </a:lnTo>
                <a:lnTo>
                  <a:pt x="624" y="253"/>
                </a:lnTo>
                <a:lnTo>
                  <a:pt x="585" y="304"/>
                </a:lnTo>
                <a:lnTo>
                  <a:pt x="534" y="367"/>
                </a:lnTo>
                <a:lnTo>
                  <a:pt x="484" y="418"/>
                </a:lnTo>
                <a:lnTo>
                  <a:pt x="433" y="481"/>
                </a:lnTo>
                <a:lnTo>
                  <a:pt x="369" y="532"/>
                </a:lnTo>
                <a:lnTo>
                  <a:pt x="305" y="595"/>
                </a:lnTo>
                <a:lnTo>
                  <a:pt x="242" y="646"/>
                </a:lnTo>
                <a:lnTo>
                  <a:pt x="178" y="697"/>
                </a:lnTo>
                <a:lnTo>
                  <a:pt x="140" y="735"/>
                </a:lnTo>
                <a:lnTo>
                  <a:pt x="102" y="747"/>
                </a:lnTo>
                <a:lnTo>
                  <a:pt x="76" y="773"/>
                </a:lnTo>
                <a:lnTo>
                  <a:pt x="51" y="785"/>
                </a:lnTo>
                <a:lnTo>
                  <a:pt x="38" y="785"/>
                </a:lnTo>
                <a:lnTo>
                  <a:pt x="26" y="798"/>
                </a:lnTo>
                <a:lnTo>
                  <a:pt x="13" y="798"/>
                </a:lnTo>
                <a:lnTo>
                  <a:pt x="0" y="7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10" name="Freeform 62"/>
          <p:cNvSpPr/>
          <p:nvPr/>
        </p:nvSpPr>
        <p:spPr>
          <a:xfrm>
            <a:off x="5083810" y="1729105"/>
            <a:ext cx="411163" cy="104775"/>
          </a:xfrm>
          <a:custGeom>
            <a:avLst/>
            <a:gdLst>
              <a:gd name="txL" fmla="*/ 0 w 649"/>
              <a:gd name="txT" fmla="*/ 0 h 165"/>
              <a:gd name="txR" fmla="*/ 649 w 649"/>
              <a:gd name="txB" fmla="*/ 165 h 165"/>
            </a:gdLst>
            <a:ahLst/>
            <a:cxnLst>
              <a:cxn ang="0">
                <a:pos x="255267603" y="40725725"/>
              </a:cxn>
              <a:cxn ang="0">
                <a:pos x="255267603" y="40725725"/>
              </a:cxn>
              <a:cxn ang="0">
                <a:pos x="250049824" y="45967650"/>
              </a:cxn>
              <a:cxn ang="0">
                <a:pos x="245233705" y="45967650"/>
              </a:cxn>
              <a:cxn ang="0">
                <a:pos x="234798147" y="45967650"/>
              </a:cxn>
              <a:cxn ang="0">
                <a:pos x="224764250" y="51209575"/>
              </a:cxn>
              <a:cxn ang="0">
                <a:pos x="214328692" y="51209575"/>
              </a:cxn>
              <a:cxn ang="0">
                <a:pos x="199076382" y="51209575"/>
              </a:cxn>
              <a:cxn ang="0">
                <a:pos x="183824705" y="56048275"/>
              </a:cxn>
              <a:cxn ang="0">
                <a:pos x="168573029" y="56048275"/>
              </a:cxn>
              <a:cxn ang="0">
                <a:pos x="148103573" y="56048275"/>
              </a:cxn>
              <a:cxn ang="0">
                <a:pos x="127634118" y="61290200"/>
              </a:cxn>
              <a:cxn ang="0">
                <a:pos x="107164029" y="61290200"/>
              </a:cxn>
              <a:cxn ang="0">
                <a:pos x="81476795" y="61290200"/>
              </a:cxn>
              <a:cxn ang="0">
                <a:pos x="56191221" y="66532125"/>
              </a:cxn>
              <a:cxn ang="0">
                <a:pos x="30503987" y="66532125"/>
              </a:cxn>
              <a:cxn ang="0">
                <a:pos x="0" y="66532125"/>
              </a:cxn>
              <a:cxn ang="0">
                <a:pos x="0" y="35483800"/>
              </a:cxn>
              <a:cxn ang="0">
                <a:pos x="30503987" y="35483800"/>
              </a:cxn>
              <a:cxn ang="0">
                <a:pos x="61409000" y="30645100"/>
              </a:cxn>
              <a:cxn ang="0">
                <a:pos x="91912353" y="25403175"/>
              </a:cxn>
              <a:cxn ang="0">
                <a:pos x="127634118" y="20161250"/>
              </a:cxn>
              <a:cxn ang="0">
                <a:pos x="142885795" y="15322550"/>
              </a:cxn>
              <a:cxn ang="0">
                <a:pos x="158137471" y="10080625"/>
              </a:cxn>
              <a:cxn ang="0">
                <a:pos x="168573029" y="4838700"/>
              </a:cxn>
              <a:cxn ang="0">
                <a:pos x="178606926" y="4838700"/>
              </a:cxn>
              <a:cxn ang="0">
                <a:pos x="189042484" y="0"/>
              </a:cxn>
              <a:cxn ang="0">
                <a:pos x="199076382" y="0"/>
              </a:cxn>
              <a:cxn ang="0">
                <a:pos x="204294161" y="0"/>
              </a:cxn>
              <a:cxn ang="0">
                <a:pos x="209110913" y="0"/>
              </a:cxn>
              <a:cxn ang="0">
                <a:pos x="219546471" y="0"/>
              </a:cxn>
              <a:cxn ang="0">
                <a:pos x="229580368" y="4838700"/>
              </a:cxn>
              <a:cxn ang="0">
                <a:pos x="240015926" y="10080625"/>
              </a:cxn>
              <a:cxn ang="0">
                <a:pos x="250049824" y="20161250"/>
              </a:cxn>
              <a:cxn ang="0">
                <a:pos x="250049824" y="25403175"/>
              </a:cxn>
              <a:cxn ang="0">
                <a:pos x="255267603" y="25403175"/>
              </a:cxn>
              <a:cxn ang="0">
                <a:pos x="260485381" y="30645100"/>
              </a:cxn>
              <a:cxn ang="0">
                <a:pos x="260485381" y="35483800"/>
              </a:cxn>
              <a:cxn ang="0">
                <a:pos x="255267603" y="40725725"/>
              </a:cxn>
            </a:cxnLst>
            <a:rect l="txL" t="txT" r="txR" b="txB"/>
            <a:pathLst>
              <a:path w="649" h="165">
                <a:moveTo>
                  <a:pt x="636" y="101"/>
                </a:moveTo>
                <a:lnTo>
                  <a:pt x="636" y="101"/>
                </a:lnTo>
                <a:lnTo>
                  <a:pt x="623" y="114"/>
                </a:lnTo>
                <a:lnTo>
                  <a:pt x="611" y="114"/>
                </a:lnTo>
                <a:lnTo>
                  <a:pt x="585" y="114"/>
                </a:lnTo>
                <a:lnTo>
                  <a:pt x="560" y="127"/>
                </a:lnTo>
                <a:lnTo>
                  <a:pt x="534" y="127"/>
                </a:lnTo>
                <a:lnTo>
                  <a:pt x="496" y="127"/>
                </a:lnTo>
                <a:lnTo>
                  <a:pt x="458" y="139"/>
                </a:lnTo>
                <a:lnTo>
                  <a:pt x="420" y="139"/>
                </a:lnTo>
                <a:lnTo>
                  <a:pt x="369" y="139"/>
                </a:lnTo>
                <a:lnTo>
                  <a:pt x="318" y="152"/>
                </a:lnTo>
                <a:lnTo>
                  <a:pt x="267" y="152"/>
                </a:lnTo>
                <a:lnTo>
                  <a:pt x="203" y="152"/>
                </a:lnTo>
                <a:lnTo>
                  <a:pt x="140" y="165"/>
                </a:lnTo>
                <a:lnTo>
                  <a:pt x="76" y="165"/>
                </a:lnTo>
                <a:lnTo>
                  <a:pt x="0" y="165"/>
                </a:lnTo>
                <a:lnTo>
                  <a:pt x="0" y="88"/>
                </a:lnTo>
                <a:lnTo>
                  <a:pt x="76" y="88"/>
                </a:lnTo>
                <a:lnTo>
                  <a:pt x="153" y="76"/>
                </a:lnTo>
                <a:lnTo>
                  <a:pt x="229" y="63"/>
                </a:lnTo>
                <a:lnTo>
                  <a:pt x="318" y="50"/>
                </a:lnTo>
                <a:lnTo>
                  <a:pt x="356" y="38"/>
                </a:lnTo>
                <a:lnTo>
                  <a:pt x="394" y="25"/>
                </a:lnTo>
                <a:lnTo>
                  <a:pt x="420" y="12"/>
                </a:lnTo>
                <a:lnTo>
                  <a:pt x="445" y="12"/>
                </a:lnTo>
                <a:lnTo>
                  <a:pt x="471" y="0"/>
                </a:lnTo>
                <a:lnTo>
                  <a:pt x="496" y="0"/>
                </a:lnTo>
                <a:lnTo>
                  <a:pt x="509" y="0"/>
                </a:lnTo>
                <a:lnTo>
                  <a:pt x="521" y="0"/>
                </a:lnTo>
                <a:lnTo>
                  <a:pt x="547" y="0"/>
                </a:lnTo>
                <a:lnTo>
                  <a:pt x="572" y="12"/>
                </a:lnTo>
                <a:lnTo>
                  <a:pt x="598" y="25"/>
                </a:lnTo>
                <a:lnTo>
                  <a:pt x="623" y="50"/>
                </a:lnTo>
                <a:lnTo>
                  <a:pt x="623" y="63"/>
                </a:lnTo>
                <a:lnTo>
                  <a:pt x="636" y="63"/>
                </a:lnTo>
                <a:lnTo>
                  <a:pt x="649" y="76"/>
                </a:lnTo>
                <a:lnTo>
                  <a:pt x="649" y="88"/>
                </a:lnTo>
                <a:lnTo>
                  <a:pt x="636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11" name="Freeform 63"/>
          <p:cNvSpPr/>
          <p:nvPr/>
        </p:nvSpPr>
        <p:spPr>
          <a:xfrm>
            <a:off x="5083810" y="1897380"/>
            <a:ext cx="193675" cy="136525"/>
          </a:xfrm>
          <a:custGeom>
            <a:avLst/>
            <a:gdLst>
              <a:gd name="txL" fmla="*/ 0 w 305"/>
              <a:gd name="txT" fmla="*/ 0 h 215"/>
              <a:gd name="txR" fmla="*/ 305 w 305"/>
              <a:gd name="txB" fmla="*/ 215 h 215"/>
            </a:gdLst>
            <a:ahLst/>
            <a:cxnLst>
              <a:cxn ang="0">
                <a:pos x="0" y="10080625"/>
              </a:cxn>
              <a:cxn ang="0">
                <a:pos x="0" y="10080625"/>
              </a:cxn>
              <a:cxn ang="0">
                <a:pos x="5241925" y="5241925"/>
              </a:cxn>
              <a:cxn ang="0">
                <a:pos x="10080625" y="5241925"/>
              </a:cxn>
              <a:cxn ang="0">
                <a:pos x="15322550" y="5241925"/>
              </a:cxn>
              <a:cxn ang="0">
                <a:pos x="20564475" y="5241925"/>
              </a:cxn>
              <a:cxn ang="0">
                <a:pos x="25403175" y="0"/>
              </a:cxn>
              <a:cxn ang="0">
                <a:pos x="35887025" y="0"/>
              </a:cxn>
              <a:cxn ang="0">
                <a:pos x="51209575" y="5241925"/>
              </a:cxn>
              <a:cxn ang="0">
                <a:pos x="66532125" y="5241925"/>
              </a:cxn>
              <a:cxn ang="0">
                <a:pos x="81854675" y="10080625"/>
              </a:cxn>
              <a:cxn ang="0">
                <a:pos x="97580450" y="20564475"/>
              </a:cxn>
              <a:cxn ang="0">
                <a:pos x="107661075" y="30645100"/>
              </a:cxn>
              <a:cxn ang="0">
                <a:pos x="112903000" y="40725725"/>
              </a:cxn>
              <a:cxn ang="0">
                <a:pos x="117741700" y="51209575"/>
              </a:cxn>
              <a:cxn ang="0">
                <a:pos x="122983625" y="61290200"/>
              </a:cxn>
              <a:cxn ang="0">
                <a:pos x="117741700" y="71370825"/>
              </a:cxn>
              <a:cxn ang="0">
                <a:pos x="117741700" y="81854675"/>
              </a:cxn>
              <a:cxn ang="0">
                <a:pos x="112903000" y="86693375"/>
              </a:cxn>
              <a:cxn ang="0">
                <a:pos x="102419150" y="86693375"/>
              </a:cxn>
              <a:cxn ang="0">
                <a:pos x="97580450" y="86693375"/>
              </a:cxn>
              <a:cxn ang="0">
                <a:pos x="92338525" y="86693375"/>
              </a:cxn>
              <a:cxn ang="0">
                <a:pos x="87096600" y="81854675"/>
              </a:cxn>
              <a:cxn ang="0">
                <a:pos x="77015975" y="76612750"/>
              </a:cxn>
              <a:cxn ang="0">
                <a:pos x="71774050" y="71370825"/>
              </a:cxn>
              <a:cxn ang="0">
                <a:pos x="61693425" y="66532125"/>
              </a:cxn>
              <a:cxn ang="0">
                <a:pos x="51209575" y="61290200"/>
              </a:cxn>
              <a:cxn ang="0">
                <a:pos x="45967650" y="51209575"/>
              </a:cxn>
              <a:cxn ang="0">
                <a:pos x="30645100" y="45967650"/>
              </a:cxn>
              <a:cxn ang="0">
                <a:pos x="25403175" y="35887025"/>
              </a:cxn>
              <a:cxn ang="0">
                <a:pos x="15322550" y="30645100"/>
              </a:cxn>
              <a:cxn ang="0">
                <a:pos x="10080625" y="25403175"/>
              </a:cxn>
              <a:cxn ang="0">
                <a:pos x="5241925" y="20564475"/>
              </a:cxn>
              <a:cxn ang="0">
                <a:pos x="0" y="15322550"/>
              </a:cxn>
              <a:cxn ang="0">
                <a:pos x="0" y="10080625"/>
              </a:cxn>
            </a:cxnLst>
            <a:rect l="txL" t="txT" r="txR" b="txB"/>
            <a:pathLst>
              <a:path w="305" h="215">
                <a:moveTo>
                  <a:pt x="0" y="25"/>
                </a:moveTo>
                <a:lnTo>
                  <a:pt x="0" y="25"/>
                </a:lnTo>
                <a:lnTo>
                  <a:pt x="13" y="13"/>
                </a:lnTo>
                <a:lnTo>
                  <a:pt x="25" y="13"/>
                </a:lnTo>
                <a:lnTo>
                  <a:pt x="38" y="13"/>
                </a:lnTo>
                <a:lnTo>
                  <a:pt x="51" y="13"/>
                </a:lnTo>
                <a:lnTo>
                  <a:pt x="63" y="0"/>
                </a:lnTo>
                <a:lnTo>
                  <a:pt x="89" y="0"/>
                </a:lnTo>
                <a:lnTo>
                  <a:pt x="127" y="13"/>
                </a:lnTo>
                <a:lnTo>
                  <a:pt x="165" y="13"/>
                </a:lnTo>
                <a:lnTo>
                  <a:pt x="203" y="25"/>
                </a:lnTo>
                <a:lnTo>
                  <a:pt x="242" y="51"/>
                </a:lnTo>
                <a:lnTo>
                  <a:pt x="267" y="76"/>
                </a:lnTo>
                <a:lnTo>
                  <a:pt x="280" y="101"/>
                </a:lnTo>
                <a:lnTo>
                  <a:pt x="292" y="127"/>
                </a:lnTo>
                <a:lnTo>
                  <a:pt x="305" y="152"/>
                </a:lnTo>
                <a:lnTo>
                  <a:pt x="292" y="177"/>
                </a:lnTo>
                <a:lnTo>
                  <a:pt x="292" y="203"/>
                </a:lnTo>
                <a:lnTo>
                  <a:pt x="280" y="215"/>
                </a:lnTo>
                <a:lnTo>
                  <a:pt x="254" y="215"/>
                </a:lnTo>
                <a:lnTo>
                  <a:pt x="242" y="215"/>
                </a:lnTo>
                <a:lnTo>
                  <a:pt x="229" y="215"/>
                </a:lnTo>
                <a:lnTo>
                  <a:pt x="216" y="203"/>
                </a:lnTo>
                <a:lnTo>
                  <a:pt x="191" y="190"/>
                </a:lnTo>
                <a:lnTo>
                  <a:pt x="178" y="177"/>
                </a:lnTo>
                <a:lnTo>
                  <a:pt x="153" y="165"/>
                </a:lnTo>
                <a:lnTo>
                  <a:pt x="127" y="152"/>
                </a:lnTo>
                <a:lnTo>
                  <a:pt x="114" y="127"/>
                </a:lnTo>
                <a:lnTo>
                  <a:pt x="76" y="114"/>
                </a:lnTo>
                <a:lnTo>
                  <a:pt x="63" y="89"/>
                </a:lnTo>
                <a:lnTo>
                  <a:pt x="38" y="76"/>
                </a:lnTo>
                <a:lnTo>
                  <a:pt x="25" y="63"/>
                </a:lnTo>
                <a:lnTo>
                  <a:pt x="13" y="51"/>
                </a:lnTo>
                <a:lnTo>
                  <a:pt x="0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7" name="Freeform 49"/>
          <p:cNvSpPr/>
          <p:nvPr/>
        </p:nvSpPr>
        <p:spPr>
          <a:xfrm>
            <a:off x="4582160" y="2195830"/>
            <a:ext cx="630238" cy="949325"/>
          </a:xfrm>
          <a:custGeom>
            <a:avLst/>
            <a:gdLst>
              <a:gd name="txL" fmla="*/ 0 w 992"/>
              <a:gd name="txT" fmla="*/ 0 h 1495"/>
              <a:gd name="txR" fmla="*/ 992 w 992"/>
              <a:gd name="txB" fmla="*/ 1495 h 1495"/>
            </a:gdLst>
            <a:ahLst/>
            <a:cxnLst>
              <a:cxn ang="0">
                <a:pos x="56508588" y="577418200"/>
              </a:cxn>
              <a:cxn ang="0">
                <a:pos x="30675818" y="592740750"/>
              </a:cxn>
              <a:cxn ang="0">
                <a:pos x="15337909" y="597579450"/>
              </a:cxn>
              <a:cxn ang="0">
                <a:pos x="5247113" y="602821375"/>
              </a:cxn>
              <a:cxn ang="0">
                <a:pos x="0" y="592740750"/>
              </a:cxn>
              <a:cxn ang="0">
                <a:pos x="10494225" y="582256900"/>
              </a:cxn>
              <a:cxn ang="0">
                <a:pos x="25832769" y="566934350"/>
              </a:cxn>
              <a:cxn ang="0">
                <a:pos x="51261475" y="551611800"/>
              </a:cxn>
              <a:cxn ang="0">
                <a:pos x="77093609" y="526208625"/>
              </a:cxn>
              <a:cxn ang="0">
                <a:pos x="107770063" y="495563525"/>
              </a:cxn>
              <a:cxn ang="0">
                <a:pos x="143692993" y="459676500"/>
              </a:cxn>
              <a:cxn ang="0">
                <a:pos x="179616559" y="413708850"/>
              </a:cxn>
              <a:cxn ang="0">
                <a:pos x="215539490" y="362499275"/>
              </a:cxn>
              <a:cxn ang="0">
                <a:pos x="246619372" y="316531625"/>
              </a:cxn>
              <a:cxn ang="0">
                <a:pos x="272048078" y="265725275"/>
              </a:cxn>
              <a:cxn ang="0">
                <a:pos x="292633099" y="214515700"/>
              </a:cxn>
              <a:cxn ang="0">
                <a:pos x="313218756" y="163306125"/>
              </a:cxn>
              <a:cxn ang="0">
                <a:pos x="323712981" y="122580400"/>
              </a:cxn>
              <a:cxn ang="0">
                <a:pos x="328556665" y="86693375"/>
              </a:cxn>
              <a:cxn ang="0">
                <a:pos x="328556665" y="56048275"/>
              </a:cxn>
              <a:cxn ang="0">
                <a:pos x="328556665" y="35483800"/>
              </a:cxn>
              <a:cxn ang="0">
                <a:pos x="328556665" y="20161250"/>
              </a:cxn>
              <a:cxn ang="0">
                <a:pos x="328556665" y="10080625"/>
              </a:cxn>
              <a:cxn ang="0">
                <a:pos x="333803778" y="0"/>
              </a:cxn>
              <a:cxn ang="0">
                <a:pos x="343894574" y="0"/>
              </a:cxn>
              <a:cxn ang="0">
                <a:pos x="359636547" y="0"/>
              </a:cxn>
              <a:cxn ang="0">
                <a:pos x="385065253" y="4838700"/>
              </a:cxn>
              <a:cxn ang="0">
                <a:pos x="395559478" y="40725725"/>
              </a:cxn>
              <a:cxn ang="0">
                <a:pos x="385065253" y="107257850"/>
              </a:cxn>
              <a:cxn ang="0">
                <a:pos x="369727344" y="168548050"/>
              </a:cxn>
              <a:cxn ang="0">
                <a:pos x="349141687" y="224596325"/>
              </a:cxn>
              <a:cxn ang="0">
                <a:pos x="323712981" y="281047825"/>
              </a:cxn>
              <a:cxn ang="0">
                <a:pos x="282542303" y="357660575"/>
              </a:cxn>
              <a:cxn ang="0">
                <a:pos x="215539490" y="444353950"/>
              </a:cxn>
              <a:cxn ang="0">
                <a:pos x="179616559" y="485079675"/>
              </a:cxn>
              <a:cxn ang="0">
                <a:pos x="143692993" y="516128000"/>
              </a:cxn>
              <a:cxn ang="0">
                <a:pos x="107770063" y="546773100"/>
              </a:cxn>
              <a:cxn ang="0">
                <a:pos x="77093609" y="566934350"/>
              </a:cxn>
            </a:cxnLst>
            <a:rect l="txL" t="txT" r="txR" b="txB"/>
            <a:pathLst>
              <a:path w="992" h="1495">
                <a:moveTo>
                  <a:pt x="191" y="1406"/>
                </a:moveTo>
                <a:lnTo>
                  <a:pt x="140" y="1432"/>
                </a:lnTo>
                <a:lnTo>
                  <a:pt x="115" y="1457"/>
                </a:lnTo>
                <a:lnTo>
                  <a:pt x="76" y="1470"/>
                </a:lnTo>
                <a:lnTo>
                  <a:pt x="51" y="1482"/>
                </a:lnTo>
                <a:lnTo>
                  <a:pt x="38" y="1482"/>
                </a:lnTo>
                <a:lnTo>
                  <a:pt x="26" y="1495"/>
                </a:lnTo>
                <a:lnTo>
                  <a:pt x="13" y="1495"/>
                </a:lnTo>
                <a:lnTo>
                  <a:pt x="0" y="1482"/>
                </a:lnTo>
                <a:lnTo>
                  <a:pt x="0" y="1470"/>
                </a:lnTo>
                <a:lnTo>
                  <a:pt x="13" y="1457"/>
                </a:lnTo>
                <a:lnTo>
                  <a:pt x="26" y="1444"/>
                </a:lnTo>
                <a:lnTo>
                  <a:pt x="51" y="1432"/>
                </a:lnTo>
                <a:lnTo>
                  <a:pt x="64" y="1406"/>
                </a:lnTo>
                <a:lnTo>
                  <a:pt x="102" y="1381"/>
                </a:lnTo>
                <a:lnTo>
                  <a:pt x="127" y="1368"/>
                </a:lnTo>
                <a:lnTo>
                  <a:pt x="165" y="1330"/>
                </a:lnTo>
                <a:lnTo>
                  <a:pt x="191" y="1305"/>
                </a:lnTo>
                <a:lnTo>
                  <a:pt x="229" y="1267"/>
                </a:lnTo>
                <a:lnTo>
                  <a:pt x="267" y="1229"/>
                </a:lnTo>
                <a:lnTo>
                  <a:pt x="318" y="1178"/>
                </a:lnTo>
                <a:lnTo>
                  <a:pt x="356" y="1140"/>
                </a:lnTo>
                <a:lnTo>
                  <a:pt x="394" y="1077"/>
                </a:lnTo>
                <a:lnTo>
                  <a:pt x="445" y="1026"/>
                </a:lnTo>
                <a:lnTo>
                  <a:pt x="496" y="963"/>
                </a:lnTo>
                <a:lnTo>
                  <a:pt x="534" y="899"/>
                </a:lnTo>
                <a:lnTo>
                  <a:pt x="573" y="836"/>
                </a:lnTo>
                <a:lnTo>
                  <a:pt x="611" y="785"/>
                </a:lnTo>
                <a:lnTo>
                  <a:pt x="636" y="722"/>
                </a:lnTo>
                <a:lnTo>
                  <a:pt x="674" y="659"/>
                </a:lnTo>
                <a:lnTo>
                  <a:pt x="700" y="595"/>
                </a:lnTo>
                <a:lnTo>
                  <a:pt x="725" y="532"/>
                </a:lnTo>
                <a:lnTo>
                  <a:pt x="751" y="469"/>
                </a:lnTo>
                <a:lnTo>
                  <a:pt x="776" y="405"/>
                </a:lnTo>
                <a:lnTo>
                  <a:pt x="789" y="355"/>
                </a:lnTo>
                <a:lnTo>
                  <a:pt x="802" y="304"/>
                </a:lnTo>
                <a:lnTo>
                  <a:pt x="814" y="253"/>
                </a:lnTo>
                <a:lnTo>
                  <a:pt x="814" y="215"/>
                </a:lnTo>
                <a:lnTo>
                  <a:pt x="827" y="177"/>
                </a:lnTo>
                <a:lnTo>
                  <a:pt x="814" y="139"/>
                </a:lnTo>
                <a:lnTo>
                  <a:pt x="814" y="114"/>
                </a:lnTo>
                <a:lnTo>
                  <a:pt x="814" y="88"/>
                </a:lnTo>
                <a:lnTo>
                  <a:pt x="814" y="76"/>
                </a:lnTo>
                <a:lnTo>
                  <a:pt x="814" y="50"/>
                </a:lnTo>
                <a:lnTo>
                  <a:pt x="814" y="38"/>
                </a:lnTo>
                <a:lnTo>
                  <a:pt x="814" y="25"/>
                </a:lnTo>
                <a:lnTo>
                  <a:pt x="814" y="12"/>
                </a:lnTo>
                <a:lnTo>
                  <a:pt x="827" y="0"/>
                </a:lnTo>
                <a:lnTo>
                  <a:pt x="840" y="0"/>
                </a:lnTo>
                <a:lnTo>
                  <a:pt x="852" y="0"/>
                </a:lnTo>
                <a:lnTo>
                  <a:pt x="865" y="0"/>
                </a:lnTo>
                <a:lnTo>
                  <a:pt x="891" y="0"/>
                </a:lnTo>
                <a:lnTo>
                  <a:pt x="916" y="12"/>
                </a:lnTo>
                <a:lnTo>
                  <a:pt x="954" y="12"/>
                </a:lnTo>
                <a:lnTo>
                  <a:pt x="992" y="25"/>
                </a:lnTo>
                <a:lnTo>
                  <a:pt x="980" y="101"/>
                </a:lnTo>
                <a:lnTo>
                  <a:pt x="967" y="190"/>
                </a:lnTo>
                <a:lnTo>
                  <a:pt x="954" y="266"/>
                </a:lnTo>
                <a:lnTo>
                  <a:pt x="942" y="342"/>
                </a:lnTo>
                <a:lnTo>
                  <a:pt x="916" y="418"/>
                </a:lnTo>
                <a:lnTo>
                  <a:pt x="891" y="494"/>
                </a:lnTo>
                <a:lnTo>
                  <a:pt x="865" y="557"/>
                </a:lnTo>
                <a:lnTo>
                  <a:pt x="840" y="633"/>
                </a:lnTo>
                <a:lnTo>
                  <a:pt x="802" y="697"/>
                </a:lnTo>
                <a:lnTo>
                  <a:pt x="776" y="760"/>
                </a:lnTo>
                <a:lnTo>
                  <a:pt x="700" y="887"/>
                </a:lnTo>
                <a:lnTo>
                  <a:pt x="623" y="1001"/>
                </a:lnTo>
                <a:lnTo>
                  <a:pt x="534" y="1102"/>
                </a:lnTo>
                <a:lnTo>
                  <a:pt x="496" y="1153"/>
                </a:lnTo>
                <a:lnTo>
                  <a:pt x="445" y="1203"/>
                </a:lnTo>
                <a:lnTo>
                  <a:pt x="394" y="1242"/>
                </a:lnTo>
                <a:lnTo>
                  <a:pt x="356" y="1280"/>
                </a:lnTo>
                <a:lnTo>
                  <a:pt x="318" y="1318"/>
                </a:lnTo>
                <a:lnTo>
                  <a:pt x="267" y="1356"/>
                </a:lnTo>
                <a:lnTo>
                  <a:pt x="229" y="1381"/>
                </a:lnTo>
                <a:lnTo>
                  <a:pt x="191" y="140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0" name="Freeform 52"/>
          <p:cNvSpPr/>
          <p:nvPr/>
        </p:nvSpPr>
        <p:spPr>
          <a:xfrm>
            <a:off x="5066348" y="2605405"/>
            <a:ext cx="96837" cy="539750"/>
          </a:xfrm>
          <a:custGeom>
            <a:avLst/>
            <a:gdLst>
              <a:gd name="txL" fmla="*/ 0 w 153"/>
              <a:gd name="txT" fmla="*/ 0 h 849"/>
              <a:gd name="txR" fmla="*/ 153 w 153"/>
              <a:gd name="txB" fmla="*/ 849 h 849"/>
            </a:gdLst>
            <a:ahLst/>
            <a:cxnLst>
              <a:cxn ang="0">
                <a:pos x="40860151" y="343144950"/>
              </a:cxn>
              <a:cxn ang="0">
                <a:pos x="35652472" y="343144950"/>
              </a:cxn>
              <a:cxn ang="0">
                <a:pos x="30845433" y="337890493"/>
              </a:cxn>
              <a:cxn ang="0">
                <a:pos x="25637754" y="333040372"/>
              </a:cxn>
              <a:cxn ang="0">
                <a:pos x="15623036" y="322532095"/>
              </a:cxn>
              <a:cxn ang="0">
                <a:pos x="15623036" y="312427517"/>
              </a:cxn>
              <a:cxn ang="0">
                <a:pos x="10415357" y="302322939"/>
              </a:cxn>
              <a:cxn ang="0">
                <a:pos x="10415357" y="291814661"/>
              </a:cxn>
              <a:cxn ang="0">
                <a:pos x="10415357" y="276456263"/>
              </a:cxn>
              <a:cxn ang="0">
                <a:pos x="5207679" y="256247107"/>
              </a:cxn>
              <a:cxn ang="0">
                <a:pos x="5207679" y="235634252"/>
              </a:cxn>
              <a:cxn ang="0">
                <a:pos x="5207679" y="215021396"/>
              </a:cxn>
              <a:cxn ang="0">
                <a:pos x="10415357" y="189558420"/>
              </a:cxn>
              <a:cxn ang="0">
                <a:pos x="10415357" y="138228131"/>
              </a:cxn>
              <a:cxn ang="0">
                <a:pos x="10415357" y="92152299"/>
              </a:cxn>
              <a:cxn ang="0">
                <a:pos x="5207679" y="46075832"/>
              </a:cxn>
              <a:cxn ang="0">
                <a:pos x="0" y="0"/>
              </a:cxn>
              <a:cxn ang="0">
                <a:pos x="61290226" y="0"/>
              </a:cxn>
              <a:cxn ang="0">
                <a:pos x="61290226" y="35971890"/>
              </a:cxn>
              <a:cxn ang="0">
                <a:pos x="61290226" y="66688687"/>
              </a:cxn>
              <a:cxn ang="0">
                <a:pos x="61290226" y="97406120"/>
              </a:cxn>
              <a:cxn ang="0">
                <a:pos x="61290226" y="128123554"/>
              </a:cxn>
              <a:cxn ang="0">
                <a:pos x="61290226" y="153586530"/>
              </a:cxn>
              <a:cxn ang="0">
                <a:pos x="61290226" y="179049506"/>
              </a:cxn>
              <a:cxn ang="0">
                <a:pos x="61290226" y="199662362"/>
              </a:cxn>
              <a:cxn ang="0">
                <a:pos x="61290226" y="220275853"/>
              </a:cxn>
              <a:cxn ang="0">
                <a:pos x="61290226" y="235634252"/>
              </a:cxn>
              <a:cxn ang="0">
                <a:pos x="61290226" y="256247107"/>
              </a:cxn>
              <a:cxn ang="0">
                <a:pos x="61290226" y="266351685"/>
              </a:cxn>
              <a:cxn ang="0">
                <a:pos x="61290226" y="281710084"/>
              </a:cxn>
              <a:cxn ang="0">
                <a:pos x="61290226" y="291814661"/>
              </a:cxn>
              <a:cxn ang="0">
                <a:pos x="61290226" y="302322939"/>
              </a:cxn>
              <a:cxn ang="0">
                <a:pos x="61290226" y="307173060"/>
              </a:cxn>
              <a:cxn ang="0">
                <a:pos x="56082547" y="312427517"/>
              </a:cxn>
              <a:cxn ang="0">
                <a:pos x="56082547" y="322532095"/>
              </a:cxn>
              <a:cxn ang="0">
                <a:pos x="56082547" y="327786551"/>
              </a:cxn>
              <a:cxn ang="0">
                <a:pos x="51275508" y="333040372"/>
              </a:cxn>
              <a:cxn ang="0">
                <a:pos x="51275508" y="337890493"/>
              </a:cxn>
              <a:cxn ang="0">
                <a:pos x="46067829" y="337890493"/>
              </a:cxn>
              <a:cxn ang="0">
                <a:pos x="46067829" y="343144950"/>
              </a:cxn>
              <a:cxn ang="0">
                <a:pos x="40860151" y="343144950"/>
              </a:cxn>
            </a:cxnLst>
            <a:rect l="txL" t="txT" r="txR" b="txB"/>
            <a:pathLst>
              <a:path w="153" h="849">
                <a:moveTo>
                  <a:pt x="102" y="849"/>
                </a:moveTo>
                <a:lnTo>
                  <a:pt x="89" y="849"/>
                </a:lnTo>
                <a:lnTo>
                  <a:pt x="77" y="836"/>
                </a:lnTo>
                <a:lnTo>
                  <a:pt x="64" y="824"/>
                </a:lnTo>
                <a:lnTo>
                  <a:pt x="39" y="798"/>
                </a:lnTo>
                <a:lnTo>
                  <a:pt x="39" y="773"/>
                </a:lnTo>
                <a:lnTo>
                  <a:pt x="26" y="748"/>
                </a:lnTo>
                <a:lnTo>
                  <a:pt x="26" y="722"/>
                </a:lnTo>
                <a:lnTo>
                  <a:pt x="26" y="684"/>
                </a:lnTo>
                <a:lnTo>
                  <a:pt x="13" y="634"/>
                </a:lnTo>
                <a:lnTo>
                  <a:pt x="13" y="583"/>
                </a:lnTo>
                <a:lnTo>
                  <a:pt x="13" y="532"/>
                </a:lnTo>
                <a:lnTo>
                  <a:pt x="26" y="469"/>
                </a:lnTo>
                <a:lnTo>
                  <a:pt x="26" y="342"/>
                </a:lnTo>
                <a:lnTo>
                  <a:pt x="26" y="228"/>
                </a:lnTo>
                <a:lnTo>
                  <a:pt x="13" y="114"/>
                </a:lnTo>
                <a:lnTo>
                  <a:pt x="0" y="0"/>
                </a:lnTo>
                <a:lnTo>
                  <a:pt x="153" y="0"/>
                </a:lnTo>
                <a:lnTo>
                  <a:pt x="153" y="89"/>
                </a:lnTo>
                <a:lnTo>
                  <a:pt x="153" y="165"/>
                </a:lnTo>
                <a:lnTo>
                  <a:pt x="153" y="241"/>
                </a:lnTo>
                <a:lnTo>
                  <a:pt x="153" y="317"/>
                </a:lnTo>
                <a:lnTo>
                  <a:pt x="153" y="380"/>
                </a:lnTo>
                <a:lnTo>
                  <a:pt x="153" y="443"/>
                </a:lnTo>
                <a:lnTo>
                  <a:pt x="153" y="494"/>
                </a:lnTo>
                <a:lnTo>
                  <a:pt x="153" y="545"/>
                </a:lnTo>
                <a:lnTo>
                  <a:pt x="153" y="583"/>
                </a:lnTo>
                <a:lnTo>
                  <a:pt x="153" y="634"/>
                </a:lnTo>
                <a:lnTo>
                  <a:pt x="153" y="659"/>
                </a:lnTo>
                <a:lnTo>
                  <a:pt x="153" y="697"/>
                </a:lnTo>
                <a:lnTo>
                  <a:pt x="153" y="722"/>
                </a:lnTo>
                <a:lnTo>
                  <a:pt x="153" y="748"/>
                </a:lnTo>
                <a:lnTo>
                  <a:pt x="153" y="760"/>
                </a:lnTo>
                <a:lnTo>
                  <a:pt x="140" y="773"/>
                </a:lnTo>
                <a:lnTo>
                  <a:pt x="140" y="798"/>
                </a:lnTo>
                <a:lnTo>
                  <a:pt x="140" y="811"/>
                </a:lnTo>
                <a:lnTo>
                  <a:pt x="128" y="824"/>
                </a:lnTo>
                <a:lnTo>
                  <a:pt x="128" y="836"/>
                </a:lnTo>
                <a:lnTo>
                  <a:pt x="115" y="836"/>
                </a:lnTo>
                <a:lnTo>
                  <a:pt x="115" y="849"/>
                </a:lnTo>
                <a:lnTo>
                  <a:pt x="102" y="84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1" name="Freeform 53"/>
          <p:cNvSpPr/>
          <p:nvPr/>
        </p:nvSpPr>
        <p:spPr>
          <a:xfrm>
            <a:off x="5115560" y="2468880"/>
            <a:ext cx="1057275" cy="749300"/>
          </a:xfrm>
          <a:custGeom>
            <a:avLst/>
            <a:gdLst>
              <a:gd name="txL" fmla="*/ 0 w 1666"/>
              <a:gd name="txT" fmla="*/ 0 h 1178"/>
              <a:gd name="txR" fmla="*/ 1666 w 1666"/>
              <a:gd name="txB" fmla="*/ 1178 h 1178"/>
            </a:gdLst>
            <a:ahLst/>
            <a:cxnLst>
              <a:cxn ang="0">
                <a:pos x="553366058" y="0"/>
              </a:cxn>
              <a:cxn ang="0">
                <a:pos x="573906132" y="0"/>
              </a:cxn>
              <a:cxn ang="0">
                <a:pos x="589209965" y="10114914"/>
              </a:cxn>
              <a:cxn ang="0">
                <a:pos x="619818267" y="20229828"/>
              </a:cxn>
              <a:cxn ang="0">
                <a:pos x="645593946" y="40864201"/>
              </a:cxn>
              <a:cxn ang="0">
                <a:pos x="666134020" y="50979115"/>
              </a:cxn>
              <a:cxn ang="0">
                <a:pos x="670966642" y="66353759"/>
              </a:cxn>
              <a:cxn ang="0">
                <a:pos x="660898414" y="86988133"/>
              </a:cxn>
              <a:cxn ang="0">
                <a:pos x="650426568" y="97103046"/>
              </a:cxn>
              <a:cxn ang="0">
                <a:pos x="645593946" y="127852334"/>
              </a:cxn>
              <a:cxn ang="0">
                <a:pos x="640358340" y="169121081"/>
              </a:cxn>
              <a:cxn ang="0">
                <a:pos x="635122735" y="225359926"/>
              </a:cxn>
              <a:cxn ang="0">
                <a:pos x="625053872" y="292117595"/>
              </a:cxn>
              <a:cxn ang="0">
                <a:pos x="609750039" y="358875899"/>
              </a:cxn>
              <a:cxn ang="0">
                <a:pos x="589209965" y="409855015"/>
              </a:cxn>
              <a:cxn ang="0">
                <a:pos x="563434921" y="445864032"/>
              </a:cxn>
              <a:cxn ang="0">
                <a:pos x="542894847" y="466498405"/>
              </a:cxn>
              <a:cxn ang="0">
                <a:pos x="522355408" y="476613319"/>
              </a:cxn>
              <a:cxn ang="0">
                <a:pos x="507050940" y="471353589"/>
              </a:cxn>
              <a:cxn ang="0">
                <a:pos x="502218317" y="440604302"/>
              </a:cxn>
              <a:cxn ang="0">
                <a:pos x="491747106" y="420374474"/>
              </a:cxn>
              <a:cxn ang="0">
                <a:pos x="476442638" y="399740101"/>
              </a:cxn>
              <a:cxn ang="0">
                <a:pos x="455903199" y="384365457"/>
              </a:cxn>
              <a:cxn ang="0">
                <a:pos x="440598731" y="363731083"/>
              </a:cxn>
              <a:cxn ang="0">
                <a:pos x="440598731" y="353616169"/>
              </a:cxn>
              <a:cxn ang="0">
                <a:pos x="461138805" y="353616169"/>
              </a:cxn>
              <a:cxn ang="0">
                <a:pos x="496982712" y="358875899"/>
              </a:cxn>
              <a:cxn ang="0">
                <a:pos x="527591014" y="353616169"/>
              </a:cxn>
              <a:cxn ang="0">
                <a:pos x="538062225" y="338241526"/>
              </a:cxn>
              <a:cxn ang="0">
                <a:pos x="548130453" y="302232508"/>
              </a:cxn>
              <a:cxn ang="0">
                <a:pos x="558199315" y="245993663"/>
              </a:cxn>
              <a:cxn ang="0">
                <a:pos x="568670526" y="194610639"/>
              </a:cxn>
              <a:cxn ang="0">
                <a:pos x="568670526" y="148486707"/>
              </a:cxn>
              <a:cxn ang="0">
                <a:pos x="568670526" y="112477690"/>
              </a:cxn>
              <a:cxn ang="0">
                <a:pos x="563434921" y="86988133"/>
              </a:cxn>
              <a:cxn ang="0">
                <a:pos x="558199315" y="71613489"/>
              </a:cxn>
              <a:cxn ang="0">
                <a:pos x="538062225" y="66353759"/>
              </a:cxn>
              <a:cxn ang="0">
                <a:pos x="502218317" y="61498575"/>
              </a:cxn>
              <a:cxn ang="0">
                <a:pos x="465971427" y="66353759"/>
              </a:cxn>
              <a:cxn ang="0">
                <a:pos x="414823052" y="71613489"/>
              </a:cxn>
              <a:cxn ang="0">
                <a:pos x="333067010" y="81728403"/>
              </a:cxn>
              <a:cxn ang="0">
                <a:pos x="230367911" y="92247862"/>
              </a:cxn>
              <a:cxn ang="0">
                <a:pos x="102296116" y="112477690"/>
              </a:cxn>
              <a:cxn ang="0">
                <a:pos x="0" y="86988133"/>
              </a:cxn>
              <a:cxn ang="0">
                <a:pos x="25372696" y="86988133"/>
              </a:cxn>
              <a:cxn ang="0">
                <a:pos x="71687814" y="81728403"/>
              </a:cxn>
              <a:cxn ang="0">
                <a:pos x="133307400" y="71613489"/>
              </a:cxn>
              <a:cxn ang="0">
                <a:pos x="215063443" y="61498575"/>
              </a:cxn>
              <a:cxn ang="0">
                <a:pos x="322595799" y="50979115"/>
              </a:cxn>
              <a:cxn ang="0">
                <a:pos x="404754824" y="40864201"/>
              </a:cxn>
              <a:cxn ang="0">
                <a:pos x="450666959" y="30749287"/>
              </a:cxn>
              <a:cxn ang="0">
                <a:pos x="491747106" y="25489558"/>
              </a:cxn>
              <a:cxn ang="0">
                <a:pos x="517522151" y="20229828"/>
              </a:cxn>
              <a:cxn ang="0">
                <a:pos x="532826619" y="15374644"/>
              </a:cxn>
            </a:cxnLst>
            <a:rect l="txL" t="txT" r="txR" b="txB"/>
            <a:pathLst>
              <a:path w="1666" h="1178">
                <a:moveTo>
                  <a:pt x="1336" y="25"/>
                </a:moveTo>
                <a:lnTo>
                  <a:pt x="1348" y="12"/>
                </a:lnTo>
                <a:lnTo>
                  <a:pt x="1374" y="0"/>
                </a:lnTo>
                <a:lnTo>
                  <a:pt x="1386" y="0"/>
                </a:lnTo>
                <a:lnTo>
                  <a:pt x="1412" y="0"/>
                </a:lnTo>
                <a:lnTo>
                  <a:pt x="1425" y="0"/>
                </a:lnTo>
                <a:lnTo>
                  <a:pt x="1437" y="12"/>
                </a:lnTo>
                <a:lnTo>
                  <a:pt x="1450" y="12"/>
                </a:lnTo>
                <a:lnTo>
                  <a:pt x="1463" y="25"/>
                </a:lnTo>
                <a:lnTo>
                  <a:pt x="1488" y="25"/>
                </a:lnTo>
                <a:lnTo>
                  <a:pt x="1514" y="38"/>
                </a:lnTo>
                <a:lnTo>
                  <a:pt x="1539" y="50"/>
                </a:lnTo>
                <a:lnTo>
                  <a:pt x="1565" y="63"/>
                </a:lnTo>
                <a:lnTo>
                  <a:pt x="1590" y="76"/>
                </a:lnTo>
                <a:lnTo>
                  <a:pt x="1603" y="101"/>
                </a:lnTo>
                <a:lnTo>
                  <a:pt x="1628" y="114"/>
                </a:lnTo>
                <a:lnTo>
                  <a:pt x="1641" y="126"/>
                </a:lnTo>
                <a:lnTo>
                  <a:pt x="1654" y="126"/>
                </a:lnTo>
                <a:lnTo>
                  <a:pt x="1654" y="139"/>
                </a:lnTo>
                <a:lnTo>
                  <a:pt x="1666" y="152"/>
                </a:lnTo>
                <a:lnTo>
                  <a:pt x="1666" y="164"/>
                </a:lnTo>
                <a:lnTo>
                  <a:pt x="1654" y="190"/>
                </a:lnTo>
                <a:lnTo>
                  <a:pt x="1654" y="202"/>
                </a:lnTo>
                <a:lnTo>
                  <a:pt x="1641" y="215"/>
                </a:lnTo>
                <a:lnTo>
                  <a:pt x="1628" y="215"/>
                </a:lnTo>
                <a:lnTo>
                  <a:pt x="1628" y="228"/>
                </a:lnTo>
                <a:lnTo>
                  <a:pt x="1615" y="240"/>
                </a:lnTo>
                <a:lnTo>
                  <a:pt x="1615" y="266"/>
                </a:lnTo>
                <a:lnTo>
                  <a:pt x="1615" y="278"/>
                </a:lnTo>
                <a:lnTo>
                  <a:pt x="1603" y="316"/>
                </a:lnTo>
                <a:lnTo>
                  <a:pt x="1603" y="342"/>
                </a:lnTo>
                <a:lnTo>
                  <a:pt x="1590" y="380"/>
                </a:lnTo>
                <a:lnTo>
                  <a:pt x="1590" y="418"/>
                </a:lnTo>
                <a:lnTo>
                  <a:pt x="1590" y="456"/>
                </a:lnTo>
                <a:lnTo>
                  <a:pt x="1577" y="506"/>
                </a:lnTo>
                <a:lnTo>
                  <a:pt x="1577" y="557"/>
                </a:lnTo>
                <a:lnTo>
                  <a:pt x="1565" y="608"/>
                </a:lnTo>
                <a:lnTo>
                  <a:pt x="1565" y="658"/>
                </a:lnTo>
                <a:lnTo>
                  <a:pt x="1552" y="722"/>
                </a:lnTo>
                <a:lnTo>
                  <a:pt x="1539" y="772"/>
                </a:lnTo>
                <a:lnTo>
                  <a:pt x="1526" y="836"/>
                </a:lnTo>
                <a:lnTo>
                  <a:pt x="1514" y="887"/>
                </a:lnTo>
                <a:lnTo>
                  <a:pt x="1501" y="937"/>
                </a:lnTo>
                <a:lnTo>
                  <a:pt x="1476" y="975"/>
                </a:lnTo>
                <a:lnTo>
                  <a:pt x="1463" y="1013"/>
                </a:lnTo>
                <a:lnTo>
                  <a:pt x="1450" y="1051"/>
                </a:lnTo>
                <a:lnTo>
                  <a:pt x="1425" y="1077"/>
                </a:lnTo>
                <a:lnTo>
                  <a:pt x="1399" y="1102"/>
                </a:lnTo>
                <a:lnTo>
                  <a:pt x="1386" y="1115"/>
                </a:lnTo>
                <a:lnTo>
                  <a:pt x="1361" y="1140"/>
                </a:lnTo>
                <a:lnTo>
                  <a:pt x="1348" y="1153"/>
                </a:lnTo>
                <a:lnTo>
                  <a:pt x="1323" y="1165"/>
                </a:lnTo>
                <a:lnTo>
                  <a:pt x="1310" y="1165"/>
                </a:lnTo>
                <a:lnTo>
                  <a:pt x="1297" y="1178"/>
                </a:lnTo>
                <a:lnTo>
                  <a:pt x="1285" y="1178"/>
                </a:lnTo>
                <a:lnTo>
                  <a:pt x="1259" y="1178"/>
                </a:lnTo>
                <a:lnTo>
                  <a:pt x="1259" y="1165"/>
                </a:lnTo>
                <a:lnTo>
                  <a:pt x="1247" y="1140"/>
                </a:lnTo>
                <a:lnTo>
                  <a:pt x="1247" y="1115"/>
                </a:lnTo>
                <a:lnTo>
                  <a:pt x="1247" y="1089"/>
                </a:lnTo>
                <a:lnTo>
                  <a:pt x="1247" y="1077"/>
                </a:lnTo>
                <a:lnTo>
                  <a:pt x="1234" y="1051"/>
                </a:lnTo>
                <a:lnTo>
                  <a:pt x="1221" y="1039"/>
                </a:lnTo>
                <a:lnTo>
                  <a:pt x="1221" y="1026"/>
                </a:lnTo>
                <a:lnTo>
                  <a:pt x="1208" y="1001"/>
                </a:lnTo>
                <a:lnTo>
                  <a:pt x="1183" y="988"/>
                </a:lnTo>
                <a:lnTo>
                  <a:pt x="1170" y="975"/>
                </a:lnTo>
                <a:lnTo>
                  <a:pt x="1145" y="963"/>
                </a:lnTo>
                <a:lnTo>
                  <a:pt x="1132" y="950"/>
                </a:lnTo>
                <a:lnTo>
                  <a:pt x="1119" y="925"/>
                </a:lnTo>
                <a:lnTo>
                  <a:pt x="1107" y="912"/>
                </a:lnTo>
                <a:lnTo>
                  <a:pt x="1094" y="899"/>
                </a:lnTo>
                <a:lnTo>
                  <a:pt x="1094" y="887"/>
                </a:lnTo>
                <a:lnTo>
                  <a:pt x="1081" y="874"/>
                </a:lnTo>
                <a:lnTo>
                  <a:pt x="1094" y="874"/>
                </a:lnTo>
                <a:lnTo>
                  <a:pt x="1107" y="861"/>
                </a:lnTo>
                <a:lnTo>
                  <a:pt x="1132" y="861"/>
                </a:lnTo>
                <a:lnTo>
                  <a:pt x="1145" y="874"/>
                </a:lnTo>
                <a:lnTo>
                  <a:pt x="1170" y="874"/>
                </a:lnTo>
                <a:lnTo>
                  <a:pt x="1183" y="874"/>
                </a:lnTo>
                <a:lnTo>
                  <a:pt x="1234" y="887"/>
                </a:lnTo>
                <a:lnTo>
                  <a:pt x="1259" y="887"/>
                </a:lnTo>
                <a:lnTo>
                  <a:pt x="1297" y="887"/>
                </a:lnTo>
                <a:lnTo>
                  <a:pt x="1310" y="874"/>
                </a:lnTo>
                <a:lnTo>
                  <a:pt x="1323" y="874"/>
                </a:lnTo>
                <a:lnTo>
                  <a:pt x="1323" y="861"/>
                </a:lnTo>
                <a:lnTo>
                  <a:pt x="1336" y="836"/>
                </a:lnTo>
                <a:lnTo>
                  <a:pt x="1336" y="811"/>
                </a:lnTo>
                <a:lnTo>
                  <a:pt x="1348" y="785"/>
                </a:lnTo>
                <a:lnTo>
                  <a:pt x="1361" y="747"/>
                </a:lnTo>
                <a:lnTo>
                  <a:pt x="1374" y="709"/>
                </a:lnTo>
                <a:lnTo>
                  <a:pt x="1386" y="658"/>
                </a:lnTo>
                <a:lnTo>
                  <a:pt x="1386" y="608"/>
                </a:lnTo>
                <a:lnTo>
                  <a:pt x="1399" y="570"/>
                </a:lnTo>
                <a:lnTo>
                  <a:pt x="1399" y="519"/>
                </a:lnTo>
                <a:lnTo>
                  <a:pt x="1412" y="481"/>
                </a:lnTo>
                <a:lnTo>
                  <a:pt x="1412" y="430"/>
                </a:lnTo>
                <a:lnTo>
                  <a:pt x="1412" y="405"/>
                </a:lnTo>
                <a:lnTo>
                  <a:pt x="1412" y="367"/>
                </a:lnTo>
                <a:lnTo>
                  <a:pt x="1412" y="329"/>
                </a:lnTo>
                <a:lnTo>
                  <a:pt x="1412" y="304"/>
                </a:lnTo>
                <a:lnTo>
                  <a:pt x="1412" y="278"/>
                </a:lnTo>
                <a:lnTo>
                  <a:pt x="1412" y="253"/>
                </a:lnTo>
                <a:lnTo>
                  <a:pt x="1412" y="240"/>
                </a:lnTo>
                <a:lnTo>
                  <a:pt x="1399" y="215"/>
                </a:lnTo>
                <a:lnTo>
                  <a:pt x="1399" y="202"/>
                </a:lnTo>
                <a:lnTo>
                  <a:pt x="1399" y="190"/>
                </a:lnTo>
                <a:lnTo>
                  <a:pt x="1386" y="177"/>
                </a:lnTo>
                <a:lnTo>
                  <a:pt x="1374" y="164"/>
                </a:lnTo>
                <a:lnTo>
                  <a:pt x="1348" y="164"/>
                </a:lnTo>
                <a:lnTo>
                  <a:pt x="1336" y="164"/>
                </a:lnTo>
                <a:lnTo>
                  <a:pt x="1310" y="152"/>
                </a:lnTo>
                <a:lnTo>
                  <a:pt x="1285" y="152"/>
                </a:lnTo>
                <a:lnTo>
                  <a:pt x="1247" y="152"/>
                </a:lnTo>
                <a:lnTo>
                  <a:pt x="1208" y="152"/>
                </a:lnTo>
                <a:lnTo>
                  <a:pt x="1183" y="152"/>
                </a:lnTo>
                <a:lnTo>
                  <a:pt x="1157" y="164"/>
                </a:lnTo>
                <a:lnTo>
                  <a:pt x="1119" y="164"/>
                </a:lnTo>
                <a:lnTo>
                  <a:pt x="1081" y="164"/>
                </a:lnTo>
                <a:lnTo>
                  <a:pt x="1030" y="177"/>
                </a:lnTo>
                <a:lnTo>
                  <a:pt x="967" y="177"/>
                </a:lnTo>
                <a:lnTo>
                  <a:pt x="903" y="190"/>
                </a:lnTo>
                <a:lnTo>
                  <a:pt x="827" y="202"/>
                </a:lnTo>
                <a:lnTo>
                  <a:pt x="750" y="202"/>
                </a:lnTo>
                <a:lnTo>
                  <a:pt x="661" y="215"/>
                </a:lnTo>
                <a:lnTo>
                  <a:pt x="572" y="228"/>
                </a:lnTo>
                <a:lnTo>
                  <a:pt x="470" y="240"/>
                </a:lnTo>
                <a:lnTo>
                  <a:pt x="369" y="266"/>
                </a:lnTo>
                <a:lnTo>
                  <a:pt x="254" y="278"/>
                </a:lnTo>
                <a:lnTo>
                  <a:pt x="127" y="291"/>
                </a:lnTo>
                <a:lnTo>
                  <a:pt x="0" y="316"/>
                </a:lnTo>
                <a:lnTo>
                  <a:pt x="0" y="215"/>
                </a:lnTo>
                <a:lnTo>
                  <a:pt x="12" y="215"/>
                </a:lnTo>
                <a:lnTo>
                  <a:pt x="38" y="215"/>
                </a:lnTo>
                <a:lnTo>
                  <a:pt x="63" y="215"/>
                </a:lnTo>
                <a:lnTo>
                  <a:pt x="89" y="215"/>
                </a:lnTo>
                <a:lnTo>
                  <a:pt x="127" y="202"/>
                </a:lnTo>
                <a:lnTo>
                  <a:pt x="178" y="202"/>
                </a:lnTo>
                <a:lnTo>
                  <a:pt x="216" y="190"/>
                </a:lnTo>
                <a:lnTo>
                  <a:pt x="267" y="190"/>
                </a:lnTo>
                <a:lnTo>
                  <a:pt x="331" y="177"/>
                </a:lnTo>
                <a:lnTo>
                  <a:pt x="394" y="164"/>
                </a:lnTo>
                <a:lnTo>
                  <a:pt x="458" y="164"/>
                </a:lnTo>
                <a:lnTo>
                  <a:pt x="534" y="152"/>
                </a:lnTo>
                <a:lnTo>
                  <a:pt x="623" y="139"/>
                </a:lnTo>
                <a:lnTo>
                  <a:pt x="712" y="126"/>
                </a:lnTo>
                <a:lnTo>
                  <a:pt x="801" y="126"/>
                </a:lnTo>
                <a:lnTo>
                  <a:pt x="903" y="114"/>
                </a:lnTo>
                <a:lnTo>
                  <a:pt x="954" y="101"/>
                </a:lnTo>
                <a:lnTo>
                  <a:pt x="1005" y="101"/>
                </a:lnTo>
                <a:lnTo>
                  <a:pt x="1043" y="88"/>
                </a:lnTo>
                <a:lnTo>
                  <a:pt x="1081" y="88"/>
                </a:lnTo>
                <a:lnTo>
                  <a:pt x="1119" y="76"/>
                </a:lnTo>
                <a:lnTo>
                  <a:pt x="1157" y="76"/>
                </a:lnTo>
                <a:lnTo>
                  <a:pt x="1196" y="63"/>
                </a:lnTo>
                <a:lnTo>
                  <a:pt x="1221" y="63"/>
                </a:lnTo>
                <a:lnTo>
                  <a:pt x="1247" y="63"/>
                </a:lnTo>
                <a:lnTo>
                  <a:pt x="1272" y="50"/>
                </a:lnTo>
                <a:lnTo>
                  <a:pt x="1285" y="50"/>
                </a:lnTo>
                <a:lnTo>
                  <a:pt x="1297" y="50"/>
                </a:lnTo>
                <a:lnTo>
                  <a:pt x="1310" y="38"/>
                </a:lnTo>
                <a:lnTo>
                  <a:pt x="1323" y="38"/>
                </a:lnTo>
                <a:lnTo>
                  <a:pt x="1336" y="38"/>
                </a:lnTo>
                <a:lnTo>
                  <a:pt x="1336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2" name="Freeform 54"/>
          <p:cNvSpPr/>
          <p:nvPr/>
        </p:nvSpPr>
        <p:spPr>
          <a:xfrm>
            <a:off x="5350510" y="2589530"/>
            <a:ext cx="79375" cy="458788"/>
          </a:xfrm>
          <a:custGeom>
            <a:avLst/>
            <a:gdLst>
              <a:gd name="txL" fmla="*/ 0 w 127"/>
              <a:gd name="txT" fmla="*/ 0 h 722"/>
              <a:gd name="txR" fmla="*/ 127 w 127"/>
              <a:gd name="txB" fmla="*/ 722 h 722"/>
            </a:gdLst>
            <a:ahLst/>
            <a:cxnLst>
              <a:cxn ang="0">
                <a:pos x="19921875" y="291532450"/>
              </a:cxn>
              <a:cxn ang="0">
                <a:pos x="19921875" y="286283077"/>
              </a:cxn>
              <a:cxn ang="0">
                <a:pos x="14843750" y="281437843"/>
              </a:cxn>
              <a:cxn ang="0">
                <a:pos x="14843750" y="276188470"/>
              </a:cxn>
              <a:cxn ang="0">
                <a:pos x="14843750" y="266093863"/>
              </a:cxn>
              <a:cxn ang="0">
                <a:pos x="14843750" y="250750518"/>
              </a:cxn>
              <a:cxn ang="0">
                <a:pos x="9765625" y="230157164"/>
              </a:cxn>
              <a:cxn ang="0">
                <a:pos x="9765625" y="209564446"/>
              </a:cxn>
              <a:cxn ang="0">
                <a:pos x="9765625" y="184125858"/>
              </a:cxn>
              <a:cxn ang="0">
                <a:pos x="9765625" y="138094553"/>
              </a:cxn>
              <a:cxn ang="0">
                <a:pos x="4687500" y="86813873"/>
              </a:cxn>
              <a:cxn ang="0">
                <a:pos x="0" y="46031306"/>
              </a:cxn>
              <a:cxn ang="0">
                <a:pos x="0" y="0"/>
              </a:cxn>
              <a:cxn ang="0">
                <a:pos x="49609375" y="0"/>
              </a:cxn>
              <a:cxn ang="0">
                <a:pos x="49609375" y="20189214"/>
              </a:cxn>
              <a:cxn ang="0">
                <a:pos x="49609375" y="40781932"/>
              </a:cxn>
              <a:cxn ang="0">
                <a:pos x="49609375" y="56125913"/>
              </a:cxn>
              <a:cxn ang="0">
                <a:pos x="49609375" y="76719266"/>
              </a:cxn>
              <a:cxn ang="0">
                <a:pos x="49609375" y="112251825"/>
              </a:cxn>
              <a:cxn ang="0">
                <a:pos x="49609375" y="138094553"/>
              </a:cxn>
              <a:cxn ang="0">
                <a:pos x="44531250" y="168781878"/>
              </a:cxn>
              <a:cxn ang="0">
                <a:pos x="44531250" y="188971092"/>
              </a:cxn>
              <a:cxn ang="0">
                <a:pos x="44531250" y="209564446"/>
              </a:cxn>
              <a:cxn ang="0">
                <a:pos x="39453125" y="224907790"/>
              </a:cxn>
              <a:cxn ang="0">
                <a:pos x="39453125" y="240251771"/>
              </a:cxn>
              <a:cxn ang="0">
                <a:pos x="39453125" y="255595751"/>
              </a:cxn>
              <a:cxn ang="0">
                <a:pos x="34765625" y="266093863"/>
              </a:cxn>
              <a:cxn ang="0">
                <a:pos x="34765625" y="276188470"/>
              </a:cxn>
              <a:cxn ang="0">
                <a:pos x="29687500" y="281437843"/>
              </a:cxn>
              <a:cxn ang="0">
                <a:pos x="24609375" y="286283077"/>
              </a:cxn>
              <a:cxn ang="0">
                <a:pos x="24609375" y="291532450"/>
              </a:cxn>
              <a:cxn ang="0">
                <a:pos x="19921875" y="291532450"/>
              </a:cxn>
            </a:cxnLst>
            <a:rect l="txL" t="txT" r="txR" b="txB"/>
            <a:pathLst>
              <a:path w="127" h="722">
                <a:moveTo>
                  <a:pt x="51" y="722"/>
                </a:moveTo>
                <a:lnTo>
                  <a:pt x="51" y="709"/>
                </a:lnTo>
                <a:lnTo>
                  <a:pt x="38" y="697"/>
                </a:lnTo>
                <a:lnTo>
                  <a:pt x="38" y="684"/>
                </a:lnTo>
                <a:lnTo>
                  <a:pt x="38" y="659"/>
                </a:lnTo>
                <a:lnTo>
                  <a:pt x="38" y="621"/>
                </a:lnTo>
                <a:lnTo>
                  <a:pt x="25" y="570"/>
                </a:lnTo>
                <a:lnTo>
                  <a:pt x="25" y="519"/>
                </a:lnTo>
                <a:lnTo>
                  <a:pt x="25" y="456"/>
                </a:lnTo>
                <a:lnTo>
                  <a:pt x="25" y="342"/>
                </a:lnTo>
                <a:lnTo>
                  <a:pt x="12" y="215"/>
                </a:lnTo>
                <a:lnTo>
                  <a:pt x="0" y="114"/>
                </a:lnTo>
                <a:lnTo>
                  <a:pt x="0" y="0"/>
                </a:lnTo>
                <a:lnTo>
                  <a:pt x="127" y="0"/>
                </a:lnTo>
                <a:lnTo>
                  <a:pt x="127" y="50"/>
                </a:lnTo>
                <a:lnTo>
                  <a:pt x="127" y="101"/>
                </a:lnTo>
                <a:lnTo>
                  <a:pt x="127" y="139"/>
                </a:lnTo>
                <a:lnTo>
                  <a:pt x="127" y="190"/>
                </a:lnTo>
                <a:lnTo>
                  <a:pt x="127" y="278"/>
                </a:lnTo>
                <a:lnTo>
                  <a:pt x="127" y="342"/>
                </a:lnTo>
                <a:lnTo>
                  <a:pt x="114" y="418"/>
                </a:lnTo>
                <a:lnTo>
                  <a:pt x="114" y="468"/>
                </a:lnTo>
                <a:lnTo>
                  <a:pt x="114" y="519"/>
                </a:lnTo>
                <a:lnTo>
                  <a:pt x="101" y="557"/>
                </a:lnTo>
                <a:lnTo>
                  <a:pt x="101" y="595"/>
                </a:lnTo>
                <a:lnTo>
                  <a:pt x="101" y="633"/>
                </a:lnTo>
                <a:lnTo>
                  <a:pt x="89" y="659"/>
                </a:lnTo>
                <a:lnTo>
                  <a:pt x="89" y="684"/>
                </a:lnTo>
                <a:lnTo>
                  <a:pt x="76" y="697"/>
                </a:lnTo>
                <a:lnTo>
                  <a:pt x="63" y="709"/>
                </a:lnTo>
                <a:lnTo>
                  <a:pt x="63" y="722"/>
                </a:lnTo>
                <a:lnTo>
                  <a:pt x="51" y="7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3" name="Freeform 55"/>
          <p:cNvSpPr/>
          <p:nvPr/>
        </p:nvSpPr>
        <p:spPr>
          <a:xfrm>
            <a:off x="5633085" y="2549843"/>
            <a:ext cx="79375" cy="595312"/>
          </a:xfrm>
          <a:custGeom>
            <a:avLst/>
            <a:gdLst>
              <a:gd name="txL" fmla="*/ 0 w 127"/>
              <a:gd name="txT" fmla="*/ 0 h 938"/>
              <a:gd name="txR" fmla="*/ 127 w 127"/>
              <a:gd name="txB" fmla="*/ 938 h 938"/>
            </a:gdLst>
            <a:ahLst/>
            <a:cxnLst>
              <a:cxn ang="0">
                <a:pos x="29687500" y="285983950"/>
              </a:cxn>
              <a:cxn ang="0">
                <a:pos x="29687500" y="306526657"/>
              </a:cxn>
              <a:cxn ang="0">
                <a:pos x="29687500" y="326666353"/>
              </a:cxn>
              <a:cxn ang="0">
                <a:pos x="25000000" y="341972472"/>
              </a:cxn>
              <a:cxn ang="0">
                <a:pos x="19921875" y="352445013"/>
              </a:cxn>
              <a:cxn ang="0">
                <a:pos x="19921875" y="362515179"/>
              </a:cxn>
              <a:cxn ang="0">
                <a:pos x="14843750" y="372584710"/>
              </a:cxn>
              <a:cxn ang="0">
                <a:pos x="14843750" y="377821298"/>
              </a:cxn>
              <a:cxn ang="0">
                <a:pos x="9765625" y="377821298"/>
              </a:cxn>
              <a:cxn ang="0">
                <a:pos x="5078125" y="377821298"/>
              </a:cxn>
              <a:cxn ang="0">
                <a:pos x="5078125" y="372584710"/>
              </a:cxn>
              <a:cxn ang="0">
                <a:pos x="5078125" y="367751132"/>
              </a:cxn>
              <a:cxn ang="0">
                <a:pos x="5078125" y="362515179"/>
              </a:cxn>
              <a:cxn ang="0">
                <a:pos x="0" y="357278591"/>
              </a:cxn>
              <a:cxn ang="0">
                <a:pos x="0" y="347209060"/>
              </a:cxn>
              <a:cxn ang="0">
                <a:pos x="0" y="337138894"/>
              </a:cxn>
              <a:cxn ang="0">
                <a:pos x="0" y="326666353"/>
              </a:cxn>
              <a:cxn ang="0">
                <a:pos x="0" y="316596822"/>
              </a:cxn>
              <a:cxn ang="0">
                <a:pos x="0" y="301290069"/>
              </a:cxn>
              <a:cxn ang="0">
                <a:pos x="0" y="291220538"/>
              </a:cxn>
              <a:cxn ang="0">
                <a:pos x="0" y="275914419"/>
              </a:cxn>
              <a:cxn ang="0">
                <a:pos x="0" y="255371712"/>
              </a:cxn>
              <a:cxn ang="0">
                <a:pos x="0" y="240065593"/>
              </a:cxn>
              <a:cxn ang="0">
                <a:pos x="0" y="219522887"/>
              </a:cxn>
              <a:cxn ang="0">
                <a:pos x="0" y="183674061"/>
              </a:cxn>
              <a:cxn ang="0">
                <a:pos x="0" y="148228245"/>
              </a:cxn>
              <a:cxn ang="0">
                <a:pos x="0" y="117616008"/>
              </a:cxn>
              <a:cxn ang="0">
                <a:pos x="0" y="87003770"/>
              </a:cxn>
              <a:cxn ang="0">
                <a:pos x="0" y="61224475"/>
              </a:cxn>
              <a:cxn ang="0">
                <a:pos x="0" y="41084779"/>
              </a:cxn>
              <a:cxn ang="0">
                <a:pos x="0" y="20542707"/>
              </a:cxn>
              <a:cxn ang="0">
                <a:pos x="0" y="0"/>
              </a:cxn>
              <a:cxn ang="0">
                <a:pos x="49609375" y="0"/>
              </a:cxn>
              <a:cxn ang="0">
                <a:pos x="49609375" y="51154944"/>
              </a:cxn>
              <a:cxn ang="0">
                <a:pos x="44531250" y="91837348"/>
              </a:cxn>
              <a:cxn ang="0">
                <a:pos x="44531250" y="132922126"/>
              </a:cxn>
              <a:cxn ang="0">
                <a:pos x="39843750" y="173604530"/>
              </a:cxn>
              <a:cxn ang="0">
                <a:pos x="39843750" y="204216768"/>
              </a:cxn>
              <a:cxn ang="0">
                <a:pos x="34765625" y="234829006"/>
              </a:cxn>
              <a:cxn ang="0">
                <a:pos x="34765625" y="265441878"/>
              </a:cxn>
              <a:cxn ang="0">
                <a:pos x="29687500" y="285983950"/>
              </a:cxn>
            </a:cxnLst>
            <a:rect l="txL" t="txT" r="txR" b="txB"/>
            <a:pathLst>
              <a:path w="127" h="938">
                <a:moveTo>
                  <a:pt x="76" y="710"/>
                </a:moveTo>
                <a:lnTo>
                  <a:pt x="76" y="761"/>
                </a:lnTo>
                <a:lnTo>
                  <a:pt x="76" y="811"/>
                </a:lnTo>
                <a:lnTo>
                  <a:pt x="64" y="849"/>
                </a:lnTo>
                <a:lnTo>
                  <a:pt x="51" y="875"/>
                </a:lnTo>
                <a:lnTo>
                  <a:pt x="51" y="900"/>
                </a:lnTo>
                <a:lnTo>
                  <a:pt x="38" y="925"/>
                </a:lnTo>
                <a:lnTo>
                  <a:pt x="38" y="938"/>
                </a:lnTo>
                <a:lnTo>
                  <a:pt x="25" y="938"/>
                </a:lnTo>
                <a:lnTo>
                  <a:pt x="13" y="938"/>
                </a:lnTo>
                <a:lnTo>
                  <a:pt x="13" y="925"/>
                </a:lnTo>
                <a:lnTo>
                  <a:pt x="13" y="913"/>
                </a:lnTo>
                <a:lnTo>
                  <a:pt x="13" y="900"/>
                </a:lnTo>
                <a:lnTo>
                  <a:pt x="0" y="887"/>
                </a:lnTo>
                <a:lnTo>
                  <a:pt x="0" y="862"/>
                </a:lnTo>
                <a:lnTo>
                  <a:pt x="0" y="837"/>
                </a:lnTo>
                <a:lnTo>
                  <a:pt x="0" y="811"/>
                </a:lnTo>
                <a:lnTo>
                  <a:pt x="0" y="786"/>
                </a:lnTo>
                <a:lnTo>
                  <a:pt x="0" y="748"/>
                </a:lnTo>
                <a:lnTo>
                  <a:pt x="0" y="723"/>
                </a:lnTo>
                <a:lnTo>
                  <a:pt x="0" y="685"/>
                </a:lnTo>
                <a:lnTo>
                  <a:pt x="0" y="634"/>
                </a:lnTo>
                <a:lnTo>
                  <a:pt x="0" y="596"/>
                </a:lnTo>
                <a:lnTo>
                  <a:pt x="0" y="545"/>
                </a:lnTo>
                <a:lnTo>
                  <a:pt x="0" y="456"/>
                </a:lnTo>
                <a:lnTo>
                  <a:pt x="0" y="368"/>
                </a:lnTo>
                <a:lnTo>
                  <a:pt x="0" y="292"/>
                </a:lnTo>
                <a:lnTo>
                  <a:pt x="0" y="216"/>
                </a:lnTo>
                <a:lnTo>
                  <a:pt x="0" y="152"/>
                </a:lnTo>
                <a:lnTo>
                  <a:pt x="0" y="102"/>
                </a:lnTo>
                <a:lnTo>
                  <a:pt x="0" y="51"/>
                </a:lnTo>
                <a:lnTo>
                  <a:pt x="0" y="0"/>
                </a:lnTo>
                <a:lnTo>
                  <a:pt x="127" y="0"/>
                </a:lnTo>
                <a:lnTo>
                  <a:pt x="127" y="127"/>
                </a:lnTo>
                <a:lnTo>
                  <a:pt x="114" y="228"/>
                </a:lnTo>
                <a:lnTo>
                  <a:pt x="114" y="330"/>
                </a:lnTo>
                <a:lnTo>
                  <a:pt x="102" y="431"/>
                </a:lnTo>
                <a:lnTo>
                  <a:pt x="102" y="507"/>
                </a:lnTo>
                <a:lnTo>
                  <a:pt x="89" y="583"/>
                </a:lnTo>
                <a:lnTo>
                  <a:pt x="89" y="659"/>
                </a:lnTo>
                <a:lnTo>
                  <a:pt x="76" y="71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矩形 4"/>
          <p:cNvSpPr/>
          <p:nvPr/>
        </p:nvSpPr>
        <p:spPr>
          <a:xfrm>
            <a:off x="852170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篇</a:t>
            </a:r>
          </a:p>
        </p:txBody>
      </p:sp>
      <p:sp>
        <p:nvSpPr>
          <p:cNvPr id="32" name="矩形 31"/>
          <p:cNvSpPr/>
          <p:nvPr/>
        </p:nvSpPr>
        <p:spPr>
          <a:xfrm>
            <a:off x="852170" y="755015"/>
            <a:ext cx="15957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piān</a:t>
            </a:r>
          </a:p>
        </p:txBody>
      </p:sp>
      <p:pic>
        <p:nvPicPr>
          <p:cNvPr id="45093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414267" y="2994984"/>
            <a:ext cx="3521509" cy="1629897"/>
            <a:chOff x="414267" y="2994984"/>
            <a:chExt cx="3521509" cy="1629897"/>
          </a:xfrm>
        </p:grpSpPr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449146" y="299498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38513" y="3767287"/>
              <a:ext cx="349726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名篇   一篇论文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17247" y="3376613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P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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414267" y="4163216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十五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331843" y="1530201"/>
            <a:ext cx="1698625" cy="1408748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R="0" lvl="0" indent="542925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2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“户”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上边有一点、框要扁、撇稍向外展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550670"/>
            <a:ext cx="1837690" cy="130873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89034"/>
              <a:gd name="adj6" fmla="val -3832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3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下框要扁宽、里边一横两竖要小。</a:t>
            </a:r>
            <a:endParaRPr kumimoji="0" lang="zh-CN" altLang="en-US" sz="23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98030" y="2970848"/>
            <a:ext cx="1842757" cy="1241425"/>
            <a:chOff x="6397625" y="2122488"/>
            <a:chExt cx="1842757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92610" y="2291871"/>
              <a:ext cx="174777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易错提示：下框内千万不要多一横哦！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8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8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8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8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8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8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8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8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8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8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8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8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78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62438" y="1217930"/>
          <a:ext cx="2590800" cy="2279927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74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093" name="Rectangle 24"/>
          <p:cNvSpPr/>
          <p:nvPr/>
        </p:nvSpPr>
        <p:spPr>
          <a:xfrm>
            <a:off x="4840288" y="1471930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80924" name="Freeform 28"/>
          <p:cNvSpPr/>
          <p:nvPr/>
        </p:nvSpPr>
        <p:spPr>
          <a:xfrm>
            <a:off x="4897438" y="2373630"/>
            <a:ext cx="1381125" cy="225425"/>
          </a:xfrm>
          <a:custGeom>
            <a:avLst/>
            <a:gdLst>
              <a:gd name="txL" fmla="*/ 0 w 2176"/>
              <a:gd name="txT" fmla="*/ 0 h 354"/>
              <a:gd name="txR" fmla="*/ 2176 w 2176"/>
              <a:gd name="txB" fmla="*/ 354 h 354"/>
            </a:gdLst>
            <a:ahLst/>
            <a:cxnLst>
              <a:cxn ang="0">
                <a:pos x="128107595" y="138682861"/>
              </a:cxn>
              <a:cxn ang="0">
                <a:pos x="107965131" y="143549239"/>
              </a:cxn>
              <a:cxn ang="0">
                <a:pos x="92253565" y="143549239"/>
              </a:cxn>
              <a:cxn ang="0">
                <a:pos x="82182015" y="143549239"/>
              </a:cxn>
              <a:cxn ang="0">
                <a:pos x="66874123" y="143549239"/>
              </a:cxn>
              <a:cxn ang="0">
                <a:pos x="46327985" y="138682861"/>
              </a:cxn>
              <a:cxn ang="0">
                <a:pos x="20545504" y="123273725"/>
              </a:cxn>
              <a:cxn ang="0">
                <a:pos x="10473954" y="118002346"/>
              </a:cxn>
              <a:cxn ang="0">
                <a:pos x="0" y="107864589"/>
              </a:cxn>
              <a:cxn ang="0">
                <a:pos x="0" y="97321831"/>
              </a:cxn>
              <a:cxn ang="0">
                <a:pos x="10473954" y="97321831"/>
              </a:cxn>
              <a:cxn ang="0">
                <a:pos x="20545504" y="97321831"/>
              </a:cxn>
              <a:cxn ang="0">
                <a:pos x="31020093" y="97321831"/>
              </a:cxn>
              <a:cxn ang="0">
                <a:pos x="41091008" y="97321831"/>
              </a:cxn>
              <a:cxn ang="0">
                <a:pos x="61636511" y="92455453"/>
              </a:cxn>
              <a:cxn ang="0">
                <a:pos x="82182015" y="92455453"/>
              </a:cxn>
              <a:cxn ang="0">
                <a:pos x="107965131" y="87184074"/>
              </a:cxn>
              <a:cxn ang="0">
                <a:pos x="143819161" y="87184074"/>
              </a:cxn>
              <a:cxn ang="0">
                <a:pos x="179673192" y="81912058"/>
              </a:cxn>
              <a:cxn ang="0">
                <a:pos x="220361160" y="77046317"/>
              </a:cxn>
              <a:cxn ang="0">
                <a:pos x="389560397" y="56365165"/>
              </a:cxn>
              <a:cxn ang="0">
                <a:pos x="517667992" y="35684650"/>
              </a:cxn>
              <a:cxn ang="0">
                <a:pos x="574067526" y="25546893"/>
              </a:cxn>
              <a:cxn ang="0">
                <a:pos x="615158533" y="20275514"/>
              </a:cxn>
              <a:cxn ang="0">
                <a:pos x="645775587" y="15409136"/>
              </a:cxn>
              <a:cxn ang="0">
                <a:pos x="692104206" y="4866378"/>
              </a:cxn>
              <a:cxn ang="0">
                <a:pos x="733195214" y="0"/>
              </a:cxn>
              <a:cxn ang="0">
                <a:pos x="763812267" y="0"/>
              </a:cxn>
              <a:cxn ang="0">
                <a:pos x="799666297" y="4866378"/>
              </a:cxn>
              <a:cxn ang="0">
                <a:pos x="830283351" y="10137757"/>
              </a:cxn>
              <a:cxn ang="0">
                <a:pos x="845994282" y="25546893"/>
              </a:cxn>
              <a:cxn ang="0">
                <a:pos x="866137381" y="40956029"/>
              </a:cxn>
              <a:cxn ang="0">
                <a:pos x="876611335" y="56365165"/>
              </a:cxn>
              <a:cxn ang="0">
                <a:pos x="871374358" y="61637181"/>
              </a:cxn>
              <a:cxn ang="0">
                <a:pos x="866137381" y="66502922"/>
              </a:cxn>
              <a:cxn ang="0">
                <a:pos x="856065832" y="66502922"/>
              </a:cxn>
              <a:cxn ang="0">
                <a:pos x="845994282" y="71774938"/>
              </a:cxn>
              <a:cxn ang="0">
                <a:pos x="825448778" y="71774938"/>
              </a:cxn>
              <a:cxn ang="0">
                <a:pos x="804903275" y="71774938"/>
              </a:cxn>
              <a:cxn ang="0">
                <a:pos x="784357771" y="71774938"/>
              </a:cxn>
              <a:cxn ang="0">
                <a:pos x="753740718" y="71774938"/>
              </a:cxn>
              <a:cxn ang="0">
                <a:pos x="671558702" y="71774938"/>
              </a:cxn>
              <a:cxn ang="0">
                <a:pos x="543450473" y="81912058"/>
              </a:cxn>
              <a:cxn ang="0">
                <a:pos x="440722954" y="92455453"/>
              </a:cxn>
              <a:cxn ang="0">
                <a:pos x="379488847" y="102593210"/>
              </a:cxn>
              <a:cxn ang="0">
                <a:pos x="328326290" y="107864589"/>
              </a:cxn>
              <a:cxn ang="0">
                <a:pos x="281998306" y="112730967"/>
              </a:cxn>
              <a:cxn ang="0">
                <a:pos x="230835749" y="118002346"/>
              </a:cxn>
              <a:cxn ang="0">
                <a:pos x="169198603" y="128140103"/>
              </a:cxn>
            </a:cxnLst>
            <a:rect l="txL" t="txT" r="txR" b="txB"/>
            <a:pathLst>
              <a:path w="2176" h="354">
                <a:moveTo>
                  <a:pt x="344" y="342"/>
                </a:moveTo>
                <a:lnTo>
                  <a:pt x="318" y="342"/>
                </a:lnTo>
                <a:lnTo>
                  <a:pt x="293" y="342"/>
                </a:lnTo>
                <a:lnTo>
                  <a:pt x="268" y="354"/>
                </a:lnTo>
                <a:lnTo>
                  <a:pt x="242" y="354"/>
                </a:lnTo>
                <a:lnTo>
                  <a:pt x="229" y="354"/>
                </a:lnTo>
                <a:lnTo>
                  <a:pt x="217" y="354"/>
                </a:lnTo>
                <a:lnTo>
                  <a:pt x="204" y="354"/>
                </a:lnTo>
                <a:lnTo>
                  <a:pt x="191" y="354"/>
                </a:lnTo>
                <a:lnTo>
                  <a:pt x="166" y="354"/>
                </a:lnTo>
                <a:lnTo>
                  <a:pt x="140" y="354"/>
                </a:lnTo>
                <a:lnTo>
                  <a:pt x="115" y="342"/>
                </a:lnTo>
                <a:lnTo>
                  <a:pt x="77" y="316"/>
                </a:lnTo>
                <a:lnTo>
                  <a:pt x="51" y="304"/>
                </a:lnTo>
                <a:lnTo>
                  <a:pt x="39" y="304"/>
                </a:lnTo>
                <a:lnTo>
                  <a:pt x="26" y="291"/>
                </a:lnTo>
                <a:lnTo>
                  <a:pt x="13" y="278"/>
                </a:lnTo>
                <a:lnTo>
                  <a:pt x="0" y="266"/>
                </a:lnTo>
                <a:lnTo>
                  <a:pt x="0" y="253"/>
                </a:lnTo>
                <a:lnTo>
                  <a:pt x="0" y="240"/>
                </a:lnTo>
                <a:lnTo>
                  <a:pt x="13" y="240"/>
                </a:lnTo>
                <a:lnTo>
                  <a:pt x="26" y="240"/>
                </a:lnTo>
                <a:lnTo>
                  <a:pt x="39" y="240"/>
                </a:lnTo>
                <a:lnTo>
                  <a:pt x="51" y="240"/>
                </a:lnTo>
                <a:lnTo>
                  <a:pt x="64" y="240"/>
                </a:lnTo>
                <a:lnTo>
                  <a:pt x="77" y="240"/>
                </a:lnTo>
                <a:lnTo>
                  <a:pt x="89" y="240"/>
                </a:lnTo>
                <a:lnTo>
                  <a:pt x="102" y="240"/>
                </a:lnTo>
                <a:lnTo>
                  <a:pt x="128" y="228"/>
                </a:lnTo>
                <a:lnTo>
                  <a:pt x="153" y="228"/>
                </a:lnTo>
                <a:lnTo>
                  <a:pt x="178" y="228"/>
                </a:lnTo>
                <a:lnTo>
                  <a:pt x="204" y="228"/>
                </a:lnTo>
                <a:lnTo>
                  <a:pt x="242" y="228"/>
                </a:lnTo>
                <a:lnTo>
                  <a:pt x="268" y="215"/>
                </a:lnTo>
                <a:lnTo>
                  <a:pt x="306" y="215"/>
                </a:lnTo>
                <a:lnTo>
                  <a:pt x="357" y="215"/>
                </a:lnTo>
                <a:lnTo>
                  <a:pt x="395" y="202"/>
                </a:lnTo>
                <a:lnTo>
                  <a:pt x="446" y="202"/>
                </a:lnTo>
                <a:lnTo>
                  <a:pt x="497" y="202"/>
                </a:lnTo>
                <a:lnTo>
                  <a:pt x="547" y="190"/>
                </a:lnTo>
                <a:lnTo>
                  <a:pt x="764" y="164"/>
                </a:lnTo>
                <a:lnTo>
                  <a:pt x="967" y="139"/>
                </a:lnTo>
                <a:lnTo>
                  <a:pt x="1171" y="101"/>
                </a:lnTo>
                <a:lnTo>
                  <a:pt x="1285" y="88"/>
                </a:lnTo>
                <a:lnTo>
                  <a:pt x="1387" y="63"/>
                </a:lnTo>
                <a:lnTo>
                  <a:pt x="1425" y="63"/>
                </a:lnTo>
                <a:lnTo>
                  <a:pt x="1476" y="50"/>
                </a:lnTo>
                <a:lnTo>
                  <a:pt x="1527" y="50"/>
                </a:lnTo>
                <a:lnTo>
                  <a:pt x="1565" y="38"/>
                </a:lnTo>
                <a:lnTo>
                  <a:pt x="1603" y="38"/>
                </a:lnTo>
                <a:lnTo>
                  <a:pt x="1642" y="25"/>
                </a:lnTo>
                <a:lnTo>
                  <a:pt x="1718" y="12"/>
                </a:lnTo>
                <a:lnTo>
                  <a:pt x="1769" y="12"/>
                </a:lnTo>
                <a:lnTo>
                  <a:pt x="1820" y="0"/>
                </a:lnTo>
                <a:lnTo>
                  <a:pt x="1871" y="0"/>
                </a:lnTo>
                <a:lnTo>
                  <a:pt x="1896" y="0"/>
                </a:lnTo>
                <a:lnTo>
                  <a:pt x="1947" y="0"/>
                </a:lnTo>
                <a:lnTo>
                  <a:pt x="1985" y="12"/>
                </a:lnTo>
                <a:lnTo>
                  <a:pt x="2023" y="12"/>
                </a:lnTo>
                <a:lnTo>
                  <a:pt x="2061" y="25"/>
                </a:lnTo>
                <a:lnTo>
                  <a:pt x="2074" y="38"/>
                </a:lnTo>
                <a:lnTo>
                  <a:pt x="2100" y="63"/>
                </a:lnTo>
                <a:lnTo>
                  <a:pt x="2125" y="76"/>
                </a:lnTo>
                <a:lnTo>
                  <a:pt x="2150" y="101"/>
                </a:lnTo>
                <a:lnTo>
                  <a:pt x="2163" y="126"/>
                </a:lnTo>
                <a:lnTo>
                  <a:pt x="2176" y="139"/>
                </a:lnTo>
                <a:lnTo>
                  <a:pt x="2176" y="152"/>
                </a:lnTo>
                <a:lnTo>
                  <a:pt x="2163" y="152"/>
                </a:lnTo>
                <a:lnTo>
                  <a:pt x="2163" y="164"/>
                </a:lnTo>
                <a:lnTo>
                  <a:pt x="2150" y="164"/>
                </a:lnTo>
                <a:lnTo>
                  <a:pt x="2138" y="164"/>
                </a:lnTo>
                <a:lnTo>
                  <a:pt x="2125" y="164"/>
                </a:lnTo>
                <a:lnTo>
                  <a:pt x="2112" y="164"/>
                </a:lnTo>
                <a:lnTo>
                  <a:pt x="2100" y="177"/>
                </a:lnTo>
                <a:lnTo>
                  <a:pt x="2074" y="177"/>
                </a:lnTo>
                <a:lnTo>
                  <a:pt x="2049" y="177"/>
                </a:lnTo>
                <a:lnTo>
                  <a:pt x="2023" y="177"/>
                </a:lnTo>
                <a:lnTo>
                  <a:pt x="1998" y="177"/>
                </a:lnTo>
                <a:lnTo>
                  <a:pt x="1972" y="177"/>
                </a:lnTo>
                <a:lnTo>
                  <a:pt x="1947" y="177"/>
                </a:lnTo>
                <a:lnTo>
                  <a:pt x="1909" y="177"/>
                </a:lnTo>
                <a:lnTo>
                  <a:pt x="1871" y="177"/>
                </a:lnTo>
                <a:lnTo>
                  <a:pt x="1832" y="177"/>
                </a:lnTo>
                <a:lnTo>
                  <a:pt x="1667" y="177"/>
                </a:lnTo>
                <a:lnTo>
                  <a:pt x="1514" y="190"/>
                </a:lnTo>
                <a:lnTo>
                  <a:pt x="1349" y="202"/>
                </a:lnTo>
                <a:lnTo>
                  <a:pt x="1184" y="215"/>
                </a:lnTo>
                <a:lnTo>
                  <a:pt x="1094" y="228"/>
                </a:lnTo>
                <a:lnTo>
                  <a:pt x="1018" y="240"/>
                </a:lnTo>
                <a:lnTo>
                  <a:pt x="942" y="253"/>
                </a:lnTo>
                <a:lnTo>
                  <a:pt x="878" y="253"/>
                </a:lnTo>
                <a:lnTo>
                  <a:pt x="815" y="266"/>
                </a:lnTo>
                <a:lnTo>
                  <a:pt x="751" y="266"/>
                </a:lnTo>
                <a:lnTo>
                  <a:pt x="700" y="278"/>
                </a:lnTo>
                <a:lnTo>
                  <a:pt x="662" y="278"/>
                </a:lnTo>
                <a:lnTo>
                  <a:pt x="573" y="291"/>
                </a:lnTo>
                <a:lnTo>
                  <a:pt x="497" y="304"/>
                </a:lnTo>
                <a:lnTo>
                  <a:pt x="420" y="316"/>
                </a:lnTo>
                <a:lnTo>
                  <a:pt x="344" y="3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5" name="Freeform 29"/>
          <p:cNvSpPr/>
          <p:nvPr/>
        </p:nvSpPr>
        <p:spPr>
          <a:xfrm>
            <a:off x="5454650" y="2316480"/>
            <a:ext cx="153988" cy="877888"/>
          </a:xfrm>
          <a:custGeom>
            <a:avLst/>
            <a:gdLst>
              <a:gd name="txL" fmla="*/ 0 w 242"/>
              <a:gd name="txT" fmla="*/ 0 h 1381"/>
              <a:gd name="txR" fmla="*/ 242 w 242"/>
              <a:gd name="txB" fmla="*/ 1381 h 1381"/>
            </a:gdLst>
            <a:ahLst/>
            <a:cxnLst>
              <a:cxn ang="0">
                <a:pos x="77335064" y="307117134"/>
              </a:cxn>
              <a:cxn ang="0">
                <a:pos x="77335064" y="353184958"/>
              </a:cxn>
              <a:cxn ang="0">
                <a:pos x="77335064" y="394403739"/>
              </a:cxn>
              <a:cxn ang="0">
                <a:pos x="77335064" y="429964242"/>
              </a:cxn>
              <a:cxn ang="0">
                <a:pos x="77335064" y="460676337"/>
              </a:cxn>
              <a:cxn ang="0">
                <a:pos x="77335064" y="481285409"/>
              </a:cxn>
              <a:cxn ang="0">
                <a:pos x="72071475" y="501894482"/>
              </a:cxn>
              <a:cxn ang="0">
                <a:pos x="72071475" y="517250211"/>
              </a:cxn>
              <a:cxn ang="0">
                <a:pos x="72071475" y="527353234"/>
              </a:cxn>
              <a:cxn ang="0">
                <a:pos x="67212580" y="542708963"/>
              </a:cxn>
              <a:cxn ang="0">
                <a:pos x="61948991" y="552811350"/>
              </a:cxn>
              <a:cxn ang="0">
                <a:pos x="51421811" y="558064693"/>
              </a:cxn>
              <a:cxn ang="0">
                <a:pos x="41299327" y="547962306"/>
              </a:cxn>
              <a:cxn ang="0">
                <a:pos x="31176843" y="527353234"/>
              </a:cxn>
              <a:cxn ang="0">
                <a:pos x="20649664" y="506743525"/>
              </a:cxn>
              <a:cxn ang="0">
                <a:pos x="15386074" y="486538752"/>
              </a:cxn>
              <a:cxn ang="0">
                <a:pos x="10527180" y="465929680"/>
              </a:cxn>
              <a:cxn ang="0">
                <a:pos x="10527180" y="455826657"/>
              </a:cxn>
              <a:cxn ang="0">
                <a:pos x="10527180" y="440470928"/>
              </a:cxn>
              <a:cxn ang="0">
                <a:pos x="15386074" y="425115198"/>
              </a:cxn>
              <a:cxn ang="0">
                <a:pos x="15386074" y="404506126"/>
              </a:cxn>
              <a:cxn ang="0">
                <a:pos x="20649664" y="353184958"/>
              </a:cxn>
              <a:cxn ang="0">
                <a:pos x="25913253" y="301863791"/>
              </a:cxn>
              <a:cxn ang="0">
                <a:pos x="25913253" y="276405675"/>
              </a:cxn>
              <a:cxn ang="0">
                <a:pos x="25913253" y="240440873"/>
              </a:cxn>
              <a:cxn ang="0">
                <a:pos x="25913253" y="199626391"/>
              </a:cxn>
              <a:cxn ang="0">
                <a:pos x="25913253" y="153558567"/>
              </a:cxn>
              <a:cxn ang="0">
                <a:pos x="25913253" y="112744721"/>
              </a:cxn>
              <a:cxn ang="0">
                <a:pos x="20649664" y="76779284"/>
              </a:cxn>
              <a:cxn ang="0">
                <a:pos x="20649664" y="51321167"/>
              </a:cxn>
              <a:cxn ang="0">
                <a:pos x="10527180" y="35964802"/>
              </a:cxn>
              <a:cxn ang="0">
                <a:pos x="5263590" y="25458116"/>
              </a:cxn>
              <a:cxn ang="0">
                <a:pos x="0" y="10102387"/>
              </a:cxn>
              <a:cxn ang="0">
                <a:pos x="5263590" y="0"/>
              </a:cxn>
              <a:cxn ang="0">
                <a:pos x="15386074" y="0"/>
              </a:cxn>
              <a:cxn ang="0">
                <a:pos x="25913253" y="0"/>
              </a:cxn>
              <a:cxn ang="0">
                <a:pos x="41299327" y="0"/>
              </a:cxn>
              <a:cxn ang="0">
                <a:pos x="67212580" y="15355730"/>
              </a:cxn>
              <a:cxn ang="0">
                <a:pos x="87457548" y="25458116"/>
              </a:cxn>
              <a:cxn ang="0">
                <a:pos x="97984728" y="40814482"/>
              </a:cxn>
              <a:cxn ang="0">
                <a:pos x="92721138" y="51321167"/>
              </a:cxn>
              <a:cxn ang="0">
                <a:pos x="87457548" y="61423554"/>
              </a:cxn>
              <a:cxn ang="0">
                <a:pos x="87457548" y="71525941"/>
              </a:cxn>
              <a:cxn ang="0">
                <a:pos x="82598654" y="86881670"/>
              </a:cxn>
              <a:cxn ang="0">
                <a:pos x="82598654" y="107491378"/>
              </a:cxn>
              <a:cxn ang="0">
                <a:pos x="77335064" y="132949495"/>
              </a:cxn>
              <a:cxn ang="0">
                <a:pos x="77335064" y="168914297"/>
              </a:cxn>
              <a:cxn ang="0">
                <a:pos x="77335064" y="209728778"/>
              </a:cxn>
              <a:cxn ang="0">
                <a:pos x="77335064" y="255796603"/>
              </a:cxn>
            </a:cxnLst>
            <a:rect l="txL" t="txT" r="txR" b="txB"/>
            <a:pathLst>
              <a:path w="242" h="1381">
                <a:moveTo>
                  <a:pt x="191" y="697"/>
                </a:moveTo>
                <a:lnTo>
                  <a:pt x="191" y="760"/>
                </a:lnTo>
                <a:lnTo>
                  <a:pt x="191" y="811"/>
                </a:lnTo>
                <a:lnTo>
                  <a:pt x="191" y="874"/>
                </a:lnTo>
                <a:lnTo>
                  <a:pt x="191" y="925"/>
                </a:lnTo>
                <a:lnTo>
                  <a:pt x="191" y="976"/>
                </a:lnTo>
                <a:lnTo>
                  <a:pt x="191" y="1014"/>
                </a:lnTo>
                <a:lnTo>
                  <a:pt x="191" y="1064"/>
                </a:lnTo>
                <a:lnTo>
                  <a:pt x="191" y="1102"/>
                </a:lnTo>
                <a:lnTo>
                  <a:pt x="191" y="1140"/>
                </a:lnTo>
                <a:lnTo>
                  <a:pt x="191" y="1166"/>
                </a:lnTo>
                <a:lnTo>
                  <a:pt x="191" y="1191"/>
                </a:lnTo>
                <a:lnTo>
                  <a:pt x="178" y="1216"/>
                </a:lnTo>
                <a:lnTo>
                  <a:pt x="178" y="1242"/>
                </a:lnTo>
                <a:lnTo>
                  <a:pt x="178" y="1267"/>
                </a:lnTo>
                <a:lnTo>
                  <a:pt x="178" y="1280"/>
                </a:lnTo>
                <a:lnTo>
                  <a:pt x="178" y="1292"/>
                </a:lnTo>
                <a:lnTo>
                  <a:pt x="178" y="1305"/>
                </a:lnTo>
                <a:lnTo>
                  <a:pt x="166" y="1330"/>
                </a:lnTo>
                <a:lnTo>
                  <a:pt x="166" y="1343"/>
                </a:lnTo>
                <a:lnTo>
                  <a:pt x="153" y="1356"/>
                </a:lnTo>
                <a:lnTo>
                  <a:pt x="153" y="1368"/>
                </a:lnTo>
                <a:lnTo>
                  <a:pt x="140" y="1381"/>
                </a:lnTo>
                <a:lnTo>
                  <a:pt x="127" y="1381"/>
                </a:lnTo>
                <a:lnTo>
                  <a:pt x="115" y="1368"/>
                </a:lnTo>
                <a:lnTo>
                  <a:pt x="102" y="1356"/>
                </a:lnTo>
                <a:lnTo>
                  <a:pt x="89" y="1330"/>
                </a:lnTo>
                <a:lnTo>
                  <a:pt x="77" y="1305"/>
                </a:lnTo>
                <a:lnTo>
                  <a:pt x="64" y="1280"/>
                </a:lnTo>
                <a:lnTo>
                  <a:pt x="51" y="1254"/>
                </a:lnTo>
                <a:lnTo>
                  <a:pt x="38" y="1229"/>
                </a:lnTo>
                <a:lnTo>
                  <a:pt x="38" y="1204"/>
                </a:lnTo>
                <a:lnTo>
                  <a:pt x="26" y="1178"/>
                </a:lnTo>
                <a:lnTo>
                  <a:pt x="26" y="1153"/>
                </a:lnTo>
                <a:lnTo>
                  <a:pt x="26" y="1140"/>
                </a:lnTo>
                <a:lnTo>
                  <a:pt x="26" y="1128"/>
                </a:lnTo>
                <a:lnTo>
                  <a:pt x="26" y="1115"/>
                </a:lnTo>
                <a:lnTo>
                  <a:pt x="26" y="1090"/>
                </a:lnTo>
                <a:lnTo>
                  <a:pt x="26" y="1077"/>
                </a:lnTo>
                <a:lnTo>
                  <a:pt x="38" y="1052"/>
                </a:lnTo>
                <a:lnTo>
                  <a:pt x="38" y="1026"/>
                </a:lnTo>
                <a:lnTo>
                  <a:pt x="38" y="1001"/>
                </a:lnTo>
                <a:lnTo>
                  <a:pt x="51" y="937"/>
                </a:lnTo>
                <a:lnTo>
                  <a:pt x="51" y="874"/>
                </a:lnTo>
                <a:lnTo>
                  <a:pt x="64" y="823"/>
                </a:lnTo>
                <a:lnTo>
                  <a:pt x="64" y="747"/>
                </a:lnTo>
                <a:lnTo>
                  <a:pt x="64" y="722"/>
                </a:lnTo>
                <a:lnTo>
                  <a:pt x="64" y="684"/>
                </a:lnTo>
                <a:lnTo>
                  <a:pt x="64" y="646"/>
                </a:lnTo>
                <a:lnTo>
                  <a:pt x="64" y="595"/>
                </a:lnTo>
                <a:lnTo>
                  <a:pt x="64" y="557"/>
                </a:lnTo>
                <a:lnTo>
                  <a:pt x="64" y="494"/>
                </a:lnTo>
                <a:lnTo>
                  <a:pt x="64" y="443"/>
                </a:lnTo>
                <a:lnTo>
                  <a:pt x="64" y="380"/>
                </a:lnTo>
                <a:lnTo>
                  <a:pt x="64" y="329"/>
                </a:lnTo>
                <a:lnTo>
                  <a:pt x="64" y="279"/>
                </a:lnTo>
                <a:lnTo>
                  <a:pt x="64" y="228"/>
                </a:lnTo>
                <a:lnTo>
                  <a:pt x="51" y="190"/>
                </a:lnTo>
                <a:lnTo>
                  <a:pt x="51" y="152"/>
                </a:lnTo>
                <a:lnTo>
                  <a:pt x="51" y="127"/>
                </a:lnTo>
                <a:lnTo>
                  <a:pt x="38" y="101"/>
                </a:lnTo>
                <a:lnTo>
                  <a:pt x="26" y="89"/>
                </a:lnTo>
                <a:lnTo>
                  <a:pt x="26" y="76"/>
                </a:lnTo>
                <a:lnTo>
                  <a:pt x="13" y="63"/>
                </a:lnTo>
                <a:lnTo>
                  <a:pt x="0" y="51"/>
                </a:lnTo>
                <a:lnTo>
                  <a:pt x="0" y="25"/>
                </a:lnTo>
                <a:lnTo>
                  <a:pt x="13" y="12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02" y="0"/>
                </a:lnTo>
                <a:lnTo>
                  <a:pt x="127" y="12"/>
                </a:lnTo>
                <a:lnTo>
                  <a:pt x="166" y="38"/>
                </a:lnTo>
                <a:lnTo>
                  <a:pt x="204" y="51"/>
                </a:lnTo>
                <a:lnTo>
                  <a:pt x="216" y="63"/>
                </a:lnTo>
                <a:lnTo>
                  <a:pt x="229" y="76"/>
                </a:lnTo>
                <a:lnTo>
                  <a:pt x="242" y="101"/>
                </a:lnTo>
                <a:lnTo>
                  <a:pt x="242" y="114"/>
                </a:lnTo>
                <a:lnTo>
                  <a:pt x="229" y="127"/>
                </a:lnTo>
                <a:lnTo>
                  <a:pt x="216" y="139"/>
                </a:lnTo>
                <a:lnTo>
                  <a:pt x="216" y="152"/>
                </a:lnTo>
                <a:lnTo>
                  <a:pt x="216" y="165"/>
                </a:lnTo>
                <a:lnTo>
                  <a:pt x="216" y="177"/>
                </a:lnTo>
                <a:lnTo>
                  <a:pt x="204" y="190"/>
                </a:lnTo>
                <a:lnTo>
                  <a:pt x="204" y="215"/>
                </a:lnTo>
                <a:lnTo>
                  <a:pt x="204" y="241"/>
                </a:lnTo>
                <a:lnTo>
                  <a:pt x="204" y="266"/>
                </a:lnTo>
                <a:lnTo>
                  <a:pt x="191" y="304"/>
                </a:lnTo>
                <a:lnTo>
                  <a:pt x="191" y="329"/>
                </a:lnTo>
                <a:lnTo>
                  <a:pt x="191" y="380"/>
                </a:lnTo>
                <a:lnTo>
                  <a:pt x="191" y="418"/>
                </a:lnTo>
                <a:lnTo>
                  <a:pt x="191" y="469"/>
                </a:lnTo>
                <a:lnTo>
                  <a:pt x="191" y="519"/>
                </a:lnTo>
                <a:lnTo>
                  <a:pt x="191" y="570"/>
                </a:lnTo>
                <a:lnTo>
                  <a:pt x="191" y="633"/>
                </a:lnTo>
                <a:lnTo>
                  <a:pt x="191" y="6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6" name="Freeform 30"/>
          <p:cNvSpPr/>
          <p:nvPr/>
        </p:nvSpPr>
        <p:spPr>
          <a:xfrm>
            <a:off x="4856163" y="2502218"/>
            <a:ext cx="687387" cy="547687"/>
          </a:xfrm>
          <a:custGeom>
            <a:avLst/>
            <a:gdLst>
              <a:gd name="txL" fmla="*/ 0 w 1081"/>
              <a:gd name="txT" fmla="*/ 0 h 862"/>
              <a:gd name="txR" fmla="*/ 1081 w 1081"/>
              <a:gd name="txB" fmla="*/ 862 h 862"/>
            </a:gdLst>
            <a:ahLst/>
            <a:cxnLst>
              <a:cxn ang="0">
                <a:pos x="0" y="342734519"/>
              </a:cxn>
              <a:cxn ang="0">
                <a:pos x="0" y="342734519"/>
              </a:cxn>
              <a:cxn ang="0">
                <a:pos x="4852405" y="337890475"/>
              </a:cxn>
              <a:cxn ang="0">
                <a:pos x="4852405" y="332642338"/>
              </a:cxn>
              <a:cxn ang="0">
                <a:pos x="10108595" y="327394200"/>
              </a:cxn>
              <a:cxn ang="0">
                <a:pos x="15364785" y="327394200"/>
              </a:cxn>
              <a:cxn ang="0">
                <a:pos x="20621610" y="322550156"/>
              </a:cxn>
              <a:cxn ang="0">
                <a:pos x="30730205" y="317302019"/>
              </a:cxn>
              <a:cxn ang="0">
                <a:pos x="35986395" y="307209837"/>
              </a:cxn>
              <a:cxn ang="0">
                <a:pos x="46094989" y="301961700"/>
              </a:cxn>
              <a:cxn ang="0">
                <a:pos x="56608005" y="296713562"/>
              </a:cxn>
              <a:cxn ang="0">
                <a:pos x="66716599" y="286621381"/>
              </a:cxn>
              <a:cxn ang="0">
                <a:pos x="77229615" y="281373243"/>
              </a:cxn>
              <a:cxn ang="0">
                <a:pos x="92595035" y="271281062"/>
              </a:cxn>
              <a:cxn ang="0">
                <a:pos x="102703630" y="260785422"/>
              </a:cxn>
              <a:cxn ang="0">
                <a:pos x="118068414" y="255940743"/>
              </a:cxn>
              <a:cxn ang="0">
                <a:pos x="149203039" y="235352286"/>
              </a:cxn>
              <a:cxn ang="0">
                <a:pos x="185189434" y="209919786"/>
              </a:cxn>
              <a:cxn ang="0">
                <a:pos x="215919639" y="184083827"/>
              </a:cxn>
              <a:cxn ang="0">
                <a:pos x="251906669" y="153403189"/>
              </a:cxn>
              <a:cxn ang="0">
                <a:pos x="287893064" y="122722552"/>
              </a:cxn>
              <a:cxn ang="0">
                <a:pos x="308514674" y="102537554"/>
              </a:cxn>
              <a:cxn ang="0">
                <a:pos x="323879458" y="87197235"/>
              </a:cxn>
              <a:cxn ang="0">
                <a:pos x="344501068" y="66609413"/>
              </a:cxn>
              <a:cxn ang="0">
                <a:pos x="365122678" y="46020957"/>
              </a:cxn>
              <a:cxn ang="0">
                <a:pos x="380488099" y="20588457"/>
              </a:cxn>
              <a:cxn ang="0">
                <a:pos x="401109709" y="0"/>
              </a:cxn>
              <a:cxn ang="0">
                <a:pos x="437096103" y="51269094"/>
              </a:cxn>
              <a:cxn ang="0">
                <a:pos x="431839914" y="56516597"/>
              </a:cxn>
              <a:cxn ang="0">
                <a:pos x="421731319" y="61361276"/>
              </a:cxn>
              <a:cxn ang="0">
                <a:pos x="411622724" y="71856916"/>
              </a:cxn>
              <a:cxn ang="0">
                <a:pos x="401109709" y="81949732"/>
              </a:cxn>
              <a:cxn ang="0">
                <a:pos x="385744288" y="97290051"/>
              </a:cxn>
              <a:cxn ang="0">
                <a:pos x="370379504" y="112630370"/>
              </a:cxn>
              <a:cxn ang="0">
                <a:pos x="355014083" y="127970689"/>
              </a:cxn>
              <a:cxn ang="0">
                <a:pos x="334392473" y="148558510"/>
              </a:cxn>
              <a:cxn ang="0">
                <a:pos x="313770863" y="168743508"/>
              </a:cxn>
              <a:cxn ang="0">
                <a:pos x="293149253" y="189331330"/>
              </a:cxn>
              <a:cxn ang="0">
                <a:pos x="267271454" y="209919786"/>
              </a:cxn>
              <a:cxn ang="0">
                <a:pos x="241798074" y="225260105"/>
              </a:cxn>
              <a:cxn ang="0">
                <a:pos x="215919639" y="240600424"/>
              </a:cxn>
              <a:cxn ang="0">
                <a:pos x="190041839" y="260785422"/>
              </a:cxn>
              <a:cxn ang="0">
                <a:pos x="159311634" y="276529199"/>
              </a:cxn>
              <a:cxn ang="0">
                <a:pos x="128581429" y="291869518"/>
              </a:cxn>
              <a:cxn ang="0">
                <a:pos x="113216645" y="296713562"/>
              </a:cxn>
              <a:cxn ang="0">
                <a:pos x="102703630" y="307209837"/>
              </a:cxn>
              <a:cxn ang="0">
                <a:pos x="87338209" y="312053881"/>
              </a:cxn>
              <a:cxn ang="0">
                <a:pos x="77229615" y="317302019"/>
              </a:cxn>
              <a:cxn ang="0">
                <a:pos x="56608005" y="327394200"/>
              </a:cxn>
              <a:cxn ang="0">
                <a:pos x="35986395" y="332642338"/>
              </a:cxn>
              <a:cxn ang="0">
                <a:pos x="20621610" y="342734519"/>
              </a:cxn>
              <a:cxn ang="0">
                <a:pos x="10108595" y="342734519"/>
              </a:cxn>
              <a:cxn ang="0">
                <a:pos x="4852405" y="347982657"/>
              </a:cxn>
              <a:cxn ang="0">
                <a:pos x="0" y="342734519"/>
              </a:cxn>
            </a:cxnLst>
            <a:rect l="txL" t="txT" r="txR" b="txB"/>
            <a:pathLst>
              <a:path w="1081" h="862">
                <a:moveTo>
                  <a:pt x="0" y="849"/>
                </a:moveTo>
                <a:lnTo>
                  <a:pt x="0" y="849"/>
                </a:lnTo>
                <a:lnTo>
                  <a:pt x="12" y="837"/>
                </a:lnTo>
                <a:lnTo>
                  <a:pt x="12" y="824"/>
                </a:lnTo>
                <a:lnTo>
                  <a:pt x="25" y="811"/>
                </a:lnTo>
                <a:lnTo>
                  <a:pt x="38" y="811"/>
                </a:lnTo>
                <a:lnTo>
                  <a:pt x="51" y="799"/>
                </a:lnTo>
                <a:lnTo>
                  <a:pt x="76" y="786"/>
                </a:lnTo>
                <a:lnTo>
                  <a:pt x="89" y="761"/>
                </a:lnTo>
                <a:lnTo>
                  <a:pt x="114" y="748"/>
                </a:lnTo>
                <a:lnTo>
                  <a:pt x="140" y="735"/>
                </a:lnTo>
                <a:lnTo>
                  <a:pt x="165" y="710"/>
                </a:lnTo>
                <a:lnTo>
                  <a:pt x="191" y="697"/>
                </a:lnTo>
                <a:lnTo>
                  <a:pt x="229" y="672"/>
                </a:lnTo>
                <a:lnTo>
                  <a:pt x="254" y="646"/>
                </a:lnTo>
                <a:lnTo>
                  <a:pt x="292" y="634"/>
                </a:lnTo>
                <a:lnTo>
                  <a:pt x="369" y="583"/>
                </a:lnTo>
                <a:lnTo>
                  <a:pt x="458" y="520"/>
                </a:lnTo>
                <a:lnTo>
                  <a:pt x="534" y="456"/>
                </a:lnTo>
                <a:lnTo>
                  <a:pt x="623" y="380"/>
                </a:lnTo>
                <a:lnTo>
                  <a:pt x="712" y="304"/>
                </a:lnTo>
                <a:lnTo>
                  <a:pt x="763" y="254"/>
                </a:lnTo>
                <a:lnTo>
                  <a:pt x="801" y="216"/>
                </a:lnTo>
                <a:lnTo>
                  <a:pt x="852" y="165"/>
                </a:lnTo>
                <a:lnTo>
                  <a:pt x="903" y="114"/>
                </a:lnTo>
                <a:lnTo>
                  <a:pt x="941" y="51"/>
                </a:lnTo>
                <a:lnTo>
                  <a:pt x="992" y="0"/>
                </a:lnTo>
                <a:lnTo>
                  <a:pt x="1081" y="127"/>
                </a:lnTo>
                <a:lnTo>
                  <a:pt x="1068" y="140"/>
                </a:lnTo>
                <a:lnTo>
                  <a:pt x="1043" y="152"/>
                </a:lnTo>
                <a:lnTo>
                  <a:pt x="1018" y="178"/>
                </a:lnTo>
                <a:lnTo>
                  <a:pt x="992" y="203"/>
                </a:lnTo>
                <a:lnTo>
                  <a:pt x="954" y="241"/>
                </a:lnTo>
                <a:lnTo>
                  <a:pt x="916" y="279"/>
                </a:lnTo>
                <a:lnTo>
                  <a:pt x="878" y="317"/>
                </a:lnTo>
                <a:lnTo>
                  <a:pt x="827" y="368"/>
                </a:lnTo>
                <a:lnTo>
                  <a:pt x="776" y="418"/>
                </a:lnTo>
                <a:lnTo>
                  <a:pt x="725" y="469"/>
                </a:lnTo>
                <a:lnTo>
                  <a:pt x="661" y="520"/>
                </a:lnTo>
                <a:lnTo>
                  <a:pt x="598" y="558"/>
                </a:lnTo>
                <a:lnTo>
                  <a:pt x="534" y="596"/>
                </a:lnTo>
                <a:lnTo>
                  <a:pt x="470" y="646"/>
                </a:lnTo>
                <a:lnTo>
                  <a:pt x="394" y="685"/>
                </a:lnTo>
                <a:lnTo>
                  <a:pt x="318" y="723"/>
                </a:lnTo>
                <a:lnTo>
                  <a:pt x="280" y="735"/>
                </a:lnTo>
                <a:lnTo>
                  <a:pt x="254" y="761"/>
                </a:lnTo>
                <a:lnTo>
                  <a:pt x="216" y="773"/>
                </a:lnTo>
                <a:lnTo>
                  <a:pt x="191" y="786"/>
                </a:lnTo>
                <a:lnTo>
                  <a:pt x="140" y="811"/>
                </a:lnTo>
                <a:lnTo>
                  <a:pt x="89" y="824"/>
                </a:lnTo>
                <a:lnTo>
                  <a:pt x="51" y="849"/>
                </a:lnTo>
                <a:lnTo>
                  <a:pt x="25" y="849"/>
                </a:lnTo>
                <a:lnTo>
                  <a:pt x="12" y="862"/>
                </a:lnTo>
                <a:lnTo>
                  <a:pt x="0" y="84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9" name="Freeform 33"/>
          <p:cNvSpPr/>
          <p:nvPr/>
        </p:nvSpPr>
        <p:spPr>
          <a:xfrm>
            <a:off x="5002213" y="1729105"/>
            <a:ext cx="1163637" cy="225425"/>
          </a:xfrm>
          <a:custGeom>
            <a:avLst/>
            <a:gdLst>
              <a:gd name="txL" fmla="*/ 0 w 1832"/>
              <a:gd name="txT" fmla="*/ 0 h 355"/>
              <a:gd name="txR" fmla="*/ 1832 w 1832"/>
              <a:gd name="txB" fmla="*/ 355 h 355"/>
            </a:gdLst>
            <a:ahLst/>
            <a:cxnLst>
              <a:cxn ang="0">
                <a:pos x="215439260" y="117338475"/>
              </a:cxn>
              <a:cxn ang="0">
                <a:pos x="179532929" y="122580400"/>
              </a:cxn>
              <a:cxn ang="0">
                <a:pos x="148871221" y="127822325"/>
              </a:cxn>
              <a:cxn ang="0">
                <a:pos x="128295425" y="132661025"/>
              </a:cxn>
              <a:cxn ang="0">
                <a:pos x="107719630" y="137902950"/>
              </a:cxn>
              <a:cxn ang="0">
                <a:pos x="87143835" y="137902950"/>
              </a:cxn>
              <a:cxn ang="0">
                <a:pos x="77057922" y="143144875"/>
              </a:cxn>
              <a:cxn ang="0">
                <a:pos x="66568675" y="143144875"/>
              </a:cxn>
              <a:cxn ang="0">
                <a:pos x="51237503" y="143144875"/>
              </a:cxn>
              <a:cxn ang="0">
                <a:pos x="30661708" y="132661025"/>
              </a:cxn>
              <a:cxn ang="0">
                <a:pos x="15331172" y="122580400"/>
              </a:cxn>
              <a:cxn ang="0">
                <a:pos x="0" y="107257850"/>
              </a:cxn>
              <a:cxn ang="0">
                <a:pos x="4841289" y="97177225"/>
              </a:cxn>
              <a:cxn ang="0">
                <a:pos x="25417084" y="97177225"/>
              </a:cxn>
              <a:cxn ang="0">
                <a:pos x="41151591" y="97177225"/>
              </a:cxn>
              <a:cxn ang="0">
                <a:pos x="66568675" y="91935300"/>
              </a:cxn>
              <a:cxn ang="0">
                <a:pos x="102475006" y="86693375"/>
              </a:cxn>
              <a:cxn ang="0">
                <a:pos x="143626597" y="81854675"/>
              </a:cxn>
              <a:cxn ang="0">
                <a:pos x="246101603" y="71370825"/>
              </a:cxn>
              <a:cxn ang="0">
                <a:pos x="359065857" y="56048275"/>
              </a:cxn>
              <a:cxn ang="0">
                <a:pos x="415547984" y="45967650"/>
              </a:cxn>
              <a:cxn ang="0">
                <a:pos x="466785488" y="35887025"/>
              </a:cxn>
              <a:cxn ang="0">
                <a:pos x="513181702" y="30645100"/>
              </a:cxn>
              <a:cxn ang="0">
                <a:pos x="554333292" y="20564475"/>
              </a:cxn>
              <a:cxn ang="0">
                <a:pos x="590239624" y="10080625"/>
              </a:cxn>
              <a:cxn ang="0">
                <a:pos x="620901332" y="4838700"/>
              </a:cxn>
              <a:cxn ang="0">
                <a:pos x="641477127" y="0"/>
              </a:cxn>
              <a:cxn ang="0">
                <a:pos x="662052923" y="0"/>
              </a:cxn>
              <a:cxn ang="0">
                <a:pos x="687873342" y="4838700"/>
              </a:cxn>
              <a:cxn ang="0">
                <a:pos x="718535050" y="20564475"/>
              </a:cxn>
              <a:cxn ang="0">
                <a:pos x="733866221" y="35887025"/>
              </a:cxn>
              <a:cxn ang="0">
                <a:pos x="739110845" y="45967650"/>
              </a:cxn>
              <a:cxn ang="0">
                <a:pos x="733866221" y="51209575"/>
              </a:cxn>
              <a:cxn ang="0">
                <a:pos x="713290426" y="61290200"/>
              </a:cxn>
              <a:cxn ang="0">
                <a:pos x="687873342" y="66532125"/>
              </a:cxn>
              <a:cxn ang="0">
                <a:pos x="667297546" y="66532125"/>
              </a:cxn>
              <a:cxn ang="0">
                <a:pos x="641477127" y="66532125"/>
              </a:cxn>
              <a:cxn ang="0">
                <a:pos x="600325537" y="71370825"/>
              </a:cxn>
              <a:cxn ang="0">
                <a:pos x="549088669" y="76612750"/>
              </a:cxn>
              <a:cxn ang="0">
                <a:pos x="503095789" y="76612750"/>
              </a:cxn>
              <a:cxn ang="0">
                <a:pos x="466785488" y="81854675"/>
              </a:cxn>
              <a:cxn ang="0">
                <a:pos x="430879156" y="86693375"/>
              </a:cxn>
              <a:cxn ang="0">
                <a:pos x="390130900" y="91935300"/>
              </a:cxn>
              <a:cxn ang="0">
                <a:pos x="333648773" y="97177225"/>
              </a:cxn>
              <a:cxn ang="0">
                <a:pos x="266676764" y="107257850"/>
              </a:cxn>
            </a:cxnLst>
            <a:rect l="txL" t="txT" r="txR" b="txB"/>
            <a:pathLst>
              <a:path w="1832" h="355">
                <a:moveTo>
                  <a:pt x="572" y="279"/>
                </a:moveTo>
                <a:lnTo>
                  <a:pt x="534" y="291"/>
                </a:lnTo>
                <a:lnTo>
                  <a:pt x="483" y="304"/>
                </a:lnTo>
                <a:lnTo>
                  <a:pt x="445" y="304"/>
                </a:lnTo>
                <a:lnTo>
                  <a:pt x="407" y="317"/>
                </a:lnTo>
                <a:lnTo>
                  <a:pt x="369" y="317"/>
                </a:lnTo>
                <a:lnTo>
                  <a:pt x="343" y="329"/>
                </a:lnTo>
                <a:lnTo>
                  <a:pt x="318" y="329"/>
                </a:lnTo>
                <a:lnTo>
                  <a:pt x="292" y="329"/>
                </a:lnTo>
                <a:lnTo>
                  <a:pt x="267" y="342"/>
                </a:lnTo>
                <a:lnTo>
                  <a:pt x="241" y="342"/>
                </a:lnTo>
                <a:lnTo>
                  <a:pt x="216" y="342"/>
                </a:lnTo>
                <a:lnTo>
                  <a:pt x="203" y="342"/>
                </a:lnTo>
                <a:lnTo>
                  <a:pt x="191" y="355"/>
                </a:lnTo>
                <a:lnTo>
                  <a:pt x="178" y="355"/>
                </a:lnTo>
                <a:lnTo>
                  <a:pt x="165" y="355"/>
                </a:lnTo>
                <a:lnTo>
                  <a:pt x="152" y="355"/>
                </a:lnTo>
                <a:lnTo>
                  <a:pt x="127" y="355"/>
                </a:lnTo>
                <a:lnTo>
                  <a:pt x="102" y="342"/>
                </a:lnTo>
                <a:lnTo>
                  <a:pt x="76" y="329"/>
                </a:lnTo>
                <a:lnTo>
                  <a:pt x="51" y="317"/>
                </a:lnTo>
                <a:lnTo>
                  <a:pt x="38" y="304"/>
                </a:lnTo>
                <a:lnTo>
                  <a:pt x="12" y="291"/>
                </a:lnTo>
                <a:lnTo>
                  <a:pt x="0" y="266"/>
                </a:lnTo>
                <a:lnTo>
                  <a:pt x="0" y="253"/>
                </a:lnTo>
                <a:lnTo>
                  <a:pt x="12" y="241"/>
                </a:lnTo>
                <a:lnTo>
                  <a:pt x="38" y="241"/>
                </a:lnTo>
                <a:lnTo>
                  <a:pt x="63" y="241"/>
                </a:lnTo>
                <a:lnTo>
                  <a:pt x="89" y="241"/>
                </a:lnTo>
                <a:lnTo>
                  <a:pt x="102" y="241"/>
                </a:lnTo>
                <a:lnTo>
                  <a:pt x="140" y="241"/>
                </a:lnTo>
                <a:lnTo>
                  <a:pt x="165" y="228"/>
                </a:lnTo>
                <a:lnTo>
                  <a:pt x="203" y="228"/>
                </a:lnTo>
                <a:lnTo>
                  <a:pt x="254" y="215"/>
                </a:lnTo>
                <a:lnTo>
                  <a:pt x="305" y="215"/>
                </a:lnTo>
                <a:lnTo>
                  <a:pt x="356" y="203"/>
                </a:lnTo>
                <a:lnTo>
                  <a:pt x="483" y="190"/>
                </a:lnTo>
                <a:lnTo>
                  <a:pt x="610" y="177"/>
                </a:lnTo>
                <a:lnTo>
                  <a:pt x="750" y="165"/>
                </a:lnTo>
                <a:lnTo>
                  <a:pt x="890" y="139"/>
                </a:lnTo>
                <a:lnTo>
                  <a:pt x="954" y="127"/>
                </a:lnTo>
                <a:lnTo>
                  <a:pt x="1030" y="114"/>
                </a:lnTo>
                <a:lnTo>
                  <a:pt x="1094" y="101"/>
                </a:lnTo>
                <a:lnTo>
                  <a:pt x="1157" y="89"/>
                </a:lnTo>
                <a:lnTo>
                  <a:pt x="1208" y="89"/>
                </a:lnTo>
                <a:lnTo>
                  <a:pt x="1272" y="76"/>
                </a:lnTo>
                <a:lnTo>
                  <a:pt x="1323" y="63"/>
                </a:lnTo>
                <a:lnTo>
                  <a:pt x="1374" y="51"/>
                </a:lnTo>
                <a:lnTo>
                  <a:pt x="1412" y="38"/>
                </a:lnTo>
                <a:lnTo>
                  <a:pt x="1463" y="25"/>
                </a:lnTo>
                <a:lnTo>
                  <a:pt x="1501" y="25"/>
                </a:lnTo>
                <a:lnTo>
                  <a:pt x="1539" y="12"/>
                </a:lnTo>
                <a:lnTo>
                  <a:pt x="1565" y="12"/>
                </a:lnTo>
                <a:lnTo>
                  <a:pt x="1590" y="0"/>
                </a:lnTo>
                <a:lnTo>
                  <a:pt x="1615" y="0"/>
                </a:lnTo>
                <a:lnTo>
                  <a:pt x="1641" y="0"/>
                </a:lnTo>
                <a:lnTo>
                  <a:pt x="1679" y="0"/>
                </a:lnTo>
                <a:lnTo>
                  <a:pt x="1705" y="12"/>
                </a:lnTo>
                <a:lnTo>
                  <a:pt x="1743" y="25"/>
                </a:lnTo>
                <a:lnTo>
                  <a:pt x="1781" y="51"/>
                </a:lnTo>
                <a:lnTo>
                  <a:pt x="1806" y="76"/>
                </a:lnTo>
                <a:lnTo>
                  <a:pt x="1819" y="89"/>
                </a:lnTo>
                <a:lnTo>
                  <a:pt x="1832" y="101"/>
                </a:lnTo>
                <a:lnTo>
                  <a:pt x="1832" y="114"/>
                </a:lnTo>
                <a:lnTo>
                  <a:pt x="1832" y="127"/>
                </a:lnTo>
                <a:lnTo>
                  <a:pt x="1819" y="127"/>
                </a:lnTo>
                <a:lnTo>
                  <a:pt x="1794" y="139"/>
                </a:lnTo>
                <a:lnTo>
                  <a:pt x="1768" y="152"/>
                </a:lnTo>
                <a:lnTo>
                  <a:pt x="1730" y="152"/>
                </a:lnTo>
                <a:lnTo>
                  <a:pt x="1705" y="165"/>
                </a:lnTo>
                <a:lnTo>
                  <a:pt x="1679" y="165"/>
                </a:lnTo>
                <a:lnTo>
                  <a:pt x="1654" y="165"/>
                </a:lnTo>
                <a:lnTo>
                  <a:pt x="1615" y="165"/>
                </a:lnTo>
                <a:lnTo>
                  <a:pt x="1590" y="165"/>
                </a:lnTo>
                <a:lnTo>
                  <a:pt x="1552" y="177"/>
                </a:lnTo>
                <a:lnTo>
                  <a:pt x="1488" y="177"/>
                </a:lnTo>
                <a:lnTo>
                  <a:pt x="1412" y="177"/>
                </a:lnTo>
                <a:lnTo>
                  <a:pt x="1361" y="190"/>
                </a:lnTo>
                <a:lnTo>
                  <a:pt x="1297" y="190"/>
                </a:lnTo>
                <a:lnTo>
                  <a:pt x="1247" y="190"/>
                </a:lnTo>
                <a:lnTo>
                  <a:pt x="1196" y="203"/>
                </a:lnTo>
                <a:lnTo>
                  <a:pt x="1157" y="203"/>
                </a:lnTo>
                <a:lnTo>
                  <a:pt x="1119" y="203"/>
                </a:lnTo>
                <a:lnTo>
                  <a:pt x="1068" y="215"/>
                </a:lnTo>
                <a:lnTo>
                  <a:pt x="1018" y="215"/>
                </a:lnTo>
                <a:lnTo>
                  <a:pt x="967" y="228"/>
                </a:lnTo>
                <a:lnTo>
                  <a:pt x="903" y="228"/>
                </a:lnTo>
                <a:lnTo>
                  <a:pt x="827" y="241"/>
                </a:lnTo>
                <a:lnTo>
                  <a:pt x="750" y="253"/>
                </a:lnTo>
                <a:lnTo>
                  <a:pt x="661" y="266"/>
                </a:lnTo>
                <a:lnTo>
                  <a:pt x="572" y="2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32" name="Freeform 36"/>
          <p:cNvSpPr/>
          <p:nvPr/>
        </p:nvSpPr>
        <p:spPr>
          <a:xfrm>
            <a:off x="5535613" y="2486343"/>
            <a:ext cx="889000" cy="530225"/>
          </a:xfrm>
          <a:custGeom>
            <a:avLst/>
            <a:gdLst>
              <a:gd name="txL" fmla="*/ 0 w 1400"/>
              <a:gd name="txT" fmla="*/ 0 h 836"/>
              <a:gd name="txR" fmla="*/ 1400 w 1400"/>
              <a:gd name="txB" fmla="*/ 836 h 836"/>
            </a:gdLst>
            <a:ahLst/>
            <a:cxnLst>
              <a:cxn ang="0">
                <a:pos x="282257500" y="310947787"/>
              </a:cxn>
              <a:cxn ang="0">
                <a:pos x="282257500" y="310947787"/>
              </a:cxn>
              <a:cxn ang="0">
                <a:pos x="272176875" y="305718475"/>
              </a:cxn>
              <a:cxn ang="0">
                <a:pos x="266934950" y="295661959"/>
              </a:cxn>
              <a:cxn ang="0">
                <a:pos x="256854325" y="285605443"/>
              </a:cxn>
              <a:cxn ang="0">
                <a:pos x="246370475" y="275146184"/>
              </a:cxn>
              <a:cxn ang="0">
                <a:pos x="236289850" y="259860355"/>
              </a:cxn>
              <a:cxn ang="0">
                <a:pos x="220564075" y="244574526"/>
              </a:cxn>
              <a:cxn ang="0">
                <a:pos x="205241525" y="229288698"/>
              </a:cxn>
              <a:cxn ang="0">
                <a:pos x="184677050" y="208773557"/>
              </a:cxn>
              <a:cxn ang="0">
                <a:pos x="164515800" y="188660524"/>
              </a:cxn>
              <a:cxn ang="0">
                <a:pos x="143951325" y="168145383"/>
              </a:cxn>
              <a:cxn ang="0">
                <a:pos x="118144925" y="142802404"/>
              </a:cxn>
              <a:cxn ang="0">
                <a:pos x="92338525" y="117057951"/>
              </a:cxn>
              <a:cxn ang="0">
                <a:pos x="61693425" y="86486294"/>
              </a:cxn>
              <a:cxn ang="0">
                <a:pos x="35887025" y="55914002"/>
              </a:cxn>
              <a:cxn ang="0">
                <a:pos x="0" y="25342345"/>
              </a:cxn>
              <a:cxn ang="0">
                <a:pos x="15725775" y="0"/>
              </a:cxn>
              <a:cxn ang="0">
                <a:pos x="51612800" y="30571657"/>
              </a:cxn>
              <a:cxn ang="0">
                <a:pos x="92338525" y="61143949"/>
              </a:cxn>
              <a:cxn ang="0">
                <a:pos x="138709400" y="91715606"/>
              </a:cxn>
              <a:cxn ang="0">
                <a:pos x="184677050" y="122287263"/>
              </a:cxn>
              <a:cxn ang="0">
                <a:pos x="205241525" y="137573092"/>
              </a:cxn>
              <a:cxn ang="0">
                <a:pos x="231047925" y="152858920"/>
              </a:cxn>
              <a:cxn ang="0">
                <a:pos x="251612400" y="168145383"/>
              </a:cxn>
              <a:cxn ang="0">
                <a:pos x="277015575" y="183431212"/>
              </a:cxn>
              <a:cxn ang="0">
                <a:pos x="297580050" y="193487728"/>
              </a:cxn>
              <a:cxn ang="0">
                <a:pos x="318144525" y="203946353"/>
              </a:cxn>
              <a:cxn ang="0">
                <a:pos x="359273475" y="224059385"/>
              </a:cxn>
              <a:cxn ang="0">
                <a:pos x="395160500" y="239345214"/>
              </a:cxn>
              <a:cxn ang="0">
                <a:pos x="436289450" y="254631043"/>
              </a:cxn>
              <a:cxn ang="0">
                <a:pos x="466934550" y="265089667"/>
              </a:cxn>
              <a:cxn ang="0">
                <a:pos x="502821575" y="275146184"/>
              </a:cxn>
              <a:cxn ang="0">
                <a:pos x="513305425" y="280376130"/>
              </a:cxn>
              <a:cxn ang="0">
                <a:pos x="528627975" y="285605443"/>
              </a:cxn>
              <a:cxn ang="0">
                <a:pos x="538708600" y="290432646"/>
              </a:cxn>
              <a:cxn ang="0">
                <a:pos x="549192450" y="295661959"/>
              </a:cxn>
              <a:cxn ang="0">
                <a:pos x="554031150" y="295661959"/>
              </a:cxn>
              <a:cxn ang="0">
                <a:pos x="559273075" y="300891271"/>
              </a:cxn>
              <a:cxn ang="0">
                <a:pos x="564515000" y="300891271"/>
              </a:cxn>
              <a:cxn ang="0">
                <a:pos x="564515000" y="305718475"/>
              </a:cxn>
              <a:cxn ang="0">
                <a:pos x="559273075" y="310947787"/>
              </a:cxn>
              <a:cxn ang="0">
                <a:pos x="549192450" y="316177100"/>
              </a:cxn>
              <a:cxn ang="0">
                <a:pos x="538708600" y="316177100"/>
              </a:cxn>
              <a:cxn ang="0">
                <a:pos x="528627975" y="321004304"/>
              </a:cxn>
              <a:cxn ang="0">
                <a:pos x="513305425" y="326233616"/>
              </a:cxn>
              <a:cxn ang="0">
                <a:pos x="492740950" y="326233616"/>
              </a:cxn>
              <a:cxn ang="0">
                <a:pos x="472176475" y="331462928"/>
              </a:cxn>
              <a:cxn ang="0">
                <a:pos x="451612000" y="331462928"/>
              </a:cxn>
              <a:cxn ang="0">
                <a:pos x="431047525" y="336290132"/>
              </a:cxn>
              <a:cxn ang="0">
                <a:pos x="415724975" y="336290132"/>
              </a:cxn>
              <a:cxn ang="0">
                <a:pos x="395160500" y="336290132"/>
              </a:cxn>
              <a:cxn ang="0">
                <a:pos x="379837950" y="336290132"/>
              </a:cxn>
              <a:cxn ang="0">
                <a:pos x="364515400" y="336290132"/>
              </a:cxn>
              <a:cxn ang="0">
                <a:pos x="354031550" y="336290132"/>
              </a:cxn>
              <a:cxn ang="0">
                <a:pos x="343950925" y="336290132"/>
              </a:cxn>
              <a:cxn ang="0">
                <a:pos x="323386450" y="331462928"/>
              </a:cxn>
              <a:cxn ang="0">
                <a:pos x="308063900" y="326233616"/>
              </a:cxn>
              <a:cxn ang="0">
                <a:pos x="292741350" y="321004304"/>
              </a:cxn>
              <a:cxn ang="0">
                <a:pos x="282257500" y="310947787"/>
              </a:cxn>
            </a:cxnLst>
            <a:rect l="txL" t="txT" r="txR" b="txB"/>
            <a:pathLst>
              <a:path w="1400" h="836">
                <a:moveTo>
                  <a:pt x="700" y="773"/>
                </a:moveTo>
                <a:lnTo>
                  <a:pt x="700" y="773"/>
                </a:lnTo>
                <a:lnTo>
                  <a:pt x="675" y="760"/>
                </a:lnTo>
                <a:lnTo>
                  <a:pt x="662" y="735"/>
                </a:lnTo>
                <a:lnTo>
                  <a:pt x="637" y="710"/>
                </a:lnTo>
                <a:lnTo>
                  <a:pt x="611" y="684"/>
                </a:lnTo>
                <a:lnTo>
                  <a:pt x="586" y="646"/>
                </a:lnTo>
                <a:lnTo>
                  <a:pt x="547" y="608"/>
                </a:lnTo>
                <a:lnTo>
                  <a:pt x="509" y="570"/>
                </a:lnTo>
                <a:lnTo>
                  <a:pt x="458" y="519"/>
                </a:lnTo>
                <a:lnTo>
                  <a:pt x="408" y="469"/>
                </a:lnTo>
                <a:lnTo>
                  <a:pt x="357" y="418"/>
                </a:lnTo>
                <a:lnTo>
                  <a:pt x="293" y="355"/>
                </a:lnTo>
                <a:lnTo>
                  <a:pt x="229" y="291"/>
                </a:lnTo>
                <a:lnTo>
                  <a:pt x="153" y="215"/>
                </a:lnTo>
                <a:lnTo>
                  <a:pt x="89" y="139"/>
                </a:lnTo>
                <a:lnTo>
                  <a:pt x="0" y="63"/>
                </a:lnTo>
                <a:lnTo>
                  <a:pt x="39" y="0"/>
                </a:lnTo>
                <a:lnTo>
                  <a:pt x="128" y="76"/>
                </a:lnTo>
                <a:lnTo>
                  <a:pt x="229" y="152"/>
                </a:lnTo>
                <a:lnTo>
                  <a:pt x="344" y="228"/>
                </a:lnTo>
                <a:lnTo>
                  <a:pt x="458" y="304"/>
                </a:lnTo>
                <a:lnTo>
                  <a:pt x="509" y="342"/>
                </a:lnTo>
                <a:lnTo>
                  <a:pt x="573" y="380"/>
                </a:lnTo>
                <a:lnTo>
                  <a:pt x="624" y="418"/>
                </a:lnTo>
                <a:lnTo>
                  <a:pt x="687" y="456"/>
                </a:lnTo>
                <a:lnTo>
                  <a:pt x="738" y="481"/>
                </a:lnTo>
                <a:lnTo>
                  <a:pt x="789" y="507"/>
                </a:lnTo>
                <a:lnTo>
                  <a:pt x="891" y="557"/>
                </a:lnTo>
                <a:lnTo>
                  <a:pt x="980" y="595"/>
                </a:lnTo>
                <a:lnTo>
                  <a:pt x="1082" y="633"/>
                </a:lnTo>
                <a:lnTo>
                  <a:pt x="1158" y="659"/>
                </a:lnTo>
                <a:lnTo>
                  <a:pt x="1247" y="684"/>
                </a:lnTo>
                <a:lnTo>
                  <a:pt x="1273" y="697"/>
                </a:lnTo>
                <a:lnTo>
                  <a:pt x="1311" y="710"/>
                </a:lnTo>
                <a:lnTo>
                  <a:pt x="1336" y="722"/>
                </a:lnTo>
                <a:lnTo>
                  <a:pt x="1362" y="735"/>
                </a:lnTo>
                <a:lnTo>
                  <a:pt x="1374" y="735"/>
                </a:lnTo>
                <a:lnTo>
                  <a:pt x="1387" y="748"/>
                </a:lnTo>
                <a:lnTo>
                  <a:pt x="1400" y="748"/>
                </a:lnTo>
                <a:lnTo>
                  <a:pt x="1400" y="760"/>
                </a:lnTo>
                <a:lnTo>
                  <a:pt x="1387" y="773"/>
                </a:lnTo>
                <a:lnTo>
                  <a:pt x="1362" y="786"/>
                </a:lnTo>
                <a:lnTo>
                  <a:pt x="1336" y="786"/>
                </a:lnTo>
                <a:lnTo>
                  <a:pt x="1311" y="798"/>
                </a:lnTo>
                <a:lnTo>
                  <a:pt x="1273" y="811"/>
                </a:lnTo>
                <a:lnTo>
                  <a:pt x="1222" y="811"/>
                </a:lnTo>
                <a:lnTo>
                  <a:pt x="1171" y="824"/>
                </a:lnTo>
                <a:lnTo>
                  <a:pt x="1120" y="824"/>
                </a:lnTo>
                <a:lnTo>
                  <a:pt x="1069" y="836"/>
                </a:lnTo>
                <a:lnTo>
                  <a:pt x="1031" y="836"/>
                </a:lnTo>
                <a:lnTo>
                  <a:pt x="980" y="836"/>
                </a:lnTo>
                <a:lnTo>
                  <a:pt x="942" y="836"/>
                </a:lnTo>
                <a:lnTo>
                  <a:pt x="904" y="836"/>
                </a:lnTo>
                <a:lnTo>
                  <a:pt x="878" y="836"/>
                </a:lnTo>
                <a:lnTo>
                  <a:pt x="853" y="836"/>
                </a:lnTo>
                <a:lnTo>
                  <a:pt x="802" y="824"/>
                </a:lnTo>
                <a:lnTo>
                  <a:pt x="764" y="811"/>
                </a:lnTo>
                <a:lnTo>
                  <a:pt x="726" y="798"/>
                </a:lnTo>
                <a:lnTo>
                  <a:pt x="700" y="77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7" name="Freeform 31"/>
          <p:cNvSpPr/>
          <p:nvPr/>
        </p:nvSpPr>
        <p:spPr>
          <a:xfrm>
            <a:off x="5227638" y="1633855"/>
            <a:ext cx="169862" cy="708025"/>
          </a:xfrm>
          <a:custGeom>
            <a:avLst/>
            <a:gdLst>
              <a:gd name="txL" fmla="*/ 0 w 267"/>
              <a:gd name="txT" fmla="*/ 0 h 1115"/>
              <a:gd name="txR" fmla="*/ 267 w 267"/>
              <a:gd name="txB" fmla="*/ 1115 h 1115"/>
            </a:gdLst>
            <a:ahLst/>
            <a:cxnLst>
              <a:cxn ang="0">
                <a:pos x="102802773" y="35483800"/>
              </a:cxn>
              <a:cxn ang="0">
                <a:pos x="108064041" y="50806350"/>
              </a:cxn>
              <a:cxn ang="0">
                <a:pos x="102802773" y="71370825"/>
              </a:cxn>
              <a:cxn ang="0">
                <a:pos x="97945483" y="97177225"/>
              </a:cxn>
              <a:cxn ang="0">
                <a:pos x="97945483" y="112499775"/>
              </a:cxn>
              <a:cxn ang="0">
                <a:pos x="97945483" y="122580400"/>
              </a:cxn>
              <a:cxn ang="0">
                <a:pos x="97945483" y="137902950"/>
              </a:cxn>
              <a:cxn ang="0">
                <a:pos x="97945483" y="153225500"/>
              </a:cxn>
              <a:cxn ang="0">
                <a:pos x="97945483" y="178628675"/>
              </a:cxn>
              <a:cxn ang="0">
                <a:pos x="97945483" y="204435075"/>
              </a:cxn>
              <a:cxn ang="0">
                <a:pos x="97945483" y="235080175"/>
              </a:cxn>
              <a:cxn ang="0">
                <a:pos x="97945483" y="270563975"/>
              </a:cxn>
              <a:cxn ang="0">
                <a:pos x="97945483" y="306451000"/>
              </a:cxn>
              <a:cxn ang="0">
                <a:pos x="97945483" y="342338025"/>
              </a:cxn>
              <a:cxn ang="0">
                <a:pos x="92684214" y="372983125"/>
              </a:cxn>
              <a:cxn ang="0">
                <a:pos x="92684214" y="398386300"/>
              </a:cxn>
              <a:cxn ang="0">
                <a:pos x="87422309" y="418950775"/>
              </a:cxn>
              <a:cxn ang="0">
                <a:pos x="87422309" y="434273325"/>
              </a:cxn>
              <a:cxn ang="0">
                <a:pos x="82565656" y="444353950"/>
              </a:cxn>
              <a:cxn ang="0">
                <a:pos x="77304387" y="449595875"/>
              </a:cxn>
              <a:cxn ang="0">
                <a:pos x="66781213" y="439112025"/>
              </a:cxn>
              <a:cxn ang="0">
                <a:pos x="56662655" y="423789475"/>
              </a:cxn>
              <a:cxn ang="0">
                <a:pos x="51401386" y="393144375"/>
              </a:cxn>
              <a:cxn ang="0">
                <a:pos x="51401386" y="352418650"/>
              </a:cxn>
              <a:cxn ang="0">
                <a:pos x="51401386" y="255241425"/>
              </a:cxn>
              <a:cxn ang="0">
                <a:pos x="41282828" y="147983575"/>
              </a:cxn>
              <a:cxn ang="0">
                <a:pos x="36021559" y="97177225"/>
              </a:cxn>
              <a:cxn ang="0">
                <a:pos x="30759654" y="61290200"/>
              </a:cxn>
              <a:cxn ang="0">
                <a:pos x="20641732" y="35483800"/>
              </a:cxn>
              <a:cxn ang="0">
                <a:pos x="15379827" y="25403175"/>
              </a:cxn>
              <a:cxn ang="0">
                <a:pos x="0" y="15322550"/>
              </a:cxn>
              <a:cxn ang="0">
                <a:pos x="0" y="4838700"/>
              </a:cxn>
              <a:cxn ang="0">
                <a:pos x="5261269" y="0"/>
              </a:cxn>
              <a:cxn ang="0">
                <a:pos x="15379827" y="0"/>
              </a:cxn>
              <a:cxn ang="0">
                <a:pos x="30759654" y="0"/>
              </a:cxn>
              <a:cxn ang="0">
                <a:pos x="56662655" y="4838700"/>
              </a:cxn>
              <a:cxn ang="0">
                <a:pos x="82565656" y="15322550"/>
              </a:cxn>
            </a:cxnLst>
            <a:rect l="txL" t="txT" r="txR" b="txB"/>
            <a:pathLst>
              <a:path w="267" h="1115">
                <a:moveTo>
                  <a:pt x="229" y="63"/>
                </a:moveTo>
                <a:lnTo>
                  <a:pt x="254" y="88"/>
                </a:lnTo>
                <a:lnTo>
                  <a:pt x="267" y="101"/>
                </a:lnTo>
                <a:lnTo>
                  <a:pt x="267" y="126"/>
                </a:lnTo>
                <a:lnTo>
                  <a:pt x="267" y="139"/>
                </a:lnTo>
                <a:lnTo>
                  <a:pt x="254" y="177"/>
                </a:lnTo>
                <a:lnTo>
                  <a:pt x="242" y="203"/>
                </a:lnTo>
                <a:lnTo>
                  <a:pt x="242" y="241"/>
                </a:lnTo>
                <a:lnTo>
                  <a:pt x="242" y="266"/>
                </a:lnTo>
                <a:lnTo>
                  <a:pt x="242" y="279"/>
                </a:lnTo>
                <a:lnTo>
                  <a:pt x="242" y="291"/>
                </a:lnTo>
                <a:lnTo>
                  <a:pt x="242" y="304"/>
                </a:lnTo>
                <a:lnTo>
                  <a:pt x="242" y="317"/>
                </a:lnTo>
                <a:lnTo>
                  <a:pt x="242" y="342"/>
                </a:lnTo>
                <a:lnTo>
                  <a:pt x="242" y="367"/>
                </a:lnTo>
                <a:lnTo>
                  <a:pt x="242" y="380"/>
                </a:lnTo>
                <a:lnTo>
                  <a:pt x="242" y="418"/>
                </a:lnTo>
                <a:lnTo>
                  <a:pt x="242" y="443"/>
                </a:lnTo>
                <a:lnTo>
                  <a:pt x="242" y="469"/>
                </a:lnTo>
                <a:lnTo>
                  <a:pt x="242" y="507"/>
                </a:lnTo>
                <a:lnTo>
                  <a:pt x="242" y="545"/>
                </a:lnTo>
                <a:lnTo>
                  <a:pt x="242" y="583"/>
                </a:lnTo>
                <a:lnTo>
                  <a:pt x="242" y="621"/>
                </a:lnTo>
                <a:lnTo>
                  <a:pt x="242" y="671"/>
                </a:lnTo>
                <a:lnTo>
                  <a:pt x="242" y="722"/>
                </a:lnTo>
                <a:lnTo>
                  <a:pt x="242" y="760"/>
                </a:lnTo>
                <a:lnTo>
                  <a:pt x="242" y="811"/>
                </a:lnTo>
                <a:lnTo>
                  <a:pt x="242" y="849"/>
                </a:lnTo>
                <a:lnTo>
                  <a:pt x="242" y="887"/>
                </a:lnTo>
                <a:lnTo>
                  <a:pt x="229" y="925"/>
                </a:lnTo>
                <a:lnTo>
                  <a:pt x="229" y="950"/>
                </a:lnTo>
                <a:lnTo>
                  <a:pt x="229" y="988"/>
                </a:lnTo>
                <a:lnTo>
                  <a:pt x="229" y="1013"/>
                </a:lnTo>
                <a:lnTo>
                  <a:pt x="216" y="1039"/>
                </a:lnTo>
                <a:lnTo>
                  <a:pt x="216" y="1051"/>
                </a:lnTo>
                <a:lnTo>
                  <a:pt x="216" y="1077"/>
                </a:lnTo>
                <a:lnTo>
                  <a:pt x="204" y="1089"/>
                </a:lnTo>
                <a:lnTo>
                  <a:pt x="204" y="1102"/>
                </a:lnTo>
                <a:lnTo>
                  <a:pt x="191" y="1102"/>
                </a:lnTo>
                <a:lnTo>
                  <a:pt x="191" y="1115"/>
                </a:lnTo>
                <a:lnTo>
                  <a:pt x="178" y="1102"/>
                </a:lnTo>
                <a:lnTo>
                  <a:pt x="165" y="1089"/>
                </a:lnTo>
                <a:lnTo>
                  <a:pt x="153" y="1077"/>
                </a:lnTo>
                <a:lnTo>
                  <a:pt x="140" y="1051"/>
                </a:lnTo>
                <a:lnTo>
                  <a:pt x="140" y="1013"/>
                </a:lnTo>
                <a:lnTo>
                  <a:pt x="127" y="975"/>
                </a:lnTo>
                <a:lnTo>
                  <a:pt x="127" y="925"/>
                </a:lnTo>
                <a:lnTo>
                  <a:pt x="127" y="874"/>
                </a:lnTo>
                <a:lnTo>
                  <a:pt x="127" y="760"/>
                </a:lnTo>
                <a:lnTo>
                  <a:pt x="127" y="633"/>
                </a:lnTo>
                <a:lnTo>
                  <a:pt x="114" y="507"/>
                </a:lnTo>
                <a:lnTo>
                  <a:pt x="102" y="367"/>
                </a:lnTo>
                <a:lnTo>
                  <a:pt x="102" y="304"/>
                </a:lnTo>
                <a:lnTo>
                  <a:pt x="89" y="241"/>
                </a:lnTo>
                <a:lnTo>
                  <a:pt x="76" y="190"/>
                </a:lnTo>
                <a:lnTo>
                  <a:pt x="76" y="152"/>
                </a:lnTo>
                <a:lnTo>
                  <a:pt x="64" y="114"/>
                </a:lnTo>
                <a:lnTo>
                  <a:pt x="51" y="88"/>
                </a:lnTo>
                <a:lnTo>
                  <a:pt x="51" y="76"/>
                </a:lnTo>
                <a:lnTo>
                  <a:pt x="38" y="63"/>
                </a:ln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64" y="0"/>
                </a:lnTo>
                <a:lnTo>
                  <a:pt x="76" y="0"/>
                </a:lnTo>
                <a:lnTo>
                  <a:pt x="102" y="0"/>
                </a:lnTo>
                <a:lnTo>
                  <a:pt x="140" y="12"/>
                </a:lnTo>
                <a:lnTo>
                  <a:pt x="178" y="25"/>
                </a:lnTo>
                <a:lnTo>
                  <a:pt x="204" y="38"/>
                </a:lnTo>
                <a:lnTo>
                  <a:pt x="229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8" name="Freeform 32"/>
          <p:cNvSpPr/>
          <p:nvPr/>
        </p:nvSpPr>
        <p:spPr>
          <a:xfrm>
            <a:off x="5672138" y="1503680"/>
            <a:ext cx="177800" cy="812800"/>
          </a:xfrm>
          <a:custGeom>
            <a:avLst/>
            <a:gdLst>
              <a:gd name="txL" fmla="*/ 0 w 280"/>
              <a:gd name="txT" fmla="*/ 0 h 1280"/>
              <a:gd name="txR" fmla="*/ 280 w 280"/>
              <a:gd name="txB" fmla="*/ 1280 h 1280"/>
            </a:gdLst>
            <a:ahLst/>
            <a:cxnLst>
              <a:cxn ang="0">
                <a:pos x="4838700" y="5241925"/>
              </a:cxn>
              <a:cxn ang="0">
                <a:pos x="15322550" y="0"/>
              </a:cxn>
              <a:cxn ang="0">
                <a:pos x="35887025" y="5241925"/>
              </a:cxn>
              <a:cxn ang="0">
                <a:pos x="56451500" y="10080625"/>
              </a:cxn>
              <a:cxn ang="0">
                <a:pos x="81854675" y="20564475"/>
              </a:cxn>
              <a:cxn ang="0">
                <a:pos x="97177225" y="30645100"/>
              </a:cxn>
              <a:cxn ang="0">
                <a:pos x="107661075" y="40725725"/>
              </a:cxn>
              <a:cxn ang="0">
                <a:pos x="112903000" y="51209575"/>
              </a:cxn>
              <a:cxn ang="0">
                <a:pos x="112903000" y="61290200"/>
              </a:cxn>
              <a:cxn ang="0">
                <a:pos x="107661075" y="76612750"/>
              </a:cxn>
              <a:cxn ang="0">
                <a:pos x="102419150" y="107257850"/>
              </a:cxn>
              <a:cxn ang="0">
                <a:pos x="97177225" y="143144875"/>
              </a:cxn>
              <a:cxn ang="0">
                <a:pos x="92338525" y="189112525"/>
              </a:cxn>
              <a:cxn ang="0">
                <a:pos x="87096600" y="235080175"/>
              </a:cxn>
              <a:cxn ang="0">
                <a:pos x="81854675" y="270967200"/>
              </a:cxn>
              <a:cxn ang="0">
                <a:pos x="81854675" y="306451000"/>
              </a:cxn>
              <a:cxn ang="0">
                <a:pos x="77015975" y="352418650"/>
              </a:cxn>
              <a:cxn ang="0">
                <a:pos x="66532125" y="418950775"/>
              </a:cxn>
              <a:cxn ang="0">
                <a:pos x="61290200" y="470160350"/>
              </a:cxn>
              <a:cxn ang="0">
                <a:pos x="56451500" y="495563525"/>
              </a:cxn>
              <a:cxn ang="0">
                <a:pos x="51209575" y="510886075"/>
              </a:cxn>
              <a:cxn ang="0">
                <a:pos x="40725725" y="516128000"/>
              </a:cxn>
              <a:cxn ang="0">
                <a:pos x="30645100" y="510886075"/>
              </a:cxn>
              <a:cxn ang="0">
                <a:pos x="20564475" y="495563525"/>
              </a:cxn>
              <a:cxn ang="0">
                <a:pos x="20564475" y="480240975"/>
              </a:cxn>
              <a:cxn ang="0">
                <a:pos x="20564475" y="454837800"/>
              </a:cxn>
              <a:cxn ang="0">
                <a:pos x="20564475" y="429031400"/>
              </a:cxn>
              <a:cxn ang="0">
                <a:pos x="20564475" y="388305675"/>
              </a:cxn>
              <a:cxn ang="0">
                <a:pos x="25403175" y="342338025"/>
              </a:cxn>
              <a:cxn ang="0">
                <a:pos x="25403175" y="281047825"/>
              </a:cxn>
              <a:cxn ang="0">
                <a:pos x="30645100" y="219757625"/>
              </a:cxn>
              <a:cxn ang="0">
                <a:pos x="30645100" y="168548050"/>
              </a:cxn>
              <a:cxn ang="0">
                <a:pos x="30645100" y="132661025"/>
              </a:cxn>
              <a:cxn ang="0">
                <a:pos x="30645100" y="97177225"/>
              </a:cxn>
              <a:cxn ang="0">
                <a:pos x="30645100" y="76612750"/>
              </a:cxn>
              <a:cxn ang="0">
                <a:pos x="30645100" y="56048275"/>
              </a:cxn>
              <a:cxn ang="0">
                <a:pos x="20564475" y="40725725"/>
              </a:cxn>
              <a:cxn ang="0">
                <a:pos x="15322550" y="30645100"/>
              </a:cxn>
              <a:cxn ang="0">
                <a:pos x="0" y="20564475"/>
              </a:cxn>
              <a:cxn ang="0">
                <a:pos x="0" y="10080625"/>
              </a:cxn>
            </a:cxnLst>
            <a:rect l="txL" t="txT" r="txR" b="txB"/>
            <a:pathLst>
              <a:path w="280" h="1280">
                <a:moveTo>
                  <a:pt x="0" y="25"/>
                </a:moveTo>
                <a:lnTo>
                  <a:pt x="12" y="13"/>
                </a:lnTo>
                <a:lnTo>
                  <a:pt x="25" y="13"/>
                </a:lnTo>
                <a:lnTo>
                  <a:pt x="38" y="0"/>
                </a:lnTo>
                <a:lnTo>
                  <a:pt x="63" y="0"/>
                </a:lnTo>
                <a:lnTo>
                  <a:pt x="89" y="13"/>
                </a:lnTo>
                <a:lnTo>
                  <a:pt x="114" y="13"/>
                </a:lnTo>
                <a:lnTo>
                  <a:pt x="140" y="25"/>
                </a:lnTo>
                <a:lnTo>
                  <a:pt x="165" y="38"/>
                </a:lnTo>
                <a:lnTo>
                  <a:pt x="203" y="51"/>
                </a:lnTo>
                <a:lnTo>
                  <a:pt x="229" y="63"/>
                </a:lnTo>
                <a:lnTo>
                  <a:pt x="241" y="76"/>
                </a:lnTo>
                <a:lnTo>
                  <a:pt x="254" y="89"/>
                </a:lnTo>
                <a:lnTo>
                  <a:pt x="267" y="101"/>
                </a:lnTo>
                <a:lnTo>
                  <a:pt x="280" y="114"/>
                </a:lnTo>
                <a:lnTo>
                  <a:pt x="280" y="127"/>
                </a:lnTo>
                <a:lnTo>
                  <a:pt x="280" y="139"/>
                </a:lnTo>
                <a:lnTo>
                  <a:pt x="280" y="152"/>
                </a:lnTo>
                <a:lnTo>
                  <a:pt x="267" y="165"/>
                </a:lnTo>
                <a:lnTo>
                  <a:pt x="267" y="190"/>
                </a:lnTo>
                <a:lnTo>
                  <a:pt x="267" y="228"/>
                </a:lnTo>
                <a:lnTo>
                  <a:pt x="254" y="266"/>
                </a:lnTo>
                <a:lnTo>
                  <a:pt x="254" y="304"/>
                </a:lnTo>
                <a:lnTo>
                  <a:pt x="241" y="355"/>
                </a:lnTo>
                <a:lnTo>
                  <a:pt x="241" y="418"/>
                </a:lnTo>
                <a:lnTo>
                  <a:pt x="229" y="469"/>
                </a:lnTo>
                <a:lnTo>
                  <a:pt x="229" y="532"/>
                </a:lnTo>
                <a:lnTo>
                  <a:pt x="216" y="583"/>
                </a:lnTo>
                <a:lnTo>
                  <a:pt x="216" y="621"/>
                </a:lnTo>
                <a:lnTo>
                  <a:pt x="203" y="672"/>
                </a:lnTo>
                <a:lnTo>
                  <a:pt x="203" y="722"/>
                </a:lnTo>
                <a:lnTo>
                  <a:pt x="203" y="760"/>
                </a:lnTo>
                <a:lnTo>
                  <a:pt x="191" y="798"/>
                </a:lnTo>
                <a:lnTo>
                  <a:pt x="191" y="874"/>
                </a:lnTo>
                <a:lnTo>
                  <a:pt x="178" y="950"/>
                </a:lnTo>
                <a:lnTo>
                  <a:pt x="165" y="1039"/>
                </a:lnTo>
                <a:lnTo>
                  <a:pt x="165" y="1128"/>
                </a:lnTo>
                <a:lnTo>
                  <a:pt x="152" y="1166"/>
                </a:lnTo>
                <a:lnTo>
                  <a:pt x="152" y="1204"/>
                </a:lnTo>
                <a:lnTo>
                  <a:pt x="140" y="1229"/>
                </a:lnTo>
                <a:lnTo>
                  <a:pt x="140" y="1254"/>
                </a:lnTo>
                <a:lnTo>
                  <a:pt x="127" y="1267"/>
                </a:lnTo>
                <a:lnTo>
                  <a:pt x="114" y="1280"/>
                </a:lnTo>
                <a:lnTo>
                  <a:pt x="101" y="1280"/>
                </a:lnTo>
                <a:lnTo>
                  <a:pt x="89" y="1280"/>
                </a:lnTo>
                <a:lnTo>
                  <a:pt x="76" y="1267"/>
                </a:lnTo>
                <a:lnTo>
                  <a:pt x="63" y="1254"/>
                </a:lnTo>
                <a:lnTo>
                  <a:pt x="51" y="1229"/>
                </a:lnTo>
                <a:lnTo>
                  <a:pt x="51" y="1216"/>
                </a:lnTo>
                <a:lnTo>
                  <a:pt x="51" y="1191"/>
                </a:lnTo>
                <a:lnTo>
                  <a:pt x="51" y="1166"/>
                </a:lnTo>
                <a:lnTo>
                  <a:pt x="51" y="1128"/>
                </a:lnTo>
                <a:lnTo>
                  <a:pt x="51" y="1102"/>
                </a:lnTo>
                <a:lnTo>
                  <a:pt x="51" y="1064"/>
                </a:lnTo>
                <a:lnTo>
                  <a:pt x="51" y="1014"/>
                </a:lnTo>
                <a:lnTo>
                  <a:pt x="51" y="963"/>
                </a:lnTo>
                <a:lnTo>
                  <a:pt x="63" y="912"/>
                </a:lnTo>
                <a:lnTo>
                  <a:pt x="63" y="849"/>
                </a:lnTo>
                <a:lnTo>
                  <a:pt x="63" y="773"/>
                </a:lnTo>
                <a:lnTo>
                  <a:pt x="63" y="697"/>
                </a:lnTo>
                <a:lnTo>
                  <a:pt x="76" y="621"/>
                </a:lnTo>
                <a:lnTo>
                  <a:pt x="76" y="545"/>
                </a:lnTo>
                <a:lnTo>
                  <a:pt x="76" y="482"/>
                </a:lnTo>
                <a:lnTo>
                  <a:pt x="76" y="418"/>
                </a:lnTo>
                <a:lnTo>
                  <a:pt x="76" y="367"/>
                </a:lnTo>
                <a:lnTo>
                  <a:pt x="76" y="329"/>
                </a:lnTo>
                <a:lnTo>
                  <a:pt x="76" y="279"/>
                </a:lnTo>
                <a:lnTo>
                  <a:pt x="76" y="241"/>
                </a:lnTo>
                <a:lnTo>
                  <a:pt x="76" y="215"/>
                </a:lnTo>
                <a:lnTo>
                  <a:pt x="76" y="190"/>
                </a:lnTo>
                <a:lnTo>
                  <a:pt x="76" y="165"/>
                </a:lnTo>
                <a:lnTo>
                  <a:pt x="76" y="139"/>
                </a:lnTo>
                <a:lnTo>
                  <a:pt x="63" y="114"/>
                </a:lnTo>
                <a:lnTo>
                  <a:pt x="51" y="101"/>
                </a:lnTo>
                <a:lnTo>
                  <a:pt x="51" y="89"/>
                </a:lnTo>
                <a:lnTo>
                  <a:pt x="38" y="76"/>
                </a:lnTo>
                <a:lnTo>
                  <a:pt x="12" y="63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30" name="Freeform 34"/>
          <p:cNvSpPr/>
          <p:nvPr/>
        </p:nvSpPr>
        <p:spPr>
          <a:xfrm>
            <a:off x="5349875" y="2011680"/>
            <a:ext cx="282575" cy="79375"/>
          </a:xfrm>
          <a:custGeom>
            <a:avLst/>
            <a:gdLst>
              <a:gd name="txL" fmla="*/ 0 w 445"/>
              <a:gd name="txT" fmla="*/ 0 h 127"/>
              <a:gd name="txR" fmla="*/ 445 w 445"/>
              <a:gd name="txB" fmla="*/ 127 h 127"/>
            </a:gdLst>
            <a:ahLst/>
            <a:cxnLst>
              <a:cxn ang="0">
                <a:pos x="148790025" y="44531250"/>
              </a:cxn>
              <a:cxn ang="0">
                <a:pos x="138306175" y="44531250"/>
              </a:cxn>
              <a:cxn ang="0">
                <a:pos x="128225550" y="44531250"/>
              </a:cxn>
              <a:cxn ang="0">
                <a:pos x="112903000" y="44531250"/>
              </a:cxn>
              <a:cxn ang="0">
                <a:pos x="97580450" y="49609375"/>
              </a:cxn>
              <a:cxn ang="0">
                <a:pos x="77015975" y="49609375"/>
              </a:cxn>
              <a:cxn ang="0">
                <a:pos x="51209575" y="49609375"/>
              </a:cxn>
              <a:cxn ang="0">
                <a:pos x="25403175" y="49609375"/>
              </a:cxn>
              <a:cxn ang="0">
                <a:pos x="0" y="49609375"/>
              </a:cxn>
              <a:cxn ang="0">
                <a:pos x="0" y="19921875"/>
              </a:cxn>
              <a:cxn ang="0">
                <a:pos x="25403175" y="14843750"/>
              </a:cxn>
              <a:cxn ang="0">
                <a:pos x="51209575" y="10156250"/>
              </a:cxn>
              <a:cxn ang="0">
                <a:pos x="71774050" y="10156250"/>
              </a:cxn>
              <a:cxn ang="0">
                <a:pos x="92338525" y="5078125"/>
              </a:cxn>
              <a:cxn ang="0">
                <a:pos x="107661075" y="5078125"/>
              </a:cxn>
              <a:cxn ang="0">
                <a:pos x="117741700" y="0"/>
              </a:cxn>
              <a:cxn ang="0">
                <a:pos x="128225550" y="0"/>
              </a:cxn>
              <a:cxn ang="0">
                <a:pos x="133467475" y="0"/>
              </a:cxn>
              <a:cxn ang="0">
                <a:pos x="138306175" y="0"/>
              </a:cxn>
              <a:cxn ang="0">
                <a:pos x="143548100" y="0"/>
              </a:cxn>
              <a:cxn ang="0">
                <a:pos x="153628725" y="0"/>
              </a:cxn>
              <a:cxn ang="0">
                <a:pos x="158870650" y="5078125"/>
              </a:cxn>
              <a:cxn ang="0">
                <a:pos x="169354500" y="10156250"/>
              </a:cxn>
              <a:cxn ang="0">
                <a:pos x="174193200" y="14843750"/>
              </a:cxn>
              <a:cxn ang="0">
                <a:pos x="179435125" y="14843750"/>
              </a:cxn>
              <a:cxn ang="0">
                <a:pos x="179435125" y="19921875"/>
              </a:cxn>
              <a:cxn ang="0">
                <a:pos x="179435125" y="25000000"/>
              </a:cxn>
              <a:cxn ang="0">
                <a:pos x="179435125" y="29687500"/>
              </a:cxn>
              <a:cxn ang="0">
                <a:pos x="174193200" y="29687500"/>
              </a:cxn>
              <a:cxn ang="0">
                <a:pos x="169354500" y="34765625"/>
              </a:cxn>
              <a:cxn ang="0">
                <a:pos x="164112575" y="39843750"/>
              </a:cxn>
              <a:cxn ang="0">
                <a:pos x="153628725" y="39843750"/>
              </a:cxn>
              <a:cxn ang="0">
                <a:pos x="148790025" y="44531250"/>
              </a:cxn>
            </a:cxnLst>
            <a:rect l="txL" t="txT" r="txR" b="txB"/>
            <a:pathLst>
              <a:path w="445" h="127">
                <a:moveTo>
                  <a:pt x="369" y="114"/>
                </a:moveTo>
                <a:lnTo>
                  <a:pt x="343" y="114"/>
                </a:lnTo>
                <a:lnTo>
                  <a:pt x="318" y="114"/>
                </a:lnTo>
                <a:lnTo>
                  <a:pt x="280" y="114"/>
                </a:lnTo>
                <a:lnTo>
                  <a:pt x="242" y="127"/>
                </a:lnTo>
                <a:lnTo>
                  <a:pt x="191" y="127"/>
                </a:lnTo>
                <a:lnTo>
                  <a:pt x="127" y="127"/>
                </a:lnTo>
                <a:lnTo>
                  <a:pt x="63" y="127"/>
                </a:lnTo>
                <a:lnTo>
                  <a:pt x="0" y="127"/>
                </a:lnTo>
                <a:lnTo>
                  <a:pt x="0" y="51"/>
                </a:lnTo>
                <a:lnTo>
                  <a:pt x="63" y="38"/>
                </a:lnTo>
                <a:lnTo>
                  <a:pt x="127" y="26"/>
                </a:lnTo>
                <a:lnTo>
                  <a:pt x="178" y="26"/>
                </a:lnTo>
                <a:lnTo>
                  <a:pt x="229" y="13"/>
                </a:lnTo>
                <a:lnTo>
                  <a:pt x="267" y="13"/>
                </a:lnTo>
                <a:lnTo>
                  <a:pt x="292" y="0"/>
                </a:lnTo>
                <a:lnTo>
                  <a:pt x="318" y="0"/>
                </a:lnTo>
                <a:lnTo>
                  <a:pt x="331" y="0"/>
                </a:lnTo>
                <a:lnTo>
                  <a:pt x="343" y="0"/>
                </a:lnTo>
                <a:lnTo>
                  <a:pt x="356" y="0"/>
                </a:lnTo>
                <a:lnTo>
                  <a:pt x="381" y="0"/>
                </a:lnTo>
                <a:lnTo>
                  <a:pt x="394" y="13"/>
                </a:lnTo>
                <a:lnTo>
                  <a:pt x="420" y="26"/>
                </a:lnTo>
                <a:lnTo>
                  <a:pt x="432" y="38"/>
                </a:lnTo>
                <a:lnTo>
                  <a:pt x="445" y="38"/>
                </a:lnTo>
                <a:lnTo>
                  <a:pt x="445" y="51"/>
                </a:lnTo>
                <a:lnTo>
                  <a:pt x="445" y="64"/>
                </a:lnTo>
                <a:lnTo>
                  <a:pt x="445" y="76"/>
                </a:lnTo>
                <a:lnTo>
                  <a:pt x="432" y="76"/>
                </a:lnTo>
                <a:lnTo>
                  <a:pt x="420" y="89"/>
                </a:lnTo>
                <a:lnTo>
                  <a:pt x="407" y="102"/>
                </a:lnTo>
                <a:lnTo>
                  <a:pt x="381" y="102"/>
                </a:lnTo>
                <a:lnTo>
                  <a:pt x="369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31" name="Freeform 35"/>
          <p:cNvSpPr/>
          <p:nvPr/>
        </p:nvSpPr>
        <p:spPr>
          <a:xfrm>
            <a:off x="5349875" y="2203768"/>
            <a:ext cx="371475" cy="88900"/>
          </a:xfrm>
          <a:custGeom>
            <a:avLst/>
            <a:gdLst>
              <a:gd name="txL" fmla="*/ 0 w 585"/>
              <a:gd name="txT" fmla="*/ 0 h 140"/>
              <a:gd name="txR" fmla="*/ 585 w 585"/>
              <a:gd name="txB" fmla="*/ 140 h 140"/>
            </a:gdLst>
            <a:ahLst/>
            <a:cxnLst>
              <a:cxn ang="0">
                <a:pos x="5241925" y="56451500"/>
              </a:cxn>
              <a:cxn ang="0">
                <a:pos x="0" y="20564475"/>
              </a:cxn>
              <a:cxn ang="0">
                <a:pos x="15322550" y="20564475"/>
              </a:cxn>
              <a:cxn ang="0">
                <a:pos x="35887025" y="20564475"/>
              </a:cxn>
              <a:cxn ang="0">
                <a:pos x="45967650" y="15322550"/>
              </a:cxn>
              <a:cxn ang="0">
                <a:pos x="61290200" y="15322550"/>
              </a:cxn>
              <a:cxn ang="0">
                <a:pos x="71774050" y="15322550"/>
              </a:cxn>
              <a:cxn ang="0">
                <a:pos x="87096600" y="15322550"/>
              </a:cxn>
              <a:cxn ang="0">
                <a:pos x="102419150" y="10483850"/>
              </a:cxn>
              <a:cxn ang="0">
                <a:pos x="117741700" y="10483850"/>
              </a:cxn>
              <a:cxn ang="0">
                <a:pos x="138306175" y="10483850"/>
              </a:cxn>
              <a:cxn ang="0">
                <a:pos x="153628725" y="10483850"/>
              </a:cxn>
              <a:cxn ang="0">
                <a:pos x="174193200" y="5241925"/>
              </a:cxn>
              <a:cxn ang="0">
                <a:pos x="194757675" y="5241925"/>
              </a:cxn>
              <a:cxn ang="0">
                <a:pos x="215322150" y="0"/>
              </a:cxn>
              <a:cxn ang="0">
                <a:pos x="235886625" y="0"/>
              </a:cxn>
              <a:cxn ang="0">
                <a:pos x="235886625" y="41128950"/>
              </a:cxn>
              <a:cxn ang="0">
                <a:pos x="215322150" y="41128950"/>
              </a:cxn>
              <a:cxn ang="0">
                <a:pos x="194757675" y="41128950"/>
              </a:cxn>
              <a:cxn ang="0">
                <a:pos x="169354500" y="45967650"/>
              </a:cxn>
              <a:cxn ang="0">
                <a:pos x="143548100" y="45967650"/>
              </a:cxn>
              <a:cxn ang="0">
                <a:pos x="112903000" y="51209575"/>
              </a:cxn>
              <a:cxn ang="0">
                <a:pos x="81854675" y="51209575"/>
              </a:cxn>
              <a:cxn ang="0">
                <a:pos x="45967650" y="56451500"/>
              </a:cxn>
              <a:cxn ang="0">
                <a:pos x="5241925" y="56451500"/>
              </a:cxn>
            </a:cxnLst>
            <a:rect l="txL" t="txT" r="txR" b="txB"/>
            <a:pathLst>
              <a:path w="585" h="140">
                <a:moveTo>
                  <a:pt x="13" y="140"/>
                </a:moveTo>
                <a:lnTo>
                  <a:pt x="0" y="51"/>
                </a:lnTo>
                <a:lnTo>
                  <a:pt x="38" y="51"/>
                </a:lnTo>
                <a:lnTo>
                  <a:pt x="89" y="51"/>
                </a:lnTo>
                <a:lnTo>
                  <a:pt x="114" y="38"/>
                </a:lnTo>
                <a:lnTo>
                  <a:pt x="152" y="38"/>
                </a:lnTo>
                <a:lnTo>
                  <a:pt x="178" y="38"/>
                </a:lnTo>
                <a:lnTo>
                  <a:pt x="216" y="38"/>
                </a:lnTo>
                <a:lnTo>
                  <a:pt x="254" y="26"/>
                </a:lnTo>
                <a:lnTo>
                  <a:pt x="292" y="26"/>
                </a:lnTo>
                <a:lnTo>
                  <a:pt x="343" y="26"/>
                </a:lnTo>
                <a:lnTo>
                  <a:pt x="381" y="26"/>
                </a:lnTo>
                <a:lnTo>
                  <a:pt x="432" y="13"/>
                </a:lnTo>
                <a:lnTo>
                  <a:pt x="483" y="13"/>
                </a:lnTo>
                <a:lnTo>
                  <a:pt x="534" y="0"/>
                </a:lnTo>
                <a:lnTo>
                  <a:pt x="585" y="0"/>
                </a:lnTo>
                <a:lnTo>
                  <a:pt x="585" y="102"/>
                </a:lnTo>
                <a:lnTo>
                  <a:pt x="534" y="102"/>
                </a:lnTo>
                <a:lnTo>
                  <a:pt x="483" y="102"/>
                </a:lnTo>
                <a:lnTo>
                  <a:pt x="420" y="114"/>
                </a:lnTo>
                <a:lnTo>
                  <a:pt x="356" y="114"/>
                </a:lnTo>
                <a:lnTo>
                  <a:pt x="280" y="127"/>
                </a:lnTo>
                <a:lnTo>
                  <a:pt x="203" y="127"/>
                </a:lnTo>
                <a:lnTo>
                  <a:pt x="114" y="140"/>
                </a:lnTo>
                <a:lnTo>
                  <a:pt x="13" y="1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46125" y="1458349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某</a:t>
            </a:r>
          </a:p>
        </p:txBody>
      </p:sp>
      <p:sp>
        <p:nvSpPr>
          <p:cNvPr id="25" name="矩形 24"/>
          <p:cNvSpPr/>
          <p:nvPr/>
        </p:nvSpPr>
        <p:spPr>
          <a:xfrm>
            <a:off x="701675" y="646942"/>
            <a:ext cx="146748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mǒu</a:t>
            </a:r>
          </a:p>
        </p:txBody>
      </p:sp>
      <p:pic>
        <p:nvPicPr>
          <p:cNvPr id="46112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06147" y="3016250"/>
            <a:ext cx="3518529" cy="1597998"/>
            <a:chOff x="506147" y="3016250"/>
            <a:chExt cx="3518529" cy="1597998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527413" y="301625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27413" y="3755066"/>
              <a:ext cx="349726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某人   某种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06147" y="3376613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M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甘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20597" y="415258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“甘”中间有一短横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565" y="1550670"/>
            <a:ext cx="1837690" cy="144272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“木”的横要长、竖上面出头要短、撇和捺要舒展。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30110" y="312324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8007"/>
                <a:gd name="adj2" fmla="val -44450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09573" y="2291871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易错提示：上部框内不要少一横哦！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0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0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0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0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0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0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0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0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8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894242" y="883195"/>
            <a:ext cx="5679440" cy="467564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57550" y="37653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894242" y="1973211"/>
            <a:ext cx="6761466" cy="467564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371732" y="2547105"/>
            <a:ext cx="8449310" cy="169334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舅父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述说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荒唐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访问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书刊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质朴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英雄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厌烦</a:t>
            </a:r>
            <a:r>
              <a:rPr lang="en-US" altLang="zh-CN" sz="2800" b="1" dirty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斩断</a:t>
            </a:r>
            <a:endParaRPr lang="en-US" altLang="zh-CN" sz="2800" b="1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无限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凯旋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衰败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辛酸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篇章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刊物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烦琐</a:t>
            </a:r>
            <a:r>
              <a:rPr lang="en-US" altLang="zh-CN" sz="2800" b="1" dirty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某年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诸葛亮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贾宝玉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真情实感</a:t>
            </a:r>
            <a:r>
              <a:rPr lang="en-US" altLang="zh-CN" sz="28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一知半解 </a:t>
            </a:r>
            <a:r>
              <a:rPr lang="en-US" altLang="zh-CN" sz="2800" b="1" dirty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2800" b="1" dirty="0" smtClean="0">
                <a:solidFill>
                  <a:srgbClr val="0000FF"/>
                </a:solidFill>
                <a:latin typeface="+mj-ea"/>
                <a:ea typeface="+mj-ea"/>
              </a:rPr>
              <a:t>津津有味</a:t>
            </a:r>
            <a:endParaRPr lang="zh-CN" altLang="en-US" sz="28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10" name="文本框 15"/>
          <p:cNvSpPr txBox="1"/>
          <p:nvPr/>
        </p:nvSpPr>
        <p:spPr>
          <a:xfrm>
            <a:off x="904875" y="1441846"/>
            <a:ext cx="3154710" cy="467564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47154" y="135780"/>
            <a:ext cx="2263140" cy="669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5" name="组合 5"/>
          <p:cNvGrpSpPr/>
          <p:nvPr/>
        </p:nvGrpSpPr>
        <p:grpSpPr>
          <a:xfrm>
            <a:off x="3374565" y="16089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678226" y="777908"/>
            <a:ext cx="7488238" cy="3969385"/>
          </a:xfrm>
          <a:prstGeom prst="rect">
            <a:avLst/>
          </a:prstGeom>
        </p:spPr>
        <p:txBody>
          <a:bodyPr>
            <a:spAutoFit/>
          </a:bodyPr>
          <a:lstStyle>
            <a:lvl1pPr marL="444500" indent="-4445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44500" marR="0" lvl="0" indent="-4445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再读课文，选一选，填一填。</a:t>
            </a:r>
            <a:endParaRPr lang="en-US" altLang="zh-CN" sz="2400" b="1" dirty="0">
              <a:latin typeface="+mj-ea"/>
              <a:ea typeface="+mj-ea"/>
            </a:endParaRPr>
          </a:p>
          <a:p>
            <a:pPr marL="444500" marR="0" lvl="0" indent="-4445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作者自小就喜欢读书，读各种各样的书，如：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444500" marR="0" lvl="0" indent="31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①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、②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444500" marR="0" lvl="0" indent="31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③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、④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444500" marR="0" lvl="0" indent="31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⑤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、⑥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等等，  作者喜欢读的作品是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，作者不喜欢读的作品是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后两空填序号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)</a:t>
            </a:r>
          </a:p>
        </p:txBody>
      </p:sp>
      <p:sp>
        <p:nvSpPr>
          <p:cNvPr id="18" name="矩形 17"/>
          <p:cNvSpPr/>
          <p:nvPr/>
        </p:nvSpPr>
        <p:spPr>
          <a:xfrm>
            <a:off x="1749788" y="1974883"/>
            <a:ext cx="204094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三国演义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19" name="矩形 18"/>
          <p:cNvSpPr/>
          <p:nvPr/>
        </p:nvSpPr>
        <p:spPr>
          <a:xfrm>
            <a:off x="4856526" y="1974883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水浒传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20" name="矩形 19"/>
          <p:cNvSpPr/>
          <p:nvPr/>
        </p:nvSpPr>
        <p:spPr>
          <a:xfrm>
            <a:off x="1749471" y="2436528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荡寇志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21" name="矩形 20"/>
          <p:cNvSpPr/>
          <p:nvPr/>
        </p:nvSpPr>
        <p:spPr>
          <a:xfrm>
            <a:off x="4856526" y="2436528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红楼梦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22" name="矩形 21"/>
          <p:cNvSpPr/>
          <p:nvPr/>
        </p:nvSpPr>
        <p:spPr>
          <a:xfrm>
            <a:off x="1749471" y="2969928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西游记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23" name="矩形 22"/>
          <p:cNvSpPr/>
          <p:nvPr/>
        </p:nvSpPr>
        <p:spPr>
          <a:xfrm>
            <a:off x="4856526" y="2969928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封神榜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24" name="矩形 23"/>
          <p:cNvSpPr/>
          <p:nvPr/>
        </p:nvSpPr>
        <p:spPr>
          <a:xfrm>
            <a:off x="4112941" y="3582385"/>
            <a:ext cx="111280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①②⑤</a:t>
            </a:r>
          </a:p>
        </p:txBody>
      </p:sp>
      <p:sp>
        <p:nvSpPr>
          <p:cNvPr id="25" name="矩形 24"/>
          <p:cNvSpPr/>
          <p:nvPr/>
        </p:nvSpPr>
        <p:spPr>
          <a:xfrm>
            <a:off x="2973751" y="4117055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③⑥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818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26031a4-187d-4c42-bb32-b0879bc9c33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3867a47-3917-40c0-b6a3-9b01b0e85f7a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0650678-3dcd-4e3f-b6a9-4361cb480f5a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7148be6-998a-435e-b46f-456996b561af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1678</Words>
  <Application>Microsoft Office PowerPoint</Application>
  <PresentationFormat>全屏显示(16:9)</PresentationFormat>
  <Paragraphs>331</Paragraphs>
  <Slides>33</Slides>
  <Notes>14</Notes>
  <HiddenSlides>14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697</cp:revision>
  <dcterms:created xsi:type="dcterms:W3CDTF">2015-12-30T08:03:00Z</dcterms:created>
  <dcterms:modified xsi:type="dcterms:W3CDTF">2020-09-01T06:22:05Z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