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782" r:id="rId2"/>
    <p:sldId id="674" r:id="rId3"/>
    <p:sldId id="747" r:id="rId4"/>
    <p:sldId id="676" r:id="rId5"/>
    <p:sldId id="777" r:id="rId6"/>
    <p:sldId id="744" r:id="rId7"/>
    <p:sldId id="778" r:id="rId8"/>
    <p:sldId id="779" r:id="rId9"/>
    <p:sldId id="780" r:id="rId10"/>
    <p:sldId id="686" r:id="rId11"/>
    <p:sldId id="708" r:id="rId12"/>
    <p:sldId id="709" r:id="rId13"/>
    <p:sldId id="711" r:id="rId14"/>
    <p:sldId id="713" r:id="rId15"/>
    <p:sldId id="715" r:id="rId16"/>
    <p:sldId id="769" r:id="rId17"/>
    <p:sldId id="718" r:id="rId18"/>
    <p:sldId id="719" r:id="rId19"/>
    <p:sldId id="721" r:id="rId20"/>
    <p:sldId id="722" r:id="rId21"/>
    <p:sldId id="702" r:id="rId22"/>
    <p:sldId id="698" r:id="rId23"/>
    <p:sldId id="703" r:id="rId24"/>
    <p:sldId id="781" r:id="rId25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64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192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2020/9/1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2643252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072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072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174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277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9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2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13" name="组合 12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9" name="图片 8"/>
              <p:cNvPicPr>
                <a:picLocks noChangeAspect="1"/>
              </p:cNvPicPr>
              <p:nvPr userDrawn="1"/>
            </p:nvPicPr>
            <p:blipFill>
              <a:blip r:embed="rId2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12" name="组合 11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10" name="图片 9"/>
                <p:cNvPicPr>
                  <a:picLocks noChangeAspect="1"/>
                </p:cNvPicPr>
                <p:nvPr userDrawn="1"/>
              </p:nvPicPr>
              <p:blipFill>
                <a:blip r:embed="rId2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11" name="图片 10"/>
                <p:cNvPicPr>
                  <a:picLocks noChangeAspect="1"/>
                </p:cNvPicPr>
                <p:nvPr userDrawn="1"/>
              </p:nvPicPr>
              <p:blipFill>
                <a:blip r:embed="rId2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37820" y="4899343"/>
            <a:ext cx="2133600" cy="274638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34360" y="4868863"/>
            <a:ext cx="2895600" cy="274638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83045" y="4767263"/>
            <a:ext cx="2133600" cy="274638"/>
          </a:xfr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20" name="图片 19"/>
            <p:cNvPicPr>
              <a:picLocks noChangeAspect="1"/>
            </p:cNvPicPr>
            <p:nvPr userDrawn="1"/>
          </p:nvPicPr>
          <p:blipFill>
            <a:blip r:embed="rId4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21" name="组合 20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4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23" name="组合 22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24" name="图片 23"/>
                <p:cNvPicPr>
                  <a:picLocks noChangeAspect="1"/>
                </p:cNvPicPr>
                <p:nvPr userDrawn="1"/>
              </p:nvPicPr>
              <p:blipFill>
                <a:blip r:embed="rId4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25" name="图片 24"/>
                <p:cNvPicPr>
                  <a:picLocks noChangeAspect="1"/>
                </p:cNvPicPr>
                <p:nvPr userDrawn="1"/>
              </p:nvPicPr>
              <p:blipFill>
                <a:blip r:embed="rId4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20" name="图片 19"/>
            <p:cNvPicPr>
              <a:picLocks noChangeAspect="1"/>
            </p:cNvPicPr>
            <p:nvPr userDrawn="1"/>
          </p:nvPicPr>
          <p:blipFill>
            <a:blip r:embed="rId3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21" name="组合 20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3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23" name="组合 22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24" name="图片 23"/>
                <p:cNvPicPr>
                  <a:picLocks noChangeAspect="1"/>
                </p:cNvPicPr>
                <p:nvPr userDrawn="1"/>
              </p:nvPicPr>
              <p:blipFill>
                <a:blip r:embed="rId3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25" name="图片 24"/>
                <p:cNvPicPr>
                  <a:picLocks noChangeAspect="1"/>
                </p:cNvPicPr>
                <p:nvPr userDrawn="1"/>
              </p:nvPicPr>
              <p:blipFill>
                <a:blip r:embed="rId3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17" name="图片 16"/>
            <p:cNvPicPr>
              <a:picLocks noChangeAspect="1"/>
            </p:cNvPicPr>
            <p:nvPr userDrawn="1"/>
          </p:nvPicPr>
          <p:blipFill>
            <a:blip r:embed="rId2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18" name="组合 17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19" name="图片 18"/>
              <p:cNvPicPr>
                <a:picLocks noChangeAspect="1"/>
              </p:cNvPicPr>
              <p:nvPr userDrawn="1"/>
            </p:nvPicPr>
            <p:blipFill>
              <a:blip r:embed="rId2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20" name="组合 19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21" name="图片 20"/>
                <p:cNvPicPr>
                  <a:picLocks noChangeAspect="1"/>
                </p:cNvPicPr>
                <p:nvPr userDrawn="1"/>
              </p:nvPicPr>
              <p:blipFill>
                <a:blip r:embed="rId2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22" name="图片 21"/>
                <p:cNvPicPr>
                  <a:picLocks noChangeAspect="1"/>
                </p:cNvPicPr>
                <p:nvPr userDrawn="1"/>
              </p:nvPicPr>
              <p:blipFill>
                <a:blip r:embed="rId2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2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13" name="组合 12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9" name="图片 8"/>
              <p:cNvPicPr>
                <a:picLocks noChangeAspect="1"/>
              </p:cNvPicPr>
              <p:nvPr userDrawn="1"/>
            </p:nvPicPr>
            <p:blipFill>
              <a:blip r:embed="rId2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12" name="组合 11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10" name="图片 9"/>
                <p:cNvPicPr>
                  <a:picLocks noChangeAspect="1"/>
                </p:cNvPicPr>
                <p:nvPr userDrawn="1"/>
              </p:nvPicPr>
              <p:blipFill>
                <a:blip r:embed="rId2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11" name="图片 10"/>
                <p:cNvPicPr>
                  <a:picLocks noChangeAspect="1"/>
                </p:cNvPicPr>
                <p:nvPr userDrawn="1"/>
              </p:nvPicPr>
              <p:blipFill>
                <a:blip r:embed="rId2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hyperlink" Target="&#25945;&#24072;&#22791;&#35838;&#36164;&#26009;&#21253;/2.&#38899;&#35270;&#39057;&#36164;&#26009;&#21253;/25.&#25925;&#20154;&#35848;&#35835;&#20070;&#65288;&#20108;&#65289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5" Type="http://schemas.openxmlformats.org/officeDocument/2006/relationships/image" Target="../media/image17.png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395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9207500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440940" y="1105535"/>
            <a:ext cx="495300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25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古人谈读书</a:t>
            </a:r>
          </a:p>
        </p:txBody>
      </p:sp>
      <p:pic>
        <p:nvPicPr>
          <p:cNvPr id="5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573" y="236728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011459" y="2459587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第二则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742785" y="-37155"/>
            <a:ext cx="3465512" cy="368300"/>
            <a:chOff x="-36512" y="147808"/>
            <a:chExt cx="3383280" cy="347267"/>
          </a:xfrm>
        </p:grpSpPr>
        <p:sp>
          <p:nvSpPr>
            <p:cNvPr id="2" name="矩形 1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9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9155" y="191168"/>
            <a:ext cx="2171700" cy="56991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458965" y="665387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走近作者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40075" y="1455301"/>
            <a:ext cx="5634068" cy="2669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+mj-ea"/>
                <a:ea typeface="+mj-ea"/>
              </a:rPr>
              <a:t>朱熹</a:t>
            </a:r>
            <a:r>
              <a:rPr lang="zh-CN" altLang="en-US" sz="2800" b="1" dirty="0">
                <a:latin typeface="+mj-ea"/>
                <a:ea typeface="+mj-ea"/>
              </a:rPr>
              <a:t> 南宋著名的理学家、思想家、哲学家、教育家、诗人。世称朱子，是孔子、孟子以来最杰出的弘扬儒学的大师。</a:t>
            </a:r>
          </a:p>
        </p:txBody>
      </p:sp>
      <p:pic>
        <p:nvPicPr>
          <p:cNvPr id="8" name="Picture 2" descr="https://img.gushiwen.org/authorImg/zhux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699" y="1225483"/>
            <a:ext cx="2232248" cy="30243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矩形 2"/>
          <p:cNvSpPr/>
          <p:nvPr/>
        </p:nvSpPr>
        <p:spPr>
          <a:xfrm>
            <a:off x="585825" y="918366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再读一遍，把课文读通读顺，然后读给同桌听。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7060" y="185193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1269" name="组 28"/>
          <p:cNvGrpSpPr/>
          <p:nvPr/>
        </p:nvGrpSpPr>
        <p:grpSpPr>
          <a:xfrm>
            <a:off x="6833833" y="120089"/>
            <a:ext cx="2137706" cy="490537"/>
            <a:chOff x="3508667" y="4638583"/>
            <a:chExt cx="2137083" cy="490761"/>
          </a:xfrm>
        </p:grpSpPr>
        <p:sp>
          <p:nvSpPr>
            <p:cNvPr id="11" name="圆角矩形 10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4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1278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1276" name="TextBox 5">
              <a:hlinkClick r:id="rId4" action="ppaction://hlinkfile"/>
            </p:cNvPr>
            <p:cNvSpPr txBox="1"/>
            <p:nvPr/>
          </p:nvSpPr>
          <p:spPr>
            <a:xfrm>
              <a:off x="3846612" y="4638583"/>
              <a:ext cx="1568948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1434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345733"/>
              </p:ext>
            </p:extLst>
          </p:nvPr>
        </p:nvGraphicFramePr>
        <p:xfrm>
          <a:off x="4049713" y="1799843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278190"/>
              </p:ext>
            </p:extLst>
          </p:nvPr>
        </p:nvGraphicFramePr>
        <p:xfrm>
          <a:off x="5880100" y="1799843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矩形 26">
            <a:hlinkClick r:id="rId2" action="ppaction://hlinksldjump"/>
          </p:cNvPr>
          <p:cNvSpPr/>
          <p:nvPr/>
        </p:nvSpPr>
        <p:spPr>
          <a:xfrm>
            <a:off x="4059372" y="179973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诵</a:t>
            </a:r>
          </a:p>
        </p:txBody>
      </p:sp>
      <p:sp>
        <p:nvSpPr>
          <p:cNvPr id="28" name="矩形 27">
            <a:hlinkClick r:id="rId3" action="ppaction://hlinksldjump"/>
          </p:cNvPr>
          <p:cNvSpPr/>
          <p:nvPr/>
        </p:nvSpPr>
        <p:spPr>
          <a:xfrm>
            <a:off x="5888379" y="179973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岂</a:t>
            </a:r>
          </a:p>
        </p:txBody>
      </p:sp>
      <p:graphicFrame>
        <p:nvGraphicFramePr>
          <p:cNvPr id="1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002358"/>
              </p:ext>
            </p:extLst>
          </p:nvPr>
        </p:nvGraphicFramePr>
        <p:xfrm>
          <a:off x="2106613" y="1803018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矩形 11">
            <a:hlinkClick r:id="rId4" action="ppaction://hlinksldjump"/>
          </p:cNvPr>
          <p:cNvSpPr/>
          <p:nvPr/>
        </p:nvSpPr>
        <p:spPr>
          <a:xfrm>
            <a:off x="2116452" y="1812993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谓</a:t>
            </a:r>
          </a:p>
        </p:txBody>
      </p:sp>
      <p:sp>
        <p:nvSpPr>
          <p:cNvPr id="13" name="任意多边形 12"/>
          <p:cNvSpPr/>
          <p:nvPr/>
        </p:nvSpPr>
        <p:spPr>
          <a:xfrm>
            <a:off x="5710089" y="82478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3154346" y="93111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1" name="圆角矩形 40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39" name="文本框 39"/>
          <p:cNvSpPr txBox="1"/>
          <p:nvPr/>
        </p:nvSpPr>
        <p:spPr>
          <a:xfrm>
            <a:off x="626931" y="3907934"/>
            <a:ext cx="8143875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12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5374005" y="2460943"/>
            <a:ext cx="1890713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889760" y="2461260"/>
            <a:ext cx="202565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5461953" y="2961958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2002155" y="2554288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5580380" y="2554605"/>
            <a:ext cx="14779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2454910" y="74485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谓</a:t>
            </a:r>
          </a:p>
        </p:txBody>
      </p:sp>
      <p:cxnSp>
        <p:nvCxnSpPr>
          <p:cNvPr id="64" name="直线连接符 5"/>
          <p:cNvCxnSpPr/>
          <p:nvPr/>
        </p:nvCxnSpPr>
        <p:spPr>
          <a:xfrm flipV="1">
            <a:off x="1945640" y="2931795"/>
            <a:ext cx="1856740" cy="3048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64"/>
          <p:cNvSpPr txBox="1"/>
          <p:nvPr/>
        </p:nvSpPr>
        <p:spPr>
          <a:xfrm>
            <a:off x="3699193" y="67945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诵</a:t>
            </a:r>
          </a:p>
        </p:txBody>
      </p:sp>
      <p:sp>
        <p:nvSpPr>
          <p:cNvPr id="2" name="文本框 64"/>
          <p:cNvSpPr txBox="1"/>
          <p:nvPr/>
        </p:nvSpPr>
        <p:spPr>
          <a:xfrm>
            <a:off x="5084445" y="6794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-0.035764 0.487901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0" y="24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8162E-6 L -0.07291 0.5006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250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78162E-6 L 0.09514 0.5006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7" y="250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11257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63" name="Freeform 47"/>
          <p:cNvSpPr/>
          <p:nvPr/>
        </p:nvSpPr>
        <p:spPr>
          <a:xfrm>
            <a:off x="5258753" y="1721168"/>
            <a:ext cx="219075" cy="474662"/>
          </a:xfrm>
          <a:custGeom>
            <a:avLst/>
            <a:gdLst>
              <a:gd name="txL" fmla="*/ 0 w 344"/>
              <a:gd name="txT" fmla="*/ 0 h 747"/>
              <a:gd name="txR" fmla="*/ 344 w 344"/>
              <a:gd name="txB" fmla="*/ 747 h 74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44" h="747">
                <a:moveTo>
                  <a:pt x="38" y="76"/>
                </a:moveTo>
                <a:lnTo>
                  <a:pt x="26" y="50"/>
                </a:lnTo>
                <a:lnTo>
                  <a:pt x="13" y="38"/>
                </a:lnTo>
                <a:lnTo>
                  <a:pt x="0" y="12"/>
                </a:lnTo>
                <a:lnTo>
                  <a:pt x="13" y="0"/>
                </a:lnTo>
                <a:lnTo>
                  <a:pt x="26" y="0"/>
                </a:lnTo>
                <a:lnTo>
                  <a:pt x="38" y="0"/>
                </a:lnTo>
                <a:lnTo>
                  <a:pt x="64" y="0"/>
                </a:lnTo>
                <a:lnTo>
                  <a:pt x="89" y="0"/>
                </a:lnTo>
                <a:lnTo>
                  <a:pt x="115" y="0"/>
                </a:lnTo>
                <a:lnTo>
                  <a:pt x="153" y="12"/>
                </a:lnTo>
                <a:lnTo>
                  <a:pt x="191" y="12"/>
                </a:lnTo>
                <a:lnTo>
                  <a:pt x="204" y="50"/>
                </a:lnTo>
                <a:lnTo>
                  <a:pt x="217" y="88"/>
                </a:lnTo>
                <a:lnTo>
                  <a:pt x="229" y="139"/>
                </a:lnTo>
                <a:lnTo>
                  <a:pt x="255" y="190"/>
                </a:lnTo>
                <a:lnTo>
                  <a:pt x="255" y="228"/>
                </a:lnTo>
                <a:lnTo>
                  <a:pt x="267" y="266"/>
                </a:lnTo>
                <a:lnTo>
                  <a:pt x="267" y="291"/>
                </a:lnTo>
                <a:lnTo>
                  <a:pt x="280" y="342"/>
                </a:lnTo>
                <a:lnTo>
                  <a:pt x="280" y="380"/>
                </a:lnTo>
                <a:lnTo>
                  <a:pt x="293" y="431"/>
                </a:lnTo>
                <a:lnTo>
                  <a:pt x="306" y="481"/>
                </a:lnTo>
                <a:lnTo>
                  <a:pt x="318" y="532"/>
                </a:lnTo>
                <a:lnTo>
                  <a:pt x="331" y="583"/>
                </a:lnTo>
                <a:lnTo>
                  <a:pt x="331" y="633"/>
                </a:lnTo>
                <a:lnTo>
                  <a:pt x="344" y="671"/>
                </a:lnTo>
                <a:lnTo>
                  <a:pt x="344" y="697"/>
                </a:lnTo>
                <a:lnTo>
                  <a:pt x="344" y="722"/>
                </a:lnTo>
                <a:lnTo>
                  <a:pt x="344" y="735"/>
                </a:lnTo>
                <a:lnTo>
                  <a:pt x="331" y="747"/>
                </a:lnTo>
                <a:lnTo>
                  <a:pt x="318" y="747"/>
                </a:lnTo>
                <a:lnTo>
                  <a:pt x="318" y="735"/>
                </a:lnTo>
                <a:lnTo>
                  <a:pt x="306" y="735"/>
                </a:lnTo>
                <a:lnTo>
                  <a:pt x="306" y="722"/>
                </a:lnTo>
                <a:lnTo>
                  <a:pt x="293" y="709"/>
                </a:lnTo>
                <a:lnTo>
                  <a:pt x="293" y="684"/>
                </a:lnTo>
                <a:lnTo>
                  <a:pt x="280" y="671"/>
                </a:lnTo>
                <a:lnTo>
                  <a:pt x="267" y="646"/>
                </a:lnTo>
                <a:lnTo>
                  <a:pt x="267" y="621"/>
                </a:lnTo>
                <a:lnTo>
                  <a:pt x="255" y="595"/>
                </a:lnTo>
                <a:lnTo>
                  <a:pt x="242" y="570"/>
                </a:lnTo>
                <a:lnTo>
                  <a:pt x="229" y="545"/>
                </a:lnTo>
                <a:lnTo>
                  <a:pt x="217" y="507"/>
                </a:lnTo>
                <a:lnTo>
                  <a:pt x="204" y="469"/>
                </a:lnTo>
                <a:lnTo>
                  <a:pt x="191" y="431"/>
                </a:lnTo>
                <a:lnTo>
                  <a:pt x="178" y="355"/>
                </a:lnTo>
                <a:lnTo>
                  <a:pt x="153" y="291"/>
                </a:lnTo>
                <a:lnTo>
                  <a:pt x="128" y="241"/>
                </a:lnTo>
                <a:lnTo>
                  <a:pt x="102" y="190"/>
                </a:lnTo>
                <a:lnTo>
                  <a:pt x="89" y="152"/>
                </a:lnTo>
                <a:lnTo>
                  <a:pt x="64" y="127"/>
                </a:lnTo>
                <a:lnTo>
                  <a:pt x="51" y="101"/>
                </a:lnTo>
                <a:lnTo>
                  <a:pt x="38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4" name="Freeform 48"/>
          <p:cNvSpPr/>
          <p:nvPr/>
        </p:nvSpPr>
        <p:spPr>
          <a:xfrm>
            <a:off x="5331778" y="1600518"/>
            <a:ext cx="873125" cy="514350"/>
          </a:xfrm>
          <a:custGeom>
            <a:avLst/>
            <a:gdLst>
              <a:gd name="txL" fmla="*/ 0 w 1374"/>
              <a:gd name="txT" fmla="*/ 0 h 811"/>
              <a:gd name="txR" fmla="*/ 1374 w 1374"/>
              <a:gd name="txB" fmla="*/ 811 h 81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74" h="811">
                <a:moveTo>
                  <a:pt x="1285" y="152"/>
                </a:moveTo>
                <a:lnTo>
                  <a:pt x="1310" y="164"/>
                </a:lnTo>
                <a:lnTo>
                  <a:pt x="1323" y="164"/>
                </a:lnTo>
                <a:lnTo>
                  <a:pt x="1336" y="177"/>
                </a:lnTo>
                <a:lnTo>
                  <a:pt x="1348" y="190"/>
                </a:lnTo>
                <a:lnTo>
                  <a:pt x="1361" y="202"/>
                </a:lnTo>
                <a:lnTo>
                  <a:pt x="1374" y="215"/>
                </a:lnTo>
                <a:lnTo>
                  <a:pt x="1361" y="228"/>
                </a:lnTo>
                <a:lnTo>
                  <a:pt x="1348" y="240"/>
                </a:lnTo>
                <a:lnTo>
                  <a:pt x="1323" y="266"/>
                </a:lnTo>
                <a:lnTo>
                  <a:pt x="1285" y="266"/>
                </a:lnTo>
                <a:lnTo>
                  <a:pt x="1272" y="278"/>
                </a:lnTo>
                <a:lnTo>
                  <a:pt x="1259" y="291"/>
                </a:lnTo>
                <a:lnTo>
                  <a:pt x="1234" y="317"/>
                </a:lnTo>
                <a:lnTo>
                  <a:pt x="1208" y="355"/>
                </a:lnTo>
                <a:lnTo>
                  <a:pt x="1183" y="393"/>
                </a:lnTo>
                <a:lnTo>
                  <a:pt x="1158" y="443"/>
                </a:lnTo>
                <a:lnTo>
                  <a:pt x="1132" y="494"/>
                </a:lnTo>
                <a:lnTo>
                  <a:pt x="1107" y="557"/>
                </a:lnTo>
                <a:lnTo>
                  <a:pt x="1081" y="608"/>
                </a:lnTo>
                <a:lnTo>
                  <a:pt x="1056" y="671"/>
                </a:lnTo>
                <a:lnTo>
                  <a:pt x="1030" y="709"/>
                </a:lnTo>
                <a:lnTo>
                  <a:pt x="1018" y="747"/>
                </a:lnTo>
                <a:lnTo>
                  <a:pt x="992" y="773"/>
                </a:lnTo>
                <a:lnTo>
                  <a:pt x="979" y="798"/>
                </a:lnTo>
                <a:lnTo>
                  <a:pt x="979" y="811"/>
                </a:lnTo>
                <a:lnTo>
                  <a:pt x="967" y="811"/>
                </a:lnTo>
                <a:lnTo>
                  <a:pt x="954" y="811"/>
                </a:lnTo>
                <a:lnTo>
                  <a:pt x="941" y="785"/>
                </a:lnTo>
                <a:lnTo>
                  <a:pt x="929" y="785"/>
                </a:lnTo>
                <a:lnTo>
                  <a:pt x="929" y="760"/>
                </a:lnTo>
                <a:lnTo>
                  <a:pt x="929" y="747"/>
                </a:lnTo>
                <a:lnTo>
                  <a:pt x="929" y="735"/>
                </a:lnTo>
                <a:lnTo>
                  <a:pt x="929" y="722"/>
                </a:lnTo>
                <a:lnTo>
                  <a:pt x="929" y="697"/>
                </a:lnTo>
                <a:lnTo>
                  <a:pt x="929" y="684"/>
                </a:lnTo>
                <a:lnTo>
                  <a:pt x="929" y="659"/>
                </a:lnTo>
                <a:lnTo>
                  <a:pt x="929" y="633"/>
                </a:lnTo>
                <a:lnTo>
                  <a:pt x="941" y="608"/>
                </a:lnTo>
                <a:lnTo>
                  <a:pt x="954" y="570"/>
                </a:lnTo>
                <a:lnTo>
                  <a:pt x="954" y="532"/>
                </a:lnTo>
                <a:lnTo>
                  <a:pt x="967" y="494"/>
                </a:lnTo>
                <a:lnTo>
                  <a:pt x="979" y="456"/>
                </a:lnTo>
                <a:lnTo>
                  <a:pt x="992" y="405"/>
                </a:lnTo>
                <a:lnTo>
                  <a:pt x="1005" y="367"/>
                </a:lnTo>
                <a:lnTo>
                  <a:pt x="1018" y="329"/>
                </a:lnTo>
                <a:lnTo>
                  <a:pt x="1018" y="304"/>
                </a:lnTo>
                <a:lnTo>
                  <a:pt x="1030" y="278"/>
                </a:lnTo>
                <a:lnTo>
                  <a:pt x="1030" y="253"/>
                </a:lnTo>
                <a:lnTo>
                  <a:pt x="1030" y="240"/>
                </a:lnTo>
                <a:lnTo>
                  <a:pt x="1030" y="228"/>
                </a:lnTo>
                <a:lnTo>
                  <a:pt x="1030" y="202"/>
                </a:lnTo>
                <a:lnTo>
                  <a:pt x="1030" y="190"/>
                </a:lnTo>
                <a:lnTo>
                  <a:pt x="1030" y="177"/>
                </a:lnTo>
                <a:lnTo>
                  <a:pt x="1030" y="164"/>
                </a:lnTo>
                <a:lnTo>
                  <a:pt x="1018" y="164"/>
                </a:lnTo>
                <a:lnTo>
                  <a:pt x="1005" y="164"/>
                </a:lnTo>
                <a:lnTo>
                  <a:pt x="979" y="152"/>
                </a:lnTo>
                <a:lnTo>
                  <a:pt x="954" y="152"/>
                </a:lnTo>
                <a:lnTo>
                  <a:pt x="941" y="164"/>
                </a:lnTo>
                <a:lnTo>
                  <a:pt x="916" y="164"/>
                </a:lnTo>
                <a:lnTo>
                  <a:pt x="903" y="164"/>
                </a:lnTo>
                <a:lnTo>
                  <a:pt x="890" y="164"/>
                </a:lnTo>
                <a:lnTo>
                  <a:pt x="865" y="164"/>
                </a:lnTo>
                <a:lnTo>
                  <a:pt x="839" y="164"/>
                </a:lnTo>
                <a:lnTo>
                  <a:pt x="814" y="177"/>
                </a:lnTo>
                <a:lnTo>
                  <a:pt x="776" y="177"/>
                </a:lnTo>
                <a:lnTo>
                  <a:pt x="750" y="177"/>
                </a:lnTo>
                <a:lnTo>
                  <a:pt x="712" y="190"/>
                </a:lnTo>
                <a:lnTo>
                  <a:pt x="674" y="190"/>
                </a:lnTo>
                <a:lnTo>
                  <a:pt x="636" y="202"/>
                </a:lnTo>
                <a:lnTo>
                  <a:pt x="585" y="202"/>
                </a:lnTo>
                <a:lnTo>
                  <a:pt x="547" y="202"/>
                </a:lnTo>
                <a:lnTo>
                  <a:pt x="496" y="215"/>
                </a:lnTo>
                <a:lnTo>
                  <a:pt x="445" y="228"/>
                </a:lnTo>
                <a:lnTo>
                  <a:pt x="394" y="228"/>
                </a:lnTo>
                <a:lnTo>
                  <a:pt x="356" y="240"/>
                </a:lnTo>
                <a:lnTo>
                  <a:pt x="305" y="240"/>
                </a:lnTo>
                <a:lnTo>
                  <a:pt x="267" y="253"/>
                </a:lnTo>
                <a:lnTo>
                  <a:pt x="242" y="253"/>
                </a:lnTo>
                <a:lnTo>
                  <a:pt x="203" y="266"/>
                </a:lnTo>
                <a:lnTo>
                  <a:pt x="165" y="266"/>
                </a:lnTo>
                <a:lnTo>
                  <a:pt x="140" y="266"/>
                </a:lnTo>
                <a:lnTo>
                  <a:pt x="114" y="278"/>
                </a:lnTo>
                <a:lnTo>
                  <a:pt x="89" y="278"/>
                </a:lnTo>
                <a:lnTo>
                  <a:pt x="63" y="278"/>
                </a:lnTo>
                <a:lnTo>
                  <a:pt x="51" y="278"/>
                </a:lnTo>
                <a:lnTo>
                  <a:pt x="25" y="278"/>
                </a:lnTo>
                <a:lnTo>
                  <a:pt x="13" y="278"/>
                </a:lnTo>
                <a:lnTo>
                  <a:pt x="0" y="278"/>
                </a:lnTo>
                <a:lnTo>
                  <a:pt x="0" y="215"/>
                </a:lnTo>
                <a:lnTo>
                  <a:pt x="89" y="202"/>
                </a:lnTo>
                <a:lnTo>
                  <a:pt x="178" y="190"/>
                </a:lnTo>
                <a:lnTo>
                  <a:pt x="267" y="177"/>
                </a:lnTo>
                <a:lnTo>
                  <a:pt x="331" y="164"/>
                </a:lnTo>
                <a:lnTo>
                  <a:pt x="407" y="152"/>
                </a:lnTo>
                <a:lnTo>
                  <a:pt x="471" y="139"/>
                </a:lnTo>
                <a:lnTo>
                  <a:pt x="534" y="126"/>
                </a:lnTo>
                <a:lnTo>
                  <a:pt x="585" y="114"/>
                </a:lnTo>
                <a:lnTo>
                  <a:pt x="636" y="101"/>
                </a:lnTo>
                <a:lnTo>
                  <a:pt x="687" y="101"/>
                </a:lnTo>
                <a:lnTo>
                  <a:pt x="725" y="88"/>
                </a:lnTo>
                <a:lnTo>
                  <a:pt x="763" y="88"/>
                </a:lnTo>
                <a:lnTo>
                  <a:pt x="789" y="76"/>
                </a:lnTo>
                <a:lnTo>
                  <a:pt x="814" y="76"/>
                </a:lnTo>
                <a:lnTo>
                  <a:pt x="827" y="76"/>
                </a:lnTo>
                <a:lnTo>
                  <a:pt x="852" y="63"/>
                </a:lnTo>
                <a:lnTo>
                  <a:pt x="890" y="50"/>
                </a:lnTo>
                <a:lnTo>
                  <a:pt x="929" y="50"/>
                </a:lnTo>
                <a:lnTo>
                  <a:pt x="954" y="38"/>
                </a:lnTo>
                <a:lnTo>
                  <a:pt x="979" y="25"/>
                </a:lnTo>
                <a:lnTo>
                  <a:pt x="1018" y="0"/>
                </a:lnTo>
                <a:lnTo>
                  <a:pt x="1030" y="0"/>
                </a:lnTo>
                <a:lnTo>
                  <a:pt x="1043" y="0"/>
                </a:lnTo>
                <a:lnTo>
                  <a:pt x="1068" y="12"/>
                </a:lnTo>
                <a:lnTo>
                  <a:pt x="1094" y="12"/>
                </a:lnTo>
                <a:lnTo>
                  <a:pt x="1119" y="25"/>
                </a:lnTo>
                <a:lnTo>
                  <a:pt x="1158" y="50"/>
                </a:lnTo>
                <a:lnTo>
                  <a:pt x="1285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6" name="Freeform 50"/>
          <p:cNvSpPr/>
          <p:nvPr/>
        </p:nvSpPr>
        <p:spPr>
          <a:xfrm>
            <a:off x="5485765" y="1833880"/>
            <a:ext cx="387350" cy="120650"/>
          </a:xfrm>
          <a:custGeom>
            <a:avLst/>
            <a:gdLst>
              <a:gd name="txL" fmla="*/ 0 w 610"/>
              <a:gd name="txT" fmla="*/ 0 h 190"/>
              <a:gd name="txR" fmla="*/ 610 w 610"/>
              <a:gd name="txB" fmla="*/ 190 h 19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10" h="190">
                <a:moveTo>
                  <a:pt x="318" y="51"/>
                </a:moveTo>
                <a:lnTo>
                  <a:pt x="368" y="38"/>
                </a:lnTo>
                <a:lnTo>
                  <a:pt x="407" y="26"/>
                </a:lnTo>
                <a:lnTo>
                  <a:pt x="458" y="13"/>
                </a:lnTo>
                <a:lnTo>
                  <a:pt x="483" y="13"/>
                </a:lnTo>
                <a:lnTo>
                  <a:pt x="508" y="0"/>
                </a:lnTo>
                <a:lnTo>
                  <a:pt x="534" y="0"/>
                </a:lnTo>
                <a:lnTo>
                  <a:pt x="559" y="0"/>
                </a:lnTo>
                <a:lnTo>
                  <a:pt x="572" y="0"/>
                </a:lnTo>
                <a:lnTo>
                  <a:pt x="597" y="13"/>
                </a:lnTo>
                <a:lnTo>
                  <a:pt x="610" y="26"/>
                </a:lnTo>
                <a:lnTo>
                  <a:pt x="610" y="38"/>
                </a:lnTo>
                <a:lnTo>
                  <a:pt x="610" y="51"/>
                </a:lnTo>
                <a:lnTo>
                  <a:pt x="610" y="64"/>
                </a:lnTo>
                <a:lnTo>
                  <a:pt x="597" y="64"/>
                </a:lnTo>
                <a:lnTo>
                  <a:pt x="597" y="89"/>
                </a:lnTo>
                <a:lnTo>
                  <a:pt x="585" y="89"/>
                </a:lnTo>
                <a:lnTo>
                  <a:pt x="559" y="102"/>
                </a:lnTo>
                <a:lnTo>
                  <a:pt x="547" y="114"/>
                </a:lnTo>
                <a:lnTo>
                  <a:pt x="508" y="114"/>
                </a:lnTo>
                <a:lnTo>
                  <a:pt x="483" y="127"/>
                </a:lnTo>
                <a:lnTo>
                  <a:pt x="432" y="140"/>
                </a:lnTo>
                <a:lnTo>
                  <a:pt x="394" y="140"/>
                </a:lnTo>
                <a:lnTo>
                  <a:pt x="343" y="152"/>
                </a:lnTo>
                <a:lnTo>
                  <a:pt x="292" y="165"/>
                </a:lnTo>
                <a:lnTo>
                  <a:pt x="241" y="178"/>
                </a:lnTo>
                <a:lnTo>
                  <a:pt x="203" y="178"/>
                </a:lnTo>
                <a:lnTo>
                  <a:pt x="165" y="190"/>
                </a:lnTo>
                <a:lnTo>
                  <a:pt x="139" y="190"/>
                </a:lnTo>
                <a:lnTo>
                  <a:pt x="114" y="190"/>
                </a:lnTo>
                <a:lnTo>
                  <a:pt x="89" y="190"/>
                </a:lnTo>
                <a:lnTo>
                  <a:pt x="76" y="190"/>
                </a:lnTo>
                <a:lnTo>
                  <a:pt x="50" y="178"/>
                </a:lnTo>
                <a:lnTo>
                  <a:pt x="25" y="165"/>
                </a:lnTo>
                <a:lnTo>
                  <a:pt x="12" y="140"/>
                </a:lnTo>
                <a:lnTo>
                  <a:pt x="0" y="114"/>
                </a:lnTo>
                <a:lnTo>
                  <a:pt x="25" y="114"/>
                </a:lnTo>
                <a:lnTo>
                  <a:pt x="63" y="114"/>
                </a:lnTo>
                <a:lnTo>
                  <a:pt x="101" y="102"/>
                </a:lnTo>
                <a:lnTo>
                  <a:pt x="139" y="89"/>
                </a:lnTo>
                <a:lnTo>
                  <a:pt x="178" y="89"/>
                </a:lnTo>
                <a:lnTo>
                  <a:pt x="216" y="76"/>
                </a:lnTo>
                <a:lnTo>
                  <a:pt x="267" y="64"/>
                </a:lnTo>
                <a:lnTo>
                  <a:pt x="318" y="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8" name="Freeform 52"/>
          <p:cNvSpPr/>
          <p:nvPr/>
        </p:nvSpPr>
        <p:spPr>
          <a:xfrm>
            <a:off x="5412740" y="2267268"/>
            <a:ext cx="104775" cy="854075"/>
          </a:xfrm>
          <a:custGeom>
            <a:avLst/>
            <a:gdLst>
              <a:gd name="txL" fmla="*/ 0 w 165"/>
              <a:gd name="txT" fmla="*/ 0 h 1344"/>
              <a:gd name="txR" fmla="*/ 165 w 165"/>
              <a:gd name="txB" fmla="*/ 1344 h 1344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5" h="1344">
                <a:moveTo>
                  <a:pt x="13" y="102"/>
                </a:moveTo>
                <a:lnTo>
                  <a:pt x="0" y="64"/>
                </a:lnTo>
                <a:lnTo>
                  <a:pt x="0" y="38"/>
                </a:lnTo>
                <a:lnTo>
                  <a:pt x="13" y="13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64" y="13"/>
                </a:lnTo>
                <a:lnTo>
                  <a:pt x="89" y="13"/>
                </a:lnTo>
                <a:lnTo>
                  <a:pt x="115" y="26"/>
                </a:lnTo>
                <a:lnTo>
                  <a:pt x="140" y="26"/>
                </a:lnTo>
                <a:lnTo>
                  <a:pt x="165" y="38"/>
                </a:lnTo>
                <a:lnTo>
                  <a:pt x="165" y="114"/>
                </a:lnTo>
                <a:lnTo>
                  <a:pt x="165" y="178"/>
                </a:lnTo>
                <a:lnTo>
                  <a:pt x="165" y="254"/>
                </a:lnTo>
                <a:lnTo>
                  <a:pt x="153" y="317"/>
                </a:lnTo>
                <a:lnTo>
                  <a:pt x="153" y="368"/>
                </a:lnTo>
                <a:lnTo>
                  <a:pt x="153" y="431"/>
                </a:lnTo>
                <a:lnTo>
                  <a:pt x="153" y="469"/>
                </a:lnTo>
                <a:lnTo>
                  <a:pt x="153" y="520"/>
                </a:lnTo>
                <a:lnTo>
                  <a:pt x="153" y="558"/>
                </a:lnTo>
                <a:lnTo>
                  <a:pt x="153" y="596"/>
                </a:lnTo>
                <a:lnTo>
                  <a:pt x="153" y="621"/>
                </a:lnTo>
                <a:lnTo>
                  <a:pt x="153" y="647"/>
                </a:lnTo>
                <a:lnTo>
                  <a:pt x="153" y="672"/>
                </a:lnTo>
                <a:lnTo>
                  <a:pt x="153" y="697"/>
                </a:lnTo>
                <a:lnTo>
                  <a:pt x="153" y="710"/>
                </a:lnTo>
                <a:lnTo>
                  <a:pt x="153" y="735"/>
                </a:lnTo>
                <a:lnTo>
                  <a:pt x="153" y="761"/>
                </a:lnTo>
                <a:lnTo>
                  <a:pt x="153" y="786"/>
                </a:lnTo>
                <a:lnTo>
                  <a:pt x="153" y="824"/>
                </a:lnTo>
                <a:lnTo>
                  <a:pt x="153" y="875"/>
                </a:lnTo>
                <a:lnTo>
                  <a:pt x="153" y="925"/>
                </a:lnTo>
                <a:lnTo>
                  <a:pt x="153" y="989"/>
                </a:lnTo>
                <a:lnTo>
                  <a:pt x="140" y="1052"/>
                </a:lnTo>
                <a:lnTo>
                  <a:pt x="140" y="1090"/>
                </a:lnTo>
                <a:lnTo>
                  <a:pt x="140" y="1116"/>
                </a:lnTo>
                <a:lnTo>
                  <a:pt x="140" y="1154"/>
                </a:lnTo>
                <a:lnTo>
                  <a:pt x="140" y="1179"/>
                </a:lnTo>
                <a:lnTo>
                  <a:pt x="127" y="1204"/>
                </a:lnTo>
                <a:lnTo>
                  <a:pt x="127" y="1230"/>
                </a:lnTo>
                <a:lnTo>
                  <a:pt x="127" y="1268"/>
                </a:lnTo>
                <a:lnTo>
                  <a:pt x="127" y="1293"/>
                </a:lnTo>
                <a:lnTo>
                  <a:pt x="115" y="1318"/>
                </a:lnTo>
                <a:lnTo>
                  <a:pt x="115" y="1331"/>
                </a:lnTo>
                <a:lnTo>
                  <a:pt x="115" y="1344"/>
                </a:lnTo>
                <a:lnTo>
                  <a:pt x="102" y="1331"/>
                </a:lnTo>
                <a:lnTo>
                  <a:pt x="89" y="1331"/>
                </a:lnTo>
                <a:lnTo>
                  <a:pt x="89" y="1318"/>
                </a:lnTo>
                <a:lnTo>
                  <a:pt x="76" y="1306"/>
                </a:lnTo>
                <a:lnTo>
                  <a:pt x="64" y="1293"/>
                </a:lnTo>
                <a:lnTo>
                  <a:pt x="51" y="1280"/>
                </a:lnTo>
                <a:lnTo>
                  <a:pt x="38" y="1255"/>
                </a:lnTo>
                <a:lnTo>
                  <a:pt x="25" y="1204"/>
                </a:lnTo>
                <a:lnTo>
                  <a:pt x="13" y="1154"/>
                </a:lnTo>
                <a:lnTo>
                  <a:pt x="0" y="1103"/>
                </a:lnTo>
                <a:lnTo>
                  <a:pt x="13" y="1039"/>
                </a:lnTo>
                <a:lnTo>
                  <a:pt x="13" y="1014"/>
                </a:lnTo>
                <a:lnTo>
                  <a:pt x="13" y="976"/>
                </a:lnTo>
                <a:lnTo>
                  <a:pt x="25" y="938"/>
                </a:lnTo>
                <a:lnTo>
                  <a:pt x="25" y="900"/>
                </a:lnTo>
                <a:lnTo>
                  <a:pt x="25" y="849"/>
                </a:lnTo>
                <a:lnTo>
                  <a:pt x="38" y="811"/>
                </a:lnTo>
                <a:lnTo>
                  <a:pt x="38" y="761"/>
                </a:lnTo>
                <a:lnTo>
                  <a:pt x="38" y="697"/>
                </a:lnTo>
                <a:lnTo>
                  <a:pt x="51" y="596"/>
                </a:lnTo>
                <a:lnTo>
                  <a:pt x="51" y="495"/>
                </a:lnTo>
                <a:lnTo>
                  <a:pt x="51" y="406"/>
                </a:lnTo>
                <a:lnTo>
                  <a:pt x="38" y="330"/>
                </a:lnTo>
                <a:lnTo>
                  <a:pt x="38" y="292"/>
                </a:lnTo>
                <a:lnTo>
                  <a:pt x="38" y="254"/>
                </a:lnTo>
                <a:lnTo>
                  <a:pt x="25" y="229"/>
                </a:lnTo>
                <a:lnTo>
                  <a:pt x="25" y="203"/>
                </a:lnTo>
                <a:lnTo>
                  <a:pt x="13" y="152"/>
                </a:lnTo>
                <a:lnTo>
                  <a:pt x="13" y="1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9" name="Freeform 53"/>
          <p:cNvSpPr/>
          <p:nvPr/>
        </p:nvSpPr>
        <p:spPr>
          <a:xfrm>
            <a:off x="5469890" y="2203768"/>
            <a:ext cx="573088" cy="1006475"/>
          </a:xfrm>
          <a:custGeom>
            <a:avLst/>
            <a:gdLst>
              <a:gd name="txL" fmla="*/ 0 w 903"/>
              <a:gd name="txT" fmla="*/ 0 h 1584"/>
              <a:gd name="txR" fmla="*/ 903 w 903"/>
              <a:gd name="txB" fmla="*/ 1584 h 158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03" h="1584">
                <a:moveTo>
                  <a:pt x="903" y="165"/>
                </a:moveTo>
                <a:lnTo>
                  <a:pt x="903" y="177"/>
                </a:lnTo>
                <a:lnTo>
                  <a:pt x="903" y="190"/>
                </a:lnTo>
                <a:lnTo>
                  <a:pt x="891" y="203"/>
                </a:lnTo>
                <a:lnTo>
                  <a:pt x="891" y="215"/>
                </a:lnTo>
                <a:lnTo>
                  <a:pt x="878" y="228"/>
                </a:lnTo>
                <a:lnTo>
                  <a:pt x="878" y="241"/>
                </a:lnTo>
                <a:lnTo>
                  <a:pt x="865" y="266"/>
                </a:lnTo>
                <a:lnTo>
                  <a:pt x="865" y="279"/>
                </a:lnTo>
                <a:lnTo>
                  <a:pt x="852" y="317"/>
                </a:lnTo>
                <a:lnTo>
                  <a:pt x="852" y="342"/>
                </a:lnTo>
                <a:lnTo>
                  <a:pt x="852" y="380"/>
                </a:lnTo>
                <a:lnTo>
                  <a:pt x="852" y="418"/>
                </a:lnTo>
                <a:lnTo>
                  <a:pt x="852" y="469"/>
                </a:lnTo>
                <a:lnTo>
                  <a:pt x="852" y="520"/>
                </a:lnTo>
                <a:lnTo>
                  <a:pt x="852" y="570"/>
                </a:lnTo>
                <a:lnTo>
                  <a:pt x="865" y="646"/>
                </a:lnTo>
                <a:lnTo>
                  <a:pt x="865" y="710"/>
                </a:lnTo>
                <a:lnTo>
                  <a:pt x="865" y="786"/>
                </a:lnTo>
                <a:lnTo>
                  <a:pt x="865" y="874"/>
                </a:lnTo>
                <a:lnTo>
                  <a:pt x="878" y="963"/>
                </a:lnTo>
                <a:lnTo>
                  <a:pt x="878" y="1052"/>
                </a:lnTo>
                <a:lnTo>
                  <a:pt x="878" y="1140"/>
                </a:lnTo>
                <a:lnTo>
                  <a:pt x="878" y="1204"/>
                </a:lnTo>
                <a:lnTo>
                  <a:pt x="865" y="1280"/>
                </a:lnTo>
                <a:lnTo>
                  <a:pt x="852" y="1331"/>
                </a:lnTo>
                <a:lnTo>
                  <a:pt x="840" y="1381"/>
                </a:lnTo>
                <a:lnTo>
                  <a:pt x="827" y="1432"/>
                </a:lnTo>
                <a:lnTo>
                  <a:pt x="814" y="1457"/>
                </a:lnTo>
                <a:lnTo>
                  <a:pt x="789" y="1495"/>
                </a:lnTo>
                <a:lnTo>
                  <a:pt x="776" y="1508"/>
                </a:lnTo>
                <a:lnTo>
                  <a:pt x="751" y="1533"/>
                </a:lnTo>
                <a:lnTo>
                  <a:pt x="738" y="1559"/>
                </a:lnTo>
                <a:lnTo>
                  <a:pt x="725" y="1571"/>
                </a:lnTo>
                <a:lnTo>
                  <a:pt x="713" y="1571"/>
                </a:lnTo>
                <a:lnTo>
                  <a:pt x="700" y="1584"/>
                </a:lnTo>
                <a:lnTo>
                  <a:pt x="687" y="1584"/>
                </a:lnTo>
                <a:lnTo>
                  <a:pt x="674" y="1584"/>
                </a:lnTo>
                <a:lnTo>
                  <a:pt x="662" y="1584"/>
                </a:lnTo>
                <a:lnTo>
                  <a:pt x="662" y="1571"/>
                </a:lnTo>
                <a:lnTo>
                  <a:pt x="649" y="1559"/>
                </a:lnTo>
                <a:lnTo>
                  <a:pt x="649" y="1546"/>
                </a:lnTo>
                <a:lnTo>
                  <a:pt x="649" y="1533"/>
                </a:lnTo>
                <a:lnTo>
                  <a:pt x="649" y="1508"/>
                </a:lnTo>
                <a:lnTo>
                  <a:pt x="636" y="1483"/>
                </a:lnTo>
                <a:lnTo>
                  <a:pt x="636" y="1457"/>
                </a:lnTo>
                <a:lnTo>
                  <a:pt x="636" y="1432"/>
                </a:lnTo>
                <a:lnTo>
                  <a:pt x="623" y="1407"/>
                </a:lnTo>
                <a:lnTo>
                  <a:pt x="611" y="1381"/>
                </a:lnTo>
                <a:lnTo>
                  <a:pt x="598" y="1356"/>
                </a:lnTo>
                <a:lnTo>
                  <a:pt x="585" y="1331"/>
                </a:lnTo>
                <a:lnTo>
                  <a:pt x="560" y="1305"/>
                </a:lnTo>
                <a:lnTo>
                  <a:pt x="534" y="1280"/>
                </a:lnTo>
                <a:lnTo>
                  <a:pt x="509" y="1255"/>
                </a:lnTo>
                <a:lnTo>
                  <a:pt x="484" y="1242"/>
                </a:lnTo>
                <a:lnTo>
                  <a:pt x="458" y="1217"/>
                </a:lnTo>
                <a:lnTo>
                  <a:pt x="445" y="1204"/>
                </a:lnTo>
                <a:lnTo>
                  <a:pt x="433" y="1191"/>
                </a:lnTo>
                <a:lnTo>
                  <a:pt x="420" y="1178"/>
                </a:lnTo>
                <a:lnTo>
                  <a:pt x="420" y="1166"/>
                </a:lnTo>
                <a:lnTo>
                  <a:pt x="433" y="1166"/>
                </a:lnTo>
                <a:lnTo>
                  <a:pt x="445" y="1166"/>
                </a:lnTo>
                <a:lnTo>
                  <a:pt x="458" y="1166"/>
                </a:lnTo>
                <a:lnTo>
                  <a:pt x="471" y="1166"/>
                </a:lnTo>
                <a:lnTo>
                  <a:pt x="496" y="1178"/>
                </a:lnTo>
                <a:lnTo>
                  <a:pt x="522" y="1178"/>
                </a:lnTo>
                <a:lnTo>
                  <a:pt x="547" y="1191"/>
                </a:lnTo>
                <a:lnTo>
                  <a:pt x="573" y="1191"/>
                </a:lnTo>
                <a:lnTo>
                  <a:pt x="598" y="1204"/>
                </a:lnTo>
                <a:lnTo>
                  <a:pt x="611" y="1204"/>
                </a:lnTo>
                <a:lnTo>
                  <a:pt x="636" y="1204"/>
                </a:lnTo>
                <a:lnTo>
                  <a:pt x="649" y="1204"/>
                </a:lnTo>
                <a:lnTo>
                  <a:pt x="662" y="1204"/>
                </a:lnTo>
                <a:lnTo>
                  <a:pt x="674" y="1191"/>
                </a:lnTo>
                <a:lnTo>
                  <a:pt x="687" y="1191"/>
                </a:lnTo>
                <a:lnTo>
                  <a:pt x="687" y="1178"/>
                </a:lnTo>
                <a:lnTo>
                  <a:pt x="687" y="1166"/>
                </a:lnTo>
                <a:lnTo>
                  <a:pt x="700" y="1153"/>
                </a:lnTo>
                <a:lnTo>
                  <a:pt x="700" y="1128"/>
                </a:lnTo>
                <a:lnTo>
                  <a:pt x="700" y="1102"/>
                </a:lnTo>
                <a:lnTo>
                  <a:pt x="700" y="1077"/>
                </a:lnTo>
                <a:lnTo>
                  <a:pt x="700" y="1052"/>
                </a:lnTo>
                <a:lnTo>
                  <a:pt x="700" y="1026"/>
                </a:lnTo>
                <a:lnTo>
                  <a:pt x="700" y="988"/>
                </a:lnTo>
                <a:lnTo>
                  <a:pt x="700" y="950"/>
                </a:lnTo>
                <a:lnTo>
                  <a:pt x="713" y="912"/>
                </a:lnTo>
                <a:lnTo>
                  <a:pt x="713" y="862"/>
                </a:lnTo>
                <a:lnTo>
                  <a:pt x="713" y="824"/>
                </a:lnTo>
                <a:lnTo>
                  <a:pt x="713" y="773"/>
                </a:lnTo>
                <a:lnTo>
                  <a:pt x="713" y="710"/>
                </a:lnTo>
                <a:lnTo>
                  <a:pt x="713" y="659"/>
                </a:lnTo>
                <a:lnTo>
                  <a:pt x="713" y="608"/>
                </a:lnTo>
                <a:lnTo>
                  <a:pt x="713" y="558"/>
                </a:lnTo>
                <a:lnTo>
                  <a:pt x="713" y="520"/>
                </a:lnTo>
                <a:lnTo>
                  <a:pt x="700" y="469"/>
                </a:lnTo>
                <a:lnTo>
                  <a:pt x="700" y="431"/>
                </a:lnTo>
                <a:lnTo>
                  <a:pt x="700" y="406"/>
                </a:lnTo>
                <a:lnTo>
                  <a:pt x="700" y="368"/>
                </a:lnTo>
                <a:lnTo>
                  <a:pt x="700" y="342"/>
                </a:lnTo>
                <a:lnTo>
                  <a:pt x="687" y="304"/>
                </a:lnTo>
                <a:lnTo>
                  <a:pt x="687" y="292"/>
                </a:lnTo>
                <a:lnTo>
                  <a:pt x="687" y="266"/>
                </a:lnTo>
                <a:lnTo>
                  <a:pt x="674" y="253"/>
                </a:lnTo>
                <a:lnTo>
                  <a:pt x="674" y="241"/>
                </a:lnTo>
                <a:lnTo>
                  <a:pt x="674" y="228"/>
                </a:lnTo>
                <a:lnTo>
                  <a:pt x="662" y="215"/>
                </a:lnTo>
                <a:lnTo>
                  <a:pt x="636" y="190"/>
                </a:lnTo>
                <a:lnTo>
                  <a:pt x="611" y="177"/>
                </a:lnTo>
                <a:lnTo>
                  <a:pt x="585" y="177"/>
                </a:lnTo>
                <a:lnTo>
                  <a:pt x="560" y="165"/>
                </a:lnTo>
                <a:lnTo>
                  <a:pt x="547" y="177"/>
                </a:lnTo>
                <a:lnTo>
                  <a:pt x="522" y="177"/>
                </a:lnTo>
                <a:lnTo>
                  <a:pt x="509" y="177"/>
                </a:lnTo>
                <a:lnTo>
                  <a:pt x="484" y="177"/>
                </a:lnTo>
                <a:lnTo>
                  <a:pt x="458" y="177"/>
                </a:lnTo>
                <a:lnTo>
                  <a:pt x="420" y="177"/>
                </a:lnTo>
                <a:lnTo>
                  <a:pt x="394" y="190"/>
                </a:lnTo>
                <a:lnTo>
                  <a:pt x="356" y="190"/>
                </a:lnTo>
                <a:lnTo>
                  <a:pt x="318" y="190"/>
                </a:lnTo>
                <a:lnTo>
                  <a:pt x="267" y="203"/>
                </a:lnTo>
                <a:lnTo>
                  <a:pt x="216" y="203"/>
                </a:lnTo>
                <a:lnTo>
                  <a:pt x="165" y="203"/>
                </a:lnTo>
                <a:lnTo>
                  <a:pt x="115" y="215"/>
                </a:lnTo>
                <a:lnTo>
                  <a:pt x="64" y="215"/>
                </a:lnTo>
                <a:lnTo>
                  <a:pt x="0" y="228"/>
                </a:lnTo>
                <a:lnTo>
                  <a:pt x="0" y="139"/>
                </a:lnTo>
                <a:lnTo>
                  <a:pt x="76" y="127"/>
                </a:lnTo>
                <a:lnTo>
                  <a:pt x="140" y="114"/>
                </a:lnTo>
                <a:lnTo>
                  <a:pt x="204" y="114"/>
                </a:lnTo>
                <a:lnTo>
                  <a:pt x="267" y="101"/>
                </a:lnTo>
                <a:lnTo>
                  <a:pt x="318" y="101"/>
                </a:lnTo>
                <a:lnTo>
                  <a:pt x="369" y="89"/>
                </a:lnTo>
                <a:lnTo>
                  <a:pt x="420" y="89"/>
                </a:lnTo>
                <a:lnTo>
                  <a:pt x="458" y="76"/>
                </a:lnTo>
                <a:lnTo>
                  <a:pt x="484" y="76"/>
                </a:lnTo>
                <a:lnTo>
                  <a:pt x="522" y="63"/>
                </a:lnTo>
                <a:lnTo>
                  <a:pt x="547" y="63"/>
                </a:lnTo>
                <a:lnTo>
                  <a:pt x="560" y="51"/>
                </a:lnTo>
                <a:lnTo>
                  <a:pt x="585" y="51"/>
                </a:lnTo>
                <a:lnTo>
                  <a:pt x="598" y="38"/>
                </a:lnTo>
                <a:lnTo>
                  <a:pt x="598" y="25"/>
                </a:lnTo>
                <a:lnTo>
                  <a:pt x="611" y="25"/>
                </a:lnTo>
                <a:lnTo>
                  <a:pt x="623" y="13"/>
                </a:lnTo>
                <a:lnTo>
                  <a:pt x="649" y="0"/>
                </a:lnTo>
                <a:lnTo>
                  <a:pt x="662" y="0"/>
                </a:lnTo>
                <a:lnTo>
                  <a:pt x="674" y="0"/>
                </a:lnTo>
                <a:lnTo>
                  <a:pt x="687" y="13"/>
                </a:lnTo>
                <a:lnTo>
                  <a:pt x="700" y="13"/>
                </a:lnTo>
                <a:lnTo>
                  <a:pt x="713" y="25"/>
                </a:lnTo>
                <a:lnTo>
                  <a:pt x="738" y="38"/>
                </a:lnTo>
                <a:lnTo>
                  <a:pt x="751" y="51"/>
                </a:lnTo>
                <a:lnTo>
                  <a:pt x="776" y="51"/>
                </a:lnTo>
                <a:lnTo>
                  <a:pt x="814" y="63"/>
                </a:lnTo>
                <a:lnTo>
                  <a:pt x="827" y="76"/>
                </a:lnTo>
                <a:lnTo>
                  <a:pt x="852" y="89"/>
                </a:lnTo>
                <a:lnTo>
                  <a:pt x="865" y="101"/>
                </a:lnTo>
                <a:lnTo>
                  <a:pt x="878" y="114"/>
                </a:lnTo>
                <a:lnTo>
                  <a:pt x="891" y="127"/>
                </a:lnTo>
                <a:lnTo>
                  <a:pt x="903" y="139"/>
                </a:lnTo>
                <a:lnTo>
                  <a:pt x="903" y="152"/>
                </a:lnTo>
                <a:lnTo>
                  <a:pt x="903" y="1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0" name="Freeform 54"/>
          <p:cNvSpPr/>
          <p:nvPr/>
        </p:nvSpPr>
        <p:spPr>
          <a:xfrm>
            <a:off x="5469890" y="2437130"/>
            <a:ext cx="330200" cy="120650"/>
          </a:xfrm>
          <a:custGeom>
            <a:avLst/>
            <a:gdLst>
              <a:gd name="txL" fmla="*/ 0 w 522"/>
              <a:gd name="txT" fmla="*/ 0 h 190"/>
              <a:gd name="txR" fmla="*/ 522 w 522"/>
              <a:gd name="txB" fmla="*/ 190 h 190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522" h="190">
                <a:moveTo>
                  <a:pt x="0" y="190"/>
                </a:moveTo>
                <a:lnTo>
                  <a:pt x="0" y="101"/>
                </a:lnTo>
                <a:lnTo>
                  <a:pt x="76" y="88"/>
                </a:lnTo>
                <a:lnTo>
                  <a:pt x="140" y="76"/>
                </a:lnTo>
                <a:lnTo>
                  <a:pt x="216" y="63"/>
                </a:lnTo>
                <a:lnTo>
                  <a:pt x="280" y="38"/>
                </a:lnTo>
                <a:lnTo>
                  <a:pt x="331" y="25"/>
                </a:lnTo>
                <a:lnTo>
                  <a:pt x="382" y="12"/>
                </a:lnTo>
                <a:lnTo>
                  <a:pt x="407" y="12"/>
                </a:lnTo>
                <a:lnTo>
                  <a:pt x="445" y="0"/>
                </a:lnTo>
                <a:lnTo>
                  <a:pt x="471" y="12"/>
                </a:lnTo>
                <a:lnTo>
                  <a:pt x="484" y="25"/>
                </a:lnTo>
                <a:lnTo>
                  <a:pt x="509" y="38"/>
                </a:lnTo>
                <a:lnTo>
                  <a:pt x="522" y="63"/>
                </a:lnTo>
                <a:lnTo>
                  <a:pt x="522" y="88"/>
                </a:lnTo>
                <a:lnTo>
                  <a:pt x="522" y="101"/>
                </a:lnTo>
                <a:lnTo>
                  <a:pt x="509" y="114"/>
                </a:lnTo>
                <a:lnTo>
                  <a:pt x="496" y="114"/>
                </a:lnTo>
                <a:lnTo>
                  <a:pt x="496" y="126"/>
                </a:lnTo>
                <a:lnTo>
                  <a:pt x="484" y="126"/>
                </a:lnTo>
                <a:lnTo>
                  <a:pt x="471" y="126"/>
                </a:lnTo>
                <a:lnTo>
                  <a:pt x="445" y="126"/>
                </a:lnTo>
                <a:lnTo>
                  <a:pt x="433" y="139"/>
                </a:lnTo>
                <a:lnTo>
                  <a:pt x="407" y="139"/>
                </a:lnTo>
                <a:lnTo>
                  <a:pt x="382" y="139"/>
                </a:lnTo>
                <a:lnTo>
                  <a:pt x="344" y="139"/>
                </a:lnTo>
                <a:lnTo>
                  <a:pt x="318" y="152"/>
                </a:lnTo>
                <a:lnTo>
                  <a:pt x="280" y="152"/>
                </a:lnTo>
                <a:lnTo>
                  <a:pt x="242" y="164"/>
                </a:lnTo>
                <a:lnTo>
                  <a:pt x="204" y="164"/>
                </a:lnTo>
                <a:lnTo>
                  <a:pt x="153" y="164"/>
                </a:lnTo>
                <a:lnTo>
                  <a:pt x="102" y="177"/>
                </a:lnTo>
                <a:lnTo>
                  <a:pt x="51" y="177"/>
                </a:lnTo>
                <a:lnTo>
                  <a:pt x="0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1" name="Freeform 55"/>
          <p:cNvSpPr/>
          <p:nvPr/>
        </p:nvSpPr>
        <p:spPr>
          <a:xfrm>
            <a:off x="5469890" y="2646680"/>
            <a:ext cx="371475" cy="112713"/>
          </a:xfrm>
          <a:custGeom>
            <a:avLst/>
            <a:gdLst>
              <a:gd name="txL" fmla="*/ 0 w 585"/>
              <a:gd name="txT" fmla="*/ 0 h 177"/>
              <a:gd name="txR" fmla="*/ 585 w 585"/>
              <a:gd name="txB" fmla="*/ 177 h 1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5" h="177">
                <a:moveTo>
                  <a:pt x="216" y="51"/>
                </a:moveTo>
                <a:lnTo>
                  <a:pt x="255" y="38"/>
                </a:lnTo>
                <a:lnTo>
                  <a:pt x="293" y="25"/>
                </a:lnTo>
                <a:lnTo>
                  <a:pt x="331" y="25"/>
                </a:lnTo>
                <a:lnTo>
                  <a:pt x="356" y="13"/>
                </a:lnTo>
                <a:lnTo>
                  <a:pt x="382" y="13"/>
                </a:lnTo>
                <a:lnTo>
                  <a:pt x="407" y="13"/>
                </a:lnTo>
                <a:lnTo>
                  <a:pt x="433" y="0"/>
                </a:lnTo>
                <a:lnTo>
                  <a:pt x="445" y="0"/>
                </a:lnTo>
                <a:lnTo>
                  <a:pt x="471" y="13"/>
                </a:lnTo>
                <a:lnTo>
                  <a:pt x="496" y="13"/>
                </a:lnTo>
                <a:lnTo>
                  <a:pt x="547" y="25"/>
                </a:lnTo>
                <a:lnTo>
                  <a:pt x="560" y="38"/>
                </a:lnTo>
                <a:lnTo>
                  <a:pt x="573" y="51"/>
                </a:lnTo>
                <a:lnTo>
                  <a:pt x="585" y="63"/>
                </a:lnTo>
                <a:lnTo>
                  <a:pt x="585" y="76"/>
                </a:lnTo>
                <a:lnTo>
                  <a:pt x="573" y="89"/>
                </a:lnTo>
                <a:lnTo>
                  <a:pt x="560" y="89"/>
                </a:lnTo>
                <a:lnTo>
                  <a:pt x="534" y="101"/>
                </a:lnTo>
                <a:lnTo>
                  <a:pt x="509" y="101"/>
                </a:lnTo>
                <a:lnTo>
                  <a:pt x="484" y="114"/>
                </a:lnTo>
                <a:lnTo>
                  <a:pt x="445" y="127"/>
                </a:lnTo>
                <a:lnTo>
                  <a:pt x="407" y="127"/>
                </a:lnTo>
                <a:lnTo>
                  <a:pt x="318" y="139"/>
                </a:lnTo>
                <a:lnTo>
                  <a:pt x="216" y="152"/>
                </a:lnTo>
                <a:lnTo>
                  <a:pt x="115" y="165"/>
                </a:lnTo>
                <a:lnTo>
                  <a:pt x="0" y="177"/>
                </a:lnTo>
                <a:lnTo>
                  <a:pt x="0" y="89"/>
                </a:lnTo>
                <a:lnTo>
                  <a:pt x="13" y="89"/>
                </a:lnTo>
                <a:lnTo>
                  <a:pt x="26" y="76"/>
                </a:lnTo>
                <a:lnTo>
                  <a:pt x="51" y="76"/>
                </a:lnTo>
                <a:lnTo>
                  <a:pt x="76" y="76"/>
                </a:lnTo>
                <a:lnTo>
                  <a:pt x="115" y="76"/>
                </a:lnTo>
                <a:lnTo>
                  <a:pt x="140" y="63"/>
                </a:lnTo>
                <a:lnTo>
                  <a:pt x="178" y="63"/>
                </a:lnTo>
                <a:lnTo>
                  <a:pt x="216" y="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2" name="Freeform 56"/>
          <p:cNvSpPr/>
          <p:nvPr/>
        </p:nvSpPr>
        <p:spPr>
          <a:xfrm>
            <a:off x="4580890" y="2106930"/>
            <a:ext cx="742950" cy="893763"/>
          </a:xfrm>
          <a:custGeom>
            <a:avLst/>
            <a:gdLst>
              <a:gd name="txL" fmla="*/ 0 w 1170"/>
              <a:gd name="txT" fmla="*/ 0 h 1407"/>
              <a:gd name="txR" fmla="*/ 1170 w 1170"/>
              <a:gd name="txB" fmla="*/ 1407 h 140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70" h="1407">
                <a:moveTo>
                  <a:pt x="547" y="836"/>
                </a:moveTo>
                <a:lnTo>
                  <a:pt x="547" y="722"/>
                </a:lnTo>
                <a:lnTo>
                  <a:pt x="559" y="608"/>
                </a:lnTo>
                <a:lnTo>
                  <a:pt x="572" y="507"/>
                </a:lnTo>
                <a:lnTo>
                  <a:pt x="572" y="418"/>
                </a:lnTo>
                <a:lnTo>
                  <a:pt x="585" y="367"/>
                </a:lnTo>
                <a:lnTo>
                  <a:pt x="585" y="342"/>
                </a:lnTo>
                <a:lnTo>
                  <a:pt x="585" y="304"/>
                </a:lnTo>
                <a:lnTo>
                  <a:pt x="585" y="279"/>
                </a:lnTo>
                <a:lnTo>
                  <a:pt x="572" y="266"/>
                </a:lnTo>
                <a:lnTo>
                  <a:pt x="572" y="253"/>
                </a:lnTo>
                <a:lnTo>
                  <a:pt x="572" y="241"/>
                </a:lnTo>
                <a:lnTo>
                  <a:pt x="559" y="228"/>
                </a:lnTo>
                <a:lnTo>
                  <a:pt x="547" y="228"/>
                </a:lnTo>
                <a:lnTo>
                  <a:pt x="521" y="228"/>
                </a:lnTo>
                <a:lnTo>
                  <a:pt x="496" y="241"/>
                </a:lnTo>
                <a:lnTo>
                  <a:pt x="470" y="241"/>
                </a:lnTo>
                <a:lnTo>
                  <a:pt x="432" y="253"/>
                </a:lnTo>
                <a:lnTo>
                  <a:pt x="394" y="266"/>
                </a:lnTo>
                <a:lnTo>
                  <a:pt x="356" y="291"/>
                </a:lnTo>
                <a:lnTo>
                  <a:pt x="305" y="304"/>
                </a:lnTo>
                <a:lnTo>
                  <a:pt x="267" y="317"/>
                </a:lnTo>
                <a:lnTo>
                  <a:pt x="229" y="329"/>
                </a:lnTo>
                <a:lnTo>
                  <a:pt x="203" y="342"/>
                </a:lnTo>
                <a:lnTo>
                  <a:pt x="165" y="342"/>
                </a:lnTo>
                <a:lnTo>
                  <a:pt x="140" y="342"/>
                </a:lnTo>
                <a:lnTo>
                  <a:pt x="127" y="342"/>
                </a:lnTo>
                <a:lnTo>
                  <a:pt x="114" y="342"/>
                </a:lnTo>
                <a:lnTo>
                  <a:pt x="101" y="342"/>
                </a:lnTo>
                <a:lnTo>
                  <a:pt x="89" y="329"/>
                </a:lnTo>
                <a:lnTo>
                  <a:pt x="63" y="317"/>
                </a:lnTo>
                <a:lnTo>
                  <a:pt x="51" y="304"/>
                </a:lnTo>
                <a:lnTo>
                  <a:pt x="38" y="291"/>
                </a:lnTo>
                <a:lnTo>
                  <a:pt x="25" y="266"/>
                </a:lnTo>
                <a:lnTo>
                  <a:pt x="12" y="253"/>
                </a:lnTo>
                <a:lnTo>
                  <a:pt x="0" y="215"/>
                </a:lnTo>
                <a:lnTo>
                  <a:pt x="25" y="215"/>
                </a:lnTo>
                <a:lnTo>
                  <a:pt x="51" y="215"/>
                </a:lnTo>
                <a:lnTo>
                  <a:pt x="89" y="215"/>
                </a:lnTo>
                <a:lnTo>
                  <a:pt x="127" y="203"/>
                </a:lnTo>
                <a:lnTo>
                  <a:pt x="165" y="203"/>
                </a:lnTo>
                <a:lnTo>
                  <a:pt x="216" y="190"/>
                </a:lnTo>
                <a:lnTo>
                  <a:pt x="267" y="177"/>
                </a:lnTo>
                <a:lnTo>
                  <a:pt x="318" y="165"/>
                </a:lnTo>
                <a:lnTo>
                  <a:pt x="369" y="152"/>
                </a:lnTo>
                <a:lnTo>
                  <a:pt x="419" y="139"/>
                </a:lnTo>
                <a:lnTo>
                  <a:pt x="458" y="127"/>
                </a:lnTo>
                <a:lnTo>
                  <a:pt x="496" y="114"/>
                </a:lnTo>
                <a:lnTo>
                  <a:pt x="521" y="101"/>
                </a:lnTo>
                <a:lnTo>
                  <a:pt x="547" y="89"/>
                </a:lnTo>
                <a:lnTo>
                  <a:pt x="572" y="76"/>
                </a:lnTo>
                <a:lnTo>
                  <a:pt x="585" y="63"/>
                </a:lnTo>
                <a:lnTo>
                  <a:pt x="610" y="38"/>
                </a:lnTo>
                <a:lnTo>
                  <a:pt x="623" y="25"/>
                </a:lnTo>
                <a:lnTo>
                  <a:pt x="636" y="13"/>
                </a:lnTo>
                <a:lnTo>
                  <a:pt x="648" y="0"/>
                </a:lnTo>
                <a:lnTo>
                  <a:pt x="674" y="13"/>
                </a:lnTo>
                <a:lnTo>
                  <a:pt x="699" y="13"/>
                </a:lnTo>
                <a:lnTo>
                  <a:pt x="738" y="25"/>
                </a:lnTo>
                <a:lnTo>
                  <a:pt x="776" y="51"/>
                </a:lnTo>
                <a:lnTo>
                  <a:pt x="801" y="63"/>
                </a:lnTo>
                <a:lnTo>
                  <a:pt x="814" y="76"/>
                </a:lnTo>
                <a:lnTo>
                  <a:pt x="827" y="89"/>
                </a:lnTo>
                <a:lnTo>
                  <a:pt x="839" y="101"/>
                </a:lnTo>
                <a:lnTo>
                  <a:pt x="839" y="114"/>
                </a:lnTo>
                <a:lnTo>
                  <a:pt x="852" y="114"/>
                </a:lnTo>
                <a:lnTo>
                  <a:pt x="852" y="127"/>
                </a:lnTo>
                <a:lnTo>
                  <a:pt x="852" y="152"/>
                </a:lnTo>
                <a:lnTo>
                  <a:pt x="839" y="165"/>
                </a:lnTo>
                <a:lnTo>
                  <a:pt x="827" y="190"/>
                </a:lnTo>
                <a:lnTo>
                  <a:pt x="801" y="203"/>
                </a:lnTo>
                <a:lnTo>
                  <a:pt x="788" y="228"/>
                </a:lnTo>
                <a:lnTo>
                  <a:pt x="776" y="241"/>
                </a:lnTo>
                <a:lnTo>
                  <a:pt x="763" y="266"/>
                </a:lnTo>
                <a:lnTo>
                  <a:pt x="750" y="291"/>
                </a:lnTo>
                <a:lnTo>
                  <a:pt x="738" y="317"/>
                </a:lnTo>
                <a:lnTo>
                  <a:pt x="738" y="355"/>
                </a:lnTo>
                <a:lnTo>
                  <a:pt x="725" y="393"/>
                </a:lnTo>
                <a:lnTo>
                  <a:pt x="725" y="431"/>
                </a:lnTo>
                <a:lnTo>
                  <a:pt x="712" y="532"/>
                </a:lnTo>
                <a:lnTo>
                  <a:pt x="699" y="621"/>
                </a:lnTo>
                <a:lnTo>
                  <a:pt x="687" y="710"/>
                </a:lnTo>
                <a:lnTo>
                  <a:pt x="674" y="798"/>
                </a:lnTo>
                <a:lnTo>
                  <a:pt x="674" y="836"/>
                </a:lnTo>
                <a:lnTo>
                  <a:pt x="674" y="874"/>
                </a:lnTo>
                <a:lnTo>
                  <a:pt x="674" y="912"/>
                </a:lnTo>
                <a:lnTo>
                  <a:pt x="674" y="938"/>
                </a:lnTo>
                <a:lnTo>
                  <a:pt x="674" y="963"/>
                </a:lnTo>
                <a:lnTo>
                  <a:pt x="674" y="976"/>
                </a:lnTo>
                <a:lnTo>
                  <a:pt x="674" y="988"/>
                </a:lnTo>
                <a:lnTo>
                  <a:pt x="687" y="988"/>
                </a:lnTo>
                <a:lnTo>
                  <a:pt x="699" y="988"/>
                </a:lnTo>
                <a:lnTo>
                  <a:pt x="725" y="988"/>
                </a:lnTo>
                <a:lnTo>
                  <a:pt x="750" y="976"/>
                </a:lnTo>
                <a:lnTo>
                  <a:pt x="788" y="963"/>
                </a:lnTo>
                <a:lnTo>
                  <a:pt x="827" y="938"/>
                </a:lnTo>
                <a:lnTo>
                  <a:pt x="877" y="912"/>
                </a:lnTo>
                <a:lnTo>
                  <a:pt x="928" y="887"/>
                </a:lnTo>
                <a:lnTo>
                  <a:pt x="979" y="862"/>
                </a:lnTo>
                <a:lnTo>
                  <a:pt x="1030" y="836"/>
                </a:lnTo>
                <a:lnTo>
                  <a:pt x="1068" y="824"/>
                </a:lnTo>
                <a:lnTo>
                  <a:pt x="1094" y="798"/>
                </a:lnTo>
                <a:lnTo>
                  <a:pt x="1119" y="798"/>
                </a:lnTo>
                <a:lnTo>
                  <a:pt x="1145" y="786"/>
                </a:lnTo>
                <a:lnTo>
                  <a:pt x="1157" y="786"/>
                </a:lnTo>
                <a:lnTo>
                  <a:pt x="1170" y="798"/>
                </a:lnTo>
                <a:lnTo>
                  <a:pt x="1157" y="811"/>
                </a:lnTo>
                <a:lnTo>
                  <a:pt x="1145" y="824"/>
                </a:lnTo>
                <a:lnTo>
                  <a:pt x="1132" y="849"/>
                </a:lnTo>
                <a:lnTo>
                  <a:pt x="1094" y="874"/>
                </a:lnTo>
                <a:lnTo>
                  <a:pt x="1068" y="900"/>
                </a:lnTo>
                <a:lnTo>
                  <a:pt x="1017" y="938"/>
                </a:lnTo>
                <a:lnTo>
                  <a:pt x="967" y="988"/>
                </a:lnTo>
                <a:lnTo>
                  <a:pt x="916" y="1039"/>
                </a:lnTo>
                <a:lnTo>
                  <a:pt x="852" y="1090"/>
                </a:lnTo>
                <a:lnTo>
                  <a:pt x="788" y="1128"/>
                </a:lnTo>
                <a:lnTo>
                  <a:pt x="738" y="1166"/>
                </a:lnTo>
                <a:lnTo>
                  <a:pt x="699" y="1204"/>
                </a:lnTo>
                <a:lnTo>
                  <a:pt x="661" y="1242"/>
                </a:lnTo>
                <a:lnTo>
                  <a:pt x="636" y="1267"/>
                </a:lnTo>
                <a:lnTo>
                  <a:pt x="610" y="1292"/>
                </a:lnTo>
                <a:lnTo>
                  <a:pt x="598" y="1318"/>
                </a:lnTo>
                <a:lnTo>
                  <a:pt x="585" y="1343"/>
                </a:lnTo>
                <a:lnTo>
                  <a:pt x="572" y="1356"/>
                </a:lnTo>
                <a:lnTo>
                  <a:pt x="559" y="1369"/>
                </a:lnTo>
                <a:lnTo>
                  <a:pt x="547" y="1381"/>
                </a:lnTo>
                <a:lnTo>
                  <a:pt x="547" y="1394"/>
                </a:lnTo>
                <a:lnTo>
                  <a:pt x="534" y="1407"/>
                </a:lnTo>
                <a:lnTo>
                  <a:pt x="521" y="1407"/>
                </a:lnTo>
                <a:lnTo>
                  <a:pt x="509" y="1407"/>
                </a:lnTo>
                <a:lnTo>
                  <a:pt x="496" y="1407"/>
                </a:lnTo>
                <a:lnTo>
                  <a:pt x="483" y="1407"/>
                </a:lnTo>
                <a:lnTo>
                  <a:pt x="470" y="1394"/>
                </a:lnTo>
                <a:lnTo>
                  <a:pt x="470" y="1381"/>
                </a:lnTo>
                <a:lnTo>
                  <a:pt x="458" y="1356"/>
                </a:lnTo>
                <a:lnTo>
                  <a:pt x="445" y="1343"/>
                </a:lnTo>
                <a:lnTo>
                  <a:pt x="419" y="1305"/>
                </a:lnTo>
                <a:lnTo>
                  <a:pt x="407" y="1267"/>
                </a:lnTo>
                <a:lnTo>
                  <a:pt x="407" y="1242"/>
                </a:lnTo>
                <a:lnTo>
                  <a:pt x="394" y="1216"/>
                </a:lnTo>
                <a:lnTo>
                  <a:pt x="407" y="1204"/>
                </a:lnTo>
                <a:lnTo>
                  <a:pt x="419" y="1178"/>
                </a:lnTo>
                <a:lnTo>
                  <a:pt x="432" y="1153"/>
                </a:lnTo>
                <a:lnTo>
                  <a:pt x="470" y="1115"/>
                </a:lnTo>
                <a:lnTo>
                  <a:pt x="483" y="1102"/>
                </a:lnTo>
                <a:lnTo>
                  <a:pt x="496" y="1077"/>
                </a:lnTo>
                <a:lnTo>
                  <a:pt x="496" y="1052"/>
                </a:lnTo>
                <a:lnTo>
                  <a:pt x="509" y="1014"/>
                </a:lnTo>
                <a:lnTo>
                  <a:pt x="521" y="976"/>
                </a:lnTo>
                <a:lnTo>
                  <a:pt x="534" y="938"/>
                </a:lnTo>
                <a:lnTo>
                  <a:pt x="534" y="887"/>
                </a:lnTo>
                <a:lnTo>
                  <a:pt x="547" y="83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3" name="Freeform 57"/>
          <p:cNvSpPr/>
          <p:nvPr/>
        </p:nvSpPr>
        <p:spPr>
          <a:xfrm>
            <a:off x="4879340" y="1697355"/>
            <a:ext cx="250825" cy="217488"/>
          </a:xfrm>
          <a:custGeom>
            <a:avLst/>
            <a:gdLst>
              <a:gd name="txL" fmla="*/ 0 w 395"/>
              <a:gd name="txT" fmla="*/ 0 h 342"/>
              <a:gd name="txR" fmla="*/ 395 w 395"/>
              <a:gd name="txB" fmla="*/ 342 h 34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95" h="342">
                <a:moveTo>
                  <a:pt x="153" y="203"/>
                </a:moveTo>
                <a:lnTo>
                  <a:pt x="115" y="165"/>
                </a:lnTo>
                <a:lnTo>
                  <a:pt x="89" y="126"/>
                </a:lnTo>
                <a:lnTo>
                  <a:pt x="64" y="101"/>
                </a:lnTo>
                <a:lnTo>
                  <a:pt x="39" y="76"/>
                </a:lnTo>
                <a:lnTo>
                  <a:pt x="26" y="50"/>
                </a:lnTo>
                <a:lnTo>
                  <a:pt x="13" y="25"/>
                </a:lnTo>
                <a:lnTo>
                  <a:pt x="13" y="12"/>
                </a:lnTo>
                <a:lnTo>
                  <a:pt x="0" y="0"/>
                </a:lnTo>
                <a:lnTo>
                  <a:pt x="77" y="0"/>
                </a:lnTo>
                <a:lnTo>
                  <a:pt x="153" y="12"/>
                </a:lnTo>
                <a:lnTo>
                  <a:pt x="217" y="25"/>
                </a:lnTo>
                <a:lnTo>
                  <a:pt x="268" y="50"/>
                </a:lnTo>
                <a:lnTo>
                  <a:pt x="306" y="63"/>
                </a:lnTo>
                <a:lnTo>
                  <a:pt x="318" y="88"/>
                </a:lnTo>
                <a:lnTo>
                  <a:pt x="344" y="101"/>
                </a:lnTo>
                <a:lnTo>
                  <a:pt x="369" y="114"/>
                </a:lnTo>
                <a:lnTo>
                  <a:pt x="382" y="139"/>
                </a:lnTo>
                <a:lnTo>
                  <a:pt x="382" y="152"/>
                </a:lnTo>
                <a:lnTo>
                  <a:pt x="395" y="165"/>
                </a:lnTo>
                <a:lnTo>
                  <a:pt x="395" y="190"/>
                </a:lnTo>
                <a:lnTo>
                  <a:pt x="395" y="228"/>
                </a:lnTo>
                <a:lnTo>
                  <a:pt x="382" y="253"/>
                </a:lnTo>
                <a:lnTo>
                  <a:pt x="382" y="279"/>
                </a:lnTo>
                <a:lnTo>
                  <a:pt x="369" y="304"/>
                </a:lnTo>
                <a:lnTo>
                  <a:pt x="357" y="317"/>
                </a:lnTo>
                <a:lnTo>
                  <a:pt x="357" y="329"/>
                </a:lnTo>
                <a:lnTo>
                  <a:pt x="344" y="342"/>
                </a:lnTo>
                <a:lnTo>
                  <a:pt x="331" y="342"/>
                </a:lnTo>
                <a:lnTo>
                  <a:pt x="318" y="342"/>
                </a:lnTo>
                <a:lnTo>
                  <a:pt x="306" y="342"/>
                </a:lnTo>
                <a:lnTo>
                  <a:pt x="293" y="329"/>
                </a:lnTo>
                <a:lnTo>
                  <a:pt x="268" y="317"/>
                </a:lnTo>
                <a:lnTo>
                  <a:pt x="242" y="291"/>
                </a:lnTo>
                <a:lnTo>
                  <a:pt x="217" y="266"/>
                </a:lnTo>
                <a:lnTo>
                  <a:pt x="191" y="228"/>
                </a:lnTo>
                <a:lnTo>
                  <a:pt x="153" y="20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5" name="Freeform 49"/>
          <p:cNvSpPr/>
          <p:nvPr/>
        </p:nvSpPr>
        <p:spPr>
          <a:xfrm>
            <a:off x="5638165" y="1713230"/>
            <a:ext cx="80963" cy="385763"/>
          </a:xfrm>
          <a:custGeom>
            <a:avLst/>
            <a:gdLst>
              <a:gd name="txL" fmla="*/ 0 w 127"/>
              <a:gd name="txT" fmla="*/ 0 h 608"/>
              <a:gd name="txR" fmla="*/ 127 w 127"/>
              <a:gd name="txB" fmla="*/ 608 h 608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127" h="608">
                <a:moveTo>
                  <a:pt x="0" y="0"/>
                </a:moveTo>
                <a:lnTo>
                  <a:pt x="38" y="13"/>
                </a:lnTo>
                <a:lnTo>
                  <a:pt x="64" y="38"/>
                </a:lnTo>
                <a:lnTo>
                  <a:pt x="89" y="51"/>
                </a:lnTo>
                <a:lnTo>
                  <a:pt x="102" y="76"/>
                </a:lnTo>
                <a:lnTo>
                  <a:pt x="115" y="101"/>
                </a:lnTo>
                <a:lnTo>
                  <a:pt x="127" y="127"/>
                </a:lnTo>
                <a:lnTo>
                  <a:pt x="127" y="165"/>
                </a:lnTo>
                <a:lnTo>
                  <a:pt x="127" y="190"/>
                </a:lnTo>
                <a:lnTo>
                  <a:pt x="127" y="228"/>
                </a:lnTo>
                <a:lnTo>
                  <a:pt x="127" y="266"/>
                </a:lnTo>
                <a:lnTo>
                  <a:pt x="127" y="317"/>
                </a:lnTo>
                <a:lnTo>
                  <a:pt x="127" y="368"/>
                </a:lnTo>
                <a:lnTo>
                  <a:pt x="115" y="418"/>
                </a:lnTo>
                <a:lnTo>
                  <a:pt x="115" y="482"/>
                </a:lnTo>
                <a:lnTo>
                  <a:pt x="115" y="532"/>
                </a:lnTo>
                <a:lnTo>
                  <a:pt x="115" y="608"/>
                </a:lnTo>
                <a:lnTo>
                  <a:pt x="0" y="608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7" name="Freeform 51"/>
          <p:cNvSpPr/>
          <p:nvPr/>
        </p:nvSpPr>
        <p:spPr>
          <a:xfrm>
            <a:off x="5444490" y="2043430"/>
            <a:ext cx="501650" cy="112713"/>
          </a:xfrm>
          <a:custGeom>
            <a:avLst/>
            <a:gdLst>
              <a:gd name="txL" fmla="*/ 0 w 789"/>
              <a:gd name="txT" fmla="*/ 0 h 177"/>
              <a:gd name="txR" fmla="*/ 789 w 789"/>
              <a:gd name="txB" fmla="*/ 177 h 1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89" h="177">
                <a:moveTo>
                  <a:pt x="331" y="38"/>
                </a:moveTo>
                <a:lnTo>
                  <a:pt x="445" y="25"/>
                </a:lnTo>
                <a:lnTo>
                  <a:pt x="560" y="12"/>
                </a:lnTo>
                <a:lnTo>
                  <a:pt x="674" y="12"/>
                </a:lnTo>
                <a:lnTo>
                  <a:pt x="789" y="0"/>
                </a:lnTo>
                <a:lnTo>
                  <a:pt x="789" y="88"/>
                </a:lnTo>
                <a:lnTo>
                  <a:pt x="751" y="88"/>
                </a:lnTo>
                <a:lnTo>
                  <a:pt x="712" y="88"/>
                </a:lnTo>
                <a:lnTo>
                  <a:pt x="661" y="101"/>
                </a:lnTo>
                <a:lnTo>
                  <a:pt x="611" y="101"/>
                </a:lnTo>
                <a:lnTo>
                  <a:pt x="560" y="101"/>
                </a:lnTo>
                <a:lnTo>
                  <a:pt x="509" y="114"/>
                </a:lnTo>
                <a:lnTo>
                  <a:pt x="458" y="126"/>
                </a:lnTo>
                <a:lnTo>
                  <a:pt x="394" y="126"/>
                </a:lnTo>
                <a:lnTo>
                  <a:pt x="331" y="139"/>
                </a:lnTo>
                <a:lnTo>
                  <a:pt x="267" y="152"/>
                </a:lnTo>
                <a:lnTo>
                  <a:pt x="216" y="164"/>
                </a:lnTo>
                <a:lnTo>
                  <a:pt x="165" y="164"/>
                </a:lnTo>
                <a:lnTo>
                  <a:pt x="114" y="164"/>
                </a:lnTo>
                <a:lnTo>
                  <a:pt x="76" y="177"/>
                </a:lnTo>
                <a:lnTo>
                  <a:pt x="38" y="177"/>
                </a:lnTo>
                <a:lnTo>
                  <a:pt x="0" y="177"/>
                </a:lnTo>
                <a:lnTo>
                  <a:pt x="0" y="101"/>
                </a:lnTo>
                <a:lnTo>
                  <a:pt x="38" y="101"/>
                </a:lnTo>
                <a:lnTo>
                  <a:pt x="64" y="88"/>
                </a:lnTo>
                <a:lnTo>
                  <a:pt x="102" y="76"/>
                </a:lnTo>
                <a:lnTo>
                  <a:pt x="140" y="76"/>
                </a:lnTo>
                <a:lnTo>
                  <a:pt x="191" y="63"/>
                </a:lnTo>
                <a:lnTo>
                  <a:pt x="229" y="50"/>
                </a:lnTo>
                <a:lnTo>
                  <a:pt x="280" y="50"/>
                </a:lnTo>
                <a:lnTo>
                  <a:pt x="331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矩形 4"/>
          <p:cNvSpPr/>
          <p:nvPr/>
        </p:nvSpPr>
        <p:spPr>
          <a:xfrm>
            <a:off x="660063" y="1396566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谓</a:t>
            </a:r>
          </a:p>
        </p:txBody>
      </p:sp>
      <p:sp>
        <p:nvSpPr>
          <p:cNvPr id="26" name="矩形 25"/>
          <p:cNvSpPr/>
          <p:nvPr/>
        </p:nvSpPr>
        <p:spPr>
          <a:xfrm>
            <a:off x="757801" y="587887"/>
            <a:ext cx="128841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wèi</a:t>
            </a:r>
          </a:p>
        </p:txBody>
      </p:sp>
      <p:pic>
        <p:nvPicPr>
          <p:cNvPr id="29" name="Picture 37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511557" y="2986898"/>
            <a:ext cx="3520907" cy="1633551"/>
            <a:chOff x="511557" y="2986898"/>
            <a:chExt cx="3520907" cy="1633551"/>
          </a:xfrm>
        </p:grpSpPr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513936" y="2986898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35202" y="3750155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可谓   无所谓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6152" y="3354239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W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讠</a:t>
              </a:r>
            </a:p>
          </p:txBody>
        </p:sp>
        <p:sp>
          <p:nvSpPr>
            <p:cNvPr id="3" name="TextBox 34"/>
            <p:cNvSpPr txBox="1">
              <a:spLocks noChangeArrowheads="1"/>
            </p:cNvSpPr>
            <p:nvPr/>
          </p:nvSpPr>
          <p:spPr bwMode="auto">
            <a:xfrm>
              <a:off x="511557" y="4158784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十一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214880" y="1217295"/>
            <a:ext cx="1698625" cy="123190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27113"/>
              <a:gd name="adj6" fmla="val 158056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“田”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要扁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、第一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笔竖与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第二笔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横折的折都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稍向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里收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75170" y="1744980"/>
            <a:ext cx="1837690" cy="93218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1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1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 ⺝”稍窄</a:t>
            </a:r>
            <a:r>
              <a:rPr lang="zh-CN" altLang="en-US" sz="21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、首</a:t>
            </a:r>
            <a:r>
              <a:rPr lang="zh-CN" altLang="en-US" sz="21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笔是竖。</a:t>
            </a:r>
            <a:endParaRPr kumimoji="0" lang="zh-CN" altLang="en-US" sz="21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22135" y="3348038"/>
            <a:ext cx="1810857" cy="1241425"/>
            <a:chOff x="6548120" y="2179003"/>
            <a:chExt cx="1810857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548120" y="2179003"/>
              <a:ext cx="1800225" cy="1241425"/>
            </a:xfrm>
            <a:prstGeom prst="cloudCallout">
              <a:avLst>
                <a:gd name="adj1" fmla="val -115396"/>
                <a:gd name="adj2" fmla="val -6480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73370" y="2334403"/>
              <a:ext cx="1685607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易错提示：右上部是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田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不是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日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0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0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0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5669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2492" name="Freeform 28"/>
          <p:cNvSpPr/>
          <p:nvPr/>
        </p:nvSpPr>
        <p:spPr>
          <a:xfrm>
            <a:off x="5234623" y="1576705"/>
            <a:ext cx="752475" cy="393700"/>
          </a:xfrm>
          <a:custGeom>
            <a:avLst/>
            <a:gdLst>
              <a:gd name="txL" fmla="*/ 0 w 1183"/>
              <a:gd name="txT" fmla="*/ 0 h 621"/>
              <a:gd name="txR" fmla="*/ 1183 w 1183"/>
              <a:gd name="txB" fmla="*/ 621 h 62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83" h="621">
                <a:moveTo>
                  <a:pt x="292" y="202"/>
                </a:moveTo>
                <a:lnTo>
                  <a:pt x="318" y="202"/>
                </a:lnTo>
                <a:lnTo>
                  <a:pt x="343" y="190"/>
                </a:lnTo>
                <a:lnTo>
                  <a:pt x="381" y="190"/>
                </a:lnTo>
                <a:lnTo>
                  <a:pt x="420" y="177"/>
                </a:lnTo>
                <a:lnTo>
                  <a:pt x="458" y="164"/>
                </a:lnTo>
                <a:lnTo>
                  <a:pt x="509" y="152"/>
                </a:lnTo>
                <a:lnTo>
                  <a:pt x="560" y="139"/>
                </a:lnTo>
                <a:lnTo>
                  <a:pt x="610" y="114"/>
                </a:lnTo>
                <a:lnTo>
                  <a:pt x="674" y="101"/>
                </a:lnTo>
                <a:lnTo>
                  <a:pt x="712" y="88"/>
                </a:lnTo>
                <a:lnTo>
                  <a:pt x="763" y="76"/>
                </a:lnTo>
                <a:lnTo>
                  <a:pt x="789" y="63"/>
                </a:lnTo>
                <a:lnTo>
                  <a:pt x="827" y="50"/>
                </a:lnTo>
                <a:lnTo>
                  <a:pt x="852" y="38"/>
                </a:lnTo>
                <a:lnTo>
                  <a:pt x="865" y="38"/>
                </a:lnTo>
                <a:lnTo>
                  <a:pt x="878" y="25"/>
                </a:lnTo>
                <a:lnTo>
                  <a:pt x="890" y="12"/>
                </a:lnTo>
                <a:lnTo>
                  <a:pt x="916" y="0"/>
                </a:lnTo>
                <a:lnTo>
                  <a:pt x="928" y="0"/>
                </a:lnTo>
                <a:lnTo>
                  <a:pt x="954" y="0"/>
                </a:lnTo>
                <a:lnTo>
                  <a:pt x="979" y="0"/>
                </a:lnTo>
                <a:lnTo>
                  <a:pt x="1005" y="12"/>
                </a:lnTo>
                <a:lnTo>
                  <a:pt x="1043" y="25"/>
                </a:lnTo>
                <a:lnTo>
                  <a:pt x="1068" y="38"/>
                </a:lnTo>
                <a:lnTo>
                  <a:pt x="1081" y="50"/>
                </a:lnTo>
                <a:lnTo>
                  <a:pt x="1119" y="76"/>
                </a:lnTo>
                <a:lnTo>
                  <a:pt x="1145" y="88"/>
                </a:lnTo>
                <a:lnTo>
                  <a:pt x="1170" y="114"/>
                </a:lnTo>
                <a:lnTo>
                  <a:pt x="1183" y="114"/>
                </a:lnTo>
                <a:lnTo>
                  <a:pt x="1183" y="126"/>
                </a:lnTo>
                <a:lnTo>
                  <a:pt x="1183" y="139"/>
                </a:lnTo>
                <a:lnTo>
                  <a:pt x="1183" y="152"/>
                </a:lnTo>
                <a:lnTo>
                  <a:pt x="1170" y="152"/>
                </a:lnTo>
                <a:lnTo>
                  <a:pt x="1170" y="164"/>
                </a:lnTo>
                <a:lnTo>
                  <a:pt x="1157" y="177"/>
                </a:lnTo>
                <a:lnTo>
                  <a:pt x="1132" y="190"/>
                </a:lnTo>
                <a:lnTo>
                  <a:pt x="1119" y="202"/>
                </a:lnTo>
                <a:lnTo>
                  <a:pt x="1107" y="215"/>
                </a:lnTo>
                <a:lnTo>
                  <a:pt x="1094" y="228"/>
                </a:lnTo>
                <a:lnTo>
                  <a:pt x="1081" y="240"/>
                </a:lnTo>
                <a:lnTo>
                  <a:pt x="1056" y="253"/>
                </a:lnTo>
                <a:lnTo>
                  <a:pt x="1043" y="266"/>
                </a:lnTo>
                <a:lnTo>
                  <a:pt x="1018" y="291"/>
                </a:lnTo>
                <a:lnTo>
                  <a:pt x="992" y="317"/>
                </a:lnTo>
                <a:lnTo>
                  <a:pt x="967" y="342"/>
                </a:lnTo>
                <a:lnTo>
                  <a:pt x="903" y="393"/>
                </a:lnTo>
                <a:lnTo>
                  <a:pt x="827" y="456"/>
                </a:lnTo>
                <a:lnTo>
                  <a:pt x="750" y="532"/>
                </a:lnTo>
                <a:lnTo>
                  <a:pt x="674" y="621"/>
                </a:lnTo>
                <a:lnTo>
                  <a:pt x="623" y="595"/>
                </a:lnTo>
                <a:lnTo>
                  <a:pt x="649" y="545"/>
                </a:lnTo>
                <a:lnTo>
                  <a:pt x="687" y="494"/>
                </a:lnTo>
                <a:lnTo>
                  <a:pt x="712" y="456"/>
                </a:lnTo>
                <a:lnTo>
                  <a:pt x="738" y="418"/>
                </a:lnTo>
                <a:lnTo>
                  <a:pt x="750" y="380"/>
                </a:lnTo>
                <a:lnTo>
                  <a:pt x="776" y="342"/>
                </a:lnTo>
                <a:lnTo>
                  <a:pt x="789" y="317"/>
                </a:lnTo>
                <a:lnTo>
                  <a:pt x="814" y="278"/>
                </a:lnTo>
                <a:lnTo>
                  <a:pt x="827" y="253"/>
                </a:lnTo>
                <a:lnTo>
                  <a:pt x="839" y="240"/>
                </a:lnTo>
                <a:lnTo>
                  <a:pt x="852" y="215"/>
                </a:lnTo>
                <a:lnTo>
                  <a:pt x="852" y="202"/>
                </a:lnTo>
                <a:lnTo>
                  <a:pt x="865" y="190"/>
                </a:lnTo>
                <a:lnTo>
                  <a:pt x="865" y="177"/>
                </a:lnTo>
                <a:lnTo>
                  <a:pt x="865" y="164"/>
                </a:lnTo>
                <a:lnTo>
                  <a:pt x="852" y="164"/>
                </a:lnTo>
                <a:lnTo>
                  <a:pt x="839" y="164"/>
                </a:lnTo>
                <a:lnTo>
                  <a:pt x="827" y="164"/>
                </a:lnTo>
                <a:lnTo>
                  <a:pt x="814" y="177"/>
                </a:lnTo>
                <a:lnTo>
                  <a:pt x="789" y="177"/>
                </a:lnTo>
                <a:lnTo>
                  <a:pt x="776" y="190"/>
                </a:lnTo>
                <a:lnTo>
                  <a:pt x="750" y="190"/>
                </a:lnTo>
                <a:lnTo>
                  <a:pt x="725" y="202"/>
                </a:lnTo>
                <a:lnTo>
                  <a:pt x="661" y="215"/>
                </a:lnTo>
                <a:lnTo>
                  <a:pt x="598" y="240"/>
                </a:lnTo>
                <a:lnTo>
                  <a:pt x="521" y="266"/>
                </a:lnTo>
                <a:lnTo>
                  <a:pt x="458" y="291"/>
                </a:lnTo>
                <a:lnTo>
                  <a:pt x="420" y="304"/>
                </a:lnTo>
                <a:lnTo>
                  <a:pt x="394" y="317"/>
                </a:lnTo>
                <a:lnTo>
                  <a:pt x="356" y="329"/>
                </a:lnTo>
                <a:lnTo>
                  <a:pt x="331" y="342"/>
                </a:lnTo>
                <a:lnTo>
                  <a:pt x="305" y="355"/>
                </a:lnTo>
                <a:lnTo>
                  <a:pt x="292" y="355"/>
                </a:lnTo>
                <a:lnTo>
                  <a:pt x="267" y="367"/>
                </a:lnTo>
                <a:lnTo>
                  <a:pt x="254" y="367"/>
                </a:lnTo>
                <a:lnTo>
                  <a:pt x="241" y="380"/>
                </a:lnTo>
                <a:lnTo>
                  <a:pt x="229" y="380"/>
                </a:lnTo>
                <a:lnTo>
                  <a:pt x="216" y="380"/>
                </a:lnTo>
                <a:lnTo>
                  <a:pt x="203" y="380"/>
                </a:lnTo>
                <a:lnTo>
                  <a:pt x="191" y="380"/>
                </a:lnTo>
                <a:lnTo>
                  <a:pt x="178" y="380"/>
                </a:lnTo>
                <a:lnTo>
                  <a:pt x="152" y="380"/>
                </a:lnTo>
                <a:lnTo>
                  <a:pt x="127" y="355"/>
                </a:lnTo>
                <a:lnTo>
                  <a:pt x="102" y="355"/>
                </a:lnTo>
                <a:lnTo>
                  <a:pt x="89" y="342"/>
                </a:lnTo>
                <a:lnTo>
                  <a:pt x="51" y="317"/>
                </a:lnTo>
                <a:lnTo>
                  <a:pt x="38" y="304"/>
                </a:lnTo>
                <a:lnTo>
                  <a:pt x="25" y="291"/>
                </a:lnTo>
                <a:lnTo>
                  <a:pt x="12" y="278"/>
                </a:lnTo>
                <a:lnTo>
                  <a:pt x="0" y="266"/>
                </a:lnTo>
                <a:lnTo>
                  <a:pt x="0" y="253"/>
                </a:lnTo>
                <a:lnTo>
                  <a:pt x="51" y="240"/>
                </a:lnTo>
                <a:lnTo>
                  <a:pt x="102" y="240"/>
                </a:lnTo>
                <a:lnTo>
                  <a:pt x="140" y="228"/>
                </a:lnTo>
                <a:lnTo>
                  <a:pt x="178" y="228"/>
                </a:lnTo>
                <a:lnTo>
                  <a:pt x="216" y="215"/>
                </a:lnTo>
                <a:lnTo>
                  <a:pt x="241" y="215"/>
                </a:lnTo>
                <a:lnTo>
                  <a:pt x="267" y="202"/>
                </a:lnTo>
                <a:lnTo>
                  <a:pt x="292" y="2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3" name="Freeform 29"/>
          <p:cNvSpPr/>
          <p:nvPr/>
        </p:nvSpPr>
        <p:spPr>
          <a:xfrm>
            <a:off x="5493385" y="1891030"/>
            <a:ext cx="185738" cy="176213"/>
          </a:xfrm>
          <a:custGeom>
            <a:avLst/>
            <a:gdLst>
              <a:gd name="txL" fmla="*/ 0 w 292"/>
              <a:gd name="txT" fmla="*/ 0 h 279"/>
              <a:gd name="txR" fmla="*/ 292 w 292"/>
              <a:gd name="txB" fmla="*/ 279 h 2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2" h="279">
                <a:moveTo>
                  <a:pt x="216" y="76"/>
                </a:moveTo>
                <a:lnTo>
                  <a:pt x="242" y="89"/>
                </a:lnTo>
                <a:lnTo>
                  <a:pt x="254" y="101"/>
                </a:lnTo>
                <a:lnTo>
                  <a:pt x="267" y="114"/>
                </a:lnTo>
                <a:lnTo>
                  <a:pt x="280" y="127"/>
                </a:lnTo>
                <a:lnTo>
                  <a:pt x="280" y="139"/>
                </a:lnTo>
                <a:lnTo>
                  <a:pt x="292" y="165"/>
                </a:lnTo>
                <a:lnTo>
                  <a:pt x="292" y="177"/>
                </a:lnTo>
                <a:lnTo>
                  <a:pt x="292" y="190"/>
                </a:lnTo>
                <a:lnTo>
                  <a:pt x="292" y="215"/>
                </a:lnTo>
                <a:lnTo>
                  <a:pt x="292" y="228"/>
                </a:lnTo>
                <a:lnTo>
                  <a:pt x="280" y="253"/>
                </a:lnTo>
                <a:lnTo>
                  <a:pt x="280" y="266"/>
                </a:lnTo>
                <a:lnTo>
                  <a:pt x="267" y="266"/>
                </a:lnTo>
                <a:lnTo>
                  <a:pt x="267" y="279"/>
                </a:lnTo>
                <a:lnTo>
                  <a:pt x="254" y="279"/>
                </a:lnTo>
                <a:lnTo>
                  <a:pt x="242" y="279"/>
                </a:lnTo>
                <a:lnTo>
                  <a:pt x="229" y="279"/>
                </a:lnTo>
                <a:lnTo>
                  <a:pt x="216" y="266"/>
                </a:lnTo>
                <a:lnTo>
                  <a:pt x="191" y="266"/>
                </a:lnTo>
                <a:lnTo>
                  <a:pt x="178" y="241"/>
                </a:lnTo>
                <a:lnTo>
                  <a:pt x="153" y="228"/>
                </a:lnTo>
                <a:lnTo>
                  <a:pt x="127" y="203"/>
                </a:lnTo>
                <a:lnTo>
                  <a:pt x="114" y="177"/>
                </a:lnTo>
                <a:lnTo>
                  <a:pt x="89" y="152"/>
                </a:lnTo>
                <a:lnTo>
                  <a:pt x="63" y="114"/>
                </a:lnTo>
                <a:lnTo>
                  <a:pt x="38" y="89"/>
                </a:lnTo>
                <a:lnTo>
                  <a:pt x="25" y="63"/>
                </a:lnTo>
                <a:lnTo>
                  <a:pt x="13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3" y="0"/>
                </a:lnTo>
                <a:lnTo>
                  <a:pt x="25" y="0"/>
                </a:lnTo>
                <a:lnTo>
                  <a:pt x="51" y="0"/>
                </a:lnTo>
                <a:lnTo>
                  <a:pt x="89" y="13"/>
                </a:lnTo>
                <a:lnTo>
                  <a:pt x="114" y="25"/>
                </a:lnTo>
                <a:lnTo>
                  <a:pt x="153" y="38"/>
                </a:lnTo>
                <a:lnTo>
                  <a:pt x="191" y="51"/>
                </a:lnTo>
                <a:lnTo>
                  <a:pt x="203" y="63"/>
                </a:lnTo>
                <a:lnTo>
                  <a:pt x="216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4" name="Freeform 30"/>
          <p:cNvSpPr/>
          <p:nvPr/>
        </p:nvSpPr>
        <p:spPr>
          <a:xfrm>
            <a:off x="5226685" y="2140268"/>
            <a:ext cx="96838" cy="933450"/>
          </a:xfrm>
          <a:custGeom>
            <a:avLst/>
            <a:gdLst>
              <a:gd name="txL" fmla="*/ 0 w 153"/>
              <a:gd name="txT" fmla="*/ 0 h 1470"/>
              <a:gd name="txR" fmla="*/ 153 w 153"/>
              <a:gd name="txB" fmla="*/ 1470 h 1470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53" h="1470">
                <a:moveTo>
                  <a:pt x="0" y="101"/>
                </a:moveTo>
                <a:lnTo>
                  <a:pt x="0" y="88"/>
                </a:lnTo>
                <a:lnTo>
                  <a:pt x="0" y="63"/>
                </a:lnTo>
                <a:lnTo>
                  <a:pt x="0" y="50"/>
                </a:lnTo>
                <a:lnTo>
                  <a:pt x="0" y="38"/>
                </a:lnTo>
                <a:lnTo>
                  <a:pt x="0" y="25"/>
                </a:lnTo>
                <a:lnTo>
                  <a:pt x="13" y="12"/>
                </a:lnTo>
                <a:lnTo>
                  <a:pt x="25" y="12"/>
                </a:lnTo>
                <a:lnTo>
                  <a:pt x="38" y="0"/>
                </a:lnTo>
                <a:lnTo>
                  <a:pt x="64" y="12"/>
                </a:lnTo>
                <a:lnTo>
                  <a:pt x="76" y="12"/>
                </a:lnTo>
                <a:lnTo>
                  <a:pt x="89" y="25"/>
                </a:lnTo>
                <a:lnTo>
                  <a:pt x="115" y="25"/>
                </a:lnTo>
                <a:lnTo>
                  <a:pt x="153" y="50"/>
                </a:lnTo>
                <a:lnTo>
                  <a:pt x="153" y="63"/>
                </a:lnTo>
                <a:lnTo>
                  <a:pt x="153" y="76"/>
                </a:lnTo>
                <a:lnTo>
                  <a:pt x="153" y="88"/>
                </a:lnTo>
                <a:lnTo>
                  <a:pt x="153" y="114"/>
                </a:lnTo>
                <a:lnTo>
                  <a:pt x="153" y="126"/>
                </a:lnTo>
                <a:lnTo>
                  <a:pt x="153" y="152"/>
                </a:lnTo>
                <a:lnTo>
                  <a:pt x="153" y="177"/>
                </a:lnTo>
                <a:lnTo>
                  <a:pt x="153" y="215"/>
                </a:lnTo>
                <a:lnTo>
                  <a:pt x="153" y="240"/>
                </a:lnTo>
                <a:lnTo>
                  <a:pt x="153" y="278"/>
                </a:lnTo>
                <a:lnTo>
                  <a:pt x="153" y="316"/>
                </a:lnTo>
                <a:lnTo>
                  <a:pt x="153" y="367"/>
                </a:lnTo>
                <a:lnTo>
                  <a:pt x="153" y="405"/>
                </a:lnTo>
                <a:lnTo>
                  <a:pt x="153" y="456"/>
                </a:lnTo>
                <a:lnTo>
                  <a:pt x="140" y="507"/>
                </a:lnTo>
                <a:lnTo>
                  <a:pt x="140" y="570"/>
                </a:lnTo>
                <a:lnTo>
                  <a:pt x="140" y="671"/>
                </a:lnTo>
                <a:lnTo>
                  <a:pt x="140" y="773"/>
                </a:lnTo>
                <a:lnTo>
                  <a:pt x="140" y="874"/>
                </a:lnTo>
                <a:lnTo>
                  <a:pt x="127" y="963"/>
                </a:lnTo>
                <a:lnTo>
                  <a:pt x="127" y="1039"/>
                </a:lnTo>
                <a:lnTo>
                  <a:pt x="127" y="1115"/>
                </a:lnTo>
                <a:lnTo>
                  <a:pt x="127" y="1178"/>
                </a:lnTo>
                <a:lnTo>
                  <a:pt x="127" y="1241"/>
                </a:lnTo>
                <a:lnTo>
                  <a:pt x="115" y="1305"/>
                </a:lnTo>
                <a:lnTo>
                  <a:pt x="115" y="1343"/>
                </a:lnTo>
                <a:lnTo>
                  <a:pt x="115" y="1381"/>
                </a:lnTo>
                <a:lnTo>
                  <a:pt x="102" y="1419"/>
                </a:lnTo>
                <a:lnTo>
                  <a:pt x="102" y="1444"/>
                </a:lnTo>
                <a:lnTo>
                  <a:pt x="102" y="1457"/>
                </a:lnTo>
                <a:lnTo>
                  <a:pt x="89" y="1470"/>
                </a:lnTo>
                <a:lnTo>
                  <a:pt x="76" y="1470"/>
                </a:lnTo>
                <a:lnTo>
                  <a:pt x="64" y="1457"/>
                </a:lnTo>
                <a:lnTo>
                  <a:pt x="64" y="1444"/>
                </a:lnTo>
                <a:lnTo>
                  <a:pt x="51" y="1432"/>
                </a:lnTo>
                <a:lnTo>
                  <a:pt x="38" y="1406"/>
                </a:lnTo>
                <a:lnTo>
                  <a:pt x="38" y="1394"/>
                </a:lnTo>
                <a:lnTo>
                  <a:pt x="25" y="1356"/>
                </a:lnTo>
                <a:lnTo>
                  <a:pt x="13" y="1330"/>
                </a:lnTo>
                <a:lnTo>
                  <a:pt x="0" y="1305"/>
                </a:lnTo>
                <a:lnTo>
                  <a:pt x="0" y="1280"/>
                </a:lnTo>
                <a:lnTo>
                  <a:pt x="0" y="1267"/>
                </a:lnTo>
                <a:lnTo>
                  <a:pt x="0" y="1254"/>
                </a:lnTo>
                <a:lnTo>
                  <a:pt x="0" y="1229"/>
                </a:lnTo>
                <a:lnTo>
                  <a:pt x="0" y="1216"/>
                </a:lnTo>
                <a:lnTo>
                  <a:pt x="0" y="1191"/>
                </a:lnTo>
                <a:lnTo>
                  <a:pt x="13" y="1165"/>
                </a:lnTo>
                <a:lnTo>
                  <a:pt x="13" y="1140"/>
                </a:lnTo>
                <a:lnTo>
                  <a:pt x="13" y="1102"/>
                </a:lnTo>
                <a:lnTo>
                  <a:pt x="13" y="1077"/>
                </a:lnTo>
                <a:lnTo>
                  <a:pt x="25" y="1026"/>
                </a:lnTo>
                <a:lnTo>
                  <a:pt x="25" y="988"/>
                </a:lnTo>
                <a:lnTo>
                  <a:pt x="25" y="937"/>
                </a:lnTo>
                <a:lnTo>
                  <a:pt x="25" y="887"/>
                </a:lnTo>
                <a:lnTo>
                  <a:pt x="25" y="823"/>
                </a:lnTo>
                <a:lnTo>
                  <a:pt x="38" y="760"/>
                </a:lnTo>
                <a:lnTo>
                  <a:pt x="38" y="697"/>
                </a:lnTo>
                <a:lnTo>
                  <a:pt x="38" y="633"/>
                </a:lnTo>
                <a:lnTo>
                  <a:pt x="38" y="583"/>
                </a:lnTo>
                <a:lnTo>
                  <a:pt x="38" y="519"/>
                </a:lnTo>
                <a:lnTo>
                  <a:pt x="38" y="469"/>
                </a:lnTo>
                <a:lnTo>
                  <a:pt x="38" y="418"/>
                </a:lnTo>
                <a:lnTo>
                  <a:pt x="38" y="380"/>
                </a:lnTo>
                <a:lnTo>
                  <a:pt x="38" y="329"/>
                </a:lnTo>
                <a:lnTo>
                  <a:pt x="38" y="291"/>
                </a:lnTo>
                <a:lnTo>
                  <a:pt x="38" y="266"/>
                </a:lnTo>
                <a:lnTo>
                  <a:pt x="25" y="228"/>
                </a:lnTo>
                <a:lnTo>
                  <a:pt x="25" y="202"/>
                </a:lnTo>
                <a:lnTo>
                  <a:pt x="25" y="164"/>
                </a:lnTo>
                <a:lnTo>
                  <a:pt x="13" y="152"/>
                </a:lnTo>
                <a:lnTo>
                  <a:pt x="13" y="126"/>
                </a:lnTo>
                <a:lnTo>
                  <a:pt x="0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5" name="Freeform 31"/>
          <p:cNvSpPr/>
          <p:nvPr/>
        </p:nvSpPr>
        <p:spPr>
          <a:xfrm>
            <a:off x="5291773" y="2035493"/>
            <a:ext cx="735012" cy="1141412"/>
          </a:xfrm>
          <a:custGeom>
            <a:avLst/>
            <a:gdLst>
              <a:gd name="txL" fmla="*/ 0 w 1158"/>
              <a:gd name="txT" fmla="*/ 0 h 1799"/>
              <a:gd name="txR" fmla="*/ 1158 w 1158"/>
              <a:gd name="txB" fmla="*/ 1799 h 179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58" h="1799">
                <a:moveTo>
                  <a:pt x="1030" y="76"/>
                </a:moveTo>
                <a:lnTo>
                  <a:pt x="1056" y="89"/>
                </a:lnTo>
                <a:lnTo>
                  <a:pt x="1081" y="101"/>
                </a:lnTo>
                <a:lnTo>
                  <a:pt x="1107" y="114"/>
                </a:lnTo>
                <a:lnTo>
                  <a:pt x="1119" y="127"/>
                </a:lnTo>
                <a:lnTo>
                  <a:pt x="1132" y="139"/>
                </a:lnTo>
                <a:lnTo>
                  <a:pt x="1145" y="152"/>
                </a:lnTo>
                <a:lnTo>
                  <a:pt x="1145" y="165"/>
                </a:lnTo>
                <a:lnTo>
                  <a:pt x="1145" y="177"/>
                </a:lnTo>
                <a:lnTo>
                  <a:pt x="1145" y="203"/>
                </a:lnTo>
                <a:lnTo>
                  <a:pt x="1132" y="228"/>
                </a:lnTo>
                <a:lnTo>
                  <a:pt x="1119" y="253"/>
                </a:lnTo>
                <a:lnTo>
                  <a:pt x="1107" y="291"/>
                </a:lnTo>
                <a:lnTo>
                  <a:pt x="1107" y="329"/>
                </a:lnTo>
                <a:lnTo>
                  <a:pt x="1107" y="367"/>
                </a:lnTo>
                <a:lnTo>
                  <a:pt x="1107" y="380"/>
                </a:lnTo>
                <a:lnTo>
                  <a:pt x="1107" y="393"/>
                </a:lnTo>
                <a:lnTo>
                  <a:pt x="1107" y="418"/>
                </a:lnTo>
                <a:lnTo>
                  <a:pt x="1119" y="431"/>
                </a:lnTo>
                <a:lnTo>
                  <a:pt x="1119" y="456"/>
                </a:lnTo>
                <a:lnTo>
                  <a:pt x="1119" y="481"/>
                </a:lnTo>
                <a:lnTo>
                  <a:pt x="1119" y="520"/>
                </a:lnTo>
                <a:lnTo>
                  <a:pt x="1119" y="545"/>
                </a:lnTo>
                <a:lnTo>
                  <a:pt x="1132" y="583"/>
                </a:lnTo>
                <a:lnTo>
                  <a:pt x="1132" y="621"/>
                </a:lnTo>
                <a:lnTo>
                  <a:pt x="1132" y="659"/>
                </a:lnTo>
                <a:lnTo>
                  <a:pt x="1132" y="697"/>
                </a:lnTo>
                <a:lnTo>
                  <a:pt x="1145" y="735"/>
                </a:lnTo>
                <a:lnTo>
                  <a:pt x="1145" y="786"/>
                </a:lnTo>
                <a:lnTo>
                  <a:pt x="1145" y="836"/>
                </a:lnTo>
                <a:lnTo>
                  <a:pt x="1145" y="887"/>
                </a:lnTo>
                <a:lnTo>
                  <a:pt x="1158" y="988"/>
                </a:lnTo>
                <a:lnTo>
                  <a:pt x="1158" y="1090"/>
                </a:lnTo>
                <a:lnTo>
                  <a:pt x="1158" y="1178"/>
                </a:lnTo>
                <a:lnTo>
                  <a:pt x="1158" y="1254"/>
                </a:lnTo>
                <a:lnTo>
                  <a:pt x="1158" y="1318"/>
                </a:lnTo>
                <a:lnTo>
                  <a:pt x="1158" y="1381"/>
                </a:lnTo>
                <a:lnTo>
                  <a:pt x="1158" y="1432"/>
                </a:lnTo>
                <a:lnTo>
                  <a:pt x="1145" y="1483"/>
                </a:lnTo>
                <a:lnTo>
                  <a:pt x="1145" y="1521"/>
                </a:lnTo>
                <a:lnTo>
                  <a:pt x="1132" y="1559"/>
                </a:lnTo>
                <a:lnTo>
                  <a:pt x="1119" y="1584"/>
                </a:lnTo>
                <a:lnTo>
                  <a:pt x="1119" y="1622"/>
                </a:lnTo>
                <a:lnTo>
                  <a:pt x="1094" y="1673"/>
                </a:lnTo>
                <a:lnTo>
                  <a:pt x="1068" y="1723"/>
                </a:lnTo>
                <a:lnTo>
                  <a:pt x="1056" y="1736"/>
                </a:lnTo>
                <a:lnTo>
                  <a:pt x="1043" y="1761"/>
                </a:lnTo>
                <a:lnTo>
                  <a:pt x="1043" y="1774"/>
                </a:lnTo>
                <a:lnTo>
                  <a:pt x="1030" y="1774"/>
                </a:lnTo>
                <a:lnTo>
                  <a:pt x="1005" y="1787"/>
                </a:lnTo>
                <a:lnTo>
                  <a:pt x="979" y="1799"/>
                </a:lnTo>
                <a:lnTo>
                  <a:pt x="967" y="1787"/>
                </a:lnTo>
                <a:lnTo>
                  <a:pt x="954" y="1787"/>
                </a:lnTo>
                <a:lnTo>
                  <a:pt x="954" y="1774"/>
                </a:lnTo>
                <a:lnTo>
                  <a:pt x="941" y="1761"/>
                </a:lnTo>
                <a:lnTo>
                  <a:pt x="941" y="1736"/>
                </a:lnTo>
                <a:lnTo>
                  <a:pt x="941" y="1723"/>
                </a:lnTo>
                <a:lnTo>
                  <a:pt x="941" y="1698"/>
                </a:lnTo>
                <a:lnTo>
                  <a:pt x="941" y="1673"/>
                </a:lnTo>
                <a:lnTo>
                  <a:pt x="929" y="1647"/>
                </a:lnTo>
                <a:lnTo>
                  <a:pt x="916" y="1622"/>
                </a:lnTo>
                <a:lnTo>
                  <a:pt x="903" y="1609"/>
                </a:lnTo>
                <a:lnTo>
                  <a:pt x="878" y="1584"/>
                </a:lnTo>
                <a:lnTo>
                  <a:pt x="865" y="1559"/>
                </a:lnTo>
                <a:lnTo>
                  <a:pt x="839" y="1533"/>
                </a:lnTo>
                <a:lnTo>
                  <a:pt x="814" y="1508"/>
                </a:lnTo>
                <a:lnTo>
                  <a:pt x="789" y="1483"/>
                </a:lnTo>
                <a:lnTo>
                  <a:pt x="763" y="1457"/>
                </a:lnTo>
                <a:lnTo>
                  <a:pt x="738" y="1445"/>
                </a:lnTo>
                <a:lnTo>
                  <a:pt x="725" y="1432"/>
                </a:lnTo>
                <a:lnTo>
                  <a:pt x="712" y="1406"/>
                </a:lnTo>
                <a:lnTo>
                  <a:pt x="700" y="1394"/>
                </a:lnTo>
                <a:lnTo>
                  <a:pt x="700" y="1381"/>
                </a:lnTo>
                <a:lnTo>
                  <a:pt x="712" y="1381"/>
                </a:lnTo>
                <a:lnTo>
                  <a:pt x="725" y="1381"/>
                </a:lnTo>
                <a:lnTo>
                  <a:pt x="738" y="1381"/>
                </a:lnTo>
                <a:lnTo>
                  <a:pt x="763" y="1381"/>
                </a:lnTo>
                <a:lnTo>
                  <a:pt x="776" y="1381"/>
                </a:lnTo>
                <a:lnTo>
                  <a:pt x="814" y="1394"/>
                </a:lnTo>
                <a:lnTo>
                  <a:pt x="839" y="1406"/>
                </a:lnTo>
                <a:lnTo>
                  <a:pt x="865" y="1406"/>
                </a:lnTo>
                <a:lnTo>
                  <a:pt x="890" y="1406"/>
                </a:lnTo>
                <a:lnTo>
                  <a:pt x="903" y="1406"/>
                </a:lnTo>
                <a:lnTo>
                  <a:pt x="929" y="1394"/>
                </a:lnTo>
                <a:lnTo>
                  <a:pt x="941" y="1394"/>
                </a:lnTo>
                <a:lnTo>
                  <a:pt x="967" y="1368"/>
                </a:lnTo>
                <a:lnTo>
                  <a:pt x="967" y="1356"/>
                </a:lnTo>
                <a:lnTo>
                  <a:pt x="979" y="1343"/>
                </a:lnTo>
                <a:lnTo>
                  <a:pt x="979" y="1318"/>
                </a:lnTo>
                <a:lnTo>
                  <a:pt x="992" y="1280"/>
                </a:lnTo>
                <a:lnTo>
                  <a:pt x="992" y="1242"/>
                </a:lnTo>
                <a:lnTo>
                  <a:pt x="992" y="1191"/>
                </a:lnTo>
                <a:lnTo>
                  <a:pt x="992" y="1140"/>
                </a:lnTo>
                <a:lnTo>
                  <a:pt x="992" y="1077"/>
                </a:lnTo>
                <a:lnTo>
                  <a:pt x="992" y="950"/>
                </a:lnTo>
                <a:lnTo>
                  <a:pt x="992" y="811"/>
                </a:lnTo>
                <a:lnTo>
                  <a:pt x="979" y="659"/>
                </a:lnTo>
                <a:lnTo>
                  <a:pt x="967" y="507"/>
                </a:lnTo>
                <a:lnTo>
                  <a:pt x="954" y="443"/>
                </a:lnTo>
                <a:lnTo>
                  <a:pt x="941" y="380"/>
                </a:lnTo>
                <a:lnTo>
                  <a:pt x="941" y="317"/>
                </a:lnTo>
                <a:lnTo>
                  <a:pt x="929" y="279"/>
                </a:lnTo>
                <a:lnTo>
                  <a:pt x="929" y="241"/>
                </a:lnTo>
                <a:lnTo>
                  <a:pt x="916" y="203"/>
                </a:lnTo>
                <a:lnTo>
                  <a:pt x="916" y="190"/>
                </a:lnTo>
                <a:lnTo>
                  <a:pt x="903" y="177"/>
                </a:lnTo>
                <a:lnTo>
                  <a:pt x="890" y="165"/>
                </a:lnTo>
                <a:lnTo>
                  <a:pt x="878" y="152"/>
                </a:lnTo>
                <a:lnTo>
                  <a:pt x="852" y="152"/>
                </a:lnTo>
                <a:lnTo>
                  <a:pt x="827" y="152"/>
                </a:lnTo>
                <a:lnTo>
                  <a:pt x="814" y="152"/>
                </a:lnTo>
                <a:lnTo>
                  <a:pt x="789" y="152"/>
                </a:lnTo>
                <a:lnTo>
                  <a:pt x="763" y="165"/>
                </a:lnTo>
                <a:lnTo>
                  <a:pt x="712" y="165"/>
                </a:lnTo>
                <a:lnTo>
                  <a:pt x="661" y="177"/>
                </a:lnTo>
                <a:lnTo>
                  <a:pt x="610" y="190"/>
                </a:lnTo>
                <a:lnTo>
                  <a:pt x="534" y="203"/>
                </a:lnTo>
                <a:lnTo>
                  <a:pt x="496" y="215"/>
                </a:lnTo>
                <a:lnTo>
                  <a:pt x="458" y="215"/>
                </a:lnTo>
                <a:lnTo>
                  <a:pt x="381" y="241"/>
                </a:lnTo>
                <a:lnTo>
                  <a:pt x="305" y="253"/>
                </a:lnTo>
                <a:lnTo>
                  <a:pt x="229" y="266"/>
                </a:lnTo>
                <a:lnTo>
                  <a:pt x="165" y="279"/>
                </a:lnTo>
                <a:lnTo>
                  <a:pt x="114" y="279"/>
                </a:lnTo>
                <a:lnTo>
                  <a:pt x="76" y="291"/>
                </a:lnTo>
                <a:lnTo>
                  <a:pt x="25" y="291"/>
                </a:lnTo>
                <a:lnTo>
                  <a:pt x="0" y="291"/>
                </a:lnTo>
                <a:lnTo>
                  <a:pt x="0" y="215"/>
                </a:lnTo>
                <a:lnTo>
                  <a:pt x="38" y="203"/>
                </a:lnTo>
                <a:lnTo>
                  <a:pt x="89" y="203"/>
                </a:lnTo>
                <a:lnTo>
                  <a:pt x="127" y="203"/>
                </a:lnTo>
                <a:lnTo>
                  <a:pt x="191" y="190"/>
                </a:lnTo>
                <a:lnTo>
                  <a:pt x="254" y="177"/>
                </a:lnTo>
                <a:lnTo>
                  <a:pt x="318" y="165"/>
                </a:lnTo>
                <a:lnTo>
                  <a:pt x="394" y="139"/>
                </a:lnTo>
                <a:lnTo>
                  <a:pt x="471" y="127"/>
                </a:lnTo>
                <a:lnTo>
                  <a:pt x="509" y="114"/>
                </a:lnTo>
                <a:lnTo>
                  <a:pt x="547" y="101"/>
                </a:lnTo>
                <a:lnTo>
                  <a:pt x="585" y="101"/>
                </a:lnTo>
                <a:lnTo>
                  <a:pt x="610" y="89"/>
                </a:lnTo>
                <a:lnTo>
                  <a:pt x="649" y="76"/>
                </a:lnTo>
                <a:lnTo>
                  <a:pt x="674" y="76"/>
                </a:lnTo>
                <a:lnTo>
                  <a:pt x="700" y="63"/>
                </a:lnTo>
                <a:lnTo>
                  <a:pt x="725" y="63"/>
                </a:lnTo>
                <a:lnTo>
                  <a:pt x="750" y="51"/>
                </a:lnTo>
                <a:lnTo>
                  <a:pt x="763" y="51"/>
                </a:lnTo>
                <a:lnTo>
                  <a:pt x="776" y="51"/>
                </a:lnTo>
                <a:lnTo>
                  <a:pt x="789" y="38"/>
                </a:lnTo>
                <a:lnTo>
                  <a:pt x="801" y="38"/>
                </a:lnTo>
                <a:lnTo>
                  <a:pt x="814" y="38"/>
                </a:lnTo>
                <a:lnTo>
                  <a:pt x="814" y="25"/>
                </a:lnTo>
                <a:lnTo>
                  <a:pt x="827" y="25"/>
                </a:lnTo>
                <a:lnTo>
                  <a:pt x="827" y="13"/>
                </a:lnTo>
                <a:lnTo>
                  <a:pt x="839" y="13"/>
                </a:lnTo>
                <a:lnTo>
                  <a:pt x="852" y="0"/>
                </a:lnTo>
                <a:lnTo>
                  <a:pt x="878" y="0"/>
                </a:lnTo>
                <a:lnTo>
                  <a:pt x="890" y="0"/>
                </a:lnTo>
                <a:lnTo>
                  <a:pt x="903" y="13"/>
                </a:lnTo>
                <a:lnTo>
                  <a:pt x="916" y="13"/>
                </a:lnTo>
                <a:lnTo>
                  <a:pt x="929" y="25"/>
                </a:lnTo>
                <a:lnTo>
                  <a:pt x="954" y="25"/>
                </a:lnTo>
                <a:lnTo>
                  <a:pt x="979" y="38"/>
                </a:lnTo>
                <a:lnTo>
                  <a:pt x="1005" y="63"/>
                </a:lnTo>
                <a:lnTo>
                  <a:pt x="1030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7" name="Freeform 33"/>
          <p:cNvSpPr/>
          <p:nvPr/>
        </p:nvSpPr>
        <p:spPr>
          <a:xfrm>
            <a:off x="5388610" y="2340293"/>
            <a:ext cx="428625" cy="122237"/>
          </a:xfrm>
          <a:custGeom>
            <a:avLst/>
            <a:gdLst>
              <a:gd name="txL" fmla="*/ 0 w 675"/>
              <a:gd name="txT" fmla="*/ 0 h 191"/>
              <a:gd name="txR" fmla="*/ 675 w 675"/>
              <a:gd name="txB" fmla="*/ 191 h 19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75" h="191">
                <a:moveTo>
                  <a:pt x="179" y="191"/>
                </a:moveTo>
                <a:lnTo>
                  <a:pt x="140" y="191"/>
                </a:lnTo>
                <a:lnTo>
                  <a:pt x="115" y="191"/>
                </a:lnTo>
                <a:lnTo>
                  <a:pt x="77" y="191"/>
                </a:lnTo>
                <a:lnTo>
                  <a:pt x="64" y="178"/>
                </a:lnTo>
                <a:lnTo>
                  <a:pt x="39" y="178"/>
                </a:lnTo>
                <a:lnTo>
                  <a:pt x="26" y="165"/>
                </a:lnTo>
                <a:lnTo>
                  <a:pt x="13" y="140"/>
                </a:lnTo>
                <a:lnTo>
                  <a:pt x="0" y="127"/>
                </a:lnTo>
                <a:lnTo>
                  <a:pt x="64" y="115"/>
                </a:lnTo>
                <a:lnTo>
                  <a:pt x="128" y="102"/>
                </a:lnTo>
                <a:lnTo>
                  <a:pt x="179" y="89"/>
                </a:lnTo>
                <a:lnTo>
                  <a:pt x="229" y="77"/>
                </a:lnTo>
                <a:lnTo>
                  <a:pt x="280" y="64"/>
                </a:lnTo>
                <a:lnTo>
                  <a:pt x="331" y="51"/>
                </a:lnTo>
                <a:lnTo>
                  <a:pt x="369" y="39"/>
                </a:lnTo>
                <a:lnTo>
                  <a:pt x="408" y="26"/>
                </a:lnTo>
                <a:lnTo>
                  <a:pt x="446" y="26"/>
                </a:lnTo>
                <a:lnTo>
                  <a:pt x="484" y="13"/>
                </a:lnTo>
                <a:lnTo>
                  <a:pt x="509" y="13"/>
                </a:lnTo>
                <a:lnTo>
                  <a:pt x="535" y="0"/>
                </a:lnTo>
                <a:lnTo>
                  <a:pt x="560" y="0"/>
                </a:lnTo>
                <a:lnTo>
                  <a:pt x="573" y="0"/>
                </a:lnTo>
                <a:lnTo>
                  <a:pt x="586" y="0"/>
                </a:lnTo>
                <a:lnTo>
                  <a:pt x="598" y="0"/>
                </a:lnTo>
                <a:lnTo>
                  <a:pt x="637" y="0"/>
                </a:lnTo>
                <a:lnTo>
                  <a:pt x="649" y="0"/>
                </a:lnTo>
                <a:lnTo>
                  <a:pt x="662" y="13"/>
                </a:lnTo>
                <a:lnTo>
                  <a:pt x="675" y="13"/>
                </a:lnTo>
                <a:lnTo>
                  <a:pt x="662" y="39"/>
                </a:lnTo>
                <a:lnTo>
                  <a:pt x="649" y="51"/>
                </a:lnTo>
                <a:lnTo>
                  <a:pt x="637" y="77"/>
                </a:lnTo>
                <a:lnTo>
                  <a:pt x="598" y="89"/>
                </a:lnTo>
                <a:lnTo>
                  <a:pt x="560" y="102"/>
                </a:lnTo>
                <a:lnTo>
                  <a:pt x="522" y="115"/>
                </a:lnTo>
                <a:lnTo>
                  <a:pt x="471" y="127"/>
                </a:lnTo>
                <a:lnTo>
                  <a:pt x="433" y="140"/>
                </a:lnTo>
                <a:lnTo>
                  <a:pt x="369" y="153"/>
                </a:lnTo>
                <a:lnTo>
                  <a:pt x="319" y="165"/>
                </a:lnTo>
                <a:lnTo>
                  <a:pt x="242" y="178"/>
                </a:lnTo>
                <a:lnTo>
                  <a:pt x="179" y="19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8" name="Freeform 34"/>
          <p:cNvSpPr/>
          <p:nvPr/>
        </p:nvSpPr>
        <p:spPr>
          <a:xfrm>
            <a:off x="5388610" y="2533968"/>
            <a:ext cx="452438" cy="152400"/>
          </a:xfrm>
          <a:custGeom>
            <a:avLst/>
            <a:gdLst>
              <a:gd name="txL" fmla="*/ 0 w 713"/>
              <a:gd name="txT" fmla="*/ 0 h 240"/>
              <a:gd name="txR" fmla="*/ 713 w 713"/>
              <a:gd name="txB" fmla="*/ 240 h 24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13" h="240">
                <a:moveTo>
                  <a:pt x="395" y="202"/>
                </a:moveTo>
                <a:lnTo>
                  <a:pt x="369" y="202"/>
                </a:lnTo>
                <a:lnTo>
                  <a:pt x="331" y="202"/>
                </a:lnTo>
                <a:lnTo>
                  <a:pt x="306" y="202"/>
                </a:lnTo>
                <a:lnTo>
                  <a:pt x="268" y="215"/>
                </a:lnTo>
                <a:lnTo>
                  <a:pt x="229" y="215"/>
                </a:lnTo>
                <a:lnTo>
                  <a:pt x="191" y="228"/>
                </a:lnTo>
                <a:lnTo>
                  <a:pt x="179" y="228"/>
                </a:lnTo>
                <a:lnTo>
                  <a:pt x="166" y="240"/>
                </a:lnTo>
                <a:lnTo>
                  <a:pt x="153" y="228"/>
                </a:lnTo>
                <a:lnTo>
                  <a:pt x="128" y="228"/>
                </a:lnTo>
                <a:lnTo>
                  <a:pt x="102" y="215"/>
                </a:lnTo>
                <a:lnTo>
                  <a:pt x="77" y="215"/>
                </a:lnTo>
                <a:lnTo>
                  <a:pt x="51" y="202"/>
                </a:lnTo>
                <a:lnTo>
                  <a:pt x="39" y="202"/>
                </a:lnTo>
                <a:lnTo>
                  <a:pt x="26" y="202"/>
                </a:lnTo>
                <a:lnTo>
                  <a:pt x="13" y="190"/>
                </a:lnTo>
                <a:lnTo>
                  <a:pt x="0" y="177"/>
                </a:lnTo>
                <a:lnTo>
                  <a:pt x="0" y="164"/>
                </a:lnTo>
                <a:lnTo>
                  <a:pt x="77" y="139"/>
                </a:lnTo>
                <a:lnTo>
                  <a:pt x="140" y="126"/>
                </a:lnTo>
                <a:lnTo>
                  <a:pt x="204" y="101"/>
                </a:lnTo>
                <a:lnTo>
                  <a:pt x="268" y="88"/>
                </a:lnTo>
                <a:lnTo>
                  <a:pt x="331" y="76"/>
                </a:lnTo>
                <a:lnTo>
                  <a:pt x="382" y="63"/>
                </a:lnTo>
                <a:lnTo>
                  <a:pt x="420" y="50"/>
                </a:lnTo>
                <a:lnTo>
                  <a:pt x="471" y="38"/>
                </a:lnTo>
                <a:lnTo>
                  <a:pt x="509" y="38"/>
                </a:lnTo>
                <a:lnTo>
                  <a:pt x="535" y="25"/>
                </a:lnTo>
                <a:lnTo>
                  <a:pt x="573" y="25"/>
                </a:lnTo>
                <a:lnTo>
                  <a:pt x="598" y="12"/>
                </a:lnTo>
                <a:lnTo>
                  <a:pt x="611" y="12"/>
                </a:lnTo>
                <a:lnTo>
                  <a:pt x="624" y="12"/>
                </a:lnTo>
                <a:lnTo>
                  <a:pt x="637" y="0"/>
                </a:lnTo>
                <a:lnTo>
                  <a:pt x="649" y="0"/>
                </a:lnTo>
                <a:lnTo>
                  <a:pt x="662" y="12"/>
                </a:lnTo>
                <a:lnTo>
                  <a:pt x="675" y="12"/>
                </a:lnTo>
                <a:lnTo>
                  <a:pt x="687" y="25"/>
                </a:lnTo>
                <a:lnTo>
                  <a:pt x="700" y="25"/>
                </a:lnTo>
                <a:lnTo>
                  <a:pt x="713" y="38"/>
                </a:lnTo>
                <a:lnTo>
                  <a:pt x="713" y="50"/>
                </a:lnTo>
                <a:lnTo>
                  <a:pt x="700" y="63"/>
                </a:lnTo>
                <a:lnTo>
                  <a:pt x="687" y="76"/>
                </a:lnTo>
                <a:lnTo>
                  <a:pt x="675" y="88"/>
                </a:lnTo>
                <a:lnTo>
                  <a:pt x="649" y="101"/>
                </a:lnTo>
                <a:lnTo>
                  <a:pt x="624" y="114"/>
                </a:lnTo>
                <a:lnTo>
                  <a:pt x="586" y="126"/>
                </a:lnTo>
                <a:lnTo>
                  <a:pt x="560" y="139"/>
                </a:lnTo>
                <a:lnTo>
                  <a:pt x="522" y="152"/>
                </a:lnTo>
                <a:lnTo>
                  <a:pt x="497" y="164"/>
                </a:lnTo>
                <a:lnTo>
                  <a:pt x="471" y="177"/>
                </a:lnTo>
                <a:lnTo>
                  <a:pt x="446" y="177"/>
                </a:lnTo>
                <a:lnTo>
                  <a:pt x="420" y="190"/>
                </a:lnTo>
                <a:lnTo>
                  <a:pt x="408" y="190"/>
                </a:lnTo>
                <a:lnTo>
                  <a:pt x="395" y="2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9" name="Freeform 35"/>
          <p:cNvSpPr/>
          <p:nvPr/>
        </p:nvSpPr>
        <p:spPr>
          <a:xfrm>
            <a:off x="4831398" y="1640205"/>
            <a:ext cx="241300" cy="217488"/>
          </a:xfrm>
          <a:custGeom>
            <a:avLst/>
            <a:gdLst>
              <a:gd name="txL" fmla="*/ 0 w 381"/>
              <a:gd name="txT" fmla="*/ 0 h 342"/>
              <a:gd name="txR" fmla="*/ 381 w 381"/>
              <a:gd name="txB" fmla="*/ 342 h 342"/>
            </a:gdLst>
            <a:ahLst/>
            <a:cxnLst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381" h="342">
                <a:moveTo>
                  <a:pt x="0" y="0"/>
                </a:moveTo>
                <a:lnTo>
                  <a:pt x="51" y="0"/>
                </a:lnTo>
                <a:lnTo>
                  <a:pt x="101" y="0"/>
                </a:lnTo>
                <a:lnTo>
                  <a:pt x="152" y="0"/>
                </a:lnTo>
                <a:lnTo>
                  <a:pt x="203" y="0"/>
                </a:lnTo>
                <a:lnTo>
                  <a:pt x="229" y="25"/>
                </a:lnTo>
                <a:lnTo>
                  <a:pt x="267" y="38"/>
                </a:lnTo>
                <a:lnTo>
                  <a:pt x="292" y="63"/>
                </a:lnTo>
                <a:lnTo>
                  <a:pt x="330" y="89"/>
                </a:lnTo>
                <a:lnTo>
                  <a:pt x="356" y="114"/>
                </a:lnTo>
                <a:lnTo>
                  <a:pt x="369" y="152"/>
                </a:lnTo>
                <a:lnTo>
                  <a:pt x="381" y="190"/>
                </a:lnTo>
                <a:lnTo>
                  <a:pt x="381" y="241"/>
                </a:lnTo>
                <a:lnTo>
                  <a:pt x="381" y="254"/>
                </a:lnTo>
                <a:lnTo>
                  <a:pt x="381" y="279"/>
                </a:lnTo>
                <a:lnTo>
                  <a:pt x="381" y="292"/>
                </a:lnTo>
                <a:lnTo>
                  <a:pt x="381" y="304"/>
                </a:lnTo>
                <a:lnTo>
                  <a:pt x="381" y="317"/>
                </a:lnTo>
                <a:lnTo>
                  <a:pt x="369" y="330"/>
                </a:lnTo>
                <a:lnTo>
                  <a:pt x="369" y="342"/>
                </a:lnTo>
                <a:lnTo>
                  <a:pt x="356" y="342"/>
                </a:lnTo>
                <a:lnTo>
                  <a:pt x="343" y="342"/>
                </a:lnTo>
                <a:lnTo>
                  <a:pt x="330" y="342"/>
                </a:lnTo>
                <a:lnTo>
                  <a:pt x="318" y="342"/>
                </a:lnTo>
                <a:lnTo>
                  <a:pt x="305" y="342"/>
                </a:lnTo>
                <a:lnTo>
                  <a:pt x="292" y="330"/>
                </a:lnTo>
                <a:lnTo>
                  <a:pt x="267" y="304"/>
                </a:lnTo>
                <a:lnTo>
                  <a:pt x="241" y="292"/>
                </a:lnTo>
                <a:lnTo>
                  <a:pt x="216" y="266"/>
                </a:lnTo>
                <a:lnTo>
                  <a:pt x="190" y="228"/>
                </a:lnTo>
                <a:lnTo>
                  <a:pt x="152" y="203"/>
                </a:lnTo>
                <a:lnTo>
                  <a:pt x="114" y="165"/>
                </a:lnTo>
                <a:lnTo>
                  <a:pt x="89" y="127"/>
                </a:lnTo>
                <a:lnTo>
                  <a:pt x="63" y="101"/>
                </a:lnTo>
                <a:lnTo>
                  <a:pt x="38" y="76"/>
                </a:lnTo>
                <a:lnTo>
                  <a:pt x="25" y="51"/>
                </a:lnTo>
                <a:lnTo>
                  <a:pt x="12" y="25"/>
                </a:lnTo>
                <a:lnTo>
                  <a:pt x="0" y="13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00" name="Freeform 36"/>
          <p:cNvSpPr/>
          <p:nvPr/>
        </p:nvSpPr>
        <p:spPr>
          <a:xfrm>
            <a:off x="4507548" y="2098993"/>
            <a:ext cx="663575" cy="950912"/>
          </a:xfrm>
          <a:custGeom>
            <a:avLst/>
            <a:gdLst>
              <a:gd name="txL" fmla="*/ 0 w 1043"/>
              <a:gd name="txT" fmla="*/ 0 h 1496"/>
              <a:gd name="txR" fmla="*/ 1043 w 1043"/>
              <a:gd name="txB" fmla="*/ 1496 h 149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43" h="1496">
                <a:moveTo>
                  <a:pt x="661" y="837"/>
                </a:moveTo>
                <a:lnTo>
                  <a:pt x="661" y="887"/>
                </a:lnTo>
                <a:lnTo>
                  <a:pt x="661" y="925"/>
                </a:lnTo>
                <a:lnTo>
                  <a:pt x="649" y="963"/>
                </a:lnTo>
                <a:lnTo>
                  <a:pt x="649" y="1001"/>
                </a:lnTo>
                <a:lnTo>
                  <a:pt x="649" y="1027"/>
                </a:lnTo>
                <a:lnTo>
                  <a:pt x="661" y="1039"/>
                </a:lnTo>
                <a:lnTo>
                  <a:pt x="661" y="1052"/>
                </a:lnTo>
                <a:lnTo>
                  <a:pt x="661" y="1065"/>
                </a:lnTo>
                <a:lnTo>
                  <a:pt x="674" y="1065"/>
                </a:lnTo>
                <a:lnTo>
                  <a:pt x="699" y="1052"/>
                </a:lnTo>
                <a:lnTo>
                  <a:pt x="712" y="1052"/>
                </a:lnTo>
                <a:lnTo>
                  <a:pt x="738" y="1027"/>
                </a:lnTo>
                <a:lnTo>
                  <a:pt x="776" y="1001"/>
                </a:lnTo>
                <a:lnTo>
                  <a:pt x="801" y="976"/>
                </a:lnTo>
                <a:lnTo>
                  <a:pt x="852" y="938"/>
                </a:lnTo>
                <a:lnTo>
                  <a:pt x="890" y="913"/>
                </a:lnTo>
                <a:lnTo>
                  <a:pt x="928" y="887"/>
                </a:lnTo>
                <a:lnTo>
                  <a:pt x="967" y="862"/>
                </a:lnTo>
                <a:lnTo>
                  <a:pt x="992" y="837"/>
                </a:lnTo>
                <a:lnTo>
                  <a:pt x="1005" y="824"/>
                </a:lnTo>
                <a:lnTo>
                  <a:pt x="1030" y="824"/>
                </a:lnTo>
                <a:lnTo>
                  <a:pt x="1043" y="824"/>
                </a:lnTo>
                <a:lnTo>
                  <a:pt x="1043" y="837"/>
                </a:lnTo>
                <a:lnTo>
                  <a:pt x="1043" y="849"/>
                </a:lnTo>
                <a:lnTo>
                  <a:pt x="1018" y="875"/>
                </a:lnTo>
                <a:lnTo>
                  <a:pt x="992" y="900"/>
                </a:lnTo>
                <a:lnTo>
                  <a:pt x="967" y="938"/>
                </a:lnTo>
                <a:lnTo>
                  <a:pt x="928" y="989"/>
                </a:lnTo>
                <a:lnTo>
                  <a:pt x="878" y="1039"/>
                </a:lnTo>
                <a:lnTo>
                  <a:pt x="827" y="1103"/>
                </a:lnTo>
                <a:lnTo>
                  <a:pt x="776" y="1166"/>
                </a:lnTo>
                <a:lnTo>
                  <a:pt x="725" y="1217"/>
                </a:lnTo>
                <a:lnTo>
                  <a:pt x="687" y="1267"/>
                </a:lnTo>
                <a:lnTo>
                  <a:pt x="649" y="1305"/>
                </a:lnTo>
                <a:lnTo>
                  <a:pt x="610" y="1344"/>
                </a:lnTo>
                <a:lnTo>
                  <a:pt x="598" y="1382"/>
                </a:lnTo>
                <a:lnTo>
                  <a:pt x="572" y="1407"/>
                </a:lnTo>
                <a:lnTo>
                  <a:pt x="560" y="1432"/>
                </a:lnTo>
                <a:lnTo>
                  <a:pt x="560" y="1445"/>
                </a:lnTo>
                <a:lnTo>
                  <a:pt x="547" y="1458"/>
                </a:lnTo>
                <a:lnTo>
                  <a:pt x="534" y="1470"/>
                </a:lnTo>
                <a:lnTo>
                  <a:pt x="534" y="1483"/>
                </a:lnTo>
                <a:lnTo>
                  <a:pt x="521" y="1496"/>
                </a:lnTo>
                <a:lnTo>
                  <a:pt x="509" y="1496"/>
                </a:lnTo>
                <a:lnTo>
                  <a:pt x="496" y="1496"/>
                </a:lnTo>
                <a:lnTo>
                  <a:pt x="483" y="1496"/>
                </a:lnTo>
                <a:lnTo>
                  <a:pt x="470" y="1483"/>
                </a:lnTo>
                <a:lnTo>
                  <a:pt x="470" y="1470"/>
                </a:lnTo>
                <a:lnTo>
                  <a:pt x="458" y="1458"/>
                </a:lnTo>
                <a:lnTo>
                  <a:pt x="445" y="1432"/>
                </a:lnTo>
                <a:lnTo>
                  <a:pt x="445" y="1420"/>
                </a:lnTo>
                <a:lnTo>
                  <a:pt x="432" y="1382"/>
                </a:lnTo>
                <a:lnTo>
                  <a:pt x="420" y="1356"/>
                </a:lnTo>
                <a:lnTo>
                  <a:pt x="407" y="1331"/>
                </a:lnTo>
                <a:lnTo>
                  <a:pt x="407" y="1305"/>
                </a:lnTo>
                <a:lnTo>
                  <a:pt x="407" y="1293"/>
                </a:lnTo>
                <a:lnTo>
                  <a:pt x="420" y="1267"/>
                </a:lnTo>
                <a:lnTo>
                  <a:pt x="432" y="1242"/>
                </a:lnTo>
                <a:lnTo>
                  <a:pt x="458" y="1217"/>
                </a:lnTo>
                <a:lnTo>
                  <a:pt x="470" y="1191"/>
                </a:lnTo>
                <a:lnTo>
                  <a:pt x="470" y="1166"/>
                </a:lnTo>
                <a:lnTo>
                  <a:pt x="483" y="1141"/>
                </a:lnTo>
                <a:lnTo>
                  <a:pt x="496" y="1090"/>
                </a:lnTo>
                <a:lnTo>
                  <a:pt x="509" y="1052"/>
                </a:lnTo>
                <a:lnTo>
                  <a:pt x="509" y="989"/>
                </a:lnTo>
                <a:lnTo>
                  <a:pt x="521" y="925"/>
                </a:lnTo>
                <a:lnTo>
                  <a:pt x="534" y="862"/>
                </a:lnTo>
                <a:lnTo>
                  <a:pt x="534" y="786"/>
                </a:lnTo>
                <a:lnTo>
                  <a:pt x="547" y="723"/>
                </a:lnTo>
                <a:lnTo>
                  <a:pt x="547" y="659"/>
                </a:lnTo>
                <a:lnTo>
                  <a:pt x="560" y="609"/>
                </a:lnTo>
                <a:lnTo>
                  <a:pt x="560" y="558"/>
                </a:lnTo>
                <a:lnTo>
                  <a:pt x="560" y="507"/>
                </a:lnTo>
                <a:lnTo>
                  <a:pt x="560" y="457"/>
                </a:lnTo>
                <a:lnTo>
                  <a:pt x="560" y="419"/>
                </a:lnTo>
                <a:lnTo>
                  <a:pt x="560" y="393"/>
                </a:lnTo>
                <a:lnTo>
                  <a:pt x="560" y="355"/>
                </a:lnTo>
                <a:lnTo>
                  <a:pt x="560" y="330"/>
                </a:lnTo>
                <a:lnTo>
                  <a:pt x="560" y="304"/>
                </a:lnTo>
                <a:lnTo>
                  <a:pt x="560" y="292"/>
                </a:lnTo>
                <a:lnTo>
                  <a:pt x="560" y="266"/>
                </a:lnTo>
                <a:lnTo>
                  <a:pt x="547" y="254"/>
                </a:lnTo>
                <a:lnTo>
                  <a:pt x="534" y="254"/>
                </a:lnTo>
                <a:lnTo>
                  <a:pt x="521" y="254"/>
                </a:lnTo>
                <a:lnTo>
                  <a:pt x="496" y="266"/>
                </a:lnTo>
                <a:lnTo>
                  <a:pt x="470" y="266"/>
                </a:lnTo>
                <a:lnTo>
                  <a:pt x="445" y="279"/>
                </a:lnTo>
                <a:lnTo>
                  <a:pt x="407" y="292"/>
                </a:lnTo>
                <a:lnTo>
                  <a:pt x="381" y="317"/>
                </a:lnTo>
                <a:lnTo>
                  <a:pt x="343" y="330"/>
                </a:lnTo>
                <a:lnTo>
                  <a:pt x="305" y="355"/>
                </a:lnTo>
                <a:lnTo>
                  <a:pt x="280" y="368"/>
                </a:lnTo>
                <a:lnTo>
                  <a:pt x="254" y="380"/>
                </a:lnTo>
                <a:lnTo>
                  <a:pt x="229" y="393"/>
                </a:lnTo>
                <a:lnTo>
                  <a:pt x="216" y="393"/>
                </a:lnTo>
                <a:lnTo>
                  <a:pt x="191" y="393"/>
                </a:lnTo>
                <a:lnTo>
                  <a:pt x="178" y="393"/>
                </a:lnTo>
                <a:lnTo>
                  <a:pt x="152" y="406"/>
                </a:lnTo>
                <a:lnTo>
                  <a:pt x="140" y="406"/>
                </a:lnTo>
                <a:lnTo>
                  <a:pt x="127" y="393"/>
                </a:lnTo>
                <a:lnTo>
                  <a:pt x="114" y="393"/>
                </a:lnTo>
                <a:lnTo>
                  <a:pt x="102" y="380"/>
                </a:lnTo>
                <a:lnTo>
                  <a:pt x="89" y="380"/>
                </a:lnTo>
                <a:lnTo>
                  <a:pt x="76" y="368"/>
                </a:lnTo>
                <a:lnTo>
                  <a:pt x="51" y="355"/>
                </a:lnTo>
                <a:lnTo>
                  <a:pt x="38" y="342"/>
                </a:lnTo>
                <a:lnTo>
                  <a:pt x="25" y="330"/>
                </a:lnTo>
                <a:lnTo>
                  <a:pt x="12" y="317"/>
                </a:lnTo>
                <a:lnTo>
                  <a:pt x="0" y="304"/>
                </a:lnTo>
                <a:lnTo>
                  <a:pt x="0" y="292"/>
                </a:lnTo>
                <a:lnTo>
                  <a:pt x="12" y="279"/>
                </a:lnTo>
                <a:lnTo>
                  <a:pt x="25" y="279"/>
                </a:lnTo>
                <a:lnTo>
                  <a:pt x="38" y="279"/>
                </a:lnTo>
                <a:lnTo>
                  <a:pt x="51" y="279"/>
                </a:lnTo>
                <a:lnTo>
                  <a:pt x="76" y="266"/>
                </a:lnTo>
                <a:lnTo>
                  <a:pt x="89" y="266"/>
                </a:lnTo>
                <a:lnTo>
                  <a:pt x="114" y="266"/>
                </a:lnTo>
                <a:lnTo>
                  <a:pt x="140" y="254"/>
                </a:lnTo>
                <a:lnTo>
                  <a:pt x="165" y="241"/>
                </a:lnTo>
                <a:lnTo>
                  <a:pt x="191" y="241"/>
                </a:lnTo>
                <a:lnTo>
                  <a:pt x="267" y="216"/>
                </a:lnTo>
                <a:lnTo>
                  <a:pt x="331" y="190"/>
                </a:lnTo>
                <a:lnTo>
                  <a:pt x="369" y="178"/>
                </a:lnTo>
                <a:lnTo>
                  <a:pt x="407" y="165"/>
                </a:lnTo>
                <a:lnTo>
                  <a:pt x="432" y="152"/>
                </a:lnTo>
                <a:lnTo>
                  <a:pt x="458" y="127"/>
                </a:lnTo>
                <a:lnTo>
                  <a:pt x="483" y="114"/>
                </a:lnTo>
                <a:lnTo>
                  <a:pt x="509" y="102"/>
                </a:lnTo>
                <a:lnTo>
                  <a:pt x="521" y="76"/>
                </a:lnTo>
                <a:lnTo>
                  <a:pt x="547" y="64"/>
                </a:lnTo>
                <a:lnTo>
                  <a:pt x="560" y="38"/>
                </a:lnTo>
                <a:lnTo>
                  <a:pt x="585" y="13"/>
                </a:lnTo>
                <a:lnTo>
                  <a:pt x="598" y="0"/>
                </a:lnTo>
                <a:lnTo>
                  <a:pt x="623" y="0"/>
                </a:lnTo>
                <a:lnTo>
                  <a:pt x="636" y="0"/>
                </a:lnTo>
                <a:lnTo>
                  <a:pt x="661" y="13"/>
                </a:lnTo>
                <a:lnTo>
                  <a:pt x="699" y="26"/>
                </a:lnTo>
                <a:lnTo>
                  <a:pt x="725" y="38"/>
                </a:lnTo>
                <a:lnTo>
                  <a:pt x="738" y="51"/>
                </a:lnTo>
                <a:lnTo>
                  <a:pt x="776" y="76"/>
                </a:lnTo>
                <a:lnTo>
                  <a:pt x="789" y="89"/>
                </a:lnTo>
                <a:lnTo>
                  <a:pt x="801" y="89"/>
                </a:lnTo>
                <a:lnTo>
                  <a:pt x="814" y="102"/>
                </a:lnTo>
                <a:lnTo>
                  <a:pt x="827" y="114"/>
                </a:lnTo>
                <a:lnTo>
                  <a:pt x="827" y="140"/>
                </a:lnTo>
                <a:lnTo>
                  <a:pt x="814" y="152"/>
                </a:lnTo>
                <a:lnTo>
                  <a:pt x="789" y="178"/>
                </a:lnTo>
                <a:lnTo>
                  <a:pt x="776" y="203"/>
                </a:lnTo>
                <a:lnTo>
                  <a:pt x="763" y="216"/>
                </a:lnTo>
                <a:lnTo>
                  <a:pt x="750" y="241"/>
                </a:lnTo>
                <a:lnTo>
                  <a:pt x="738" y="266"/>
                </a:lnTo>
                <a:lnTo>
                  <a:pt x="725" y="292"/>
                </a:lnTo>
                <a:lnTo>
                  <a:pt x="725" y="330"/>
                </a:lnTo>
                <a:lnTo>
                  <a:pt x="712" y="355"/>
                </a:lnTo>
                <a:lnTo>
                  <a:pt x="712" y="393"/>
                </a:lnTo>
                <a:lnTo>
                  <a:pt x="712" y="431"/>
                </a:lnTo>
                <a:lnTo>
                  <a:pt x="699" y="520"/>
                </a:lnTo>
                <a:lnTo>
                  <a:pt x="687" y="621"/>
                </a:lnTo>
                <a:lnTo>
                  <a:pt x="674" y="723"/>
                </a:lnTo>
                <a:lnTo>
                  <a:pt x="661" y="83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6" name="Freeform 32"/>
          <p:cNvSpPr/>
          <p:nvPr/>
        </p:nvSpPr>
        <p:spPr>
          <a:xfrm>
            <a:off x="5558473" y="2156143"/>
            <a:ext cx="104775" cy="900112"/>
          </a:xfrm>
          <a:custGeom>
            <a:avLst/>
            <a:gdLst>
              <a:gd name="txL" fmla="*/ 0 w 165"/>
              <a:gd name="txT" fmla="*/ 0 h 1419"/>
              <a:gd name="txR" fmla="*/ 165 w 165"/>
              <a:gd name="txB" fmla="*/ 1419 h 141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5" h="1419">
                <a:moveTo>
                  <a:pt x="140" y="215"/>
                </a:moveTo>
                <a:lnTo>
                  <a:pt x="140" y="215"/>
                </a:lnTo>
                <a:lnTo>
                  <a:pt x="140" y="228"/>
                </a:lnTo>
                <a:lnTo>
                  <a:pt x="127" y="241"/>
                </a:lnTo>
                <a:lnTo>
                  <a:pt x="127" y="253"/>
                </a:lnTo>
                <a:lnTo>
                  <a:pt x="127" y="266"/>
                </a:lnTo>
                <a:lnTo>
                  <a:pt x="127" y="291"/>
                </a:lnTo>
                <a:lnTo>
                  <a:pt x="127" y="304"/>
                </a:lnTo>
                <a:lnTo>
                  <a:pt x="127" y="330"/>
                </a:lnTo>
                <a:lnTo>
                  <a:pt x="127" y="355"/>
                </a:lnTo>
                <a:lnTo>
                  <a:pt x="127" y="393"/>
                </a:lnTo>
                <a:lnTo>
                  <a:pt x="127" y="418"/>
                </a:lnTo>
                <a:lnTo>
                  <a:pt x="127" y="456"/>
                </a:lnTo>
                <a:lnTo>
                  <a:pt x="127" y="494"/>
                </a:lnTo>
                <a:lnTo>
                  <a:pt x="127" y="532"/>
                </a:lnTo>
                <a:lnTo>
                  <a:pt x="127" y="583"/>
                </a:lnTo>
                <a:lnTo>
                  <a:pt x="127" y="621"/>
                </a:lnTo>
                <a:lnTo>
                  <a:pt x="127" y="722"/>
                </a:lnTo>
                <a:lnTo>
                  <a:pt x="127" y="798"/>
                </a:lnTo>
                <a:lnTo>
                  <a:pt x="127" y="887"/>
                </a:lnTo>
                <a:lnTo>
                  <a:pt x="114" y="963"/>
                </a:lnTo>
                <a:lnTo>
                  <a:pt x="114" y="1039"/>
                </a:lnTo>
                <a:lnTo>
                  <a:pt x="114" y="1102"/>
                </a:lnTo>
                <a:lnTo>
                  <a:pt x="101" y="1166"/>
                </a:lnTo>
                <a:lnTo>
                  <a:pt x="89" y="1216"/>
                </a:lnTo>
                <a:lnTo>
                  <a:pt x="89" y="1267"/>
                </a:lnTo>
                <a:lnTo>
                  <a:pt x="76" y="1318"/>
                </a:lnTo>
                <a:lnTo>
                  <a:pt x="63" y="1356"/>
                </a:lnTo>
                <a:lnTo>
                  <a:pt x="63" y="1381"/>
                </a:lnTo>
                <a:lnTo>
                  <a:pt x="51" y="1407"/>
                </a:lnTo>
                <a:lnTo>
                  <a:pt x="51" y="1419"/>
                </a:lnTo>
                <a:lnTo>
                  <a:pt x="38" y="1419"/>
                </a:lnTo>
                <a:lnTo>
                  <a:pt x="25" y="1419"/>
                </a:lnTo>
                <a:lnTo>
                  <a:pt x="25" y="1407"/>
                </a:lnTo>
                <a:lnTo>
                  <a:pt x="12" y="1394"/>
                </a:lnTo>
                <a:lnTo>
                  <a:pt x="12" y="1369"/>
                </a:lnTo>
                <a:lnTo>
                  <a:pt x="12" y="1356"/>
                </a:lnTo>
                <a:lnTo>
                  <a:pt x="12" y="1331"/>
                </a:lnTo>
                <a:lnTo>
                  <a:pt x="12" y="1318"/>
                </a:lnTo>
                <a:lnTo>
                  <a:pt x="12" y="1280"/>
                </a:lnTo>
                <a:lnTo>
                  <a:pt x="12" y="1255"/>
                </a:lnTo>
                <a:lnTo>
                  <a:pt x="12" y="1229"/>
                </a:lnTo>
                <a:lnTo>
                  <a:pt x="12" y="1191"/>
                </a:lnTo>
                <a:lnTo>
                  <a:pt x="0" y="1153"/>
                </a:lnTo>
                <a:lnTo>
                  <a:pt x="0" y="1115"/>
                </a:lnTo>
                <a:lnTo>
                  <a:pt x="0" y="1064"/>
                </a:lnTo>
                <a:lnTo>
                  <a:pt x="0" y="1026"/>
                </a:lnTo>
                <a:lnTo>
                  <a:pt x="0" y="976"/>
                </a:lnTo>
                <a:lnTo>
                  <a:pt x="0" y="925"/>
                </a:lnTo>
                <a:lnTo>
                  <a:pt x="0" y="862"/>
                </a:lnTo>
                <a:lnTo>
                  <a:pt x="0" y="811"/>
                </a:lnTo>
                <a:lnTo>
                  <a:pt x="0" y="748"/>
                </a:lnTo>
                <a:lnTo>
                  <a:pt x="0" y="684"/>
                </a:lnTo>
                <a:lnTo>
                  <a:pt x="0" y="621"/>
                </a:lnTo>
                <a:lnTo>
                  <a:pt x="0" y="558"/>
                </a:lnTo>
                <a:lnTo>
                  <a:pt x="0" y="482"/>
                </a:lnTo>
                <a:lnTo>
                  <a:pt x="0" y="406"/>
                </a:lnTo>
                <a:lnTo>
                  <a:pt x="0" y="330"/>
                </a:lnTo>
                <a:lnTo>
                  <a:pt x="0" y="253"/>
                </a:lnTo>
                <a:lnTo>
                  <a:pt x="0" y="165"/>
                </a:lnTo>
                <a:lnTo>
                  <a:pt x="0" y="89"/>
                </a:lnTo>
                <a:lnTo>
                  <a:pt x="0" y="0"/>
                </a:lnTo>
                <a:lnTo>
                  <a:pt x="25" y="13"/>
                </a:lnTo>
                <a:lnTo>
                  <a:pt x="63" y="38"/>
                </a:lnTo>
                <a:lnTo>
                  <a:pt x="89" y="51"/>
                </a:lnTo>
                <a:lnTo>
                  <a:pt x="114" y="63"/>
                </a:lnTo>
                <a:lnTo>
                  <a:pt x="127" y="89"/>
                </a:lnTo>
                <a:lnTo>
                  <a:pt x="140" y="101"/>
                </a:lnTo>
                <a:lnTo>
                  <a:pt x="152" y="101"/>
                </a:lnTo>
                <a:lnTo>
                  <a:pt x="165" y="114"/>
                </a:lnTo>
                <a:lnTo>
                  <a:pt x="152" y="139"/>
                </a:lnTo>
                <a:lnTo>
                  <a:pt x="152" y="165"/>
                </a:lnTo>
                <a:lnTo>
                  <a:pt x="140" y="190"/>
                </a:lnTo>
                <a:lnTo>
                  <a:pt x="140" y="21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716280" y="162687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诵</a:t>
            </a:r>
          </a:p>
        </p:txBody>
      </p:sp>
      <p:sp>
        <p:nvSpPr>
          <p:cNvPr id="25" name="矩形 24"/>
          <p:cNvSpPr/>
          <p:nvPr/>
        </p:nvSpPr>
        <p:spPr>
          <a:xfrm>
            <a:off x="511810" y="796925"/>
            <a:ext cx="16065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sòng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492670" y="2999747"/>
            <a:ext cx="3507895" cy="1601328"/>
            <a:chOff x="492670" y="2999747"/>
            <a:chExt cx="3507895" cy="1601328"/>
          </a:xfrm>
        </p:grpSpPr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524569" y="2999747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03303" y="3753479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朗诵   家传人诵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2670" y="3367088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S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讠</a:t>
              </a:r>
            </a:p>
          </p:txBody>
        </p:sp>
        <p:sp>
          <p:nvSpPr>
            <p:cNvPr id="3" name="TextBox 34"/>
            <p:cNvSpPr txBox="1">
              <a:spLocks noChangeArrowheads="1"/>
            </p:cNvSpPr>
            <p:nvPr/>
          </p:nvSpPr>
          <p:spPr bwMode="auto">
            <a:xfrm>
              <a:off x="524433" y="4139410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九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214880" y="1562100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46456"/>
              <a:gd name="adj6" fmla="val 14209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“甬”横撇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要小、末端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有一点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28180" y="1430655"/>
            <a:ext cx="1837690" cy="1149985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105687"/>
              <a:gd name="adj6" fmla="val -4139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 用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”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稍宽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、里边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是两横。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2000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40550" y="3176588"/>
            <a:ext cx="1800225" cy="1269216"/>
            <a:chOff x="6548120" y="2179003"/>
            <a:chExt cx="1800225" cy="1269216"/>
          </a:xfrm>
        </p:grpSpPr>
        <p:sp>
          <p:nvSpPr>
            <p:cNvPr id="60" name="云形标注 59"/>
            <p:cNvSpPr/>
            <p:nvPr/>
          </p:nvSpPr>
          <p:spPr>
            <a:xfrm>
              <a:off x="6548120" y="2179003"/>
              <a:ext cx="1800225" cy="1241425"/>
            </a:xfrm>
            <a:prstGeom prst="cloudCallout">
              <a:avLst>
                <a:gd name="adj1" fmla="val -115396"/>
                <a:gd name="adj2" fmla="val -6480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811600" y="2249339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易错提示：右上部横撇下方不能少一点哦！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2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2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2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2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29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49" name="Freeform 37"/>
          <p:cNvSpPr/>
          <p:nvPr/>
        </p:nvSpPr>
        <p:spPr>
          <a:xfrm>
            <a:off x="5289233" y="1479868"/>
            <a:ext cx="177800" cy="490537"/>
          </a:xfrm>
          <a:custGeom>
            <a:avLst/>
            <a:gdLst>
              <a:gd name="txL" fmla="*/ 0 w 280"/>
              <a:gd name="txT" fmla="*/ 0 h 773"/>
              <a:gd name="txR" fmla="*/ 280 w 280"/>
              <a:gd name="txB" fmla="*/ 773 h 773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280" h="773">
                <a:moveTo>
                  <a:pt x="0" y="25"/>
                </a:moveTo>
                <a:lnTo>
                  <a:pt x="13" y="12"/>
                </a:lnTo>
                <a:lnTo>
                  <a:pt x="39" y="0"/>
                </a:lnTo>
                <a:lnTo>
                  <a:pt x="64" y="0"/>
                </a:lnTo>
                <a:lnTo>
                  <a:pt x="89" y="0"/>
                </a:lnTo>
                <a:lnTo>
                  <a:pt x="102" y="0"/>
                </a:lnTo>
                <a:lnTo>
                  <a:pt x="140" y="12"/>
                </a:lnTo>
                <a:lnTo>
                  <a:pt x="166" y="38"/>
                </a:lnTo>
                <a:lnTo>
                  <a:pt x="204" y="50"/>
                </a:lnTo>
                <a:lnTo>
                  <a:pt x="229" y="76"/>
                </a:lnTo>
                <a:lnTo>
                  <a:pt x="255" y="101"/>
                </a:lnTo>
                <a:lnTo>
                  <a:pt x="268" y="139"/>
                </a:lnTo>
                <a:lnTo>
                  <a:pt x="280" y="164"/>
                </a:lnTo>
                <a:lnTo>
                  <a:pt x="280" y="190"/>
                </a:lnTo>
                <a:lnTo>
                  <a:pt x="280" y="202"/>
                </a:lnTo>
                <a:lnTo>
                  <a:pt x="280" y="240"/>
                </a:lnTo>
                <a:lnTo>
                  <a:pt x="280" y="253"/>
                </a:lnTo>
                <a:lnTo>
                  <a:pt x="280" y="266"/>
                </a:lnTo>
                <a:lnTo>
                  <a:pt x="268" y="291"/>
                </a:lnTo>
                <a:lnTo>
                  <a:pt x="268" y="304"/>
                </a:lnTo>
                <a:lnTo>
                  <a:pt x="268" y="329"/>
                </a:lnTo>
                <a:lnTo>
                  <a:pt x="268" y="367"/>
                </a:lnTo>
                <a:lnTo>
                  <a:pt x="268" y="392"/>
                </a:lnTo>
                <a:lnTo>
                  <a:pt x="268" y="430"/>
                </a:lnTo>
                <a:lnTo>
                  <a:pt x="268" y="456"/>
                </a:lnTo>
                <a:lnTo>
                  <a:pt x="255" y="494"/>
                </a:lnTo>
                <a:lnTo>
                  <a:pt x="255" y="532"/>
                </a:lnTo>
                <a:lnTo>
                  <a:pt x="255" y="583"/>
                </a:lnTo>
                <a:lnTo>
                  <a:pt x="255" y="621"/>
                </a:lnTo>
                <a:lnTo>
                  <a:pt x="255" y="671"/>
                </a:lnTo>
                <a:lnTo>
                  <a:pt x="255" y="722"/>
                </a:lnTo>
                <a:lnTo>
                  <a:pt x="255" y="773"/>
                </a:lnTo>
                <a:lnTo>
                  <a:pt x="115" y="773"/>
                </a:lnTo>
                <a:lnTo>
                  <a:pt x="115" y="697"/>
                </a:lnTo>
                <a:lnTo>
                  <a:pt x="115" y="621"/>
                </a:lnTo>
                <a:lnTo>
                  <a:pt x="102" y="557"/>
                </a:lnTo>
                <a:lnTo>
                  <a:pt x="102" y="494"/>
                </a:lnTo>
                <a:lnTo>
                  <a:pt x="102" y="430"/>
                </a:lnTo>
                <a:lnTo>
                  <a:pt x="102" y="380"/>
                </a:lnTo>
                <a:lnTo>
                  <a:pt x="89" y="329"/>
                </a:lnTo>
                <a:lnTo>
                  <a:pt x="89" y="278"/>
                </a:lnTo>
                <a:lnTo>
                  <a:pt x="89" y="240"/>
                </a:lnTo>
                <a:lnTo>
                  <a:pt x="77" y="202"/>
                </a:lnTo>
                <a:lnTo>
                  <a:pt x="77" y="177"/>
                </a:lnTo>
                <a:lnTo>
                  <a:pt x="77" y="152"/>
                </a:lnTo>
                <a:lnTo>
                  <a:pt x="64" y="126"/>
                </a:lnTo>
                <a:lnTo>
                  <a:pt x="64" y="114"/>
                </a:lnTo>
                <a:lnTo>
                  <a:pt x="51" y="101"/>
                </a:lnTo>
                <a:lnTo>
                  <a:pt x="51" y="88"/>
                </a:lnTo>
                <a:lnTo>
                  <a:pt x="26" y="76"/>
                </a:lnTo>
                <a:lnTo>
                  <a:pt x="13" y="50"/>
                </a:lnTo>
                <a:lnTo>
                  <a:pt x="0" y="50"/>
                </a:lnTo>
                <a:lnTo>
                  <a:pt x="0" y="38"/>
                </a:lnTo>
                <a:lnTo>
                  <a:pt x="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1" name="Freeform 39"/>
          <p:cNvSpPr/>
          <p:nvPr/>
        </p:nvSpPr>
        <p:spPr>
          <a:xfrm>
            <a:off x="5030470" y="2156143"/>
            <a:ext cx="677863" cy="385762"/>
          </a:xfrm>
          <a:custGeom>
            <a:avLst/>
            <a:gdLst>
              <a:gd name="txL" fmla="*/ 0 w 1069"/>
              <a:gd name="txT" fmla="*/ 0 h 608"/>
              <a:gd name="txR" fmla="*/ 1069 w 1069"/>
              <a:gd name="txB" fmla="*/ 608 h 60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69" h="608">
                <a:moveTo>
                  <a:pt x="764" y="279"/>
                </a:moveTo>
                <a:lnTo>
                  <a:pt x="764" y="253"/>
                </a:lnTo>
                <a:lnTo>
                  <a:pt x="776" y="228"/>
                </a:lnTo>
                <a:lnTo>
                  <a:pt x="764" y="215"/>
                </a:lnTo>
                <a:lnTo>
                  <a:pt x="764" y="203"/>
                </a:lnTo>
                <a:lnTo>
                  <a:pt x="751" y="190"/>
                </a:lnTo>
                <a:lnTo>
                  <a:pt x="738" y="190"/>
                </a:lnTo>
                <a:lnTo>
                  <a:pt x="713" y="190"/>
                </a:lnTo>
                <a:lnTo>
                  <a:pt x="700" y="190"/>
                </a:lnTo>
                <a:lnTo>
                  <a:pt x="675" y="190"/>
                </a:lnTo>
                <a:lnTo>
                  <a:pt x="649" y="190"/>
                </a:lnTo>
                <a:lnTo>
                  <a:pt x="624" y="203"/>
                </a:lnTo>
                <a:lnTo>
                  <a:pt x="586" y="203"/>
                </a:lnTo>
                <a:lnTo>
                  <a:pt x="547" y="215"/>
                </a:lnTo>
                <a:lnTo>
                  <a:pt x="496" y="228"/>
                </a:lnTo>
                <a:lnTo>
                  <a:pt x="446" y="241"/>
                </a:lnTo>
                <a:lnTo>
                  <a:pt x="395" y="253"/>
                </a:lnTo>
                <a:lnTo>
                  <a:pt x="331" y="266"/>
                </a:lnTo>
                <a:lnTo>
                  <a:pt x="280" y="279"/>
                </a:lnTo>
                <a:lnTo>
                  <a:pt x="229" y="291"/>
                </a:lnTo>
                <a:lnTo>
                  <a:pt x="191" y="291"/>
                </a:lnTo>
                <a:lnTo>
                  <a:pt x="153" y="304"/>
                </a:lnTo>
                <a:lnTo>
                  <a:pt x="115" y="291"/>
                </a:lnTo>
                <a:lnTo>
                  <a:pt x="89" y="291"/>
                </a:lnTo>
                <a:lnTo>
                  <a:pt x="77" y="291"/>
                </a:lnTo>
                <a:lnTo>
                  <a:pt x="51" y="279"/>
                </a:lnTo>
                <a:lnTo>
                  <a:pt x="38" y="266"/>
                </a:lnTo>
                <a:lnTo>
                  <a:pt x="26" y="253"/>
                </a:lnTo>
                <a:lnTo>
                  <a:pt x="13" y="253"/>
                </a:lnTo>
                <a:lnTo>
                  <a:pt x="0" y="241"/>
                </a:lnTo>
                <a:lnTo>
                  <a:pt x="0" y="228"/>
                </a:lnTo>
                <a:lnTo>
                  <a:pt x="102" y="203"/>
                </a:lnTo>
                <a:lnTo>
                  <a:pt x="217" y="177"/>
                </a:lnTo>
                <a:lnTo>
                  <a:pt x="331" y="152"/>
                </a:lnTo>
                <a:lnTo>
                  <a:pt x="458" y="127"/>
                </a:lnTo>
                <a:lnTo>
                  <a:pt x="509" y="114"/>
                </a:lnTo>
                <a:lnTo>
                  <a:pt x="560" y="101"/>
                </a:lnTo>
                <a:lnTo>
                  <a:pt x="598" y="89"/>
                </a:lnTo>
                <a:lnTo>
                  <a:pt x="636" y="76"/>
                </a:lnTo>
                <a:lnTo>
                  <a:pt x="662" y="63"/>
                </a:lnTo>
                <a:lnTo>
                  <a:pt x="687" y="51"/>
                </a:lnTo>
                <a:lnTo>
                  <a:pt x="700" y="38"/>
                </a:lnTo>
                <a:lnTo>
                  <a:pt x="713" y="25"/>
                </a:lnTo>
                <a:lnTo>
                  <a:pt x="713" y="13"/>
                </a:lnTo>
                <a:lnTo>
                  <a:pt x="726" y="0"/>
                </a:lnTo>
                <a:lnTo>
                  <a:pt x="738" y="0"/>
                </a:lnTo>
                <a:lnTo>
                  <a:pt x="764" y="0"/>
                </a:lnTo>
                <a:lnTo>
                  <a:pt x="776" y="0"/>
                </a:lnTo>
                <a:lnTo>
                  <a:pt x="789" y="0"/>
                </a:lnTo>
                <a:lnTo>
                  <a:pt x="815" y="0"/>
                </a:lnTo>
                <a:lnTo>
                  <a:pt x="827" y="13"/>
                </a:lnTo>
                <a:lnTo>
                  <a:pt x="853" y="25"/>
                </a:lnTo>
                <a:lnTo>
                  <a:pt x="878" y="38"/>
                </a:lnTo>
                <a:lnTo>
                  <a:pt x="904" y="51"/>
                </a:lnTo>
                <a:lnTo>
                  <a:pt x="942" y="63"/>
                </a:lnTo>
                <a:lnTo>
                  <a:pt x="967" y="89"/>
                </a:lnTo>
                <a:lnTo>
                  <a:pt x="993" y="114"/>
                </a:lnTo>
                <a:lnTo>
                  <a:pt x="1018" y="127"/>
                </a:lnTo>
                <a:lnTo>
                  <a:pt x="1031" y="139"/>
                </a:lnTo>
                <a:lnTo>
                  <a:pt x="1056" y="152"/>
                </a:lnTo>
                <a:lnTo>
                  <a:pt x="1056" y="165"/>
                </a:lnTo>
                <a:lnTo>
                  <a:pt x="1069" y="177"/>
                </a:lnTo>
                <a:lnTo>
                  <a:pt x="1069" y="190"/>
                </a:lnTo>
                <a:lnTo>
                  <a:pt x="1056" y="203"/>
                </a:lnTo>
                <a:lnTo>
                  <a:pt x="1044" y="215"/>
                </a:lnTo>
                <a:lnTo>
                  <a:pt x="1031" y="228"/>
                </a:lnTo>
                <a:lnTo>
                  <a:pt x="1018" y="241"/>
                </a:lnTo>
                <a:lnTo>
                  <a:pt x="1005" y="241"/>
                </a:lnTo>
                <a:lnTo>
                  <a:pt x="993" y="253"/>
                </a:lnTo>
                <a:lnTo>
                  <a:pt x="980" y="266"/>
                </a:lnTo>
                <a:lnTo>
                  <a:pt x="967" y="279"/>
                </a:lnTo>
                <a:lnTo>
                  <a:pt x="955" y="291"/>
                </a:lnTo>
                <a:lnTo>
                  <a:pt x="942" y="317"/>
                </a:lnTo>
                <a:lnTo>
                  <a:pt x="929" y="342"/>
                </a:lnTo>
                <a:lnTo>
                  <a:pt x="904" y="368"/>
                </a:lnTo>
                <a:lnTo>
                  <a:pt x="891" y="393"/>
                </a:lnTo>
                <a:lnTo>
                  <a:pt x="878" y="418"/>
                </a:lnTo>
                <a:lnTo>
                  <a:pt x="853" y="456"/>
                </a:lnTo>
                <a:lnTo>
                  <a:pt x="840" y="494"/>
                </a:lnTo>
                <a:lnTo>
                  <a:pt x="815" y="532"/>
                </a:lnTo>
                <a:lnTo>
                  <a:pt x="789" y="570"/>
                </a:lnTo>
                <a:lnTo>
                  <a:pt x="776" y="608"/>
                </a:lnTo>
                <a:lnTo>
                  <a:pt x="662" y="608"/>
                </a:lnTo>
                <a:lnTo>
                  <a:pt x="687" y="545"/>
                </a:lnTo>
                <a:lnTo>
                  <a:pt x="700" y="482"/>
                </a:lnTo>
                <a:lnTo>
                  <a:pt x="713" y="431"/>
                </a:lnTo>
                <a:lnTo>
                  <a:pt x="726" y="380"/>
                </a:lnTo>
                <a:lnTo>
                  <a:pt x="738" y="342"/>
                </a:lnTo>
                <a:lnTo>
                  <a:pt x="751" y="317"/>
                </a:lnTo>
                <a:lnTo>
                  <a:pt x="751" y="291"/>
                </a:lnTo>
                <a:lnTo>
                  <a:pt x="764" y="2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3" name="Freeform 41"/>
          <p:cNvSpPr/>
          <p:nvPr/>
        </p:nvSpPr>
        <p:spPr>
          <a:xfrm>
            <a:off x="5038408" y="2510155"/>
            <a:ext cx="598487" cy="160338"/>
          </a:xfrm>
          <a:custGeom>
            <a:avLst/>
            <a:gdLst>
              <a:gd name="txL" fmla="*/ 0 w 942"/>
              <a:gd name="txT" fmla="*/ 0 h 253"/>
              <a:gd name="txR" fmla="*/ 942 w 942"/>
              <a:gd name="txB" fmla="*/ 253 h 253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942" h="253">
                <a:moveTo>
                  <a:pt x="0" y="139"/>
                </a:moveTo>
                <a:lnTo>
                  <a:pt x="64" y="139"/>
                </a:lnTo>
                <a:lnTo>
                  <a:pt x="115" y="139"/>
                </a:lnTo>
                <a:lnTo>
                  <a:pt x="165" y="139"/>
                </a:lnTo>
                <a:lnTo>
                  <a:pt x="216" y="126"/>
                </a:lnTo>
                <a:lnTo>
                  <a:pt x="229" y="126"/>
                </a:lnTo>
                <a:lnTo>
                  <a:pt x="267" y="114"/>
                </a:lnTo>
                <a:lnTo>
                  <a:pt x="305" y="114"/>
                </a:lnTo>
                <a:lnTo>
                  <a:pt x="344" y="101"/>
                </a:lnTo>
                <a:lnTo>
                  <a:pt x="394" y="88"/>
                </a:lnTo>
                <a:lnTo>
                  <a:pt x="445" y="76"/>
                </a:lnTo>
                <a:lnTo>
                  <a:pt x="496" y="63"/>
                </a:lnTo>
                <a:lnTo>
                  <a:pt x="560" y="38"/>
                </a:lnTo>
                <a:lnTo>
                  <a:pt x="623" y="25"/>
                </a:lnTo>
                <a:lnTo>
                  <a:pt x="687" y="25"/>
                </a:lnTo>
                <a:lnTo>
                  <a:pt x="738" y="12"/>
                </a:lnTo>
                <a:lnTo>
                  <a:pt x="776" y="12"/>
                </a:lnTo>
                <a:lnTo>
                  <a:pt x="814" y="0"/>
                </a:lnTo>
                <a:lnTo>
                  <a:pt x="840" y="0"/>
                </a:lnTo>
                <a:lnTo>
                  <a:pt x="865" y="0"/>
                </a:lnTo>
                <a:lnTo>
                  <a:pt x="878" y="12"/>
                </a:lnTo>
                <a:lnTo>
                  <a:pt x="903" y="25"/>
                </a:lnTo>
                <a:lnTo>
                  <a:pt x="916" y="38"/>
                </a:lnTo>
                <a:lnTo>
                  <a:pt x="929" y="50"/>
                </a:lnTo>
                <a:lnTo>
                  <a:pt x="942" y="63"/>
                </a:lnTo>
                <a:lnTo>
                  <a:pt x="929" y="76"/>
                </a:lnTo>
                <a:lnTo>
                  <a:pt x="916" y="88"/>
                </a:lnTo>
                <a:lnTo>
                  <a:pt x="891" y="101"/>
                </a:lnTo>
                <a:lnTo>
                  <a:pt x="878" y="101"/>
                </a:lnTo>
                <a:lnTo>
                  <a:pt x="865" y="114"/>
                </a:lnTo>
                <a:lnTo>
                  <a:pt x="840" y="114"/>
                </a:lnTo>
                <a:lnTo>
                  <a:pt x="814" y="126"/>
                </a:lnTo>
                <a:lnTo>
                  <a:pt x="776" y="139"/>
                </a:lnTo>
                <a:lnTo>
                  <a:pt x="738" y="139"/>
                </a:lnTo>
                <a:lnTo>
                  <a:pt x="700" y="152"/>
                </a:lnTo>
                <a:lnTo>
                  <a:pt x="649" y="164"/>
                </a:lnTo>
                <a:lnTo>
                  <a:pt x="585" y="177"/>
                </a:lnTo>
                <a:lnTo>
                  <a:pt x="534" y="190"/>
                </a:lnTo>
                <a:lnTo>
                  <a:pt x="458" y="202"/>
                </a:lnTo>
                <a:lnTo>
                  <a:pt x="394" y="215"/>
                </a:lnTo>
                <a:lnTo>
                  <a:pt x="331" y="228"/>
                </a:lnTo>
                <a:lnTo>
                  <a:pt x="267" y="228"/>
                </a:lnTo>
                <a:lnTo>
                  <a:pt x="204" y="240"/>
                </a:lnTo>
                <a:lnTo>
                  <a:pt x="153" y="240"/>
                </a:lnTo>
                <a:lnTo>
                  <a:pt x="102" y="240"/>
                </a:lnTo>
                <a:lnTo>
                  <a:pt x="51" y="253"/>
                </a:lnTo>
                <a:lnTo>
                  <a:pt x="0" y="253"/>
                </a:lnTo>
                <a:lnTo>
                  <a:pt x="0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4" name="Freeform 42"/>
          <p:cNvSpPr/>
          <p:nvPr/>
        </p:nvSpPr>
        <p:spPr>
          <a:xfrm>
            <a:off x="4925695" y="1721168"/>
            <a:ext cx="904875" cy="434975"/>
          </a:xfrm>
          <a:custGeom>
            <a:avLst/>
            <a:gdLst>
              <a:gd name="txL" fmla="*/ 0 w 1425"/>
              <a:gd name="txT" fmla="*/ 0 h 684"/>
              <a:gd name="txR" fmla="*/ 1425 w 1425"/>
              <a:gd name="txB" fmla="*/ 684 h 68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25" h="684">
                <a:moveTo>
                  <a:pt x="203" y="633"/>
                </a:moveTo>
                <a:lnTo>
                  <a:pt x="191" y="646"/>
                </a:lnTo>
                <a:lnTo>
                  <a:pt x="178" y="659"/>
                </a:lnTo>
                <a:lnTo>
                  <a:pt x="165" y="671"/>
                </a:lnTo>
                <a:lnTo>
                  <a:pt x="153" y="671"/>
                </a:lnTo>
                <a:lnTo>
                  <a:pt x="140" y="684"/>
                </a:lnTo>
                <a:lnTo>
                  <a:pt x="127" y="671"/>
                </a:lnTo>
                <a:lnTo>
                  <a:pt x="102" y="671"/>
                </a:lnTo>
                <a:lnTo>
                  <a:pt x="89" y="659"/>
                </a:lnTo>
                <a:lnTo>
                  <a:pt x="76" y="646"/>
                </a:lnTo>
                <a:lnTo>
                  <a:pt x="64" y="633"/>
                </a:lnTo>
                <a:lnTo>
                  <a:pt x="38" y="608"/>
                </a:lnTo>
                <a:lnTo>
                  <a:pt x="25" y="583"/>
                </a:lnTo>
                <a:lnTo>
                  <a:pt x="13" y="570"/>
                </a:lnTo>
                <a:lnTo>
                  <a:pt x="0" y="545"/>
                </a:lnTo>
                <a:lnTo>
                  <a:pt x="13" y="532"/>
                </a:lnTo>
                <a:lnTo>
                  <a:pt x="25" y="507"/>
                </a:lnTo>
                <a:lnTo>
                  <a:pt x="38" y="494"/>
                </a:lnTo>
                <a:lnTo>
                  <a:pt x="76" y="456"/>
                </a:lnTo>
                <a:lnTo>
                  <a:pt x="89" y="443"/>
                </a:lnTo>
                <a:lnTo>
                  <a:pt x="89" y="431"/>
                </a:lnTo>
                <a:lnTo>
                  <a:pt x="102" y="405"/>
                </a:lnTo>
                <a:lnTo>
                  <a:pt x="114" y="380"/>
                </a:lnTo>
                <a:lnTo>
                  <a:pt x="114" y="355"/>
                </a:lnTo>
                <a:lnTo>
                  <a:pt x="127" y="317"/>
                </a:lnTo>
                <a:lnTo>
                  <a:pt x="127" y="291"/>
                </a:lnTo>
                <a:lnTo>
                  <a:pt x="127" y="253"/>
                </a:lnTo>
                <a:lnTo>
                  <a:pt x="127" y="228"/>
                </a:lnTo>
                <a:lnTo>
                  <a:pt x="127" y="190"/>
                </a:lnTo>
                <a:lnTo>
                  <a:pt x="127" y="165"/>
                </a:lnTo>
                <a:lnTo>
                  <a:pt x="114" y="152"/>
                </a:lnTo>
                <a:lnTo>
                  <a:pt x="114" y="127"/>
                </a:lnTo>
                <a:lnTo>
                  <a:pt x="102" y="114"/>
                </a:lnTo>
                <a:lnTo>
                  <a:pt x="89" y="101"/>
                </a:lnTo>
                <a:lnTo>
                  <a:pt x="89" y="89"/>
                </a:lnTo>
                <a:lnTo>
                  <a:pt x="64" y="76"/>
                </a:lnTo>
                <a:lnTo>
                  <a:pt x="38" y="63"/>
                </a:lnTo>
                <a:lnTo>
                  <a:pt x="38" y="50"/>
                </a:lnTo>
                <a:lnTo>
                  <a:pt x="38" y="38"/>
                </a:lnTo>
                <a:lnTo>
                  <a:pt x="38" y="25"/>
                </a:lnTo>
                <a:lnTo>
                  <a:pt x="38" y="12"/>
                </a:lnTo>
                <a:lnTo>
                  <a:pt x="51" y="12"/>
                </a:lnTo>
                <a:lnTo>
                  <a:pt x="76" y="0"/>
                </a:lnTo>
                <a:lnTo>
                  <a:pt x="102" y="0"/>
                </a:lnTo>
                <a:lnTo>
                  <a:pt x="203" y="38"/>
                </a:lnTo>
                <a:lnTo>
                  <a:pt x="229" y="50"/>
                </a:lnTo>
                <a:lnTo>
                  <a:pt x="242" y="63"/>
                </a:lnTo>
                <a:lnTo>
                  <a:pt x="254" y="76"/>
                </a:lnTo>
                <a:lnTo>
                  <a:pt x="254" y="101"/>
                </a:lnTo>
                <a:lnTo>
                  <a:pt x="267" y="127"/>
                </a:lnTo>
                <a:lnTo>
                  <a:pt x="267" y="165"/>
                </a:lnTo>
                <a:lnTo>
                  <a:pt x="267" y="203"/>
                </a:lnTo>
                <a:lnTo>
                  <a:pt x="254" y="253"/>
                </a:lnTo>
                <a:lnTo>
                  <a:pt x="254" y="291"/>
                </a:lnTo>
                <a:lnTo>
                  <a:pt x="254" y="317"/>
                </a:lnTo>
                <a:lnTo>
                  <a:pt x="254" y="329"/>
                </a:lnTo>
                <a:lnTo>
                  <a:pt x="254" y="355"/>
                </a:lnTo>
                <a:lnTo>
                  <a:pt x="254" y="367"/>
                </a:lnTo>
                <a:lnTo>
                  <a:pt x="267" y="380"/>
                </a:lnTo>
                <a:lnTo>
                  <a:pt x="267" y="393"/>
                </a:lnTo>
                <a:lnTo>
                  <a:pt x="267" y="405"/>
                </a:lnTo>
                <a:lnTo>
                  <a:pt x="280" y="405"/>
                </a:lnTo>
                <a:lnTo>
                  <a:pt x="293" y="405"/>
                </a:lnTo>
                <a:lnTo>
                  <a:pt x="318" y="405"/>
                </a:lnTo>
                <a:lnTo>
                  <a:pt x="343" y="393"/>
                </a:lnTo>
                <a:lnTo>
                  <a:pt x="394" y="393"/>
                </a:lnTo>
                <a:lnTo>
                  <a:pt x="432" y="380"/>
                </a:lnTo>
                <a:lnTo>
                  <a:pt x="496" y="380"/>
                </a:lnTo>
                <a:lnTo>
                  <a:pt x="560" y="367"/>
                </a:lnTo>
                <a:lnTo>
                  <a:pt x="636" y="355"/>
                </a:lnTo>
                <a:lnTo>
                  <a:pt x="725" y="342"/>
                </a:lnTo>
                <a:lnTo>
                  <a:pt x="814" y="317"/>
                </a:lnTo>
                <a:lnTo>
                  <a:pt x="929" y="304"/>
                </a:lnTo>
                <a:lnTo>
                  <a:pt x="1030" y="279"/>
                </a:lnTo>
                <a:lnTo>
                  <a:pt x="1158" y="253"/>
                </a:lnTo>
                <a:lnTo>
                  <a:pt x="1285" y="228"/>
                </a:lnTo>
                <a:lnTo>
                  <a:pt x="1425" y="203"/>
                </a:lnTo>
                <a:lnTo>
                  <a:pt x="1425" y="304"/>
                </a:lnTo>
                <a:lnTo>
                  <a:pt x="1310" y="329"/>
                </a:lnTo>
                <a:lnTo>
                  <a:pt x="1209" y="342"/>
                </a:lnTo>
                <a:lnTo>
                  <a:pt x="1107" y="367"/>
                </a:lnTo>
                <a:lnTo>
                  <a:pt x="1018" y="380"/>
                </a:lnTo>
                <a:lnTo>
                  <a:pt x="929" y="405"/>
                </a:lnTo>
                <a:lnTo>
                  <a:pt x="852" y="418"/>
                </a:lnTo>
                <a:lnTo>
                  <a:pt x="776" y="431"/>
                </a:lnTo>
                <a:lnTo>
                  <a:pt x="712" y="456"/>
                </a:lnTo>
                <a:lnTo>
                  <a:pt x="649" y="469"/>
                </a:lnTo>
                <a:lnTo>
                  <a:pt x="598" y="481"/>
                </a:lnTo>
                <a:lnTo>
                  <a:pt x="547" y="494"/>
                </a:lnTo>
                <a:lnTo>
                  <a:pt x="509" y="494"/>
                </a:lnTo>
                <a:lnTo>
                  <a:pt x="471" y="507"/>
                </a:lnTo>
                <a:lnTo>
                  <a:pt x="432" y="519"/>
                </a:lnTo>
                <a:lnTo>
                  <a:pt x="407" y="532"/>
                </a:lnTo>
                <a:lnTo>
                  <a:pt x="394" y="532"/>
                </a:lnTo>
                <a:lnTo>
                  <a:pt x="356" y="545"/>
                </a:lnTo>
                <a:lnTo>
                  <a:pt x="318" y="557"/>
                </a:lnTo>
                <a:lnTo>
                  <a:pt x="293" y="570"/>
                </a:lnTo>
                <a:lnTo>
                  <a:pt x="267" y="583"/>
                </a:lnTo>
                <a:lnTo>
                  <a:pt x="254" y="595"/>
                </a:lnTo>
                <a:lnTo>
                  <a:pt x="229" y="608"/>
                </a:lnTo>
                <a:lnTo>
                  <a:pt x="216" y="621"/>
                </a:lnTo>
                <a:lnTo>
                  <a:pt x="203" y="6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0" name="Freeform 38"/>
          <p:cNvSpPr/>
          <p:nvPr/>
        </p:nvSpPr>
        <p:spPr>
          <a:xfrm>
            <a:off x="5741670" y="1600518"/>
            <a:ext cx="177800" cy="490537"/>
          </a:xfrm>
          <a:custGeom>
            <a:avLst/>
            <a:gdLst>
              <a:gd name="txL" fmla="*/ 0 w 280"/>
              <a:gd name="txT" fmla="*/ 0 h 773"/>
              <a:gd name="txR" fmla="*/ 280 w 280"/>
              <a:gd name="txB" fmla="*/ 773 h 77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80" h="773">
                <a:moveTo>
                  <a:pt x="51" y="63"/>
                </a:moveTo>
                <a:lnTo>
                  <a:pt x="38" y="50"/>
                </a:lnTo>
                <a:lnTo>
                  <a:pt x="38" y="38"/>
                </a:lnTo>
                <a:lnTo>
                  <a:pt x="38" y="25"/>
                </a:lnTo>
                <a:lnTo>
                  <a:pt x="38" y="12"/>
                </a:lnTo>
                <a:lnTo>
                  <a:pt x="38" y="0"/>
                </a:lnTo>
                <a:lnTo>
                  <a:pt x="51" y="0"/>
                </a:lnTo>
                <a:lnTo>
                  <a:pt x="64" y="0"/>
                </a:lnTo>
                <a:lnTo>
                  <a:pt x="89" y="0"/>
                </a:lnTo>
                <a:lnTo>
                  <a:pt x="114" y="12"/>
                </a:lnTo>
                <a:lnTo>
                  <a:pt x="153" y="38"/>
                </a:lnTo>
                <a:lnTo>
                  <a:pt x="191" y="63"/>
                </a:lnTo>
                <a:lnTo>
                  <a:pt x="229" y="88"/>
                </a:lnTo>
                <a:lnTo>
                  <a:pt x="242" y="101"/>
                </a:lnTo>
                <a:lnTo>
                  <a:pt x="254" y="126"/>
                </a:lnTo>
                <a:lnTo>
                  <a:pt x="267" y="139"/>
                </a:lnTo>
                <a:lnTo>
                  <a:pt x="267" y="152"/>
                </a:lnTo>
                <a:lnTo>
                  <a:pt x="280" y="164"/>
                </a:lnTo>
                <a:lnTo>
                  <a:pt x="280" y="177"/>
                </a:lnTo>
                <a:lnTo>
                  <a:pt x="280" y="190"/>
                </a:lnTo>
                <a:lnTo>
                  <a:pt x="267" y="215"/>
                </a:lnTo>
                <a:lnTo>
                  <a:pt x="267" y="240"/>
                </a:lnTo>
                <a:lnTo>
                  <a:pt x="254" y="279"/>
                </a:lnTo>
                <a:lnTo>
                  <a:pt x="242" y="329"/>
                </a:lnTo>
                <a:lnTo>
                  <a:pt x="216" y="367"/>
                </a:lnTo>
                <a:lnTo>
                  <a:pt x="203" y="431"/>
                </a:lnTo>
                <a:lnTo>
                  <a:pt x="178" y="494"/>
                </a:lnTo>
                <a:lnTo>
                  <a:pt x="153" y="557"/>
                </a:lnTo>
                <a:lnTo>
                  <a:pt x="127" y="608"/>
                </a:lnTo>
                <a:lnTo>
                  <a:pt x="102" y="659"/>
                </a:lnTo>
                <a:lnTo>
                  <a:pt x="89" y="697"/>
                </a:lnTo>
                <a:lnTo>
                  <a:pt x="76" y="735"/>
                </a:lnTo>
                <a:lnTo>
                  <a:pt x="64" y="760"/>
                </a:lnTo>
                <a:lnTo>
                  <a:pt x="51" y="773"/>
                </a:lnTo>
                <a:lnTo>
                  <a:pt x="38" y="773"/>
                </a:lnTo>
                <a:lnTo>
                  <a:pt x="25" y="760"/>
                </a:lnTo>
                <a:lnTo>
                  <a:pt x="13" y="747"/>
                </a:lnTo>
                <a:lnTo>
                  <a:pt x="0" y="722"/>
                </a:lnTo>
                <a:lnTo>
                  <a:pt x="0" y="709"/>
                </a:lnTo>
                <a:lnTo>
                  <a:pt x="0" y="697"/>
                </a:lnTo>
                <a:lnTo>
                  <a:pt x="0" y="671"/>
                </a:lnTo>
                <a:lnTo>
                  <a:pt x="0" y="646"/>
                </a:lnTo>
                <a:lnTo>
                  <a:pt x="0" y="621"/>
                </a:lnTo>
                <a:lnTo>
                  <a:pt x="13" y="595"/>
                </a:lnTo>
                <a:lnTo>
                  <a:pt x="13" y="570"/>
                </a:lnTo>
                <a:lnTo>
                  <a:pt x="25" y="532"/>
                </a:lnTo>
                <a:lnTo>
                  <a:pt x="38" y="456"/>
                </a:lnTo>
                <a:lnTo>
                  <a:pt x="64" y="380"/>
                </a:lnTo>
                <a:lnTo>
                  <a:pt x="76" y="317"/>
                </a:lnTo>
                <a:lnTo>
                  <a:pt x="76" y="253"/>
                </a:lnTo>
                <a:lnTo>
                  <a:pt x="89" y="215"/>
                </a:lnTo>
                <a:lnTo>
                  <a:pt x="89" y="190"/>
                </a:lnTo>
                <a:lnTo>
                  <a:pt x="76" y="139"/>
                </a:lnTo>
                <a:lnTo>
                  <a:pt x="64" y="101"/>
                </a:lnTo>
                <a:lnTo>
                  <a:pt x="51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2" name="Freeform 40"/>
          <p:cNvSpPr/>
          <p:nvPr/>
        </p:nvSpPr>
        <p:spPr>
          <a:xfrm>
            <a:off x="4973320" y="2583180"/>
            <a:ext cx="1212850" cy="635000"/>
          </a:xfrm>
          <a:custGeom>
            <a:avLst/>
            <a:gdLst>
              <a:gd name="txL" fmla="*/ 0 w 1909"/>
              <a:gd name="txT" fmla="*/ 0 h 1001"/>
              <a:gd name="txR" fmla="*/ 1909 w 1909"/>
              <a:gd name="txB" fmla="*/ 1001 h 100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09" h="1001">
                <a:moveTo>
                  <a:pt x="407" y="773"/>
                </a:moveTo>
                <a:lnTo>
                  <a:pt x="446" y="785"/>
                </a:lnTo>
                <a:lnTo>
                  <a:pt x="484" y="798"/>
                </a:lnTo>
                <a:lnTo>
                  <a:pt x="522" y="798"/>
                </a:lnTo>
                <a:lnTo>
                  <a:pt x="573" y="811"/>
                </a:lnTo>
                <a:lnTo>
                  <a:pt x="624" y="811"/>
                </a:lnTo>
                <a:lnTo>
                  <a:pt x="675" y="811"/>
                </a:lnTo>
                <a:lnTo>
                  <a:pt x="725" y="811"/>
                </a:lnTo>
                <a:lnTo>
                  <a:pt x="789" y="811"/>
                </a:lnTo>
                <a:lnTo>
                  <a:pt x="904" y="798"/>
                </a:lnTo>
                <a:lnTo>
                  <a:pt x="1018" y="798"/>
                </a:lnTo>
                <a:lnTo>
                  <a:pt x="1145" y="785"/>
                </a:lnTo>
                <a:lnTo>
                  <a:pt x="1273" y="760"/>
                </a:lnTo>
                <a:lnTo>
                  <a:pt x="1336" y="760"/>
                </a:lnTo>
                <a:lnTo>
                  <a:pt x="1400" y="747"/>
                </a:lnTo>
                <a:lnTo>
                  <a:pt x="1451" y="735"/>
                </a:lnTo>
                <a:lnTo>
                  <a:pt x="1502" y="722"/>
                </a:lnTo>
                <a:lnTo>
                  <a:pt x="1540" y="709"/>
                </a:lnTo>
                <a:lnTo>
                  <a:pt x="1578" y="697"/>
                </a:lnTo>
                <a:lnTo>
                  <a:pt x="1603" y="684"/>
                </a:lnTo>
                <a:lnTo>
                  <a:pt x="1629" y="671"/>
                </a:lnTo>
                <a:lnTo>
                  <a:pt x="1654" y="646"/>
                </a:lnTo>
                <a:lnTo>
                  <a:pt x="1667" y="633"/>
                </a:lnTo>
                <a:lnTo>
                  <a:pt x="1680" y="608"/>
                </a:lnTo>
                <a:lnTo>
                  <a:pt x="1692" y="570"/>
                </a:lnTo>
                <a:lnTo>
                  <a:pt x="1705" y="532"/>
                </a:lnTo>
                <a:lnTo>
                  <a:pt x="1718" y="494"/>
                </a:lnTo>
                <a:lnTo>
                  <a:pt x="1731" y="443"/>
                </a:lnTo>
                <a:lnTo>
                  <a:pt x="1743" y="392"/>
                </a:lnTo>
                <a:lnTo>
                  <a:pt x="1743" y="342"/>
                </a:lnTo>
                <a:lnTo>
                  <a:pt x="1743" y="304"/>
                </a:lnTo>
                <a:lnTo>
                  <a:pt x="1756" y="266"/>
                </a:lnTo>
                <a:lnTo>
                  <a:pt x="1769" y="240"/>
                </a:lnTo>
                <a:lnTo>
                  <a:pt x="1769" y="215"/>
                </a:lnTo>
                <a:lnTo>
                  <a:pt x="1781" y="202"/>
                </a:lnTo>
                <a:lnTo>
                  <a:pt x="1781" y="190"/>
                </a:lnTo>
                <a:lnTo>
                  <a:pt x="1794" y="177"/>
                </a:lnTo>
                <a:lnTo>
                  <a:pt x="1794" y="190"/>
                </a:lnTo>
                <a:lnTo>
                  <a:pt x="1807" y="202"/>
                </a:lnTo>
                <a:lnTo>
                  <a:pt x="1807" y="215"/>
                </a:lnTo>
                <a:lnTo>
                  <a:pt x="1820" y="240"/>
                </a:lnTo>
                <a:lnTo>
                  <a:pt x="1820" y="266"/>
                </a:lnTo>
                <a:lnTo>
                  <a:pt x="1832" y="304"/>
                </a:lnTo>
                <a:lnTo>
                  <a:pt x="1832" y="354"/>
                </a:lnTo>
                <a:lnTo>
                  <a:pt x="1832" y="405"/>
                </a:lnTo>
                <a:lnTo>
                  <a:pt x="1845" y="456"/>
                </a:lnTo>
                <a:lnTo>
                  <a:pt x="1845" y="506"/>
                </a:lnTo>
                <a:lnTo>
                  <a:pt x="1858" y="557"/>
                </a:lnTo>
                <a:lnTo>
                  <a:pt x="1858" y="595"/>
                </a:lnTo>
                <a:lnTo>
                  <a:pt x="1870" y="621"/>
                </a:lnTo>
                <a:lnTo>
                  <a:pt x="1883" y="659"/>
                </a:lnTo>
                <a:lnTo>
                  <a:pt x="1896" y="671"/>
                </a:lnTo>
                <a:lnTo>
                  <a:pt x="1909" y="697"/>
                </a:lnTo>
                <a:lnTo>
                  <a:pt x="1909" y="709"/>
                </a:lnTo>
                <a:lnTo>
                  <a:pt x="1909" y="722"/>
                </a:lnTo>
                <a:lnTo>
                  <a:pt x="1896" y="735"/>
                </a:lnTo>
                <a:lnTo>
                  <a:pt x="1883" y="760"/>
                </a:lnTo>
                <a:lnTo>
                  <a:pt x="1870" y="773"/>
                </a:lnTo>
                <a:lnTo>
                  <a:pt x="1845" y="798"/>
                </a:lnTo>
                <a:lnTo>
                  <a:pt x="1820" y="811"/>
                </a:lnTo>
                <a:lnTo>
                  <a:pt x="1781" y="836"/>
                </a:lnTo>
                <a:lnTo>
                  <a:pt x="1743" y="861"/>
                </a:lnTo>
                <a:lnTo>
                  <a:pt x="1692" y="874"/>
                </a:lnTo>
                <a:lnTo>
                  <a:pt x="1641" y="899"/>
                </a:lnTo>
                <a:lnTo>
                  <a:pt x="1591" y="912"/>
                </a:lnTo>
                <a:lnTo>
                  <a:pt x="1527" y="925"/>
                </a:lnTo>
                <a:lnTo>
                  <a:pt x="1463" y="937"/>
                </a:lnTo>
                <a:lnTo>
                  <a:pt x="1400" y="950"/>
                </a:lnTo>
                <a:lnTo>
                  <a:pt x="1336" y="963"/>
                </a:lnTo>
                <a:lnTo>
                  <a:pt x="1196" y="975"/>
                </a:lnTo>
                <a:lnTo>
                  <a:pt x="1056" y="988"/>
                </a:lnTo>
                <a:lnTo>
                  <a:pt x="929" y="988"/>
                </a:lnTo>
                <a:lnTo>
                  <a:pt x="802" y="1001"/>
                </a:lnTo>
                <a:lnTo>
                  <a:pt x="675" y="988"/>
                </a:lnTo>
                <a:lnTo>
                  <a:pt x="560" y="988"/>
                </a:lnTo>
                <a:lnTo>
                  <a:pt x="458" y="975"/>
                </a:lnTo>
                <a:lnTo>
                  <a:pt x="420" y="963"/>
                </a:lnTo>
                <a:lnTo>
                  <a:pt x="369" y="950"/>
                </a:lnTo>
                <a:lnTo>
                  <a:pt x="331" y="937"/>
                </a:lnTo>
                <a:lnTo>
                  <a:pt x="280" y="912"/>
                </a:lnTo>
                <a:lnTo>
                  <a:pt x="242" y="887"/>
                </a:lnTo>
                <a:lnTo>
                  <a:pt x="217" y="861"/>
                </a:lnTo>
                <a:lnTo>
                  <a:pt x="191" y="836"/>
                </a:lnTo>
                <a:lnTo>
                  <a:pt x="166" y="811"/>
                </a:lnTo>
                <a:lnTo>
                  <a:pt x="140" y="773"/>
                </a:lnTo>
                <a:lnTo>
                  <a:pt x="127" y="735"/>
                </a:lnTo>
                <a:lnTo>
                  <a:pt x="115" y="709"/>
                </a:lnTo>
                <a:lnTo>
                  <a:pt x="102" y="671"/>
                </a:lnTo>
                <a:lnTo>
                  <a:pt x="89" y="633"/>
                </a:lnTo>
                <a:lnTo>
                  <a:pt x="77" y="595"/>
                </a:lnTo>
                <a:lnTo>
                  <a:pt x="64" y="494"/>
                </a:lnTo>
                <a:lnTo>
                  <a:pt x="51" y="405"/>
                </a:lnTo>
                <a:lnTo>
                  <a:pt x="51" y="354"/>
                </a:lnTo>
                <a:lnTo>
                  <a:pt x="38" y="304"/>
                </a:lnTo>
                <a:lnTo>
                  <a:pt x="38" y="266"/>
                </a:lnTo>
                <a:lnTo>
                  <a:pt x="38" y="240"/>
                </a:lnTo>
                <a:lnTo>
                  <a:pt x="26" y="202"/>
                </a:lnTo>
                <a:lnTo>
                  <a:pt x="26" y="177"/>
                </a:lnTo>
                <a:lnTo>
                  <a:pt x="26" y="152"/>
                </a:lnTo>
                <a:lnTo>
                  <a:pt x="13" y="126"/>
                </a:lnTo>
                <a:lnTo>
                  <a:pt x="13" y="76"/>
                </a:lnTo>
                <a:lnTo>
                  <a:pt x="0" y="50"/>
                </a:lnTo>
                <a:lnTo>
                  <a:pt x="0" y="25"/>
                </a:lnTo>
                <a:lnTo>
                  <a:pt x="0" y="0"/>
                </a:lnTo>
                <a:lnTo>
                  <a:pt x="26" y="0"/>
                </a:lnTo>
                <a:lnTo>
                  <a:pt x="38" y="0"/>
                </a:lnTo>
                <a:lnTo>
                  <a:pt x="64" y="12"/>
                </a:lnTo>
                <a:lnTo>
                  <a:pt x="89" y="12"/>
                </a:lnTo>
                <a:lnTo>
                  <a:pt x="127" y="25"/>
                </a:lnTo>
                <a:lnTo>
                  <a:pt x="166" y="38"/>
                </a:lnTo>
                <a:lnTo>
                  <a:pt x="166" y="101"/>
                </a:lnTo>
                <a:lnTo>
                  <a:pt x="178" y="164"/>
                </a:lnTo>
                <a:lnTo>
                  <a:pt x="178" y="215"/>
                </a:lnTo>
                <a:lnTo>
                  <a:pt x="178" y="266"/>
                </a:lnTo>
                <a:lnTo>
                  <a:pt x="178" y="316"/>
                </a:lnTo>
                <a:lnTo>
                  <a:pt x="178" y="367"/>
                </a:lnTo>
                <a:lnTo>
                  <a:pt x="178" y="405"/>
                </a:lnTo>
                <a:lnTo>
                  <a:pt x="191" y="443"/>
                </a:lnTo>
                <a:lnTo>
                  <a:pt x="191" y="481"/>
                </a:lnTo>
                <a:lnTo>
                  <a:pt x="191" y="519"/>
                </a:lnTo>
                <a:lnTo>
                  <a:pt x="204" y="544"/>
                </a:lnTo>
                <a:lnTo>
                  <a:pt x="204" y="570"/>
                </a:lnTo>
                <a:lnTo>
                  <a:pt x="217" y="595"/>
                </a:lnTo>
                <a:lnTo>
                  <a:pt x="217" y="608"/>
                </a:lnTo>
                <a:lnTo>
                  <a:pt x="229" y="633"/>
                </a:lnTo>
                <a:lnTo>
                  <a:pt x="242" y="646"/>
                </a:lnTo>
                <a:lnTo>
                  <a:pt x="255" y="671"/>
                </a:lnTo>
                <a:lnTo>
                  <a:pt x="267" y="684"/>
                </a:lnTo>
                <a:lnTo>
                  <a:pt x="280" y="709"/>
                </a:lnTo>
                <a:lnTo>
                  <a:pt x="306" y="722"/>
                </a:lnTo>
                <a:lnTo>
                  <a:pt x="356" y="760"/>
                </a:lnTo>
                <a:lnTo>
                  <a:pt x="407" y="77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矩形 4"/>
          <p:cNvSpPr/>
          <p:nvPr/>
        </p:nvSpPr>
        <p:spPr>
          <a:xfrm>
            <a:off x="668020" y="160210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岂</a:t>
            </a:r>
          </a:p>
        </p:txBody>
      </p:sp>
      <p:sp>
        <p:nvSpPr>
          <p:cNvPr id="24" name="矩形 23"/>
          <p:cNvSpPr/>
          <p:nvPr/>
        </p:nvSpPr>
        <p:spPr>
          <a:xfrm>
            <a:off x="833243" y="846591"/>
            <a:ext cx="111887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qǐ</a:t>
            </a:r>
          </a:p>
        </p:txBody>
      </p:sp>
      <p:pic>
        <p:nvPicPr>
          <p:cNvPr id="21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77734" y="2998192"/>
            <a:ext cx="3518528" cy="1668165"/>
            <a:chOff x="577734" y="2998192"/>
            <a:chExt cx="3518528" cy="1668165"/>
          </a:xfrm>
        </p:grpSpPr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588367" y="2998192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99000" y="3808776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岂敢   岂有此理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77734" y="3414117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Q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山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77734" y="4204692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六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214880" y="1562100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“山”要扁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宽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75170" y="1466850"/>
            <a:ext cx="1837690" cy="145923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sz="2000" b="1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“己” 扁框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稍小，竖弯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钩的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竖要短、弯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要长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一些。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2000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804026" y="3348355"/>
            <a:ext cx="1928968" cy="1241425"/>
            <a:chOff x="6548120" y="2179003"/>
            <a:chExt cx="1810203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548120" y="2179003"/>
              <a:ext cx="1800225" cy="1241425"/>
            </a:xfrm>
            <a:prstGeom prst="cloudCallout">
              <a:avLst>
                <a:gd name="adj1" fmla="val -115396"/>
                <a:gd name="adj2" fmla="val -6480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78444" y="2327878"/>
              <a:ext cx="1679879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易错提示：下部是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己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不是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已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4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4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4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4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4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1"/>
          <p:cNvSpPr/>
          <p:nvPr/>
        </p:nvSpPr>
        <p:spPr>
          <a:xfrm>
            <a:off x="334483" y="1070085"/>
            <a:ext cx="8496300" cy="302461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zh-CN" altLang="en-US" sz="2600" b="1" dirty="0">
                <a:latin typeface="+mj-ea"/>
                <a:ea typeface="+mj-ea"/>
              </a:rPr>
              <a:t>初读课文，在把课文读正确、通顺的基础上，注意把握停顿。再读课文，借助</a:t>
            </a:r>
            <a:r>
              <a:rPr lang="zh-CN" altLang="en-US" sz="2600" b="1" dirty="0" smtClean="0">
                <a:latin typeface="+mj-ea"/>
                <a:ea typeface="+mj-ea"/>
              </a:rPr>
              <a:t>注释</a:t>
            </a:r>
            <a:r>
              <a:rPr lang="zh-CN" altLang="en-US" sz="2600" b="1" dirty="0">
                <a:latin typeface="+mj-ea"/>
                <a:ea typeface="+mj-ea"/>
              </a:rPr>
              <a:t>理解文意，了解词语的古今异义现象，并联系自己的读书体会，说说课文中的</a:t>
            </a:r>
            <a:r>
              <a:rPr lang="zh-CN" altLang="en-US" sz="2600" b="1" dirty="0" smtClean="0">
                <a:latin typeface="+mj-ea"/>
                <a:ea typeface="+mj-ea"/>
              </a:rPr>
              <a:t>读书方法</a:t>
            </a:r>
            <a:r>
              <a:rPr lang="zh-CN" altLang="en-US" sz="2600" b="1" dirty="0">
                <a:latin typeface="+mj-ea"/>
                <a:ea typeface="+mj-ea"/>
              </a:rPr>
              <a:t>对你有何启发。最后，在理解记忆的基础上，背诵课文，并学习作者用简洁</a:t>
            </a:r>
            <a:r>
              <a:rPr lang="zh-CN" altLang="en-US" sz="2600" b="1" dirty="0" smtClean="0">
                <a:latin typeface="+mj-ea"/>
                <a:ea typeface="+mj-ea"/>
              </a:rPr>
              <a:t>生动的</a:t>
            </a:r>
            <a:r>
              <a:rPr lang="zh-CN" altLang="en-US" sz="2600" b="1" dirty="0">
                <a:latin typeface="+mj-ea"/>
                <a:ea typeface="+mj-ea"/>
              </a:rPr>
              <a:t>语言讲明道理的方法。</a:t>
            </a:r>
            <a:endParaRPr sz="2600" b="1" dirty="0"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55956" y="23184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466588" y="2239304"/>
            <a:ext cx="133031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735637" y="2239304"/>
            <a:ext cx="209514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66382" y="2833208"/>
            <a:ext cx="190150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783210" y="3456940"/>
            <a:ext cx="96190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66588" y="4052164"/>
            <a:ext cx="724201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384416" y="1033876"/>
            <a:ext cx="8408713" cy="19495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自由朗读第二则文言文：</a:t>
            </a:r>
            <a:endParaRPr lang="en-US" altLang="zh-CN" sz="2800" b="1" dirty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用“</a:t>
            </a:r>
            <a:r>
              <a:rPr lang="zh-CN" altLang="en-US" sz="2800" b="1" u="sng" dirty="0">
                <a:solidFill>
                  <a:srgbClr val="C0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   </a:t>
            </a:r>
            <a:r>
              <a:rPr lang="zh-CN" altLang="en-US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”画出不理解的地方，</a:t>
            </a:r>
            <a:r>
              <a:rPr lang="zh-CN" altLang="en-US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并试着翻译文章大意。</a:t>
            </a:r>
            <a:endParaRPr lang="en-US" altLang="zh-CN" sz="2800" b="1" dirty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2.</a:t>
            </a:r>
            <a:r>
              <a:rPr lang="zh-CN" altLang="en-US" sz="28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朱熹告诉我们读书需要注意什么？重点是什么？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0568" y="734345"/>
            <a:ext cx="5165725" cy="3538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余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尝谓读书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有三到，谓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心到、眼到、口到。心不在此，则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眼不看仔细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心眼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既不专一，却只漫浪诵读，决不能记，记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亦不能久。三到之中，心到最急。心既到矣，眼口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岂不到乎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5807885" y="1604645"/>
            <a:ext cx="2995295" cy="155322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古文中</a:t>
            </a:r>
            <a:r>
              <a:rPr lang="en-US" altLang="zh-CN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亦</a:t>
            </a:r>
            <a:r>
              <a:rPr lang="en-US" altLang="zh-CN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”“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岂</a:t>
            </a:r>
            <a:r>
              <a:rPr lang="en-US" altLang="zh-CN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前面一般是需要断句的。</a:t>
            </a:r>
          </a:p>
        </p:txBody>
      </p:sp>
      <p:sp>
        <p:nvSpPr>
          <p:cNvPr id="5" name="文本框 10"/>
          <p:cNvSpPr txBox="1"/>
          <p:nvPr/>
        </p:nvSpPr>
        <p:spPr>
          <a:xfrm>
            <a:off x="6464507" y="915521"/>
            <a:ext cx="1571341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黑体" pitchFamily="49" charset="-122"/>
                <a:ea typeface="黑体" pitchFamily="49" charset="-122"/>
              </a:rPr>
              <a:t>朗读指导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2819873" y="1963070"/>
            <a:ext cx="539115" cy="432435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" name="圆角矩形 12"/>
          <p:cNvSpPr/>
          <p:nvPr/>
        </p:nvSpPr>
        <p:spPr>
          <a:xfrm>
            <a:off x="3358988" y="1963070"/>
            <a:ext cx="539115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6" name="圆角矩形 15"/>
          <p:cNvSpPr/>
          <p:nvPr/>
        </p:nvSpPr>
        <p:spPr>
          <a:xfrm>
            <a:off x="2283933" y="1952437"/>
            <a:ext cx="539115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2" name="矩形 1"/>
          <p:cNvSpPr/>
          <p:nvPr/>
        </p:nvSpPr>
        <p:spPr>
          <a:xfrm>
            <a:off x="1787998" y="1850837"/>
            <a:ext cx="492760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余尝谓读书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有三到，谓心到、眼到、口到。</a:t>
            </a:r>
          </a:p>
        </p:txBody>
      </p:sp>
      <p:sp>
        <p:nvSpPr>
          <p:cNvPr id="8" name="矩形 7"/>
          <p:cNvSpPr/>
          <p:nvPr/>
        </p:nvSpPr>
        <p:spPr>
          <a:xfrm>
            <a:off x="272253" y="756732"/>
            <a:ext cx="2011680" cy="583565"/>
          </a:xfrm>
          <a:prstGeom prst="rect">
            <a:avLst/>
          </a:prstGeom>
          <a:solidFill>
            <a:srgbClr val="FFFF0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理解词句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2454706" y="362189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曾经</a:t>
            </a:r>
          </a:p>
        </p:txBody>
      </p:sp>
      <p:sp>
        <p:nvSpPr>
          <p:cNvPr id="59" name="Freeform 9"/>
          <p:cNvSpPr/>
          <p:nvPr/>
        </p:nvSpPr>
        <p:spPr bwMode="gray">
          <a:xfrm rot="15335267" flipH="1">
            <a:off x="2537912" y="1200810"/>
            <a:ext cx="1058545" cy="42291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12" name="圆角矩形 11"/>
          <p:cNvSpPr/>
          <p:nvPr/>
        </p:nvSpPr>
        <p:spPr>
          <a:xfrm>
            <a:off x="3795300" y="794391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说</a:t>
            </a:r>
          </a:p>
        </p:txBody>
      </p:sp>
      <p:sp>
        <p:nvSpPr>
          <p:cNvPr id="14" name="Freeform 9"/>
          <p:cNvSpPr/>
          <p:nvPr/>
        </p:nvSpPr>
        <p:spPr bwMode="gray">
          <a:xfrm rot="16869874" flipH="1">
            <a:off x="3598383" y="1423560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15" name="圆角矩形 14"/>
          <p:cNvSpPr/>
          <p:nvPr/>
        </p:nvSpPr>
        <p:spPr>
          <a:xfrm>
            <a:off x="638648" y="1952437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</a:t>
            </a:r>
          </a:p>
        </p:txBody>
      </p:sp>
      <p:sp>
        <p:nvSpPr>
          <p:cNvPr id="17" name="Freeform 9"/>
          <p:cNvSpPr/>
          <p:nvPr/>
        </p:nvSpPr>
        <p:spPr bwMode="gray">
          <a:xfrm rot="9309873" flipH="1">
            <a:off x="1678143" y="1834962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7" name="TextBox 6"/>
          <p:cNvSpPr txBox="1"/>
          <p:nvPr/>
        </p:nvSpPr>
        <p:spPr>
          <a:xfrm>
            <a:off x="801769" y="3386614"/>
            <a:ext cx="8033893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a typeface="黑体" panose="02010609060101010101" pitchFamily="49" charset="-122"/>
              </a:rPr>
              <a:t>译文：我曾经说过读书有三到，叫作心到、眼到、口到。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3" grpId="0" bldLvl="0" animBg="1"/>
      <p:bldP spid="16" grpId="0" bldLvl="0" animBg="1"/>
      <p:bldP spid="10" grpId="0" bldLvl="0" animBg="1"/>
      <p:bldP spid="59" grpId="0" bldLvl="0" animBg="1"/>
      <p:bldP spid="12" grpId="0" bldLvl="0" animBg="1"/>
      <p:bldP spid="14" grpId="0" bldLvl="0" animBg="1"/>
      <p:bldP spid="15" grpId="0" bldLvl="0" animBg="1"/>
      <p:bldP spid="17" grpId="0" bldLvl="0" animBg="1"/>
      <p:bldP spid="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>
            <a:off x="3809365" y="1263650"/>
            <a:ext cx="399415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4515485" y="1263650"/>
            <a:ext cx="400685" cy="432435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2381885" y="1739265"/>
            <a:ext cx="370205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3065145" y="1739265"/>
            <a:ext cx="631190" cy="432435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4832985" y="1739265"/>
            <a:ext cx="631190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6576060" y="1739265"/>
            <a:ext cx="487680" cy="432435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3328035" y="2171700"/>
            <a:ext cx="480060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80975" y="656590"/>
            <a:ext cx="1876425" cy="583565"/>
          </a:xfrm>
          <a:prstGeom prst="rect">
            <a:avLst/>
          </a:prstGeom>
          <a:solidFill>
            <a:srgbClr val="FFFF0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理解词句</a:t>
            </a:r>
          </a:p>
        </p:txBody>
      </p:sp>
      <p:sp>
        <p:nvSpPr>
          <p:cNvPr id="16" name="圆角矩形 15"/>
          <p:cNvSpPr/>
          <p:nvPr/>
        </p:nvSpPr>
        <p:spPr>
          <a:xfrm>
            <a:off x="2249805" y="255905"/>
            <a:ext cx="2005965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这里（书本）</a:t>
            </a:r>
          </a:p>
        </p:txBody>
      </p:sp>
      <p:sp>
        <p:nvSpPr>
          <p:cNvPr id="59" name="Freeform 9"/>
          <p:cNvSpPr/>
          <p:nvPr/>
        </p:nvSpPr>
        <p:spPr bwMode="gray">
          <a:xfrm rot="13389874" flipH="1">
            <a:off x="3779520" y="766445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4961255" y="358140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那么</a:t>
            </a:r>
          </a:p>
        </p:txBody>
      </p:sp>
      <p:sp>
        <p:nvSpPr>
          <p:cNvPr id="20" name="Freeform 9"/>
          <p:cNvSpPr/>
          <p:nvPr/>
        </p:nvSpPr>
        <p:spPr bwMode="gray">
          <a:xfrm rot="16449874" flipH="1">
            <a:off x="4763135" y="973455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634365" y="1990725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既然</a:t>
            </a:r>
          </a:p>
        </p:txBody>
      </p:sp>
      <p:sp>
        <p:nvSpPr>
          <p:cNvPr id="23" name="Freeform 9"/>
          <p:cNvSpPr/>
          <p:nvPr/>
        </p:nvSpPr>
        <p:spPr bwMode="gray">
          <a:xfrm rot="7449875" flipH="1">
            <a:off x="1568450" y="1781175"/>
            <a:ext cx="797560" cy="49339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2348865" y="2801620"/>
            <a:ext cx="899795" cy="7404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专心一意</a:t>
            </a:r>
          </a:p>
        </p:txBody>
      </p:sp>
      <p:sp>
        <p:nvSpPr>
          <p:cNvPr id="26" name="Freeform 9"/>
          <p:cNvSpPr/>
          <p:nvPr/>
        </p:nvSpPr>
        <p:spPr bwMode="gray">
          <a:xfrm rot="6309874" flipH="1">
            <a:off x="2614295" y="2109470"/>
            <a:ext cx="935355" cy="55753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4327525" y="2919095"/>
            <a:ext cx="113665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随意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Freeform 9"/>
          <p:cNvSpPr/>
          <p:nvPr/>
        </p:nvSpPr>
        <p:spPr bwMode="gray">
          <a:xfrm rot="6309874" flipH="1">
            <a:off x="4500880" y="2236470"/>
            <a:ext cx="935355" cy="55753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5931535" y="2801620"/>
            <a:ext cx="87757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一定</a:t>
            </a:r>
          </a:p>
        </p:txBody>
      </p:sp>
      <p:sp>
        <p:nvSpPr>
          <p:cNvPr id="32" name="Freeform 9"/>
          <p:cNvSpPr/>
          <p:nvPr/>
        </p:nvSpPr>
        <p:spPr bwMode="gray">
          <a:xfrm rot="6309874" flipH="1">
            <a:off x="6072505" y="2172970"/>
            <a:ext cx="935355" cy="43053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3735705" y="3307715"/>
            <a:ext cx="59182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也</a:t>
            </a:r>
          </a:p>
        </p:txBody>
      </p:sp>
      <p:sp>
        <p:nvSpPr>
          <p:cNvPr id="35" name="Freeform 9"/>
          <p:cNvSpPr/>
          <p:nvPr/>
        </p:nvSpPr>
        <p:spPr bwMode="gray">
          <a:xfrm rot="4689873" flipH="1">
            <a:off x="3062605" y="2797810"/>
            <a:ext cx="1099820" cy="51308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880870" y="1263650"/>
            <a:ext cx="5669280" cy="138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心不在此，则眼不看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仔细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心眼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既不专一，却只漫浪诵读，决不能记，记亦不能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久也。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3805" y="3824443"/>
            <a:ext cx="7745730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ea typeface="黑体" panose="02010609060101010101" pitchFamily="49" charset="-122"/>
              </a:rPr>
              <a:t>译文：心思不在书本上，那么眼睛就不会仔细看，心和眼既然不集中，就只能随意地诵读，那一定不能记住，即使记住了也不能长久。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9" grpId="0" bldLvl="0" animBg="1"/>
      <p:bldP spid="22" grpId="0" bldLvl="0" animBg="1"/>
      <p:bldP spid="25" grpId="0" bldLvl="0" animBg="1"/>
      <p:bldP spid="28" grpId="0" bldLvl="0" animBg="1"/>
      <p:bldP spid="31" grpId="0" bldLvl="0" animBg="1"/>
      <p:bldP spid="34" grpId="0" bldLvl="0" animBg="1"/>
      <p:bldP spid="16" grpId="0" bldLvl="0" animBg="1"/>
      <p:bldP spid="59" grpId="0" bldLvl="0" animBg="1"/>
      <p:bldP spid="18" grpId="0" bldLvl="0" animBg="1"/>
      <p:bldP spid="20" grpId="0" bldLvl="0" animBg="1"/>
      <p:bldP spid="21" grpId="0" bldLvl="0" animBg="1"/>
      <p:bldP spid="23" grpId="0" bldLvl="0" animBg="1"/>
      <p:bldP spid="24" grpId="0" bldLvl="0" animBg="1"/>
      <p:bldP spid="26" grpId="0" bldLvl="0" animBg="1"/>
      <p:bldP spid="27" grpId="0" bldLvl="0" animBg="1"/>
      <p:bldP spid="29" grpId="0" bldLvl="0" animBg="1"/>
      <p:bldP spid="30" grpId="0" bldLvl="0" animBg="1"/>
      <p:bldP spid="32" grpId="0" bldLvl="0" animBg="1"/>
      <p:bldP spid="33" grpId="0" bldLvl="0" animBg="1"/>
      <p:bldP spid="35" grpId="0" bldLvl="0" animBg="1"/>
      <p:bldP spid="7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圆角矩形 15"/>
          <p:cNvSpPr/>
          <p:nvPr/>
        </p:nvSpPr>
        <p:spPr>
          <a:xfrm>
            <a:off x="5155079" y="1574632"/>
            <a:ext cx="363855" cy="432435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2599204" y="2007067"/>
            <a:ext cx="539115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4060339" y="2007067"/>
            <a:ext cx="347980" cy="432435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5148729" y="2007067"/>
            <a:ext cx="370205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237254" y="1513037"/>
            <a:ext cx="4732655" cy="95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三到之中，心到最急。心既到矣，眼口岂不到乎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</a:p>
        </p:txBody>
      </p:sp>
      <p:sp>
        <p:nvSpPr>
          <p:cNvPr id="5" name="矩形 4"/>
          <p:cNvSpPr/>
          <p:nvPr/>
        </p:nvSpPr>
        <p:spPr>
          <a:xfrm>
            <a:off x="336550" y="575945"/>
            <a:ext cx="1868805" cy="583565"/>
          </a:xfrm>
          <a:prstGeom prst="rect">
            <a:avLst/>
          </a:prstGeom>
          <a:solidFill>
            <a:srgbClr val="FFFF0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理解词句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3688229" y="914867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要紧</a:t>
            </a:r>
          </a:p>
        </p:txBody>
      </p:sp>
      <p:sp>
        <p:nvSpPr>
          <p:cNvPr id="59" name="Freeform 9"/>
          <p:cNvSpPr/>
          <p:nvPr/>
        </p:nvSpPr>
        <p:spPr bwMode="gray">
          <a:xfrm rot="11520000" flipH="1">
            <a:off x="4593739" y="1159977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1499384" y="2807167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</a:t>
            </a:r>
          </a:p>
        </p:txBody>
      </p:sp>
      <p:sp>
        <p:nvSpPr>
          <p:cNvPr id="22" name="Freeform 9"/>
          <p:cNvSpPr/>
          <p:nvPr/>
        </p:nvSpPr>
        <p:spPr bwMode="gray">
          <a:xfrm rot="7449875" flipH="1">
            <a:off x="2054374" y="2304882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3001794" y="2807167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难道</a:t>
            </a:r>
          </a:p>
        </p:txBody>
      </p:sp>
      <p:sp>
        <p:nvSpPr>
          <p:cNvPr id="25" name="Freeform 9"/>
          <p:cNvSpPr/>
          <p:nvPr/>
        </p:nvSpPr>
        <p:spPr bwMode="gray">
          <a:xfrm rot="7449875" flipH="1">
            <a:off x="3515509" y="2304882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5395109" y="2807167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吗</a:t>
            </a:r>
          </a:p>
        </p:txBody>
      </p:sp>
      <p:sp>
        <p:nvSpPr>
          <p:cNvPr id="28" name="Freeform 9"/>
          <p:cNvSpPr/>
          <p:nvPr/>
        </p:nvSpPr>
        <p:spPr bwMode="gray">
          <a:xfrm rot="3489873" flipH="1">
            <a:off x="4936004" y="2460457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43715" y="3500075"/>
            <a:ext cx="7709164" cy="82994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ea typeface="黑体" panose="02010609060101010101" pitchFamily="49" charset="-122"/>
              </a:rPr>
              <a:t>译文：</a:t>
            </a:r>
            <a:r>
              <a:rPr lang="zh-CN" altLang="en-US" sz="2400" b="1" dirty="0">
                <a:ea typeface="黑体" panose="02010609060101010101" pitchFamily="49" charset="-122"/>
                <a:sym typeface="+mn-ea"/>
              </a:rPr>
              <a:t>三到之中，心到最重要 。心既然已经到了，眼和口难道会不到吗？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1" grpId="0" bldLvl="0" animBg="1"/>
      <p:bldP spid="24" grpId="0" bldLvl="0" animBg="1"/>
      <p:bldP spid="27" grpId="0" bldLvl="0" animBg="1"/>
      <p:bldP spid="15" grpId="0" bldLvl="0" animBg="1"/>
      <p:bldP spid="59" grpId="0" bldLvl="0" animBg="1"/>
      <p:bldP spid="20" grpId="0" bldLvl="0" animBg="1"/>
      <p:bldP spid="22" grpId="0" bldLvl="0" animBg="1"/>
      <p:bldP spid="23" grpId="0" bldLvl="0" animBg="1"/>
      <p:bldP spid="25" grpId="0" bldLvl="0" animBg="1"/>
      <p:bldP spid="26" grpId="0" bldLvl="0" animBg="1"/>
      <p:bldP spid="28" grpId="0" bldLvl="0" animBg="1"/>
      <p:bldP spid="7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"/>
          <p:cNvSpPr/>
          <p:nvPr/>
        </p:nvSpPr>
        <p:spPr>
          <a:xfrm>
            <a:off x="527050" y="566103"/>
            <a:ext cx="7831138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再读课文，想一想，朱熹的读书方法“三到”具体指的是什么？</a:t>
            </a:r>
          </a:p>
        </p:txBody>
      </p:sp>
      <p:sp>
        <p:nvSpPr>
          <p:cNvPr id="23555" name="矩形 2"/>
          <p:cNvSpPr>
            <a:spLocks noChangeArrowheads="1"/>
          </p:cNvSpPr>
          <p:nvPr/>
        </p:nvSpPr>
        <p:spPr bwMode="auto">
          <a:xfrm>
            <a:off x="644013" y="1684979"/>
            <a:ext cx="7972425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51500" algn="l"/>
              </a:tabLst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三到：指的是心要悟到，眼要看到，口要读到。心悟指思考，只有“悟”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——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反复品味，才能理解书中精义；眼要仔细看，才能全面准确地记住知识；嘴要读出声来，以便调动听觉、视觉的综合作用，增强记忆，帮助理解。这三个“到”，概括准确，要言不烦，发人深省，因而成为后世读书人的准则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463115" y="3342293"/>
            <a:ext cx="1213794" cy="707886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口到</a:t>
            </a:r>
          </a:p>
        </p:txBody>
      </p:sp>
      <p:sp>
        <p:nvSpPr>
          <p:cNvPr id="2" name="矩形 1"/>
          <p:cNvSpPr/>
          <p:nvPr/>
        </p:nvSpPr>
        <p:spPr>
          <a:xfrm>
            <a:off x="2463115" y="2537634"/>
            <a:ext cx="1213794" cy="707886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眼到</a:t>
            </a:r>
            <a:endParaRPr lang="en-US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5723" y="574390"/>
            <a:ext cx="7826519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08038"/>
            <a:r>
              <a:rPr lang="zh-CN" altLang="en-US" sz="3200" b="1" dirty="0">
                <a:ea typeface="黑体" panose="02010609060101010101" pitchFamily="49" charset="-122"/>
              </a:rPr>
              <a:t>三到中最重要的是什么？原因是什么？（用原文回答）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41519" y="2230309"/>
            <a:ext cx="720080" cy="132207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ea typeface="黑体" panose="02010609060101010101" pitchFamily="49" charset="-122"/>
              </a:rPr>
              <a:t>三到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50415" y="1761297"/>
            <a:ext cx="1224136" cy="70675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心到</a:t>
            </a:r>
            <a:endParaRPr lang="en-US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198196" y="1967414"/>
            <a:ext cx="0" cy="20162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4004622" y="1862133"/>
            <a:ext cx="4139952" cy="20577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b="1" dirty="0">
                <a:latin typeface="+mj-ea"/>
                <a:ea typeface="+mj-ea"/>
              </a:rPr>
              <a:t>心不在此，则眼不看仔细</a:t>
            </a:r>
            <a:r>
              <a:rPr lang="en-US" altLang="zh-CN" sz="2800" b="1" dirty="0">
                <a:latin typeface="+mj-ea"/>
                <a:ea typeface="+mj-ea"/>
              </a:rPr>
              <a:t>;</a:t>
            </a:r>
            <a:r>
              <a:rPr lang="zh-CN" altLang="en-US" sz="2800" b="1" dirty="0">
                <a:latin typeface="+mj-ea"/>
                <a:ea typeface="+mj-ea"/>
              </a:rPr>
              <a:t>心眼既不专一，却只漫浪诵读，决不能记，记亦不能久。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2" grpId="0" bldLvl="0" animBg="1"/>
      <p:bldP spid="4" grpId="0"/>
      <p:bldP spid="5" grpId="0" bldLvl="0" animBg="1"/>
      <p:bldP spid="6" grpId="0" bldLvl="0" animBg="1"/>
      <p:bldP spid="6" grpId="1" bldLvl="0" animBg="1"/>
      <p:bldP spid="1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85947" y="895575"/>
            <a:ext cx="741682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ea typeface="黑体" panose="02010609060101010101" pitchFamily="49" charset="-122"/>
              </a:rPr>
              <a:t>通过 “读书有三到”你明白了什么道理？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5650" y="1622438"/>
            <a:ext cx="7229475" cy="257666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indent="808038"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读书有三到，也就是心到、眼到、口到。其中心到是最重要的，说明我们再读书学习的时候不仅要仔细看、认真读，更重要的是要用心去学习。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1"/>
          <p:cNvSpPr>
            <a:spLocks noChangeArrowheads="1"/>
          </p:cNvSpPr>
          <p:nvPr/>
        </p:nvSpPr>
        <p:spPr bwMode="auto">
          <a:xfrm>
            <a:off x="582282" y="1127158"/>
            <a:ext cx="7989888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0" marR="0" lvl="0" indent="53975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鲁迅的读书五到：</a:t>
            </a:r>
            <a:r>
              <a:rPr kumimoji="0" 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鲁迅先生能写出那么多不朽的作品，主要受益于他的博读。他读书做到了“五到”，即</a:t>
            </a:r>
            <a:r>
              <a:rPr kumimoji="0" 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心到、口到、眼到、手到、脑到。</a:t>
            </a:r>
            <a:r>
              <a:rPr kumimoji="0" 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心到是讲读书时要精力集中，专心致志；口到就是读出声来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，</a:t>
            </a:r>
            <a:r>
              <a:rPr kumimoji="0" 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有些文章还要大声有感情地朗读；眼到指目光专注，善于观察、善于发现；手到指边读边做笔记。</a:t>
            </a:r>
          </a:p>
        </p:txBody>
      </p:sp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470700" y="634580"/>
            <a:ext cx="12618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effectLst/>
                <a:uLnTx/>
                <a:uFillTx/>
                <a:latin typeface="汉仪综艺体简" pitchFamily="49" charset="-122"/>
                <a:ea typeface="汉仪综艺体简" pitchFamily="49" charset="-122"/>
                <a:cs typeface="Times New Roman" panose="02020603050405020304" pitchFamily="18" charset="0"/>
              </a:rPr>
              <a:t>小资料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8129" y="2188878"/>
            <a:ext cx="1798638" cy="637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8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读书三到</a:t>
            </a:r>
            <a:endParaRPr lang="zh-CN" altLang="en-US" sz="32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408659" y="1467835"/>
            <a:ext cx="3726815" cy="2192908"/>
            <a:chOff x="3559483" y="1622425"/>
            <a:chExt cx="1702066" cy="2193002"/>
          </a:xfrm>
        </p:grpSpPr>
        <p:sp>
          <p:nvSpPr>
            <p:cNvPr id="24583" name="矩形 7"/>
            <p:cNvSpPr/>
            <p:nvPr/>
          </p:nvSpPr>
          <p:spPr>
            <a:xfrm>
              <a:off x="3815549" y="1622425"/>
              <a:ext cx="1446000" cy="219300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心到</a:t>
              </a:r>
              <a:r>
                <a:rPr lang="en-US" altLang="zh-CN" sz="3200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——</a:t>
              </a:r>
              <a:r>
                <a:rPr lang="zh-CN" altLang="en-US" sz="3200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最重要 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眼到                 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3200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口到</a:t>
              </a:r>
              <a:endParaRPr lang="zh-CN" altLang="en-US" sz="3200" dirty="0"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24584" name="自选图形 750"/>
            <p:cNvSpPr/>
            <p:nvPr/>
          </p:nvSpPr>
          <p:spPr>
            <a:xfrm>
              <a:off x="3559483" y="1838325"/>
              <a:ext cx="350223" cy="1930400"/>
            </a:xfrm>
            <a:prstGeom prst="leftBrace">
              <a:avLst>
                <a:gd name="adj1" fmla="val 56114"/>
                <a:gd name="adj2" fmla="val 50000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dirty="0">
                <a:latin typeface="黑体" pitchFamily="49" charset="-122"/>
                <a:ea typeface="黑体" pitchFamily="49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415923" y="191089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sp>
        <p:nvSpPr>
          <p:cNvPr id="5" name="右大括号 4"/>
          <p:cNvSpPr/>
          <p:nvPr/>
        </p:nvSpPr>
        <p:spPr>
          <a:xfrm>
            <a:off x="6388204" y="1824705"/>
            <a:ext cx="235585" cy="164846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687289" y="2172050"/>
            <a:ext cx="20656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相辅相成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 animBg="1"/>
      <p:bldP spid="5" grpId="2" animBg="1"/>
      <p:bldP spid="6" grpId="1"/>
      <p:bldP spid="6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991857" y="1526430"/>
            <a:ext cx="7200900" cy="217297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  <a:sym typeface="+mn-ea"/>
              </a:rPr>
              <a:t>    </a:t>
            </a:r>
            <a:r>
              <a:rPr lang="zh-CN" altLang="en-US" sz="2800" b="1" dirty="0">
                <a:latin typeface="+mj-ea"/>
                <a:ea typeface="+mj-ea"/>
                <a:sym typeface="+mn-ea"/>
              </a:rPr>
              <a:t>第二则古文讲了读书时心到、眼到、口到之间的关系，告诉我们，读书时心到是最重要</a:t>
            </a:r>
            <a:r>
              <a:rPr lang="zh-CN" altLang="en-US" sz="2800" b="1" dirty="0" smtClean="0">
                <a:latin typeface="+mj-ea"/>
                <a:ea typeface="+mj-ea"/>
                <a:sym typeface="+mn-ea"/>
              </a:rPr>
              <a:t>的。</a:t>
            </a:r>
            <a:endParaRPr lang="zh-CN" altLang="en-US" sz="2800" b="1" dirty="0">
              <a:latin typeface="+mj-ea"/>
              <a:ea typeface="+mj-ea"/>
              <a:sym typeface="Calibri" panose="020F050202020403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70400" y="71321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728968" y="824213"/>
            <a:ext cx="7898130" cy="3620195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627063">
              <a:lnSpc>
                <a:spcPct val="15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</a:rPr>
              <a:t>读书有</a:t>
            </a:r>
            <a:r>
              <a:rPr lang="zh-CN" altLang="en-US" sz="2600" b="1" dirty="0" smtClean="0">
                <a:solidFill>
                  <a:srgbClr val="FF0000"/>
                </a:solidFill>
                <a:latin typeface="+mj-ea"/>
                <a:ea typeface="+mj-ea"/>
              </a:rPr>
              <a:t>法</a:t>
            </a:r>
            <a:r>
              <a:rPr lang="zh-CN" altLang="en-US" sz="2600" b="1" dirty="0" smtClean="0">
                <a:latin typeface="+mj-ea"/>
                <a:ea typeface="+mj-ea"/>
              </a:rPr>
              <a:t> 书</a:t>
            </a:r>
            <a:r>
              <a:rPr lang="zh-CN" altLang="en-US" sz="2600" b="1" dirty="0">
                <a:latin typeface="+mj-ea"/>
                <a:ea typeface="+mj-ea"/>
              </a:rPr>
              <a:t>是人类的精神</a:t>
            </a:r>
            <a:r>
              <a:rPr lang="zh-CN" altLang="en-US" sz="2600" b="1" dirty="0" smtClean="0">
                <a:latin typeface="+mj-ea"/>
                <a:ea typeface="+mj-ea"/>
              </a:rPr>
              <a:t>食粮</a:t>
            </a:r>
            <a:r>
              <a:rPr lang="zh-CN" altLang="en-US" sz="2600" b="1" dirty="0">
                <a:latin typeface="+mj-ea"/>
                <a:ea typeface="+mj-ea"/>
              </a:rPr>
              <a:t>，只有努力读，用心读，才能读有所得。但</a:t>
            </a:r>
            <a:r>
              <a:rPr lang="zh-CN" altLang="en-US" sz="2600" b="1" dirty="0" smtClean="0">
                <a:latin typeface="+mj-ea"/>
                <a:ea typeface="+mj-ea"/>
              </a:rPr>
              <a:t>读书要</a:t>
            </a:r>
            <a:r>
              <a:rPr lang="zh-CN" altLang="en-US" sz="2600" b="1" dirty="0">
                <a:latin typeface="+mj-ea"/>
                <a:ea typeface="+mj-ea"/>
              </a:rPr>
              <a:t>讲方法，一味地死读书，读死书不仅于学无益</a:t>
            </a:r>
            <a:r>
              <a:rPr lang="zh-CN" altLang="en-US" sz="2600" b="1" dirty="0" smtClean="0">
                <a:latin typeface="+mj-ea"/>
                <a:ea typeface="+mj-ea"/>
              </a:rPr>
              <a:t>，而且</a:t>
            </a:r>
            <a:r>
              <a:rPr lang="zh-CN" altLang="en-US" sz="2600" b="1" dirty="0">
                <a:latin typeface="+mj-ea"/>
                <a:ea typeface="+mj-ea"/>
              </a:rPr>
              <a:t>不利于我们成长。我们要从古人的读书实践</a:t>
            </a:r>
            <a:r>
              <a:rPr lang="zh-CN" altLang="en-US" sz="2600" b="1" dirty="0" smtClean="0">
                <a:latin typeface="+mj-ea"/>
                <a:ea typeface="+mj-ea"/>
              </a:rPr>
              <a:t>中吸取</a:t>
            </a:r>
            <a:r>
              <a:rPr lang="zh-CN" altLang="en-US" sz="2600" b="1" dirty="0">
                <a:latin typeface="+mj-ea"/>
                <a:ea typeface="+mj-ea"/>
              </a:rPr>
              <a:t>经验，将适合自己的读书方法应用到自己的</a:t>
            </a:r>
            <a:r>
              <a:rPr lang="zh-CN" altLang="en-US" sz="2600" b="1" dirty="0" smtClean="0">
                <a:latin typeface="+mj-ea"/>
                <a:ea typeface="+mj-ea"/>
              </a:rPr>
              <a:t>学习</a:t>
            </a:r>
            <a:r>
              <a:rPr lang="zh-CN" altLang="en-US" sz="2600" b="1" dirty="0">
                <a:latin typeface="+mj-ea"/>
                <a:ea typeface="+mj-ea"/>
              </a:rPr>
              <a:t>当中，好好读书，掌握有用的知识，为成功</a:t>
            </a:r>
            <a:r>
              <a:rPr lang="zh-CN" altLang="en-US" sz="2600" b="1" dirty="0" smtClean="0">
                <a:latin typeface="+mj-ea"/>
                <a:ea typeface="+mj-ea"/>
              </a:rPr>
              <a:t>打下坚实</a:t>
            </a:r>
            <a:r>
              <a:rPr lang="zh-CN" altLang="en-US" sz="2600" b="1" dirty="0">
                <a:latin typeface="+mj-ea"/>
                <a:ea typeface="+mj-ea"/>
              </a:rPr>
              <a:t>的基础。</a:t>
            </a:r>
          </a:p>
        </p:txBody>
      </p:sp>
      <p:sp>
        <p:nvSpPr>
          <p:cNvPr id="3" name="矩形 2"/>
          <p:cNvSpPr/>
          <p:nvPr/>
        </p:nvSpPr>
        <p:spPr>
          <a:xfrm>
            <a:off x="3278422" y="64403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324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7276462-b1e6-400e-98e5-b576450c7a41}"/>
</p:tagLst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1196</Words>
  <Application>Microsoft Office PowerPoint</Application>
  <PresentationFormat>全屏显示(16:9)</PresentationFormat>
  <Paragraphs>106</Paragraphs>
  <Slides>24</Slides>
  <Notes>3</Notes>
  <HiddenSlides>3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705</cp:revision>
  <dcterms:created xsi:type="dcterms:W3CDTF">2015-12-30T08:03:00Z</dcterms:created>
  <dcterms:modified xsi:type="dcterms:W3CDTF">2020-09-01T06:20:36Z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