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31"/>
  </p:notesMasterIdLst>
  <p:sldIdLst>
    <p:sldId id="681" r:id="rId3"/>
    <p:sldId id="620" r:id="rId4"/>
    <p:sldId id="622" r:id="rId5"/>
    <p:sldId id="623" r:id="rId6"/>
    <p:sldId id="625" r:id="rId7"/>
    <p:sldId id="626" r:id="rId8"/>
    <p:sldId id="627" r:id="rId9"/>
    <p:sldId id="628" r:id="rId10"/>
    <p:sldId id="629" r:id="rId11"/>
    <p:sldId id="630" r:id="rId12"/>
    <p:sldId id="631" r:id="rId13"/>
    <p:sldId id="645" r:id="rId14"/>
    <p:sldId id="632" r:id="rId15"/>
    <p:sldId id="668" r:id="rId16"/>
    <p:sldId id="679" r:id="rId17"/>
    <p:sldId id="669" r:id="rId18"/>
    <p:sldId id="670" r:id="rId19"/>
    <p:sldId id="671" r:id="rId20"/>
    <p:sldId id="672" r:id="rId21"/>
    <p:sldId id="673" r:id="rId22"/>
    <p:sldId id="674" r:id="rId23"/>
    <p:sldId id="675" r:id="rId24"/>
    <p:sldId id="676" r:id="rId25"/>
    <p:sldId id="677" r:id="rId26"/>
    <p:sldId id="639" r:id="rId27"/>
    <p:sldId id="643" r:id="rId28"/>
    <p:sldId id="641" r:id="rId29"/>
    <p:sldId id="680" r:id="rId30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0000FF"/>
    <a:srgbClr val="000000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156" y="-93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4722D5B-2B52-437E-A452-96215C2FF89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2020/6/10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80058556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301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301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16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403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17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506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18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608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19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710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710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20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813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21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915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915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22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017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018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23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120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120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24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BF812177-ABF4-416C-AC16-34DE7575D2CB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FD7C333A-655F-43D0-AA49-179338697A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61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7" name="图片 5" descr="IMG_256"/>
          <p:cNvPicPr>
            <a:picLocks noChangeAspect="1"/>
          </p:cNvPicPr>
          <p:nvPr userDrawn="1"/>
        </p:nvPicPr>
        <p:blipFill>
          <a:blip r:embed="rId7"/>
          <a:srcRect t="29205" b="4302"/>
          <a:stretch>
            <a:fillRect/>
          </a:stretch>
        </p:blipFill>
        <p:spPr>
          <a:xfrm>
            <a:off x="0" y="4650740"/>
            <a:ext cx="9144635" cy="492760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8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7" name="图片 5" descr="IMG_256"/>
          <p:cNvPicPr>
            <a:picLocks noChangeAspect="1"/>
          </p:cNvPicPr>
          <p:nvPr userDrawn="1"/>
        </p:nvPicPr>
        <p:blipFill>
          <a:blip r:embed="rId6"/>
          <a:srcRect t="29205" b="4302"/>
          <a:stretch>
            <a:fillRect/>
          </a:stretch>
        </p:blipFill>
        <p:spPr>
          <a:xfrm>
            <a:off x="0" y="4650740"/>
            <a:ext cx="9144635" cy="492760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&#25945;&#24072;&#22791;&#35838;&#36164;&#26009;&#21253;/2.&#38899;&#35270;&#39057;&#36164;&#26009;&#21253;/2.&#33853;&#33457;&#29983;&#65288;&#26391;&#35835;&#35270;&#39057;&#65289;.mp4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png"/><Relationship Id="rId4" Type="http://schemas.openxmlformats.org/officeDocument/2006/relationships/hyperlink" Target="2.&#33853;&#33457;&#29983;&#65288;&#26391;&#35835;&#35270;&#39057;&#65289;.mp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jp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slide" Target="slide17.xml"/><Relationship Id="rId7" Type="http://schemas.openxmlformats.org/officeDocument/2006/relationships/slide" Target="slide21.xml"/><Relationship Id="rId12" Type="http://schemas.openxmlformats.org/officeDocument/2006/relationships/image" Target="../media/image17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8.xml"/><Relationship Id="rId6" Type="http://schemas.openxmlformats.org/officeDocument/2006/relationships/slide" Target="slide20.xml"/><Relationship Id="rId11" Type="http://schemas.openxmlformats.org/officeDocument/2006/relationships/image" Target="../media/image16.png"/><Relationship Id="rId5" Type="http://schemas.openxmlformats.org/officeDocument/2006/relationships/slide" Target="slide19.xml"/><Relationship Id="rId10" Type="http://schemas.openxmlformats.org/officeDocument/2006/relationships/slide" Target="slide22.xml"/><Relationship Id="rId4" Type="http://schemas.openxmlformats.org/officeDocument/2006/relationships/slide" Target="slide18.xml"/><Relationship Id="rId9" Type="http://schemas.openxmlformats.org/officeDocument/2006/relationships/slide" Target="slide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slide" Target="slid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.xml"/><Relationship Id="rId6" Type="http://schemas.openxmlformats.org/officeDocument/2006/relationships/image" Target="../media/image29.png"/><Relationship Id="rId5" Type="http://schemas.openxmlformats.org/officeDocument/2006/relationships/slide" Target="slide14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2.png"/><Relationship Id="rId4" Type="http://schemas.openxmlformats.org/officeDocument/2006/relationships/hyperlink" Target="&#25945;&#24072;&#22791;&#35838;&#36164;&#26009;&#21253;/2.&#38899;&#35270;&#39057;&#36164;&#26009;&#21253;/2.&#33853;&#33457;&#29983;&#65288;&#23478;&#38271;&#25195;&#30721;&#25253;&#21548;&#20889;&#65289;.mp4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ctrTitle"/>
          </p:nvPr>
        </p:nvSpPr>
        <p:spPr bwMode="auto">
          <a:xfrm>
            <a:off x="685800" y="1598613"/>
            <a:ext cx="7772400" cy="1101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  <a:defRPr/>
            </a:pPr>
            <a:endParaRPr lang="zh-CN" altLang="en-US"/>
          </a:p>
        </p:txBody>
      </p:sp>
      <p:pic>
        <p:nvPicPr>
          <p:cNvPr id="9220" name="Picture 5" descr="E:\分类文件\2019秋\宣传图\PPT首页宣传页新\扫码进群小学图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650" y="-68263"/>
            <a:ext cx="9385300" cy="528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536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C:\Users\lenovo03\AppData\Roaming\Tencent\Users\541737432\QQ\WinTemp\RichOle\@AMB1IJ]5`L%97EZPY$B2X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635"/>
            <a:ext cx="9132570" cy="51441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7199630" y="892175"/>
            <a:ext cx="459740" cy="36150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zh-CN" altLang="en-US"/>
          </a:p>
        </p:txBody>
      </p:sp>
      <p:sp>
        <p:nvSpPr>
          <p:cNvPr id="11" name="TextBox 48"/>
          <p:cNvSpPr txBox="1"/>
          <p:nvPr/>
        </p:nvSpPr>
        <p:spPr>
          <a:xfrm>
            <a:off x="3248491" y="1207122"/>
            <a:ext cx="310451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落花生</a:t>
            </a:r>
          </a:p>
        </p:txBody>
      </p:sp>
      <p:pic>
        <p:nvPicPr>
          <p:cNvPr id="8" name="图片 8" descr="荣德基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94" y="126041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6572" y="2790358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2055" y="2758459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/>
        </p:nvSpPr>
        <p:spPr bwMode="auto">
          <a:xfrm>
            <a:off x="3215767" y="2911726"/>
            <a:ext cx="292907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初读感知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12" name="组合 23"/>
          <p:cNvGrpSpPr>
            <a:grpSpLocks/>
          </p:cNvGrpSpPr>
          <p:nvPr/>
        </p:nvGrpSpPr>
        <p:grpSpPr bwMode="auto">
          <a:xfrm>
            <a:off x="5675927" y="36928"/>
            <a:ext cx="3465512" cy="369332"/>
            <a:chOff x="5371156" y="221786"/>
            <a:chExt cx="3383280" cy="349289"/>
          </a:xfrm>
        </p:grpSpPr>
        <p:sp>
          <p:nvSpPr>
            <p:cNvPr id="14" name="矩形 13"/>
            <p:cNvSpPr/>
            <p:nvPr/>
          </p:nvSpPr>
          <p:spPr>
            <a:xfrm flipH="1">
              <a:off x="5371156" y="269829"/>
              <a:ext cx="3383280" cy="252227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15" name="文本框 1"/>
            <p:cNvSpPr txBox="1">
              <a:spLocks noChangeArrowheads="1"/>
            </p:cNvSpPr>
            <p:nvPr/>
          </p:nvSpPr>
          <p:spPr bwMode="auto">
            <a:xfrm>
              <a:off x="5497037" y="221786"/>
              <a:ext cx="3109900" cy="349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黑体" pitchFamily="49" charset="-122"/>
                  <a:ea typeface="黑体" pitchFamily="49" charset="-122"/>
                </a:rPr>
                <a:t>人教版  语文  </a:t>
              </a:r>
              <a:r>
                <a:rPr lang="zh-CN" altLang="en-US" dirty="0" smtClean="0">
                  <a:latin typeface="黑体" pitchFamily="49" charset="-122"/>
                  <a:ea typeface="黑体" pitchFamily="49" charset="-122"/>
                </a:rPr>
                <a:t>五年级  </a:t>
              </a:r>
              <a:r>
                <a:rPr lang="zh-CN" altLang="en-US" dirty="0">
                  <a:latin typeface="黑体" pitchFamily="49" charset="-122"/>
                  <a:ea typeface="黑体" pitchFamily="49" charset="-122"/>
                </a:rPr>
                <a:t>上册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dministrator\Desktop\3333\助读资料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69640" y="146070"/>
            <a:ext cx="2171700" cy="56832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矩形 9"/>
          <p:cNvSpPr/>
          <p:nvPr/>
        </p:nvSpPr>
        <p:spPr>
          <a:xfrm>
            <a:off x="468138" y="919254"/>
            <a:ext cx="8313737" cy="345325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914400">
              <a:lnSpc>
                <a:spcPct val="13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花生：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在植物王国里，花生是独有的地上开花、</a:t>
            </a:r>
          </a:p>
          <a:p>
            <a:pPr defTabSz="914400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地下结果的植物，而且一定要在黑暗的土壤环</a:t>
            </a:r>
          </a:p>
          <a:p>
            <a:pPr defTabSz="914400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境中才能结出果实，所以人们又称它为“落花</a:t>
            </a:r>
          </a:p>
          <a:p>
            <a:pPr defTabSz="914400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生”。花生是一年生草本植物，从播种到开花</a:t>
            </a:r>
          </a:p>
          <a:p>
            <a:pPr defTabSz="914400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只用一个月左右的时间。而花期却长达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两个多</a:t>
            </a:r>
            <a:endParaRPr lang="en-US" altLang="zh-CN" sz="2400" b="1" dirty="0" smtClean="0">
              <a:solidFill>
                <a:srgbClr val="0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defTabSz="914400">
              <a:lnSpc>
                <a:spcPct val="130000"/>
              </a:lnSpc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月。 它的花单生或簇生于叶腋部，每株花生开</a:t>
            </a:r>
            <a:endParaRPr lang="en-US" altLang="zh-CN" sz="2400" b="1" dirty="0" smtClean="0">
              <a:solidFill>
                <a:srgbClr val="0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defTabSz="914400">
              <a:lnSpc>
                <a:spcPct val="130000"/>
              </a:lnSpc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花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少则一二百朵，多则上千朵。</a:t>
            </a: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8454" y="987723"/>
            <a:ext cx="1831340" cy="12934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chemeClr val="bg1"/>
            </a:solidFill>
          </a:ln>
          <a:effectLst/>
        </p:spPr>
      </p:pic>
      <p:pic>
        <p:nvPicPr>
          <p:cNvPr id="10" name="图片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8454" y="2587923"/>
            <a:ext cx="1832610" cy="14312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chemeClr val="bg1"/>
            </a:solidFill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 28"/>
          <p:cNvGrpSpPr/>
          <p:nvPr/>
        </p:nvGrpSpPr>
        <p:grpSpPr>
          <a:xfrm>
            <a:off x="6472555" y="241618"/>
            <a:ext cx="2501900" cy="449262"/>
            <a:chOff x="3651337" y="4731917"/>
            <a:chExt cx="2501167" cy="450059"/>
          </a:xfrm>
        </p:grpSpPr>
        <p:sp>
          <p:nvSpPr>
            <p:cNvPr id="20" name="圆角矩形 19"/>
            <p:cNvSpPr/>
            <p:nvPr/>
          </p:nvSpPr>
          <p:spPr>
            <a:xfrm>
              <a:off x="3918123" y="4731917"/>
              <a:ext cx="2137083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9225" name="组 31"/>
            <p:cNvGrpSpPr/>
            <p:nvPr/>
          </p:nvGrpSpPr>
          <p:grpSpPr>
            <a:xfrm>
              <a:off x="3712639" y="4746582"/>
              <a:ext cx="533248" cy="435394"/>
              <a:chOff x="2515210" y="2181765"/>
              <a:chExt cx="533248" cy="435394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20530" y="2181412"/>
                <a:ext cx="207902" cy="208332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9228" name="图片 3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2700000">
                <a:off x="2584553" y="2153254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9226" name="TextBox 5">
              <a:hlinkClick r:id="rId3" action="ppaction://hlinkfile"/>
            </p:cNvPr>
            <p:cNvSpPr txBox="1"/>
            <p:nvPr/>
          </p:nvSpPr>
          <p:spPr>
            <a:xfrm>
              <a:off x="3651337" y="4754491"/>
              <a:ext cx="2501167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  <a:hlinkClick r:id="rId4" action="ppaction://hlinkfile"/>
                </a:rPr>
                <a:t>朗读视频</a:t>
              </a:r>
              <a:endParaRPr lang="zh-CN" altLang="en-US" sz="2000" b="1" dirty="0">
                <a:solidFill>
                  <a:srgbClr val="235B23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12" name="Picture 2" descr="C:\Users\Administrator\Desktop\3333\初读感知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91840" y="240225"/>
            <a:ext cx="2044700" cy="59213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221" name="矩形 1"/>
          <p:cNvSpPr/>
          <p:nvPr/>
        </p:nvSpPr>
        <p:spPr>
          <a:xfrm>
            <a:off x="839088" y="971226"/>
            <a:ext cx="7793481" cy="31700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自读课文，要求：</a:t>
            </a:r>
          </a:p>
          <a:p>
            <a:pPr>
              <a:lnSpc>
                <a:spcPct val="125000"/>
              </a:lnSpc>
            </a:pP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读准字音，圈画生字，读通句子，难读的地方多读几遍。</a:t>
            </a:r>
          </a:p>
          <a:p>
            <a:pPr>
              <a:lnSpc>
                <a:spcPct val="125000"/>
              </a:lnSpc>
            </a:pP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给课文标明自然段序号。</a:t>
            </a:r>
          </a:p>
          <a:p>
            <a:pPr>
              <a:lnSpc>
                <a:spcPct val="125000"/>
              </a:lnSpc>
            </a:pP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3.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想一想，课文围绕落花生写了哪些内容？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5" name="组合 5"/>
          <p:cNvGrpSpPr/>
          <p:nvPr/>
        </p:nvGrpSpPr>
        <p:grpSpPr>
          <a:xfrm>
            <a:off x="3328988" y="114300"/>
            <a:ext cx="2286000" cy="831850"/>
            <a:chOff x="924035" y="907522"/>
            <a:chExt cx="2287080" cy="832905"/>
          </a:xfrm>
        </p:grpSpPr>
        <p:grpSp>
          <p:nvGrpSpPr>
            <p:cNvPr id="10269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027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027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3" name="圆角矩形 2"/>
            <p:cNvSpPr/>
            <p:nvPr/>
          </p:nvSpPr>
          <p:spPr>
            <a:xfrm>
              <a:off x="1485979" y="1067895"/>
              <a:ext cx="1315403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我会读</a:t>
              </a:r>
            </a:p>
          </p:txBody>
        </p:sp>
      </p:grpSp>
      <p:sp>
        <p:nvSpPr>
          <p:cNvPr id="21" name="TextBox 44"/>
          <p:cNvSpPr txBox="1"/>
          <p:nvPr/>
        </p:nvSpPr>
        <p:spPr>
          <a:xfrm>
            <a:off x="725157" y="3378265"/>
            <a:ext cx="8056563" cy="76993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r>
              <a:rPr lang="zh-CN" altLang="en-US" sz="4400" dirty="0">
                <a:latin typeface="楷体" panose="02010609060101010101" pitchFamily="49" charset="-122"/>
                <a:ea typeface="楷体" panose="02010609060101010101" pitchFamily="49" charset="-122"/>
              </a:rPr>
              <a:t>     宜    石        矮</a:t>
            </a:r>
          </a:p>
        </p:txBody>
      </p:sp>
      <p:sp>
        <p:nvSpPr>
          <p:cNvPr id="22" name="矩形 8"/>
          <p:cNvSpPr/>
          <p:nvPr/>
        </p:nvSpPr>
        <p:spPr>
          <a:xfrm>
            <a:off x="1527804" y="1832189"/>
            <a:ext cx="7354887" cy="769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半        咐      油</a:t>
            </a:r>
          </a:p>
        </p:txBody>
      </p:sp>
      <p:sp>
        <p:nvSpPr>
          <p:cNvPr id="23" name="矩形 22">
            <a:hlinkClick r:id="rId4" action="ppaction://hlinksldjump"/>
          </p:cNvPr>
          <p:cNvSpPr/>
          <p:nvPr/>
        </p:nvSpPr>
        <p:spPr>
          <a:xfrm>
            <a:off x="2062603" y="1821941"/>
            <a:ext cx="846576" cy="769441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亩</a:t>
            </a:r>
          </a:p>
        </p:txBody>
      </p:sp>
      <p:sp>
        <p:nvSpPr>
          <p:cNvPr id="24" name="矩形 23">
            <a:hlinkClick r:id="rId4" action="ppaction://hlinksldjump"/>
          </p:cNvPr>
          <p:cNvSpPr/>
          <p:nvPr/>
        </p:nvSpPr>
        <p:spPr>
          <a:xfrm>
            <a:off x="3666909" y="1832214"/>
            <a:ext cx="846576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吩   </a:t>
            </a:r>
          </a:p>
        </p:txBody>
      </p:sp>
      <p:sp>
        <p:nvSpPr>
          <p:cNvPr id="26" name="矩形 25">
            <a:hlinkClick r:id="rId4" action="ppaction://hlinksldjump"/>
          </p:cNvPr>
          <p:cNvSpPr/>
          <p:nvPr/>
        </p:nvSpPr>
        <p:spPr>
          <a:xfrm>
            <a:off x="1535830" y="3389574"/>
            <a:ext cx="849547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便</a:t>
            </a:r>
          </a:p>
        </p:txBody>
      </p:sp>
      <p:sp>
        <p:nvSpPr>
          <p:cNvPr id="27" name="矩形 26">
            <a:hlinkClick r:id="rId4" action="ppaction://hlinksldjump"/>
          </p:cNvPr>
          <p:cNvSpPr/>
          <p:nvPr/>
        </p:nvSpPr>
        <p:spPr>
          <a:xfrm>
            <a:off x="4383209" y="3378267"/>
            <a:ext cx="846576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榴</a:t>
            </a:r>
          </a:p>
        </p:txBody>
      </p:sp>
      <p:sp>
        <p:nvSpPr>
          <p:cNvPr id="28" name="矩形 27">
            <a:hlinkClick r:id="rId4" action="ppaction://hlinksldjump"/>
          </p:cNvPr>
          <p:cNvSpPr/>
          <p:nvPr/>
        </p:nvSpPr>
        <p:spPr>
          <a:xfrm>
            <a:off x="5944986" y="1842489"/>
            <a:ext cx="846576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榨</a:t>
            </a:r>
          </a:p>
        </p:txBody>
      </p:sp>
      <p:sp>
        <p:nvSpPr>
          <p:cNvPr id="29" name="矩形 28">
            <a:hlinkClick r:id="rId4" action="ppaction://hlinksldjump"/>
          </p:cNvPr>
          <p:cNvSpPr/>
          <p:nvPr/>
        </p:nvSpPr>
        <p:spPr>
          <a:xfrm>
            <a:off x="5950655" y="3388541"/>
            <a:ext cx="846576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矮</a:t>
            </a:r>
          </a:p>
        </p:txBody>
      </p:sp>
      <p:sp>
        <p:nvSpPr>
          <p:cNvPr id="30" name="文本框 4"/>
          <p:cNvSpPr txBox="1"/>
          <p:nvPr/>
        </p:nvSpPr>
        <p:spPr>
          <a:xfrm>
            <a:off x="2096323" y="1421182"/>
            <a:ext cx="6959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mǔ</a:t>
            </a:r>
            <a:endParaRPr lang="zh-CN" altLang="en-US" sz="2800" dirty="0"/>
          </a:p>
        </p:txBody>
      </p:sp>
      <p:sp>
        <p:nvSpPr>
          <p:cNvPr id="31" name="文本框 5"/>
          <p:cNvSpPr txBox="1"/>
          <p:nvPr/>
        </p:nvSpPr>
        <p:spPr>
          <a:xfrm>
            <a:off x="3709832" y="1421182"/>
            <a:ext cx="9283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fēn</a:t>
            </a:r>
            <a:endParaRPr lang="zh-CN" altLang="en-US" sz="2800" dirty="0"/>
          </a:p>
        </p:txBody>
      </p:sp>
      <p:sp>
        <p:nvSpPr>
          <p:cNvPr id="32" name="文本框 6"/>
          <p:cNvSpPr txBox="1"/>
          <p:nvPr/>
        </p:nvSpPr>
        <p:spPr>
          <a:xfrm>
            <a:off x="5945181" y="1410549"/>
            <a:ext cx="8458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zhà</a:t>
            </a:r>
            <a:endParaRPr lang="zh-CN" altLang="en-US" sz="2800" dirty="0"/>
          </a:p>
        </p:txBody>
      </p:sp>
      <p:sp>
        <p:nvSpPr>
          <p:cNvPr id="33" name="文本框 8"/>
          <p:cNvSpPr txBox="1"/>
          <p:nvPr/>
        </p:nvSpPr>
        <p:spPr>
          <a:xfrm>
            <a:off x="1510043" y="2878237"/>
            <a:ext cx="98742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pián</a:t>
            </a:r>
            <a:endParaRPr lang="zh-CN" altLang="en-US" sz="2800" dirty="0"/>
          </a:p>
        </p:txBody>
      </p:sp>
      <p:sp>
        <p:nvSpPr>
          <p:cNvPr id="34" name="文本框 10"/>
          <p:cNvSpPr txBox="1"/>
          <p:nvPr/>
        </p:nvSpPr>
        <p:spPr>
          <a:xfrm>
            <a:off x="4501990" y="2973284"/>
            <a:ext cx="72199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liú</a:t>
            </a:r>
            <a:endParaRPr lang="zh-CN" altLang="en-US" sz="2800" dirty="0"/>
          </a:p>
        </p:txBody>
      </p:sp>
      <p:sp>
        <p:nvSpPr>
          <p:cNvPr id="35" name="文本框 15"/>
          <p:cNvSpPr txBox="1"/>
          <p:nvPr/>
        </p:nvSpPr>
        <p:spPr>
          <a:xfrm>
            <a:off x="6122333" y="2967491"/>
            <a:ext cx="6959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ǎi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0" grpId="1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矩形 1"/>
          <p:cNvSpPr/>
          <p:nvPr/>
        </p:nvSpPr>
        <p:spPr>
          <a:xfrm>
            <a:off x="902361" y="1544191"/>
            <a:ext cx="7645400" cy="195752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</a:rPr>
              <a:t>读读下面的词语，给加红的字选择正确的读音。</a:t>
            </a:r>
            <a:endParaRPr lang="en-US" altLang="zh-CN" sz="28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altLang="zh-CN"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榨</a:t>
            </a:r>
            <a:r>
              <a:rPr 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油</a:t>
            </a:r>
            <a:r>
              <a:rPr alt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altLang="zh-CN"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zhà  </a:t>
            </a:r>
            <a:r>
              <a:rPr altLang="zh-CN" sz="2800" b="1" dirty="0" err="1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zà</a:t>
            </a:r>
            <a:r>
              <a:rPr altLang="zh-CN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en-US" altLang="zh-CN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altLang="zh-CN" sz="28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亭</a:t>
            </a:r>
            <a:r>
              <a:rPr 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子</a:t>
            </a:r>
            <a:r>
              <a:rPr alt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altLang="zh-CN"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tíng   tín</a:t>
            </a:r>
            <a:r>
              <a:rPr alt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） </a:t>
            </a:r>
          </a:p>
          <a:p>
            <a:pPr>
              <a:lnSpc>
                <a:spcPct val="150000"/>
              </a:lnSpc>
            </a:pPr>
            <a:r>
              <a:rPr altLang="zh-CN"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吩</a:t>
            </a:r>
            <a:r>
              <a:rPr 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咐</a:t>
            </a:r>
            <a:r>
              <a:rPr alt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altLang="zh-CN"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fēn  </a:t>
            </a:r>
            <a:r>
              <a:rPr altLang="zh-CN" sz="2800" b="1" dirty="0" err="1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fēng</a:t>
            </a:r>
            <a:r>
              <a:rPr altLang="zh-CN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en-US" altLang="zh-CN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lang="zh-CN" altLang="en-US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石</a:t>
            </a:r>
            <a:r>
              <a:rPr lang="zh-CN" altLang="en-US" sz="28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榴</a:t>
            </a:r>
            <a:r>
              <a:rPr altLang="zh-CN" sz="28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（</a:t>
            </a:r>
            <a:r>
              <a:rPr lang="en-US"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liú   niú</a:t>
            </a:r>
            <a:r>
              <a:rPr altLang="zh-CN" sz="28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） </a:t>
            </a:r>
            <a:r>
              <a:rPr lang="en-US" alt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lang="zh-CN" altLang="zh-CN" sz="28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11267" name="组合 5"/>
          <p:cNvGrpSpPr/>
          <p:nvPr/>
        </p:nvGrpSpPr>
        <p:grpSpPr>
          <a:xfrm>
            <a:off x="3328988" y="114300"/>
            <a:ext cx="2286000" cy="831850"/>
            <a:chOff x="924035" y="907522"/>
            <a:chExt cx="2287080" cy="832905"/>
          </a:xfrm>
        </p:grpSpPr>
        <p:grpSp>
          <p:nvGrpSpPr>
            <p:cNvPr id="11272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1276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1277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131131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易错音</a:t>
              </a:r>
            </a:p>
          </p:txBody>
        </p:sp>
      </p:grpSp>
      <p:sp>
        <p:nvSpPr>
          <p:cNvPr id="8" name="矩形 7"/>
          <p:cNvSpPr/>
          <p:nvPr/>
        </p:nvSpPr>
        <p:spPr>
          <a:xfrm>
            <a:off x="2292182" y="2563132"/>
            <a:ext cx="43942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C00000"/>
                </a:solidFill>
                <a:latin typeface="Calibri" panose="020F0502020204030204" pitchFamily="34" charset="0"/>
              </a:rPr>
              <a:t>√</a:t>
            </a:r>
          </a:p>
        </p:txBody>
      </p:sp>
      <p:sp>
        <p:nvSpPr>
          <p:cNvPr id="9" name="矩形 8"/>
          <p:cNvSpPr/>
          <p:nvPr/>
        </p:nvSpPr>
        <p:spPr>
          <a:xfrm>
            <a:off x="5399607" y="3167030"/>
            <a:ext cx="41465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C00000"/>
                </a:solidFill>
                <a:latin typeface="Calibri" panose="020F0502020204030204" pitchFamily="34" charset="0"/>
              </a:rPr>
              <a:t>√</a:t>
            </a:r>
          </a:p>
        </p:txBody>
      </p:sp>
      <p:sp>
        <p:nvSpPr>
          <p:cNvPr id="10" name="矩形 9"/>
          <p:cNvSpPr/>
          <p:nvPr/>
        </p:nvSpPr>
        <p:spPr>
          <a:xfrm>
            <a:off x="5651702" y="2519330"/>
            <a:ext cx="414338" cy="646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rgbClr val="C00000"/>
                </a:solidFill>
                <a:latin typeface="Calibri" panose="020F0502020204030204" pitchFamily="34" charset="0"/>
              </a:rPr>
              <a:t>√</a:t>
            </a:r>
          </a:p>
        </p:txBody>
      </p:sp>
      <p:sp>
        <p:nvSpPr>
          <p:cNvPr id="11271" name="矩形 10"/>
          <p:cNvSpPr/>
          <p:nvPr/>
        </p:nvSpPr>
        <p:spPr>
          <a:xfrm>
            <a:off x="2200639" y="3208292"/>
            <a:ext cx="458787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600" dirty="0">
                <a:solidFill>
                  <a:srgbClr val="C00000"/>
                </a:solidFill>
                <a:latin typeface="Calibri" panose="020F0502020204030204" pitchFamily="34" charset="0"/>
              </a:rPr>
              <a:t>√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/>
      <p:bldP spid="8" grpId="2"/>
      <p:bldP spid="9" grpId="1"/>
      <p:bldP spid="9" grpId="2"/>
      <p:bldP spid="10" grpId="1"/>
      <p:bldP spid="10" grpId="2"/>
      <p:bldP spid="11271" grpId="1"/>
      <p:bldP spid="11271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04411" y="3347325"/>
            <a:ext cx="8205787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zh-CN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运用</a:t>
            </a:r>
            <a:r>
              <a:rPr lang="zh-CN" altLang="zh-CN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：</a:t>
            </a:r>
            <a:r>
              <a:rPr lang="zh-CN" altLang="zh-CN" sz="2400" b="1" dirty="0">
                <a:latin typeface="+mj-ea"/>
                <a:ea typeface="+mj-ea"/>
              </a:rPr>
              <a:t>我按妈妈的吩咐去公园观察花草树木，来到公园，只见各种各样的菊花，千姿百态，芬芳迷人，争奇斗艳，有红的，白的，黄的……</a:t>
            </a:r>
          </a:p>
        </p:txBody>
      </p:sp>
      <p:grpSp>
        <p:nvGrpSpPr>
          <p:cNvPr id="12291" name="组合 5"/>
          <p:cNvGrpSpPr/>
          <p:nvPr/>
        </p:nvGrpSpPr>
        <p:grpSpPr>
          <a:xfrm>
            <a:off x="3328988" y="7970"/>
            <a:ext cx="2579687" cy="831850"/>
            <a:chOff x="924035" y="907522"/>
            <a:chExt cx="2581226" cy="832905"/>
          </a:xfrm>
        </p:grpSpPr>
        <p:grpSp>
          <p:nvGrpSpPr>
            <p:cNvPr id="12301" name="组合 4"/>
            <p:cNvGrpSpPr/>
            <p:nvPr/>
          </p:nvGrpSpPr>
          <p:grpSpPr>
            <a:xfrm>
              <a:off x="924035" y="907522"/>
              <a:ext cx="2581225" cy="832905"/>
              <a:chOff x="1314217" y="754602"/>
              <a:chExt cx="2581225" cy="832905"/>
            </a:xfrm>
          </p:grpSpPr>
          <p:pic>
            <p:nvPicPr>
              <p:cNvPr id="12305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2581224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2306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019282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同音易混字</a:t>
              </a:r>
            </a:p>
          </p:txBody>
        </p:sp>
      </p:grpSp>
      <p:sp>
        <p:nvSpPr>
          <p:cNvPr id="12294" name="TextBox 7"/>
          <p:cNvSpPr txBox="1"/>
          <p:nvPr/>
        </p:nvSpPr>
        <p:spPr>
          <a:xfrm>
            <a:off x="1290638" y="1272281"/>
            <a:ext cx="63023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吩</a:t>
            </a:r>
          </a:p>
        </p:txBody>
      </p:sp>
      <p:sp>
        <p:nvSpPr>
          <p:cNvPr id="12295" name="TextBox 11"/>
          <p:cNvSpPr txBox="1"/>
          <p:nvPr/>
        </p:nvSpPr>
        <p:spPr>
          <a:xfrm>
            <a:off x="486190" y="1849866"/>
            <a:ext cx="90646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fēn</a:t>
            </a:r>
            <a:r>
              <a:rPr lang="en-US" altLang="zh-CN" sz="3200" b="1" dirty="0">
                <a:latin typeface="方正姚体" pitchFamily="2" charset="-122"/>
                <a:ea typeface="方正姚体" pitchFamily="2" charset="-122"/>
              </a:rPr>
              <a:t> </a:t>
            </a:r>
            <a:endParaRPr lang="zh-CN" altLang="en-US" sz="3200" b="1" dirty="0"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2296" name="TextBox 12"/>
          <p:cNvSpPr txBox="1"/>
          <p:nvPr/>
        </p:nvSpPr>
        <p:spPr>
          <a:xfrm>
            <a:off x="1269689" y="2406255"/>
            <a:ext cx="6302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芬</a:t>
            </a:r>
          </a:p>
        </p:txBody>
      </p:sp>
      <p:sp>
        <p:nvSpPr>
          <p:cNvPr id="9" name="矩形 8"/>
          <p:cNvSpPr/>
          <p:nvPr/>
        </p:nvSpPr>
        <p:spPr>
          <a:xfrm>
            <a:off x="3810622" y="886020"/>
            <a:ext cx="3587842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字义：</a:t>
            </a:r>
            <a:r>
              <a:rPr lang="zh-CN" altLang="en-US" sz="2400" b="1" dirty="0">
                <a:latin typeface="+mj-ea"/>
                <a:ea typeface="+mj-ea"/>
              </a:rPr>
              <a:t>口头指派或</a:t>
            </a:r>
            <a:r>
              <a:rPr lang="zh-CN" altLang="en-US" sz="2400" b="1" dirty="0" smtClean="0">
                <a:latin typeface="+mj-ea"/>
                <a:ea typeface="+mj-ea"/>
              </a:rPr>
              <a:t>命令。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21255" y="1480218"/>
            <a:ext cx="2350323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（吩咐</a:t>
            </a:r>
            <a:r>
              <a:rPr lang="zh-CN" altLang="en-US" sz="2400" b="1" dirty="0" smtClean="0">
                <a:latin typeface="+mj-ea"/>
                <a:ea typeface="+mj-ea"/>
              </a:rPr>
              <a:t>）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784315" y="2147907"/>
            <a:ext cx="2969083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字义：</a:t>
            </a:r>
            <a:r>
              <a:rPr lang="zh-CN" altLang="en-US" sz="2400" b="1" dirty="0">
                <a:latin typeface="+mj-ea"/>
                <a:ea typeface="+mj-ea"/>
              </a:rPr>
              <a:t>花草的香气。</a:t>
            </a:r>
          </a:p>
        </p:txBody>
      </p:sp>
      <p:sp>
        <p:nvSpPr>
          <p:cNvPr id="18" name="矩形 17"/>
          <p:cNvSpPr/>
          <p:nvPr/>
        </p:nvSpPr>
        <p:spPr>
          <a:xfrm>
            <a:off x="3794948" y="2731472"/>
            <a:ext cx="5599610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（芬芳）（芬香）（芬芳馥郁 ）</a:t>
            </a:r>
          </a:p>
        </p:txBody>
      </p:sp>
      <p:pic>
        <p:nvPicPr>
          <p:cNvPr id="4" name="图片 2" descr="IMG_2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6322" y="2152741"/>
            <a:ext cx="1537970" cy="10261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588" y="848314"/>
            <a:ext cx="1461395" cy="10681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矩形 97"/>
          <p:cNvSpPr/>
          <p:nvPr/>
        </p:nvSpPr>
        <p:spPr>
          <a:xfrm>
            <a:off x="2630498" y="433557"/>
            <a:ext cx="3627755" cy="9220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识字剥花生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1980" y="3466465"/>
            <a:ext cx="1156970" cy="11087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05635" y="2823210"/>
            <a:ext cx="1156970" cy="11087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20790" y="3502660"/>
            <a:ext cx="1156970" cy="11087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07255" y="3275965"/>
            <a:ext cx="1156970" cy="11087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44545" y="2908935"/>
            <a:ext cx="1156970" cy="11087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40955" y="3489960"/>
            <a:ext cx="1156970" cy="110871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51" y="2729615"/>
            <a:ext cx="1011852" cy="96308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205" y="2156071"/>
            <a:ext cx="1011852" cy="96308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835" y="2558337"/>
            <a:ext cx="1011852" cy="96308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427" y="2799577"/>
            <a:ext cx="1017948" cy="96308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253" y="2791070"/>
            <a:ext cx="1017948" cy="9630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79303" y="2419847"/>
            <a:ext cx="505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FF33CC"/>
                </a:solidFill>
                <a:latin typeface="楷体" pitchFamily="49" charset="-122"/>
                <a:ea typeface="楷体" pitchFamily="49" charset="-122"/>
              </a:rPr>
              <a:t>亩</a:t>
            </a:r>
            <a:endParaRPr lang="zh-CN" altLang="en-US" sz="4000" b="1" dirty="0">
              <a:solidFill>
                <a:srgbClr val="FF33CC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665409" y="1059193"/>
            <a:ext cx="7429500" cy="3332163"/>
          </a:xfrm>
          <a:prstGeom prst="rect">
            <a:avLst/>
          </a:prstGeom>
          <a:solidFill>
            <a:srgbClr val="FFFFFF"/>
          </a:solidFill>
          <a:ln w="3175" cap="rnd">
            <a:noFill/>
            <a:prstDash val="sysDot"/>
            <a:miter lim="800000"/>
          </a:ln>
        </p:spPr>
        <p:txBody>
          <a:bodyPr lIns="91439" tIns="45719" rIns="91439" bIns="45719"/>
          <a:lstStyle/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读一读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下面的句子，看看你有什么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发现。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我们姐弟几个都很高兴，买种，翻地，播种，浇水，没过几个月，居然收获了。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花生的价钱便宜，谁都可以买来吃，都喜欢吃。</a:t>
            </a:r>
          </a:p>
        </p:txBody>
      </p:sp>
      <p:sp>
        <p:nvSpPr>
          <p:cNvPr id="14339" name="TextBox 2"/>
          <p:cNvSpPr txBox="1"/>
          <p:nvPr/>
        </p:nvSpPr>
        <p:spPr>
          <a:xfrm>
            <a:off x="2542702" y="2959946"/>
            <a:ext cx="5556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6" name="组合 26"/>
          <p:cNvGrpSpPr/>
          <p:nvPr/>
        </p:nvGrpSpPr>
        <p:grpSpPr>
          <a:xfrm>
            <a:off x="5926973" y="3518913"/>
            <a:ext cx="2654241" cy="1048661"/>
            <a:chOff x="6712495" y="-330511"/>
            <a:chExt cx="2654241" cy="104866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15" descr="C:\Users\Administrator\Desktop\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712495" y="-330511"/>
              <a:ext cx="2654241" cy="1048661"/>
            </a:xfrm>
            <a:prstGeom prst="rect">
              <a:avLst/>
            </a:prstGeom>
            <a:noFill/>
          </p:spPr>
        </p:pic>
        <p:sp>
          <p:nvSpPr>
            <p:cNvPr id="29" name="矩形 28"/>
            <p:cNvSpPr/>
            <p:nvPr/>
          </p:nvSpPr>
          <p:spPr>
            <a:xfrm>
              <a:off x="7022614" y="-221680"/>
              <a:ext cx="1589063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加点的字是多音字！</a:t>
              </a:r>
            </a:p>
          </p:txBody>
        </p:sp>
      </p:grpSp>
      <p:grpSp>
        <p:nvGrpSpPr>
          <p:cNvPr id="14342" name="组合 5"/>
          <p:cNvGrpSpPr/>
          <p:nvPr/>
        </p:nvGrpSpPr>
        <p:grpSpPr>
          <a:xfrm>
            <a:off x="3391036" y="93993"/>
            <a:ext cx="2286000" cy="831850"/>
            <a:chOff x="924035" y="907522"/>
            <a:chExt cx="2287080" cy="832905"/>
          </a:xfrm>
        </p:grpSpPr>
        <p:grpSp>
          <p:nvGrpSpPr>
            <p:cNvPr id="1434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434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49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7" name="圆角矩形 26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多音字</a:t>
              </a:r>
            </a:p>
          </p:txBody>
        </p:sp>
      </p:grpSp>
      <p:sp>
        <p:nvSpPr>
          <p:cNvPr id="14343" name="TextBox 2"/>
          <p:cNvSpPr txBox="1"/>
          <p:nvPr/>
        </p:nvSpPr>
        <p:spPr>
          <a:xfrm>
            <a:off x="6746784" y="1824899"/>
            <a:ext cx="5556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extBox 2"/>
          <p:cNvSpPr txBox="1"/>
          <p:nvPr/>
        </p:nvSpPr>
        <p:spPr>
          <a:xfrm>
            <a:off x="4835895" y="1821491"/>
            <a:ext cx="5556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3"/>
          <p:cNvSpPr txBox="1"/>
          <p:nvPr/>
        </p:nvSpPr>
        <p:spPr>
          <a:xfrm>
            <a:off x="253074" y="996387"/>
            <a:ext cx="838200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4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种</a:t>
            </a:r>
          </a:p>
        </p:txBody>
      </p:sp>
      <p:sp>
        <p:nvSpPr>
          <p:cNvPr id="15363" name="Text Box 15"/>
          <p:cNvSpPr txBox="1"/>
          <p:nvPr/>
        </p:nvSpPr>
        <p:spPr>
          <a:xfrm>
            <a:off x="975717" y="736186"/>
            <a:ext cx="143668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zhǒng</a:t>
            </a:r>
          </a:p>
        </p:txBody>
      </p:sp>
      <p:sp>
        <p:nvSpPr>
          <p:cNvPr id="15364" name="Text Box 15"/>
          <p:cNvSpPr txBox="1"/>
          <p:nvPr/>
        </p:nvSpPr>
        <p:spPr>
          <a:xfrm>
            <a:off x="904279" y="1569623"/>
            <a:ext cx="154146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zhòng</a:t>
            </a:r>
          </a:p>
        </p:txBody>
      </p:sp>
      <p:sp>
        <p:nvSpPr>
          <p:cNvPr id="5" name="左大括号 4"/>
          <p:cNvSpPr/>
          <p:nvPr/>
        </p:nvSpPr>
        <p:spPr>
          <a:xfrm>
            <a:off x="946811" y="904312"/>
            <a:ext cx="144463" cy="1155700"/>
          </a:xfrm>
          <a:prstGeom prst="leftBrac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" b="1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1992974" y="734449"/>
            <a:ext cx="2185987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zh-CN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种子</a:t>
            </a:r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7" name="文本框 18"/>
          <p:cNvSpPr txBox="1"/>
          <p:nvPr/>
        </p:nvSpPr>
        <p:spPr>
          <a:xfrm>
            <a:off x="1997735" y="1513912"/>
            <a:ext cx="2247741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zh-CN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种菜</a:t>
            </a:r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15368" name="TextBox 3"/>
          <p:cNvSpPr txBox="1"/>
          <p:nvPr/>
        </p:nvSpPr>
        <p:spPr>
          <a:xfrm>
            <a:off x="4295924" y="1007020"/>
            <a:ext cx="825500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4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便</a:t>
            </a:r>
          </a:p>
        </p:txBody>
      </p:sp>
      <p:sp>
        <p:nvSpPr>
          <p:cNvPr id="15369" name="Text Box 15"/>
          <p:cNvSpPr txBox="1"/>
          <p:nvPr/>
        </p:nvSpPr>
        <p:spPr>
          <a:xfrm>
            <a:off x="4717091" y="608706"/>
            <a:ext cx="177641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pián</a:t>
            </a:r>
          </a:p>
        </p:txBody>
      </p:sp>
      <p:sp>
        <p:nvSpPr>
          <p:cNvPr id="15370" name="Text Box 15"/>
          <p:cNvSpPr txBox="1"/>
          <p:nvPr/>
        </p:nvSpPr>
        <p:spPr>
          <a:xfrm>
            <a:off x="5033995" y="1556761"/>
            <a:ext cx="111506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biàn</a:t>
            </a:r>
          </a:p>
        </p:txBody>
      </p:sp>
      <p:sp>
        <p:nvSpPr>
          <p:cNvPr id="11" name="左大括号 10"/>
          <p:cNvSpPr/>
          <p:nvPr/>
        </p:nvSpPr>
        <p:spPr>
          <a:xfrm>
            <a:off x="5032524" y="876845"/>
            <a:ext cx="88900" cy="1231900"/>
          </a:xfrm>
          <a:prstGeom prst="leftBrac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文本框 18"/>
          <p:cNvSpPr txBox="1"/>
          <p:nvPr/>
        </p:nvSpPr>
        <p:spPr>
          <a:xfrm>
            <a:off x="5937399" y="1498963"/>
            <a:ext cx="288607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zh-CN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方便</a:t>
            </a:r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14" name="文本框 28"/>
          <p:cNvSpPr txBox="1"/>
          <p:nvPr/>
        </p:nvSpPr>
        <p:spPr>
          <a:xfrm>
            <a:off x="5937399" y="664567"/>
            <a:ext cx="2328863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zh-CN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便宜</a:t>
            </a:r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543048" y="2457113"/>
            <a:ext cx="7808913" cy="1851497"/>
            <a:chOff x="543048" y="2457113"/>
            <a:chExt cx="7808913" cy="1851497"/>
          </a:xfrm>
        </p:grpSpPr>
        <p:sp>
          <p:nvSpPr>
            <p:cNvPr id="15" name="矩形 17"/>
            <p:cNvSpPr/>
            <p:nvPr/>
          </p:nvSpPr>
          <p:spPr>
            <a:xfrm>
              <a:off x="543048" y="2457113"/>
              <a:ext cx="7808913" cy="175432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000000"/>
                  </a:solidFill>
                  <a:latin typeface="黑体" pitchFamily="49" charset="-122"/>
                  <a:ea typeface="黑体" pitchFamily="49" charset="-122"/>
                  <a:cs typeface="Times New Roman" pitchFamily="18" charset="0"/>
                </a:rPr>
                <a:t>读一读：</a:t>
              </a:r>
              <a:endParaRPr lang="en-US" altLang="zh-CN" sz="2400" b="1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altLang="zh-CN" sz="24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1.</a:t>
              </a:r>
              <a:r>
                <a:rPr lang="zh-CN" altLang="en-US" sz="24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奶奶在院子里种(</a:t>
              </a:r>
              <a:r>
                <a:rPr lang="zh-CN" altLang="en-US" sz="2400" b="1" dirty="0">
                  <a:solidFill>
                    <a:srgbClr val="000000"/>
                  </a:solidFill>
                  <a:latin typeface="方正姚体" pitchFamily="2" charset="-122"/>
                  <a:ea typeface="方正姚体" pitchFamily="2" charset="-122"/>
                  <a:cs typeface="Times New Roman" pitchFamily="18" charset="0"/>
                </a:rPr>
                <a:t>zhòng</a:t>
              </a:r>
              <a:r>
                <a:rPr lang="zh-CN" altLang="en-US" sz="24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)植了各种(</a:t>
              </a:r>
              <a:r>
                <a:rPr lang="zh-CN" altLang="en-US" sz="2400" b="1" dirty="0">
                  <a:solidFill>
                    <a:srgbClr val="000000"/>
                  </a:solidFill>
                  <a:latin typeface="方正姚体" pitchFamily="2" charset="-122"/>
                  <a:ea typeface="方正姚体" pitchFamily="2" charset="-122"/>
                  <a:cs typeface="Times New Roman" pitchFamily="18" charset="0"/>
                </a:rPr>
                <a:t>zhǒng</a:t>
              </a:r>
              <a:r>
                <a:rPr lang="zh-CN" altLang="en-US" sz="24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)各样的鲜花。</a:t>
              </a:r>
              <a:endPara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altLang="zh-CN" sz="24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2.</a:t>
              </a:r>
              <a:r>
                <a:rPr lang="zh-CN" altLang="en-US" sz="2400" b="1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局长</a:t>
              </a:r>
              <a:r>
                <a:rPr lang="zh-CN" altLang="en-US" sz="2400" b="1" smtClean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大腹便便（</a:t>
              </a:r>
              <a:r>
                <a:rPr lang="zh-CN" altLang="en-US" sz="2400" b="1" smtClean="0">
                  <a:solidFill>
                    <a:srgbClr val="000000"/>
                  </a:solidFill>
                  <a:latin typeface="方正姚体" pitchFamily="2" charset="-122"/>
                  <a:ea typeface="方正姚体" pitchFamily="2" charset="-122"/>
                  <a:cs typeface="Times New Roman" pitchFamily="18" charset="0"/>
                </a:rPr>
                <a:t>pián</a:t>
              </a:r>
              <a:r>
                <a:rPr lang="zh-CN" altLang="en-US" sz="2400" b="1" smtClean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），行动</a:t>
              </a:r>
              <a:r>
                <a:rPr lang="zh-CN" altLang="en-US" sz="24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不便（</a:t>
              </a:r>
              <a:r>
                <a:rPr lang="zh-CN" altLang="en-US" sz="2400" b="1" dirty="0">
                  <a:solidFill>
                    <a:srgbClr val="000000"/>
                  </a:solidFill>
                  <a:latin typeface="方正姚体" pitchFamily="2" charset="-122"/>
                  <a:ea typeface="方正姚体" pitchFamily="2" charset="-122"/>
                  <a:cs typeface="Times New Roman" pitchFamily="18" charset="0"/>
                </a:rPr>
                <a:t>biàn</a:t>
              </a:r>
              <a:r>
                <a:rPr lang="zh-CN" altLang="en-US" sz="24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）</a:t>
              </a:r>
              <a:r>
                <a:rPr lang="zh-CN" altLang="en-US" sz="2400" b="1" dirty="0" smtClean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。</a:t>
              </a:r>
              <a:endPara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endParaRPr>
            </a:p>
          </p:txBody>
        </p:sp>
        <p:grpSp>
          <p:nvGrpSpPr>
            <p:cNvPr id="15375" name="组合 20"/>
            <p:cNvGrpSpPr/>
            <p:nvPr/>
          </p:nvGrpSpPr>
          <p:grpSpPr>
            <a:xfrm>
              <a:off x="2132144" y="3208332"/>
              <a:ext cx="3714573" cy="1100278"/>
              <a:chOff x="2462070" y="3805921"/>
              <a:chExt cx="2820896" cy="1099641"/>
            </a:xfrm>
          </p:grpSpPr>
          <p:sp>
            <p:nvSpPr>
              <p:cNvPr id="15379" name="TextBox 16"/>
              <p:cNvSpPr txBox="1"/>
              <p:nvPr/>
            </p:nvSpPr>
            <p:spPr>
              <a:xfrm>
                <a:off x="2462070" y="4381687"/>
                <a:ext cx="557212" cy="5238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.</a:t>
                </a:r>
                <a:endParaRPr lang="zh-CN" altLang="en-US" sz="2800" b="1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380" name="TextBox 17"/>
              <p:cNvSpPr txBox="1"/>
              <p:nvPr/>
            </p:nvSpPr>
            <p:spPr>
              <a:xfrm>
                <a:off x="4577843" y="3807641"/>
                <a:ext cx="555625" cy="5238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.</a:t>
                </a:r>
                <a:endParaRPr lang="zh-CN" altLang="en-US" sz="2800" b="1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381" name="TextBox 17"/>
              <p:cNvSpPr txBox="1"/>
              <p:nvPr/>
            </p:nvSpPr>
            <p:spPr>
              <a:xfrm>
                <a:off x="2925702" y="3805921"/>
                <a:ext cx="555625" cy="5238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.</a:t>
                </a:r>
                <a:endParaRPr lang="zh-CN" altLang="en-US" sz="2800" b="1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382" name="TextBox 16"/>
              <p:cNvSpPr txBox="1"/>
              <p:nvPr/>
            </p:nvSpPr>
            <p:spPr>
              <a:xfrm>
                <a:off x="4725754" y="4367818"/>
                <a:ext cx="557212" cy="5238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.</a:t>
                </a:r>
                <a:endParaRPr lang="zh-CN" altLang="en-US" sz="2800" b="1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21" name="组合 23"/>
          <p:cNvGrpSpPr/>
          <p:nvPr/>
        </p:nvGrpSpPr>
        <p:grpSpPr>
          <a:xfrm>
            <a:off x="6888049" y="1986564"/>
            <a:ext cx="2120900" cy="1147762"/>
            <a:chOff x="6788695" y="1080879"/>
            <a:chExt cx="1793385" cy="1147811"/>
          </a:xfrm>
        </p:grpSpPr>
        <p:pic>
          <p:nvPicPr>
            <p:cNvPr id="22" name="Picture 14" descr="C:\Users\Administrator\Desktop\21579cb2206b35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788695" y="1080879"/>
              <a:ext cx="1793385" cy="1147811"/>
            </a:xfrm>
            <a:prstGeom prst="rect">
              <a:avLst/>
            </a:prstGeom>
            <a:noFill/>
          </p:spPr>
        </p:pic>
        <p:sp>
          <p:nvSpPr>
            <p:cNvPr id="15378" name="矩形 72"/>
            <p:cNvSpPr/>
            <p:nvPr/>
          </p:nvSpPr>
          <p:spPr>
            <a:xfrm>
              <a:off x="6992149" y="1350595"/>
              <a:ext cx="1488266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>
                  <a:latin typeface="Calibri" panose="020F0502020204030204" pitchFamily="34" charset="0"/>
                </a:rPr>
                <a:t>注意加点字的读音！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6"/>
          <p:cNvSpPr txBox="1"/>
          <p:nvPr/>
        </p:nvSpPr>
        <p:spPr>
          <a:xfrm>
            <a:off x="750570" y="655158"/>
            <a:ext cx="2875132" cy="56070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defTabSz="914400">
              <a:spcBef>
                <a:spcPts val="1800"/>
              </a:spcBef>
              <a:buFont typeface="Wingdings" panose="05000000000000000000" pitchFamily="2" charset="2"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  <a:sym typeface="+mn-ea"/>
              </a:rPr>
              <a:t>分角色朗读课文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。</a:t>
            </a:r>
            <a:endParaRPr lang="en-US" altLang="zh-CN" sz="24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04974" y="74306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指导朗读</a:t>
            </a:r>
          </a:p>
        </p:txBody>
      </p:sp>
      <p:grpSp>
        <p:nvGrpSpPr>
          <p:cNvPr id="16388" name="组合 4"/>
          <p:cNvGrpSpPr/>
          <p:nvPr/>
        </p:nvGrpSpPr>
        <p:grpSpPr>
          <a:xfrm>
            <a:off x="6687820" y="137912"/>
            <a:ext cx="2162175" cy="644525"/>
            <a:chOff x="2079507" y="2883379"/>
            <a:chExt cx="2161169" cy="643411"/>
          </a:xfrm>
        </p:grpSpPr>
        <p:pic>
          <p:nvPicPr>
            <p:cNvPr id="16390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79507" y="2883379"/>
              <a:ext cx="216116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391" name="矩形 7"/>
            <p:cNvSpPr/>
            <p:nvPr/>
          </p:nvSpPr>
          <p:spPr>
            <a:xfrm>
              <a:off x="2079507" y="3075969"/>
              <a:ext cx="2160163" cy="36869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这是课后第</a:t>
              </a:r>
              <a:r>
                <a:rPr lang="en-US" altLang="zh-CN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1</a:t>
              </a:r>
              <a:r>
                <a:rPr lang="zh-CN" altLang="en-US" b="1" dirty="0" smtClean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题哟！</a:t>
              </a:r>
              <a:endParaRPr lang="zh-CN" altLang="en-US" b="1" dirty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endParaRPr>
            </a:p>
          </p:txBody>
        </p:sp>
      </p:grpSp>
      <p:sp>
        <p:nvSpPr>
          <p:cNvPr id="14" name="对角圆角矩形 13"/>
          <p:cNvSpPr/>
          <p:nvPr/>
        </p:nvSpPr>
        <p:spPr>
          <a:xfrm>
            <a:off x="814368" y="1269022"/>
            <a:ext cx="7583488" cy="3207687"/>
          </a:xfrm>
          <a:prstGeom prst="round2Diag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分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角色朗读的方法</a:t>
            </a:r>
          </a:p>
          <a:p>
            <a:pPr marR="0" lvl="0" indent="627063" algn="l" defTabSz="457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首先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，</a:t>
            </a:r>
            <a:r>
              <a:rPr kumimoji="0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明确角色对象</a:t>
            </a:r>
            <a:r>
              <a:rPr lang="zh-CN" altLang="en-US" sz="2400" b="1" noProof="0" dirty="0" smtClean="0">
                <a:latin typeface="+mj-ea"/>
                <a:ea typeface="+mj-ea"/>
              </a:rPr>
              <a:t>，</a:t>
            </a:r>
            <a:r>
              <a:rPr kumimoji="0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有几个角色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？</a:t>
            </a:r>
            <a:r>
              <a:rPr kumimoji="0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分别是谁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？</a:t>
            </a:r>
          </a:p>
          <a:p>
            <a:pPr marR="0" lvl="0" indent="627063" algn="l" defTabSz="457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其次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，分清楚角色的语言，即每一句话分别是谁说的。接着，确定每个人的朗读角色，想一想每个角色的身份</a:t>
            </a:r>
            <a:r>
              <a:rPr kumimoji="0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，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以及角色</a:t>
            </a:r>
            <a:r>
              <a:rPr kumimoji="0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当时的神情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、心理、语气等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。</a:t>
            </a:r>
          </a:p>
          <a:p>
            <a:pPr marR="0" lvl="0" indent="627063" algn="l" defTabSz="457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最后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，一人一角用生动的语言朗读出来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/>
          <p:nvPr/>
        </p:nvSpPr>
        <p:spPr>
          <a:xfrm>
            <a:off x="674370" y="891773"/>
            <a:ext cx="7795260" cy="286232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指名分角色朗读课文，听评朗读效果。</a:t>
            </a:r>
            <a:endParaRPr lang="en-US" altLang="zh-CN" sz="2400" b="1" dirty="0"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朗读基调是否适中，亲切朴实。</a:t>
            </a:r>
            <a:endParaRPr lang="en-US" altLang="zh-CN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能否根据不同人物的身份、性格特点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，读出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不同的语气语调来：父亲的语重心长，母亲的和蔼可亲，孩子们的活泼可爱。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6"/>
          <p:cNvSpPr txBox="1"/>
          <p:nvPr/>
        </p:nvSpPr>
        <p:spPr>
          <a:xfrm>
            <a:off x="543437" y="1192764"/>
            <a:ext cx="8377274" cy="325473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R="0" defTabSz="914400">
              <a:lnSpc>
                <a:spcPct val="150000"/>
              </a:lnSpc>
              <a:spcBef>
                <a:spcPts val="1800"/>
              </a:spcBef>
              <a:buClrTx/>
              <a:buSzTx/>
              <a:buFont typeface="Wingdings" panose="05000000000000000000" pitchFamily="2" charset="2"/>
              <a:defRPr/>
            </a:pPr>
            <a:r>
              <a:rPr lang="zh-CN" altLang="en-US" sz="3200" b="1" dirty="0">
                <a:latin typeface="黑体" pitchFamily="49" charset="-122"/>
                <a:ea typeface="黑体" pitchFamily="49" charset="-122"/>
                <a:sym typeface="+mn-ea"/>
              </a:rPr>
              <a:t>说说课文围绕落花生写了哪些内容。</a:t>
            </a:r>
            <a:r>
              <a:rPr kumimoji="0" lang="en-US" altLang="zh-CN" sz="3200" kern="1200" cap="none" spc="0" normalizeH="0" baseline="0" noProof="0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 </a:t>
            </a:r>
          </a:p>
          <a:p>
            <a:pPr marR="0" indent="808038" defTabSz="914400">
              <a:lnSpc>
                <a:spcPct val="150000"/>
              </a:lnSpc>
              <a:spcBef>
                <a:spcPts val="1800"/>
              </a:spcBef>
              <a:buClrTx/>
              <a:buSzTx/>
              <a:buFont typeface="Wingdings" panose="05000000000000000000" pitchFamily="2" charset="2"/>
              <a:defRPr/>
            </a:pPr>
            <a:r>
              <a:rPr kumimoji="0" lang="zh-CN" altLang="en-US" sz="3200" b="1" kern="1200" cap="none" spc="0" normalizeH="0" baseline="0" noProof="0" dirty="0" smtClean="0">
                <a:latin typeface="Times New Roman" pitchFamily="18" charset="0"/>
                <a:ea typeface="+mj-ea"/>
                <a:cs typeface="Times New Roman" pitchFamily="18" charset="0"/>
              </a:rPr>
              <a:t>课文</a:t>
            </a:r>
            <a:r>
              <a:rPr kumimoji="0" lang="zh-CN" altLang="en-US" sz="3200" b="1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围绕</a:t>
            </a:r>
            <a:r>
              <a:rPr kumimoji="0" lang="en-US" altLang="zh-CN" sz="3200" b="1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“</a:t>
            </a:r>
            <a:r>
              <a:rPr kumimoji="0" lang="zh-CN" altLang="en-US" sz="3200" b="1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落花生</a:t>
            </a:r>
            <a:r>
              <a:rPr kumimoji="0" lang="en-US" altLang="zh-CN" sz="3200" b="1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”</a:t>
            </a:r>
            <a:r>
              <a:rPr kumimoji="0" lang="zh-CN" altLang="en-US" sz="3200" b="1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写了</a:t>
            </a:r>
            <a:r>
              <a:rPr kumimoji="0" lang="zh-CN" altLang="en-US" sz="3200" b="1" u="sng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  <a:r>
              <a:rPr kumimoji="0" lang="zh-CN" altLang="en-US" sz="3200" b="1" u="sng" kern="1200" cap="none" spc="0" normalizeH="0" baseline="0" noProof="0" dirty="0" smtClean="0">
                <a:latin typeface="Times New Roman" pitchFamily="18" charset="0"/>
                <a:ea typeface="+mj-ea"/>
                <a:cs typeface="Times New Roman" pitchFamily="18" charset="0"/>
              </a:rPr>
              <a:t>         </a:t>
            </a:r>
            <a:r>
              <a:rPr kumimoji="0" lang="zh-CN" altLang="en-US" sz="3200" b="1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kumimoji="0" lang="zh-CN" altLang="en-US" sz="3200" b="1" u="sng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  <a:r>
              <a:rPr kumimoji="0" lang="zh-CN" altLang="en-US" sz="3200" b="1" u="sng" kern="1200" cap="none" spc="0" normalizeH="0" baseline="0" noProof="0" dirty="0" smtClean="0">
                <a:latin typeface="Times New Roman" pitchFamily="18" charset="0"/>
                <a:ea typeface="+mj-ea"/>
                <a:cs typeface="Times New Roman" pitchFamily="18" charset="0"/>
              </a:rPr>
              <a:t>            </a:t>
            </a:r>
            <a:r>
              <a:rPr kumimoji="0" lang="zh-CN" altLang="en-US" sz="3200" b="1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、尝花生、</a:t>
            </a:r>
            <a:r>
              <a:rPr kumimoji="0" lang="zh-CN" altLang="en-US" sz="3200" b="1" u="sng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kumimoji="0" lang="zh-CN" altLang="en-US" sz="3200" b="1" u="sng" kern="1200" cap="none" spc="0" normalizeH="0" baseline="0" noProof="0" dirty="0" smtClean="0">
                <a:latin typeface="Times New Roman" pitchFamily="18" charset="0"/>
                <a:ea typeface="+mj-ea"/>
                <a:cs typeface="Times New Roman" pitchFamily="18" charset="0"/>
              </a:rPr>
              <a:t>             </a:t>
            </a:r>
            <a:r>
              <a:rPr kumimoji="0" lang="zh-CN" altLang="en-US" sz="3200" b="1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的过程。着重写了一家人过花生收获节时</a:t>
            </a:r>
            <a:r>
              <a:rPr kumimoji="0" lang="en-US" altLang="zh-CN" sz="3200" b="1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“</a:t>
            </a:r>
            <a:r>
              <a:rPr kumimoji="0" lang="en-US" altLang="zh-CN" sz="3200" b="1" u="sng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kumimoji="0" lang="en-US" altLang="zh-CN" sz="3200" b="1" u="sng" kern="1200" cap="none" spc="0" normalizeH="0" baseline="0" noProof="0" dirty="0" smtClean="0">
                <a:latin typeface="Times New Roman" pitchFamily="18" charset="0"/>
                <a:ea typeface="+mj-ea"/>
                <a:cs typeface="Times New Roman" pitchFamily="18" charset="0"/>
              </a:rPr>
              <a:t>               </a:t>
            </a:r>
            <a:r>
              <a:rPr kumimoji="0" lang="en-US" altLang="zh-CN" sz="3200" b="1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”</a:t>
            </a:r>
            <a:r>
              <a:rPr kumimoji="0" lang="zh-CN" altLang="en-US" sz="3200" b="1" kern="1200" cap="none" spc="0" normalizeH="0" baseline="0" noProof="0" dirty="0">
                <a:latin typeface="Times New Roman" pitchFamily="18" charset="0"/>
                <a:ea typeface="+mj-ea"/>
                <a:cs typeface="Times New Roman" pitchFamily="18" charset="0"/>
              </a:rPr>
              <a:t>的情景。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380543" y="2220601"/>
            <a:ext cx="14344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</a:rPr>
              <a:t>种</a:t>
            </a:r>
            <a:r>
              <a:rPr lang="zh-CN" altLang="en-US" sz="3200" b="1" dirty="0" smtClean="0">
                <a:solidFill>
                  <a:srgbClr val="C00000"/>
                </a:solidFill>
                <a:latin typeface="+mj-ea"/>
                <a:ea typeface="+mj-ea"/>
              </a:rPr>
              <a:t>花生</a:t>
            </a:r>
            <a:endParaRPr lang="zh-CN" altLang="en-US" sz="32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164700" y="2213239"/>
            <a:ext cx="14338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</a:rPr>
              <a:t>收花生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311457" y="2989592"/>
            <a:ext cx="15335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</a:rPr>
              <a:t>议花生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926330" y="3728562"/>
            <a:ext cx="16478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sym typeface="+mn-ea"/>
              </a:rPr>
              <a:t>议花生</a:t>
            </a:r>
            <a:endParaRPr lang="zh-CN" altLang="en-US" sz="32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63425" y="198817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整体感知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4" grpId="2"/>
      <p:bldP spid="5" grpId="1"/>
      <p:bldP spid="5" grpId="2"/>
      <p:bldP spid="6" grpId="1"/>
      <p:bldP spid="6" grpId="2"/>
      <p:bldP spid="7" grpId="1"/>
      <p:bldP spid="7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301919"/>
              </p:ext>
            </p:extLst>
          </p:nvPr>
        </p:nvGraphicFramePr>
        <p:xfrm>
          <a:off x="1632067" y="1544852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239855"/>
              </p:ext>
            </p:extLst>
          </p:nvPr>
        </p:nvGraphicFramePr>
        <p:xfrm>
          <a:off x="3303704" y="1544852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4818211"/>
              </p:ext>
            </p:extLst>
          </p:nvPr>
        </p:nvGraphicFramePr>
        <p:xfrm>
          <a:off x="4965817" y="1544852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5244906"/>
              </p:ext>
            </p:extLst>
          </p:nvPr>
        </p:nvGraphicFramePr>
        <p:xfrm>
          <a:off x="6635867" y="1544852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53520"/>
              </p:ext>
            </p:extLst>
          </p:nvPr>
        </p:nvGraphicFramePr>
        <p:xfrm>
          <a:off x="1235192" y="2829139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465845"/>
              </p:ext>
            </p:extLst>
          </p:nvPr>
        </p:nvGraphicFramePr>
        <p:xfrm>
          <a:off x="2676642" y="2829139"/>
          <a:ext cx="898525" cy="900113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536265"/>
              </p:ext>
            </p:extLst>
          </p:nvPr>
        </p:nvGraphicFramePr>
        <p:xfrm>
          <a:off x="5565892" y="2829139"/>
          <a:ext cx="898525" cy="900113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11480"/>
              </p:ext>
            </p:extLst>
          </p:nvPr>
        </p:nvGraphicFramePr>
        <p:xfrm>
          <a:off x="6961304" y="2829139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6" name="矩形 25">
            <a:hlinkClick r:id="rId2" action="ppaction://hlinksldjump"/>
          </p:cNvPr>
          <p:cNvSpPr/>
          <p:nvPr/>
        </p:nvSpPr>
        <p:spPr>
          <a:xfrm>
            <a:off x="1640515" y="1533096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亩</a:t>
            </a:r>
            <a:endParaRPr kumimoji="0" lang="zh-CN" altLang="en-US" sz="2000" b="0" i="0" u="none" strike="noStrike" kern="1200" cap="none" spc="0" normalizeH="0" baseline="0" noProof="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矩形 26">
            <a:hlinkClick r:id="rId3" action="ppaction://hlinksldjump"/>
          </p:cNvPr>
          <p:cNvSpPr/>
          <p:nvPr/>
        </p:nvSpPr>
        <p:spPr>
          <a:xfrm>
            <a:off x="3313063" y="1533096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播</a:t>
            </a:r>
          </a:p>
        </p:txBody>
      </p:sp>
      <p:sp>
        <p:nvSpPr>
          <p:cNvPr id="28" name="矩形 27">
            <a:hlinkClick r:id="rId4" action="ppaction://hlinksldjump"/>
          </p:cNvPr>
          <p:cNvSpPr/>
          <p:nvPr/>
        </p:nvSpPr>
        <p:spPr>
          <a:xfrm>
            <a:off x="4965587" y="1533096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浇</a:t>
            </a:r>
          </a:p>
        </p:txBody>
      </p:sp>
      <p:sp>
        <p:nvSpPr>
          <p:cNvPr id="29" name="矩形 28">
            <a:hlinkClick r:id="rId5" action="ppaction://hlinksldjump"/>
          </p:cNvPr>
          <p:cNvSpPr/>
          <p:nvPr/>
        </p:nvSpPr>
        <p:spPr>
          <a:xfrm>
            <a:off x="6636124" y="1533096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吩</a:t>
            </a:r>
          </a:p>
        </p:txBody>
      </p:sp>
      <p:sp>
        <p:nvSpPr>
          <p:cNvPr id="31" name="矩形 30">
            <a:hlinkClick r:id="rId6" action="ppaction://hlinksldjump"/>
          </p:cNvPr>
          <p:cNvSpPr/>
          <p:nvPr/>
        </p:nvSpPr>
        <p:spPr>
          <a:xfrm>
            <a:off x="1244060" y="2817977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咐</a:t>
            </a:r>
          </a:p>
        </p:txBody>
      </p:sp>
      <p:sp>
        <p:nvSpPr>
          <p:cNvPr id="32" name="矩形 31">
            <a:hlinkClick r:id="rId7" action="ppaction://hlinksldjump"/>
          </p:cNvPr>
          <p:cNvSpPr/>
          <p:nvPr/>
        </p:nvSpPr>
        <p:spPr>
          <a:xfrm>
            <a:off x="2685273" y="2817977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亭</a:t>
            </a:r>
          </a:p>
        </p:txBody>
      </p:sp>
      <p:sp>
        <p:nvSpPr>
          <p:cNvPr id="33" name="矩形 32">
            <a:hlinkClick r:id="rId8" action="ppaction://hlinksldjump"/>
          </p:cNvPr>
          <p:cNvSpPr/>
          <p:nvPr/>
        </p:nvSpPr>
        <p:spPr>
          <a:xfrm>
            <a:off x="5574152" y="2817977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慕</a:t>
            </a:r>
          </a:p>
        </p:txBody>
      </p:sp>
      <p:sp>
        <p:nvSpPr>
          <p:cNvPr id="34" name="矩形 33">
            <a:hlinkClick r:id="rId9" action="ppaction://hlinksldjump"/>
          </p:cNvPr>
          <p:cNvSpPr/>
          <p:nvPr/>
        </p:nvSpPr>
        <p:spPr>
          <a:xfrm>
            <a:off x="6961556" y="2817977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矮</a:t>
            </a:r>
          </a:p>
        </p:txBody>
      </p:sp>
      <p:sp>
        <p:nvSpPr>
          <p:cNvPr id="22" name="任意多边形 21"/>
          <p:cNvSpPr/>
          <p:nvPr/>
        </p:nvSpPr>
        <p:spPr>
          <a:xfrm>
            <a:off x="5549323" y="107368"/>
            <a:ext cx="3400425" cy="369888"/>
          </a:xfrm>
          <a:custGeom>
            <a:avLst/>
            <a:gdLst>
              <a:gd name="connsiteX0" fmla="*/ 0 w 3400501"/>
              <a:gd name="connsiteY0" fmla="*/ 0 h 369332"/>
              <a:gd name="connsiteX1" fmla="*/ 3400501 w 3400501"/>
              <a:gd name="connsiteY1" fmla="*/ 0 h 369332"/>
              <a:gd name="connsiteX2" fmla="*/ 3400501 w 3400501"/>
              <a:gd name="connsiteY2" fmla="*/ 369332 h 369332"/>
              <a:gd name="connsiteX3" fmla="*/ 0 w 3400501"/>
              <a:gd name="connsiteY3" fmla="*/ 369332 h 369332"/>
              <a:gd name="connsiteX4" fmla="*/ 0 w 3400501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0501" h="369332">
                <a:moveTo>
                  <a:pt x="0" y="0"/>
                </a:moveTo>
                <a:lnTo>
                  <a:pt x="3400501" y="0"/>
                </a:lnTo>
                <a:lnTo>
                  <a:pt x="3400501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0960" tIns="60960" rIns="60960" bIns="60960" spcCol="1270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11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提示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：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点击生字进入详细讲解。</a:t>
            </a:r>
            <a:endParaRPr kumimoji="0" lang="zh-CN" sz="1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graphicFrame>
        <p:nvGraphicFramePr>
          <p:cNvPr id="23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502603"/>
              </p:ext>
            </p:extLst>
          </p:nvPr>
        </p:nvGraphicFramePr>
        <p:xfrm>
          <a:off x="4157779" y="2829139"/>
          <a:ext cx="898525" cy="900113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" name="矩形 23">
            <a:hlinkClick r:id="rId10" action="ppaction://hlinksldjump"/>
          </p:cNvPr>
          <p:cNvSpPr/>
          <p:nvPr/>
        </p:nvSpPr>
        <p:spPr>
          <a:xfrm>
            <a:off x="4176431" y="2817977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榨</a:t>
            </a:r>
            <a:endParaRPr kumimoji="0" lang="zh-CN" altLang="en-US" sz="5400" b="1" i="0" u="none" strike="noStrike" kern="1200" cap="none" spc="0" normalizeH="0" baseline="0" noProof="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grpSp>
        <p:nvGrpSpPr>
          <p:cNvPr id="21662" name="组合 5"/>
          <p:cNvGrpSpPr/>
          <p:nvPr/>
        </p:nvGrpSpPr>
        <p:grpSpPr>
          <a:xfrm>
            <a:off x="2756218" y="219393"/>
            <a:ext cx="2287587" cy="831850"/>
            <a:chOff x="924035" y="907522"/>
            <a:chExt cx="2287080" cy="832905"/>
          </a:xfrm>
        </p:grpSpPr>
        <p:grpSp>
          <p:nvGrpSpPr>
            <p:cNvPr id="2166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166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669" name="Picture 6"/>
              <p:cNvPicPr>
                <a:picLocks noChangeAspect="1"/>
              </p:cNvPicPr>
              <p:nvPr/>
            </p:nvPicPr>
            <p:blipFill>
              <a:blip r:embed="rId1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1" name="圆角矩形 40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我会写</a:t>
              </a:r>
            </a:p>
          </p:txBody>
        </p:sp>
      </p:grpSp>
      <p:sp>
        <p:nvSpPr>
          <p:cNvPr id="39" name="文本框 39"/>
          <p:cNvSpPr txBox="1"/>
          <p:nvPr/>
        </p:nvSpPr>
        <p:spPr>
          <a:xfrm>
            <a:off x="1679099" y="4214630"/>
            <a:ext cx="6729412" cy="40626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200" b="1" dirty="0">
                <a:latin typeface="宋体" panose="02010600030101010101" pitchFamily="2" charset="-122"/>
              </a:rPr>
              <a:t>观察生字在田字格中的位置，讨论书写注意事项。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1" grpId="0"/>
      <p:bldP spid="32" grpId="0"/>
      <p:bldP spid="33" grpId="0"/>
      <p:bldP spid="34" grpId="0"/>
      <p:bldP spid="24" grpId="0"/>
      <p:bldP spid="3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圆角矩形 33"/>
          <p:cNvSpPr/>
          <p:nvPr/>
        </p:nvSpPr>
        <p:spPr>
          <a:xfrm>
            <a:off x="6180098" y="2509391"/>
            <a:ext cx="1890713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3897118" y="2509391"/>
            <a:ext cx="1709738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865945" y="2509391"/>
            <a:ext cx="2740025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54" name="直线连接符 75"/>
          <p:cNvCxnSpPr/>
          <p:nvPr/>
        </p:nvCxnSpPr>
        <p:spPr>
          <a:xfrm flipV="1">
            <a:off x="6260614" y="2979291"/>
            <a:ext cx="1714500" cy="30163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64"/>
          <p:cNvSpPr txBox="1"/>
          <p:nvPr/>
        </p:nvSpPr>
        <p:spPr>
          <a:xfrm>
            <a:off x="1387280" y="2601466"/>
            <a:ext cx="1800225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algn="ctr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左右结构</a:t>
            </a:r>
          </a:p>
        </p:txBody>
      </p:sp>
      <p:sp>
        <p:nvSpPr>
          <p:cNvPr id="57" name="文本框 64"/>
          <p:cNvSpPr txBox="1"/>
          <p:nvPr/>
        </p:nvSpPr>
        <p:spPr>
          <a:xfrm>
            <a:off x="5684857" y="572310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咐</a:t>
            </a:r>
          </a:p>
        </p:txBody>
      </p:sp>
      <p:sp>
        <p:nvSpPr>
          <p:cNvPr id="58" name="文本框 64"/>
          <p:cNvSpPr txBox="1"/>
          <p:nvPr/>
        </p:nvSpPr>
        <p:spPr>
          <a:xfrm>
            <a:off x="2795723" y="580578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亩</a:t>
            </a:r>
          </a:p>
        </p:txBody>
      </p:sp>
      <p:sp>
        <p:nvSpPr>
          <p:cNvPr id="60" name="文本框 64"/>
          <p:cNvSpPr txBox="1"/>
          <p:nvPr/>
        </p:nvSpPr>
        <p:spPr>
          <a:xfrm>
            <a:off x="4235586" y="1206053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慕</a:t>
            </a:r>
          </a:p>
        </p:txBody>
      </p:sp>
      <p:sp>
        <p:nvSpPr>
          <p:cNvPr id="61" name="文本框 64"/>
          <p:cNvSpPr txBox="1"/>
          <p:nvPr/>
        </p:nvSpPr>
        <p:spPr>
          <a:xfrm>
            <a:off x="2795723" y="1202878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亭</a:t>
            </a:r>
          </a:p>
        </p:txBody>
      </p:sp>
      <p:sp>
        <p:nvSpPr>
          <p:cNvPr id="62" name="文本框 64"/>
          <p:cNvSpPr txBox="1"/>
          <p:nvPr/>
        </p:nvSpPr>
        <p:spPr>
          <a:xfrm>
            <a:off x="6400307" y="2583990"/>
            <a:ext cx="1477963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上下结构</a:t>
            </a:r>
          </a:p>
        </p:txBody>
      </p:sp>
      <p:sp>
        <p:nvSpPr>
          <p:cNvPr id="63" name="文本框 64"/>
          <p:cNvSpPr txBox="1"/>
          <p:nvPr/>
        </p:nvSpPr>
        <p:spPr>
          <a:xfrm>
            <a:off x="3551373" y="583753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播</a:t>
            </a:r>
          </a:p>
        </p:txBody>
      </p:sp>
      <p:cxnSp>
        <p:nvCxnSpPr>
          <p:cNvPr id="64" name="直线连接符 5"/>
          <p:cNvCxnSpPr/>
          <p:nvPr/>
        </p:nvCxnSpPr>
        <p:spPr>
          <a:xfrm>
            <a:off x="1139630" y="2979291"/>
            <a:ext cx="219233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4975989" y="1227319"/>
            <a:ext cx="60960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矮</a:t>
            </a:r>
          </a:p>
        </p:txBody>
      </p:sp>
      <p:cxnSp>
        <p:nvCxnSpPr>
          <p:cNvPr id="69" name="直线连接符 75"/>
          <p:cNvCxnSpPr/>
          <p:nvPr/>
        </p:nvCxnSpPr>
        <p:spPr>
          <a:xfrm>
            <a:off x="4013005" y="3001367"/>
            <a:ext cx="1470025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64"/>
          <p:cNvSpPr txBox="1"/>
          <p:nvPr/>
        </p:nvSpPr>
        <p:spPr>
          <a:xfrm>
            <a:off x="3895725" y="2551774"/>
            <a:ext cx="1816680" cy="43858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上</a:t>
            </a:r>
            <a:r>
              <a:rPr kumimoji="0" lang="zh-CN" altLang="en-US" sz="2400" b="1" kern="1200" cap="none" spc="0" normalizeH="0" baseline="0" noProof="0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中下结构</a:t>
            </a:r>
            <a:endParaRPr kumimoji="0" lang="zh-CN" altLang="en-US" sz="2400" b="1" kern="1200" cap="none" spc="0" normalizeH="0" baseline="0" noProof="0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71" name="文本框 64"/>
          <p:cNvSpPr txBox="1"/>
          <p:nvPr/>
        </p:nvSpPr>
        <p:spPr>
          <a:xfrm>
            <a:off x="3549786" y="1202878"/>
            <a:ext cx="60960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榨</a:t>
            </a:r>
          </a:p>
        </p:txBody>
      </p:sp>
      <p:sp>
        <p:nvSpPr>
          <p:cNvPr id="72" name="文本框 64"/>
          <p:cNvSpPr txBox="1"/>
          <p:nvPr/>
        </p:nvSpPr>
        <p:spPr>
          <a:xfrm>
            <a:off x="4235586" y="580578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浇</a:t>
            </a:r>
          </a:p>
        </p:txBody>
      </p:sp>
      <p:sp>
        <p:nvSpPr>
          <p:cNvPr id="73" name="文本框 9"/>
          <p:cNvSpPr txBox="1"/>
          <p:nvPr/>
        </p:nvSpPr>
        <p:spPr>
          <a:xfrm>
            <a:off x="4953136" y="582943"/>
            <a:ext cx="641985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69 -0.000123 L 0.375486 0.467407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" y="2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78162E-6 L -0.27986 0.4713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93" y="235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12153E-6 L -0.29514 0.4719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57" y="23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49105E-6 L -0.32205 0.4694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11" y="234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6206E-6 L -0.33038 0.4734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28" y="236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69 0.000000 L 0.171528 0.401852 " pathEditMode="relative" rAng="0" ptsTypes="">
                                      <p:cBhvr>
                                        <p:cTn id="26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" y="2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323 0.09284 L -0.27986 0.4784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63" y="19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-0.000123 L 0.294653 0.343457 " pathEditMode="relative" rAng="0" ptsTypes="">
                                      <p:cBhvr>
                                        <p:cTn id="34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" y="2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26465E-6 L -0.37621 0.47162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19" y="235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60" grpId="0"/>
      <p:bldP spid="61" grpId="0"/>
      <p:bldP spid="63" grpId="0"/>
      <p:bldP spid="65" grpId="0"/>
      <p:bldP spid="7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82758" y="119507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613" name="Rectangle 75"/>
          <p:cNvSpPr/>
          <p:nvPr/>
        </p:nvSpPr>
        <p:spPr>
          <a:xfrm>
            <a:off x="4798695" y="1503045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12367" name="Freeform 79"/>
          <p:cNvSpPr/>
          <p:nvPr/>
        </p:nvSpPr>
        <p:spPr>
          <a:xfrm>
            <a:off x="5436870" y="1495108"/>
            <a:ext cx="298450" cy="338137"/>
          </a:xfrm>
          <a:custGeom>
            <a:avLst/>
            <a:gdLst>
              <a:gd name="txL" fmla="*/ 0 w 471"/>
              <a:gd name="txT" fmla="*/ 0 h 532"/>
              <a:gd name="txR" fmla="*/ 471 w 471"/>
              <a:gd name="txB" fmla="*/ 532 h 53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71" h="532">
                <a:moveTo>
                  <a:pt x="102" y="253"/>
                </a:moveTo>
                <a:lnTo>
                  <a:pt x="89" y="215"/>
                </a:lnTo>
                <a:lnTo>
                  <a:pt x="64" y="190"/>
                </a:lnTo>
                <a:lnTo>
                  <a:pt x="51" y="164"/>
                </a:lnTo>
                <a:lnTo>
                  <a:pt x="26" y="139"/>
                </a:lnTo>
                <a:lnTo>
                  <a:pt x="26" y="114"/>
                </a:lnTo>
                <a:lnTo>
                  <a:pt x="13" y="101"/>
                </a:lnTo>
                <a:lnTo>
                  <a:pt x="13" y="76"/>
                </a:lnTo>
                <a:lnTo>
                  <a:pt x="0" y="63"/>
                </a:lnTo>
                <a:lnTo>
                  <a:pt x="0" y="38"/>
                </a:lnTo>
                <a:lnTo>
                  <a:pt x="0" y="25"/>
                </a:lnTo>
                <a:lnTo>
                  <a:pt x="13" y="12"/>
                </a:lnTo>
                <a:lnTo>
                  <a:pt x="13" y="0"/>
                </a:lnTo>
                <a:lnTo>
                  <a:pt x="26" y="0"/>
                </a:lnTo>
                <a:lnTo>
                  <a:pt x="39" y="12"/>
                </a:lnTo>
                <a:lnTo>
                  <a:pt x="51" y="12"/>
                </a:lnTo>
                <a:lnTo>
                  <a:pt x="64" y="25"/>
                </a:lnTo>
                <a:lnTo>
                  <a:pt x="89" y="38"/>
                </a:lnTo>
                <a:lnTo>
                  <a:pt x="128" y="38"/>
                </a:lnTo>
                <a:lnTo>
                  <a:pt x="153" y="63"/>
                </a:lnTo>
                <a:lnTo>
                  <a:pt x="191" y="76"/>
                </a:lnTo>
                <a:lnTo>
                  <a:pt x="229" y="88"/>
                </a:lnTo>
                <a:lnTo>
                  <a:pt x="268" y="114"/>
                </a:lnTo>
                <a:lnTo>
                  <a:pt x="293" y="126"/>
                </a:lnTo>
                <a:lnTo>
                  <a:pt x="331" y="139"/>
                </a:lnTo>
                <a:lnTo>
                  <a:pt x="357" y="164"/>
                </a:lnTo>
                <a:lnTo>
                  <a:pt x="382" y="177"/>
                </a:lnTo>
                <a:lnTo>
                  <a:pt x="395" y="190"/>
                </a:lnTo>
                <a:lnTo>
                  <a:pt x="420" y="202"/>
                </a:lnTo>
                <a:lnTo>
                  <a:pt x="446" y="240"/>
                </a:lnTo>
                <a:lnTo>
                  <a:pt x="458" y="278"/>
                </a:lnTo>
                <a:lnTo>
                  <a:pt x="471" y="316"/>
                </a:lnTo>
                <a:lnTo>
                  <a:pt x="471" y="354"/>
                </a:lnTo>
                <a:lnTo>
                  <a:pt x="471" y="405"/>
                </a:lnTo>
                <a:lnTo>
                  <a:pt x="471" y="443"/>
                </a:lnTo>
                <a:lnTo>
                  <a:pt x="458" y="469"/>
                </a:lnTo>
                <a:lnTo>
                  <a:pt x="446" y="494"/>
                </a:lnTo>
                <a:lnTo>
                  <a:pt x="420" y="507"/>
                </a:lnTo>
                <a:lnTo>
                  <a:pt x="407" y="519"/>
                </a:lnTo>
                <a:lnTo>
                  <a:pt x="395" y="519"/>
                </a:lnTo>
                <a:lnTo>
                  <a:pt x="382" y="532"/>
                </a:lnTo>
                <a:lnTo>
                  <a:pt x="369" y="519"/>
                </a:lnTo>
                <a:lnTo>
                  <a:pt x="344" y="507"/>
                </a:lnTo>
                <a:lnTo>
                  <a:pt x="318" y="481"/>
                </a:lnTo>
                <a:lnTo>
                  <a:pt x="306" y="469"/>
                </a:lnTo>
                <a:lnTo>
                  <a:pt x="280" y="456"/>
                </a:lnTo>
                <a:lnTo>
                  <a:pt x="268" y="443"/>
                </a:lnTo>
                <a:lnTo>
                  <a:pt x="255" y="418"/>
                </a:lnTo>
                <a:lnTo>
                  <a:pt x="229" y="405"/>
                </a:lnTo>
                <a:lnTo>
                  <a:pt x="204" y="380"/>
                </a:lnTo>
                <a:lnTo>
                  <a:pt x="191" y="354"/>
                </a:lnTo>
                <a:lnTo>
                  <a:pt x="166" y="316"/>
                </a:lnTo>
                <a:lnTo>
                  <a:pt x="140" y="291"/>
                </a:lnTo>
                <a:lnTo>
                  <a:pt x="102" y="25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68" name="Freeform 80"/>
          <p:cNvSpPr/>
          <p:nvPr/>
        </p:nvSpPr>
        <p:spPr>
          <a:xfrm>
            <a:off x="5049520" y="2347595"/>
            <a:ext cx="225425" cy="723900"/>
          </a:xfrm>
          <a:custGeom>
            <a:avLst/>
            <a:gdLst>
              <a:gd name="txL" fmla="*/ 0 w 356"/>
              <a:gd name="txT" fmla="*/ 0 h 1140"/>
              <a:gd name="txR" fmla="*/ 356 w 356"/>
              <a:gd name="txB" fmla="*/ 1140 h 114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56" h="1140">
                <a:moveTo>
                  <a:pt x="254" y="38"/>
                </a:moveTo>
                <a:lnTo>
                  <a:pt x="254" y="51"/>
                </a:lnTo>
                <a:lnTo>
                  <a:pt x="254" y="76"/>
                </a:lnTo>
                <a:lnTo>
                  <a:pt x="254" y="101"/>
                </a:lnTo>
                <a:lnTo>
                  <a:pt x="254" y="139"/>
                </a:lnTo>
                <a:lnTo>
                  <a:pt x="267" y="190"/>
                </a:lnTo>
                <a:lnTo>
                  <a:pt x="267" y="241"/>
                </a:lnTo>
                <a:lnTo>
                  <a:pt x="280" y="291"/>
                </a:lnTo>
                <a:lnTo>
                  <a:pt x="280" y="355"/>
                </a:lnTo>
                <a:lnTo>
                  <a:pt x="292" y="494"/>
                </a:lnTo>
                <a:lnTo>
                  <a:pt x="305" y="621"/>
                </a:lnTo>
                <a:lnTo>
                  <a:pt x="318" y="747"/>
                </a:lnTo>
                <a:lnTo>
                  <a:pt x="343" y="861"/>
                </a:lnTo>
                <a:lnTo>
                  <a:pt x="343" y="925"/>
                </a:lnTo>
                <a:lnTo>
                  <a:pt x="356" y="976"/>
                </a:lnTo>
                <a:lnTo>
                  <a:pt x="356" y="1014"/>
                </a:lnTo>
                <a:lnTo>
                  <a:pt x="356" y="1052"/>
                </a:lnTo>
                <a:lnTo>
                  <a:pt x="356" y="1090"/>
                </a:lnTo>
                <a:lnTo>
                  <a:pt x="343" y="1102"/>
                </a:lnTo>
                <a:lnTo>
                  <a:pt x="343" y="1128"/>
                </a:lnTo>
                <a:lnTo>
                  <a:pt x="330" y="1140"/>
                </a:lnTo>
                <a:lnTo>
                  <a:pt x="318" y="1140"/>
                </a:lnTo>
                <a:lnTo>
                  <a:pt x="305" y="1140"/>
                </a:lnTo>
                <a:lnTo>
                  <a:pt x="292" y="1140"/>
                </a:lnTo>
                <a:lnTo>
                  <a:pt x="280" y="1128"/>
                </a:lnTo>
                <a:lnTo>
                  <a:pt x="267" y="1102"/>
                </a:lnTo>
                <a:lnTo>
                  <a:pt x="254" y="1077"/>
                </a:lnTo>
                <a:lnTo>
                  <a:pt x="254" y="1052"/>
                </a:lnTo>
                <a:lnTo>
                  <a:pt x="241" y="1014"/>
                </a:lnTo>
                <a:lnTo>
                  <a:pt x="216" y="925"/>
                </a:lnTo>
                <a:lnTo>
                  <a:pt x="191" y="836"/>
                </a:lnTo>
                <a:lnTo>
                  <a:pt x="178" y="747"/>
                </a:lnTo>
                <a:lnTo>
                  <a:pt x="165" y="646"/>
                </a:lnTo>
                <a:lnTo>
                  <a:pt x="140" y="545"/>
                </a:lnTo>
                <a:lnTo>
                  <a:pt x="127" y="456"/>
                </a:lnTo>
                <a:lnTo>
                  <a:pt x="114" y="418"/>
                </a:lnTo>
                <a:lnTo>
                  <a:pt x="114" y="380"/>
                </a:lnTo>
                <a:lnTo>
                  <a:pt x="114" y="342"/>
                </a:lnTo>
                <a:lnTo>
                  <a:pt x="101" y="304"/>
                </a:lnTo>
                <a:lnTo>
                  <a:pt x="89" y="253"/>
                </a:lnTo>
                <a:lnTo>
                  <a:pt x="76" y="203"/>
                </a:lnTo>
                <a:lnTo>
                  <a:pt x="63" y="152"/>
                </a:lnTo>
                <a:lnTo>
                  <a:pt x="38" y="114"/>
                </a:lnTo>
                <a:lnTo>
                  <a:pt x="25" y="89"/>
                </a:lnTo>
                <a:lnTo>
                  <a:pt x="12" y="76"/>
                </a:lnTo>
                <a:lnTo>
                  <a:pt x="12" y="63"/>
                </a:lnTo>
                <a:lnTo>
                  <a:pt x="0" y="51"/>
                </a:lnTo>
                <a:lnTo>
                  <a:pt x="0" y="38"/>
                </a:lnTo>
                <a:lnTo>
                  <a:pt x="0" y="25"/>
                </a:lnTo>
                <a:lnTo>
                  <a:pt x="12" y="12"/>
                </a:lnTo>
                <a:lnTo>
                  <a:pt x="25" y="12"/>
                </a:lnTo>
                <a:lnTo>
                  <a:pt x="38" y="12"/>
                </a:lnTo>
                <a:lnTo>
                  <a:pt x="63" y="0"/>
                </a:lnTo>
                <a:lnTo>
                  <a:pt x="89" y="12"/>
                </a:lnTo>
                <a:lnTo>
                  <a:pt x="127" y="12"/>
                </a:lnTo>
                <a:lnTo>
                  <a:pt x="152" y="12"/>
                </a:lnTo>
                <a:lnTo>
                  <a:pt x="203" y="25"/>
                </a:lnTo>
                <a:lnTo>
                  <a:pt x="254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69" name="Freeform 81"/>
          <p:cNvSpPr/>
          <p:nvPr/>
        </p:nvSpPr>
        <p:spPr>
          <a:xfrm>
            <a:off x="5130483" y="2252345"/>
            <a:ext cx="1049337" cy="915988"/>
          </a:xfrm>
          <a:custGeom>
            <a:avLst/>
            <a:gdLst>
              <a:gd name="txL" fmla="*/ 0 w 1654"/>
              <a:gd name="txT" fmla="*/ 0 h 1444"/>
              <a:gd name="txR" fmla="*/ 1654 w 1654"/>
              <a:gd name="txB" fmla="*/ 1444 h 144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654" h="1444">
                <a:moveTo>
                  <a:pt x="0" y="190"/>
                </a:moveTo>
                <a:lnTo>
                  <a:pt x="76" y="190"/>
                </a:lnTo>
                <a:lnTo>
                  <a:pt x="153" y="177"/>
                </a:lnTo>
                <a:lnTo>
                  <a:pt x="216" y="177"/>
                </a:lnTo>
                <a:lnTo>
                  <a:pt x="280" y="164"/>
                </a:lnTo>
                <a:lnTo>
                  <a:pt x="343" y="164"/>
                </a:lnTo>
                <a:lnTo>
                  <a:pt x="407" y="152"/>
                </a:lnTo>
                <a:lnTo>
                  <a:pt x="471" y="152"/>
                </a:lnTo>
                <a:lnTo>
                  <a:pt x="522" y="139"/>
                </a:lnTo>
                <a:lnTo>
                  <a:pt x="572" y="139"/>
                </a:lnTo>
                <a:lnTo>
                  <a:pt x="623" y="126"/>
                </a:lnTo>
                <a:lnTo>
                  <a:pt x="687" y="126"/>
                </a:lnTo>
                <a:lnTo>
                  <a:pt x="738" y="114"/>
                </a:lnTo>
                <a:lnTo>
                  <a:pt x="801" y="101"/>
                </a:lnTo>
                <a:lnTo>
                  <a:pt x="865" y="101"/>
                </a:lnTo>
                <a:lnTo>
                  <a:pt x="929" y="88"/>
                </a:lnTo>
                <a:lnTo>
                  <a:pt x="1005" y="76"/>
                </a:lnTo>
                <a:lnTo>
                  <a:pt x="1069" y="63"/>
                </a:lnTo>
                <a:lnTo>
                  <a:pt x="1132" y="50"/>
                </a:lnTo>
                <a:lnTo>
                  <a:pt x="1183" y="38"/>
                </a:lnTo>
                <a:lnTo>
                  <a:pt x="1221" y="38"/>
                </a:lnTo>
                <a:lnTo>
                  <a:pt x="1259" y="25"/>
                </a:lnTo>
                <a:lnTo>
                  <a:pt x="1285" y="25"/>
                </a:lnTo>
                <a:lnTo>
                  <a:pt x="1298" y="12"/>
                </a:lnTo>
                <a:lnTo>
                  <a:pt x="1310" y="12"/>
                </a:lnTo>
                <a:lnTo>
                  <a:pt x="1336" y="0"/>
                </a:lnTo>
                <a:lnTo>
                  <a:pt x="1348" y="0"/>
                </a:lnTo>
                <a:lnTo>
                  <a:pt x="1374" y="0"/>
                </a:lnTo>
                <a:lnTo>
                  <a:pt x="1387" y="0"/>
                </a:lnTo>
                <a:lnTo>
                  <a:pt x="1399" y="0"/>
                </a:lnTo>
                <a:lnTo>
                  <a:pt x="1412" y="12"/>
                </a:lnTo>
                <a:lnTo>
                  <a:pt x="1425" y="25"/>
                </a:lnTo>
                <a:lnTo>
                  <a:pt x="1450" y="38"/>
                </a:lnTo>
                <a:lnTo>
                  <a:pt x="1476" y="50"/>
                </a:lnTo>
                <a:lnTo>
                  <a:pt x="1488" y="63"/>
                </a:lnTo>
                <a:lnTo>
                  <a:pt x="1514" y="88"/>
                </a:lnTo>
                <a:lnTo>
                  <a:pt x="1552" y="101"/>
                </a:lnTo>
                <a:lnTo>
                  <a:pt x="1577" y="126"/>
                </a:lnTo>
                <a:lnTo>
                  <a:pt x="1603" y="152"/>
                </a:lnTo>
                <a:lnTo>
                  <a:pt x="1616" y="164"/>
                </a:lnTo>
                <a:lnTo>
                  <a:pt x="1628" y="177"/>
                </a:lnTo>
                <a:lnTo>
                  <a:pt x="1641" y="203"/>
                </a:lnTo>
                <a:lnTo>
                  <a:pt x="1654" y="215"/>
                </a:lnTo>
                <a:lnTo>
                  <a:pt x="1654" y="228"/>
                </a:lnTo>
                <a:lnTo>
                  <a:pt x="1654" y="241"/>
                </a:lnTo>
                <a:lnTo>
                  <a:pt x="1654" y="253"/>
                </a:lnTo>
                <a:lnTo>
                  <a:pt x="1641" y="279"/>
                </a:lnTo>
                <a:lnTo>
                  <a:pt x="1628" y="279"/>
                </a:lnTo>
                <a:lnTo>
                  <a:pt x="1616" y="291"/>
                </a:lnTo>
                <a:lnTo>
                  <a:pt x="1603" y="317"/>
                </a:lnTo>
                <a:lnTo>
                  <a:pt x="1590" y="342"/>
                </a:lnTo>
                <a:lnTo>
                  <a:pt x="1577" y="367"/>
                </a:lnTo>
                <a:lnTo>
                  <a:pt x="1577" y="418"/>
                </a:lnTo>
                <a:lnTo>
                  <a:pt x="1565" y="456"/>
                </a:lnTo>
                <a:lnTo>
                  <a:pt x="1565" y="507"/>
                </a:lnTo>
                <a:lnTo>
                  <a:pt x="1565" y="570"/>
                </a:lnTo>
                <a:lnTo>
                  <a:pt x="1539" y="684"/>
                </a:lnTo>
                <a:lnTo>
                  <a:pt x="1527" y="811"/>
                </a:lnTo>
                <a:lnTo>
                  <a:pt x="1501" y="912"/>
                </a:lnTo>
                <a:lnTo>
                  <a:pt x="1476" y="1013"/>
                </a:lnTo>
                <a:lnTo>
                  <a:pt x="1463" y="1077"/>
                </a:lnTo>
                <a:lnTo>
                  <a:pt x="1450" y="1115"/>
                </a:lnTo>
                <a:lnTo>
                  <a:pt x="1438" y="1166"/>
                </a:lnTo>
                <a:lnTo>
                  <a:pt x="1425" y="1204"/>
                </a:lnTo>
                <a:lnTo>
                  <a:pt x="1412" y="1242"/>
                </a:lnTo>
                <a:lnTo>
                  <a:pt x="1399" y="1280"/>
                </a:lnTo>
                <a:lnTo>
                  <a:pt x="1387" y="1305"/>
                </a:lnTo>
                <a:lnTo>
                  <a:pt x="1374" y="1343"/>
                </a:lnTo>
                <a:lnTo>
                  <a:pt x="1348" y="1368"/>
                </a:lnTo>
                <a:lnTo>
                  <a:pt x="1336" y="1381"/>
                </a:lnTo>
                <a:lnTo>
                  <a:pt x="1323" y="1406"/>
                </a:lnTo>
                <a:lnTo>
                  <a:pt x="1310" y="1419"/>
                </a:lnTo>
                <a:lnTo>
                  <a:pt x="1298" y="1432"/>
                </a:lnTo>
                <a:lnTo>
                  <a:pt x="1285" y="1444"/>
                </a:lnTo>
                <a:lnTo>
                  <a:pt x="1272" y="1444"/>
                </a:lnTo>
                <a:lnTo>
                  <a:pt x="1259" y="1444"/>
                </a:lnTo>
                <a:lnTo>
                  <a:pt x="1247" y="1444"/>
                </a:lnTo>
                <a:lnTo>
                  <a:pt x="1247" y="1432"/>
                </a:lnTo>
                <a:lnTo>
                  <a:pt x="1234" y="1419"/>
                </a:lnTo>
                <a:lnTo>
                  <a:pt x="1234" y="1406"/>
                </a:lnTo>
                <a:lnTo>
                  <a:pt x="1234" y="1381"/>
                </a:lnTo>
                <a:lnTo>
                  <a:pt x="1234" y="1356"/>
                </a:lnTo>
                <a:lnTo>
                  <a:pt x="1234" y="1330"/>
                </a:lnTo>
                <a:lnTo>
                  <a:pt x="1234" y="1292"/>
                </a:lnTo>
                <a:lnTo>
                  <a:pt x="1234" y="1267"/>
                </a:lnTo>
                <a:lnTo>
                  <a:pt x="1221" y="1229"/>
                </a:lnTo>
                <a:lnTo>
                  <a:pt x="1209" y="1191"/>
                </a:lnTo>
                <a:lnTo>
                  <a:pt x="1196" y="1140"/>
                </a:lnTo>
                <a:lnTo>
                  <a:pt x="1170" y="1102"/>
                </a:lnTo>
                <a:lnTo>
                  <a:pt x="1132" y="1051"/>
                </a:lnTo>
                <a:lnTo>
                  <a:pt x="1107" y="1001"/>
                </a:lnTo>
                <a:lnTo>
                  <a:pt x="1132" y="1001"/>
                </a:lnTo>
                <a:lnTo>
                  <a:pt x="1170" y="1001"/>
                </a:lnTo>
                <a:lnTo>
                  <a:pt x="1196" y="1001"/>
                </a:lnTo>
                <a:lnTo>
                  <a:pt x="1221" y="1001"/>
                </a:lnTo>
                <a:lnTo>
                  <a:pt x="1234" y="988"/>
                </a:lnTo>
                <a:lnTo>
                  <a:pt x="1259" y="988"/>
                </a:lnTo>
                <a:lnTo>
                  <a:pt x="1272" y="975"/>
                </a:lnTo>
                <a:lnTo>
                  <a:pt x="1285" y="975"/>
                </a:lnTo>
                <a:lnTo>
                  <a:pt x="1285" y="963"/>
                </a:lnTo>
                <a:lnTo>
                  <a:pt x="1298" y="950"/>
                </a:lnTo>
                <a:lnTo>
                  <a:pt x="1310" y="925"/>
                </a:lnTo>
                <a:lnTo>
                  <a:pt x="1310" y="887"/>
                </a:lnTo>
                <a:lnTo>
                  <a:pt x="1323" y="849"/>
                </a:lnTo>
                <a:lnTo>
                  <a:pt x="1336" y="798"/>
                </a:lnTo>
                <a:lnTo>
                  <a:pt x="1336" y="735"/>
                </a:lnTo>
                <a:lnTo>
                  <a:pt x="1348" y="671"/>
                </a:lnTo>
                <a:lnTo>
                  <a:pt x="1348" y="608"/>
                </a:lnTo>
                <a:lnTo>
                  <a:pt x="1361" y="557"/>
                </a:lnTo>
                <a:lnTo>
                  <a:pt x="1361" y="494"/>
                </a:lnTo>
                <a:lnTo>
                  <a:pt x="1361" y="456"/>
                </a:lnTo>
                <a:lnTo>
                  <a:pt x="1374" y="405"/>
                </a:lnTo>
                <a:lnTo>
                  <a:pt x="1374" y="380"/>
                </a:lnTo>
                <a:lnTo>
                  <a:pt x="1374" y="342"/>
                </a:lnTo>
                <a:lnTo>
                  <a:pt x="1387" y="317"/>
                </a:lnTo>
                <a:lnTo>
                  <a:pt x="1374" y="279"/>
                </a:lnTo>
                <a:lnTo>
                  <a:pt x="1374" y="241"/>
                </a:lnTo>
                <a:lnTo>
                  <a:pt x="1374" y="228"/>
                </a:lnTo>
                <a:lnTo>
                  <a:pt x="1361" y="215"/>
                </a:lnTo>
                <a:lnTo>
                  <a:pt x="1361" y="203"/>
                </a:lnTo>
                <a:lnTo>
                  <a:pt x="1336" y="190"/>
                </a:lnTo>
                <a:lnTo>
                  <a:pt x="1310" y="177"/>
                </a:lnTo>
                <a:lnTo>
                  <a:pt x="1285" y="177"/>
                </a:lnTo>
                <a:lnTo>
                  <a:pt x="1259" y="164"/>
                </a:lnTo>
                <a:lnTo>
                  <a:pt x="1247" y="164"/>
                </a:lnTo>
                <a:lnTo>
                  <a:pt x="1234" y="164"/>
                </a:lnTo>
                <a:lnTo>
                  <a:pt x="1221" y="164"/>
                </a:lnTo>
                <a:lnTo>
                  <a:pt x="1196" y="164"/>
                </a:lnTo>
                <a:lnTo>
                  <a:pt x="1170" y="164"/>
                </a:lnTo>
                <a:lnTo>
                  <a:pt x="1132" y="164"/>
                </a:lnTo>
                <a:lnTo>
                  <a:pt x="1107" y="164"/>
                </a:lnTo>
                <a:lnTo>
                  <a:pt x="1069" y="177"/>
                </a:lnTo>
                <a:lnTo>
                  <a:pt x="1030" y="177"/>
                </a:lnTo>
                <a:lnTo>
                  <a:pt x="980" y="177"/>
                </a:lnTo>
                <a:lnTo>
                  <a:pt x="929" y="190"/>
                </a:lnTo>
                <a:lnTo>
                  <a:pt x="878" y="190"/>
                </a:lnTo>
                <a:lnTo>
                  <a:pt x="827" y="203"/>
                </a:lnTo>
                <a:lnTo>
                  <a:pt x="763" y="203"/>
                </a:lnTo>
                <a:lnTo>
                  <a:pt x="700" y="215"/>
                </a:lnTo>
                <a:lnTo>
                  <a:pt x="636" y="228"/>
                </a:lnTo>
                <a:lnTo>
                  <a:pt x="560" y="228"/>
                </a:lnTo>
                <a:lnTo>
                  <a:pt x="496" y="241"/>
                </a:lnTo>
                <a:lnTo>
                  <a:pt x="432" y="253"/>
                </a:lnTo>
                <a:lnTo>
                  <a:pt x="382" y="253"/>
                </a:lnTo>
                <a:lnTo>
                  <a:pt x="331" y="266"/>
                </a:lnTo>
                <a:lnTo>
                  <a:pt x="280" y="266"/>
                </a:lnTo>
                <a:lnTo>
                  <a:pt x="229" y="279"/>
                </a:lnTo>
                <a:lnTo>
                  <a:pt x="191" y="279"/>
                </a:lnTo>
                <a:lnTo>
                  <a:pt x="153" y="279"/>
                </a:lnTo>
                <a:lnTo>
                  <a:pt x="114" y="279"/>
                </a:lnTo>
                <a:lnTo>
                  <a:pt x="89" y="291"/>
                </a:lnTo>
                <a:lnTo>
                  <a:pt x="64" y="291"/>
                </a:lnTo>
                <a:lnTo>
                  <a:pt x="38" y="291"/>
                </a:lnTo>
                <a:lnTo>
                  <a:pt x="25" y="291"/>
                </a:lnTo>
                <a:lnTo>
                  <a:pt x="13" y="291"/>
                </a:lnTo>
                <a:lnTo>
                  <a:pt x="0" y="279"/>
                </a:lnTo>
                <a:lnTo>
                  <a:pt x="0" y="19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0" name="Freeform 82"/>
          <p:cNvSpPr/>
          <p:nvPr/>
        </p:nvSpPr>
        <p:spPr>
          <a:xfrm>
            <a:off x="5324158" y="2549208"/>
            <a:ext cx="541337" cy="128587"/>
          </a:xfrm>
          <a:custGeom>
            <a:avLst/>
            <a:gdLst>
              <a:gd name="txL" fmla="*/ 0 w 853"/>
              <a:gd name="txT" fmla="*/ 0 h 202"/>
              <a:gd name="txR" fmla="*/ 853 w 853"/>
              <a:gd name="txB" fmla="*/ 202 h 20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53" h="202">
                <a:moveTo>
                  <a:pt x="802" y="126"/>
                </a:moveTo>
                <a:lnTo>
                  <a:pt x="789" y="126"/>
                </a:lnTo>
                <a:lnTo>
                  <a:pt x="764" y="126"/>
                </a:lnTo>
                <a:lnTo>
                  <a:pt x="738" y="139"/>
                </a:lnTo>
                <a:lnTo>
                  <a:pt x="687" y="139"/>
                </a:lnTo>
                <a:lnTo>
                  <a:pt x="636" y="152"/>
                </a:lnTo>
                <a:lnTo>
                  <a:pt x="573" y="152"/>
                </a:lnTo>
                <a:lnTo>
                  <a:pt x="547" y="164"/>
                </a:lnTo>
                <a:lnTo>
                  <a:pt x="509" y="164"/>
                </a:lnTo>
                <a:lnTo>
                  <a:pt x="471" y="164"/>
                </a:lnTo>
                <a:lnTo>
                  <a:pt x="433" y="164"/>
                </a:lnTo>
                <a:lnTo>
                  <a:pt x="382" y="177"/>
                </a:lnTo>
                <a:lnTo>
                  <a:pt x="344" y="177"/>
                </a:lnTo>
                <a:lnTo>
                  <a:pt x="306" y="190"/>
                </a:lnTo>
                <a:lnTo>
                  <a:pt x="280" y="190"/>
                </a:lnTo>
                <a:lnTo>
                  <a:pt x="242" y="190"/>
                </a:lnTo>
                <a:lnTo>
                  <a:pt x="217" y="202"/>
                </a:lnTo>
                <a:lnTo>
                  <a:pt x="191" y="202"/>
                </a:lnTo>
                <a:lnTo>
                  <a:pt x="166" y="202"/>
                </a:lnTo>
                <a:lnTo>
                  <a:pt x="140" y="202"/>
                </a:lnTo>
                <a:lnTo>
                  <a:pt x="115" y="202"/>
                </a:lnTo>
                <a:lnTo>
                  <a:pt x="102" y="202"/>
                </a:lnTo>
                <a:lnTo>
                  <a:pt x="89" y="202"/>
                </a:lnTo>
                <a:lnTo>
                  <a:pt x="77" y="202"/>
                </a:lnTo>
                <a:lnTo>
                  <a:pt x="64" y="202"/>
                </a:lnTo>
                <a:lnTo>
                  <a:pt x="51" y="202"/>
                </a:lnTo>
                <a:lnTo>
                  <a:pt x="51" y="190"/>
                </a:lnTo>
                <a:lnTo>
                  <a:pt x="38" y="190"/>
                </a:lnTo>
                <a:lnTo>
                  <a:pt x="13" y="177"/>
                </a:lnTo>
                <a:lnTo>
                  <a:pt x="0" y="152"/>
                </a:lnTo>
                <a:lnTo>
                  <a:pt x="0" y="139"/>
                </a:lnTo>
                <a:lnTo>
                  <a:pt x="64" y="114"/>
                </a:lnTo>
                <a:lnTo>
                  <a:pt x="140" y="101"/>
                </a:lnTo>
                <a:lnTo>
                  <a:pt x="204" y="88"/>
                </a:lnTo>
                <a:lnTo>
                  <a:pt x="267" y="76"/>
                </a:lnTo>
                <a:lnTo>
                  <a:pt x="331" y="63"/>
                </a:lnTo>
                <a:lnTo>
                  <a:pt x="382" y="50"/>
                </a:lnTo>
                <a:lnTo>
                  <a:pt x="433" y="50"/>
                </a:lnTo>
                <a:lnTo>
                  <a:pt x="484" y="38"/>
                </a:lnTo>
                <a:lnTo>
                  <a:pt x="522" y="25"/>
                </a:lnTo>
                <a:lnTo>
                  <a:pt x="560" y="25"/>
                </a:lnTo>
                <a:lnTo>
                  <a:pt x="598" y="12"/>
                </a:lnTo>
                <a:lnTo>
                  <a:pt x="624" y="12"/>
                </a:lnTo>
                <a:lnTo>
                  <a:pt x="649" y="12"/>
                </a:lnTo>
                <a:lnTo>
                  <a:pt x="662" y="12"/>
                </a:lnTo>
                <a:lnTo>
                  <a:pt x="687" y="0"/>
                </a:lnTo>
                <a:lnTo>
                  <a:pt x="700" y="0"/>
                </a:lnTo>
                <a:lnTo>
                  <a:pt x="738" y="12"/>
                </a:lnTo>
                <a:lnTo>
                  <a:pt x="776" y="12"/>
                </a:lnTo>
                <a:lnTo>
                  <a:pt x="814" y="25"/>
                </a:lnTo>
                <a:lnTo>
                  <a:pt x="853" y="38"/>
                </a:lnTo>
                <a:lnTo>
                  <a:pt x="853" y="76"/>
                </a:lnTo>
                <a:lnTo>
                  <a:pt x="840" y="101"/>
                </a:lnTo>
                <a:lnTo>
                  <a:pt x="827" y="114"/>
                </a:lnTo>
                <a:lnTo>
                  <a:pt x="802" y="1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1" name="Freeform 83"/>
          <p:cNvSpPr/>
          <p:nvPr/>
        </p:nvSpPr>
        <p:spPr>
          <a:xfrm>
            <a:off x="5525770" y="2355533"/>
            <a:ext cx="104775" cy="555625"/>
          </a:xfrm>
          <a:custGeom>
            <a:avLst/>
            <a:gdLst>
              <a:gd name="txL" fmla="*/ 0 w 166"/>
              <a:gd name="txT" fmla="*/ 0 h 875"/>
              <a:gd name="txR" fmla="*/ 166 w 166"/>
              <a:gd name="txB" fmla="*/ 875 h 87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66" h="875">
                <a:moveTo>
                  <a:pt x="140" y="292"/>
                </a:moveTo>
                <a:lnTo>
                  <a:pt x="140" y="343"/>
                </a:lnTo>
                <a:lnTo>
                  <a:pt x="140" y="406"/>
                </a:lnTo>
                <a:lnTo>
                  <a:pt x="140" y="457"/>
                </a:lnTo>
                <a:lnTo>
                  <a:pt x="128" y="533"/>
                </a:lnTo>
                <a:lnTo>
                  <a:pt x="128" y="609"/>
                </a:lnTo>
                <a:lnTo>
                  <a:pt x="128" y="685"/>
                </a:lnTo>
                <a:lnTo>
                  <a:pt x="128" y="786"/>
                </a:lnTo>
                <a:lnTo>
                  <a:pt x="128" y="875"/>
                </a:lnTo>
                <a:lnTo>
                  <a:pt x="0" y="875"/>
                </a:lnTo>
                <a:lnTo>
                  <a:pt x="0" y="799"/>
                </a:lnTo>
                <a:lnTo>
                  <a:pt x="0" y="710"/>
                </a:lnTo>
                <a:lnTo>
                  <a:pt x="0" y="634"/>
                </a:lnTo>
                <a:lnTo>
                  <a:pt x="0" y="571"/>
                </a:lnTo>
                <a:lnTo>
                  <a:pt x="13" y="495"/>
                </a:lnTo>
                <a:lnTo>
                  <a:pt x="13" y="431"/>
                </a:lnTo>
                <a:lnTo>
                  <a:pt x="13" y="368"/>
                </a:lnTo>
                <a:lnTo>
                  <a:pt x="13" y="317"/>
                </a:lnTo>
                <a:lnTo>
                  <a:pt x="13" y="267"/>
                </a:lnTo>
                <a:lnTo>
                  <a:pt x="13" y="216"/>
                </a:lnTo>
                <a:lnTo>
                  <a:pt x="13" y="165"/>
                </a:lnTo>
                <a:lnTo>
                  <a:pt x="13" y="127"/>
                </a:lnTo>
                <a:lnTo>
                  <a:pt x="13" y="89"/>
                </a:lnTo>
                <a:lnTo>
                  <a:pt x="13" y="51"/>
                </a:lnTo>
                <a:lnTo>
                  <a:pt x="13" y="26"/>
                </a:lnTo>
                <a:lnTo>
                  <a:pt x="13" y="0"/>
                </a:lnTo>
                <a:lnTo>
                  <a:pt x="38" y="13"/>
                </a:lnTo>
                <a:lnTo>
                  <a:pt x="64" y="26"/>
                </a:lnTo>
                <a:lnTo>
                  <a:pt x="89" y="39"/>
                </a:lnTo>
                <a:lnTo>
                  <a:pt x="115" y="51"/>
                </a:lnTo>
                <a:lnTo>
                  <a:pt x="128" y="64"/>
                </a:lnTo>
                <a:lnTo>
                  <a:pt x="140" y="77"/>
                </a:lnTo>
                <a:lnTo>
                  <a:pt x="153" y="77"/>
                </a:lnTo>
                <a:lnTo>
                  <a:pt x="153" y="89"/>
                </a:lnTo>
                <a:lnTo>
                  <a:pt x="166" y="102"/>
                </a:lnTo>
                <a:lnTo>
                  <a:pt x="166" y="127"/>
                </a:lnTo>
                <a:lnTo>
                  <a:pt x="153" y="153"/>
                </a:lnTo>
                <a:lnTo>
                  <a:pt x="153" y="178"/>
                </a:lnTo>
                <a:lnTo>
                  <a:pt x="153" y="216"/>
                </a:lnTo>
                <a:lnTo>
                  <a:pt x="153" y="254"/>
                </a:lnTo>
                <a:lnTo>
                  <a:pt x="140" y="29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2" name="Freeform 84"/>
          <p:cNvSpPr/>
          <p:nvPr/>
        </p:nvSpPr>
        <p:spPr>
          <a:xfrm>
            <a:off x="5227320" y="2846070"/>
            <a:ext cx="701675" cy="153988"/>
          </a:xfrm>
          <a:custGeom>
            <a:avLst/>
            <a:gdLst>
              <a:gd name="txL" fmla="*/ 0 w 1106"/>
              <a:gd name="txT" fmla="*/ 0 h 241"/>
              <a:gd name="txR" fmla="*/ 1106 w 1106"/>
              <a:gd name="txB" fmla="*/ 241 h 241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1106" h="241">
                <a:moveTo>
                  <a:pt x="0" y="114"/>
                </a:moveTo>
                <a:lnTo>
                  <a:pt x="63" y="114"/>
                </a:lnTo>
                <a:lnTo>
                  <a:pt x="127" y="102"/>
                </a:lnTo>
                <a:lnTo>
                  <a:pt x="190" y="102"/>
                </a:lnTo>
                <a:lnTo>
                  <a:pt x="267" y="89"/>
                </a:lnTo>
                <a:lnTo>
                  <a:pt x="330" y="76"/>
                </a:lnTo>
                <a:lnTo>
                  <a:pt x="419" y="76"/>
                </a:lnTo>
                <a:lnTo>
                  <a:pt x="496" y="64"/>
                </a:lnTo>
                <a:lnTo>
                  <a:pt x="585" y="51"/>
                </a:lnTo>
                <a:lnTo>
                  <a:pt x="661" y="38"/>
                </a:lnTo>
                <a:lnTo>
                  <a:pt x="737" y="26"/>
                </a:lnTo>
                <a:lnTo>
                  <a:pt x="788" y="13"/>
                </a:lnTo>
                <a:lnTo>
                  <a:pt x="852" y="13"/>
                </a:lnTo>
                <a:lnTo>
                  <a:pt x="890" y="13"/>
                </a:lnTo>
                <a:lnTo>
                  <a:pt x="928" y="0"/>
                </a:lnTo>
                <a:lnTo>
                  <a:pt x="966" y="13"/>
                </a:lnTo>
                <a:lnTo>
                  <a:pt x="979" y="13"/>
                </a:lnTo>
                <a:lnTo>
                  <a:pt x="992" y="13"/>
                </a:lnTo>
                <a:lnTo>
                  <a:pt x="1005" y="26"/>
                </a:lnTo>
                <a:lnTo>
                  <a:pt x="1030" y="38"/>
                </a:lnTo>
                <a:lnTo>
                  <a:pt x="1043" y="51"/>
                </a:lnTo>
                <a:lnTo>
                  <a:pt x="1056" y="76"/>
                </a:lnTo>
                <a:lnTo>
                  <a:pt x="1068" y="102"/>
                </a:lnTo>
                <a:lnTo>
                  <a:pt x="1094" y="127"/>
                </a:lnTo>
                <a:lnTo>
                  <a:pt x="1106" y="152"/>
                </a:lnTo>
                <a:lnTo>
                  <a:pt x="1068" y="152"/>
                </a:lnTo>
                <a:lnTo>
                  <a:pt x="1030" y="152"/>
                </a:lnTo>
                <a:lnTo>
                  <a:pt x="992" y="152"/>
                </a:lnTo>
                <a:lnTo>
                  <a:pt x="941" y="152"/>
                </a:lnTo>
                <a:lnTo>
                  <a:pt x="890" y="165"/>
                </a:lnTo>
                <a:lnTo>
                  <a:pt x="827" y="165"/>
                </a:lnTo>
                <a:lnTo>
                  <a:pt x="776" y="165"/>
                </a:lnTo>
                <a:lnTo>
                  <a:pt x="699" y="178"/>
                </a:lnTo>
                <a:lnTo>
                  <a:pt x="636" y="178"/>
                </a:lnTo>
                <a:lnTo>
                  <a:pt x="559" y="178"/>
                </a:lnTo>
                <a:lnTo>
                  <a:pt x="470" y="191"/>
                </a:lnTo>
                <a:lnTo>
                  <a:pt x="394" y="203"/>
                </a:lnTo>
                <a:lnTo>
                  <a:pt x="305" y="203"/>
                </a:lnTo>
                <a:lnTo>
                  <a:pt x="203" y="216"/>
                </a:lnTo>
                <a:lnTo>
                  <a:pt x="101" y="229"/>
                </a:lnTo>
                <a:lnTo>
                  <a:pt x="0" y="241"/>
                </a:lnTo>
                <a:lnTo>
                  <a:pt x="0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3" name="Freeform 85"/>
          <p:cNvSpPr/>
          <p:nvPr/>
        </p:nvSpPr>
        <p:spPr>
          <a:xfrm>
            <a:off x="4806633" y="1906270"/>
            <a:ext cx="1608137" cy="280988"/>
          </a:xfrm>
          <a:custGeom>
            <a:avLst/>
            <a:gdLst>
              <a:gd name="txL" fmla="*/ 0 w 2532"/>
              <a:gd name="txT" fmla="*/ 0 h 443"/>
              <a:gd name="txR" fmla="*/ 2532 w 2532"/>
              <a:gd name="txB" fmla="*/ 443 h 44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32" h="443">
                <a:moveTo>
                  <a:pt x="2494" y="215"/>
                </a:moveTo>
                <a:lnTo>
                  <a:pt x="2481" y="215"/>
                </a:lnTo>
                <a:lnTo>
                  <a:pt x="2468" y="215"/>
                </a:lnTo>
                <a:lnTo>
                  <a:pt x="2455" y="215"/>
                </a:lnTo>
                <a:lnTo>
                  <a:pt x="2443" y="215"/>
                </a:lnTo>
                <a:lnTo>
                  <a:pt x="2430" y="215"/>
                </a:lnTo>
                <a:lnTo>
                  <a:pt x="2417" y="215"/>
                </a:lnTo>
                <a:lnTo>
                  <a:pt x="2392" y="228"/>
                </a:lnTo>
                <a:lnTo>
                  <a:pt x="2366" y="228"/>
                </a:lnTo>
                <a:lnTo>
                  <a:pt x="2341" y="228"/>
                </a:lnTo>
                <a:lnTo>
                  <a:pt x="2315" y="228"/>
                </a:lnTo>
                <a:lnTo>
                  <a:pt x="2277" y="228"/>
                </a:lnTo>
                <a:lnTo>
                  <a:pt x="2252" y="228"/>
                </a:lnTo>
                <a:lnTo>
                  <a:pt x="2214" y="228"/>
                </a:lnTo>
                <a:lnTo>
                  <a:pt x="2176" y="228"/>
                </a:lnTo>
                <a:lnTo>
                  <a:pt x="2137" y="228"/>
                </a:lnTo>
                <a:lnTo>
                  <a:pt x="2086" y="228"/>
                </a:lnTo>
                <a:lnTo>
                  <a:pt x="1908" y="228"/>
                </a:lnTo>
                <a:lnTo>
                  <a:pt x="1718" y="241"/>
                </a:lnTo>
                <a:lnTo>
                  <a:pt x="1527" y="253"/>
                </a:lnTo>
                <a:lnTo>
                  <a:pt x="1336" y="279"/>
                </a:lnTo>
                <a:lnTo>
                  <a:pt x="1234" y="291"/>
                </a:lnTo>
                <a:lnTo>
                  <a:pt x="1132" y="304"/>
                </a:lnTo>
                <a:lnTo>
                  <a:pt x="1031" y="329"/>
                </a:lnTo>
                <a:lnTo>
                  <a:pt x="941" y="342"/>
                </a:lnTo>
                <a:lnTo>
                  <a:pt x="852" y="355"/>
                </a:lnTo>
                <a:lnTo>
                  <a:pt x="763" y="367"/>
                </a:lnTo>
                <a:lnTo>
                  <a:pt x="674" y="380"/>
                </a:lnTo>
                <a:lnTo>
                  <a:pt x="585" y="393"/>
                </a:lnTo>
                <a:lnTo>
                  <a:pt x="547" y="393"/>
                </a:lnTo>
                <a:lnTo>
                  <a:pt x="509" y="405"/>
                </a:lnTo>
                <a:lnTo>
                  <a:pt x="471" y="405"/>
                </a:lnTo>
                <a:lnTo>
                  <a:pt x="433" y="418"/>
                </a:lnTo>
                <a:lnTo>
                  <a:pt x="394" y="418"/>
                </a:lnTo>
                <a:lnTo>
                  <a:pt x="369" y="431"/>
                </a:lnTo>
                <a:lnTo>
                  <a:pt x="344" y="431"/>
                </a:lnTo>
                <a:lnTo>
                  <a:pt x="318" y="431"/>
                </a:lnTo>
                <a:lnTo>
                  <a:pt x="293" y="431"/>
                </a:lnTo>
                <a:lnTo>
                  <a:pt x="280" y="443"/>
                </a:lnTo>
                <a:lnTo>
                  <a:pt x="267" y="443"/>
                </a:lnTo>
                <a:lnTo>
                  <a:pt x="242" y="443"/>
                </a:lnTo>
                <a:lnTo>
                  <a:pt x="229" y="443"/>
                </a:lnTo>
                <a:lnTo>
                  <a:pt x="216" y="443"/>
                </a:lnTo>
                <a:lnTo>
                  <a:pt x="204" y="443"/>
                </a:lnTo>
                <a:lnTo>
                  <a:pt x="165" y="443"/>
                </a:lnTo>
                <a:lnTo>
                  <a:pt x="140" y="431"/>
                </a:lnTo>
                <a:lnTo>
                  <a:pt x="115" y="418"/>
                </a:lnTo>
                <a:lnTo>
                  <a:pt x="102" y="405"/>
                </a:lnTo>
                <a:lnTo>
                  <a:pt x="76" y="393"/>
                </a:lnTo>
                <a:lnTo>
                  <a:pt x="64" y="380"/>
                </a:lnTo>
                <a:lnTo>
                  <a:pt x="38" y="367"/>
                </a:lnTo>
                <a:lnTo>
                  <a:pt x="25" y="342"/>
                </a:lnTo>
                <a:lnTo>
                  <a:pt x="25" y="329"/>
                </a:lnTo>
                <a:lnTo>
                  <a:pt x="13" y="317"/>
                </a:lnTo>
                <a:lnTo>
                  <a:pt x="13" y="304"/>
                </a:lnTo>
                <a:lnTo>
                  <a:pt x="0" y="291"/>
                </a:lnTo>
                <a:lnTo>
                  <a:pt x="64" y="291"/>
                </a:lnTo>
                <a:lnTo>
                  <a:pt x="127" y="291"/>
                </a:lnTo>
                <a:lnTo>
                  <a:pt x="191" y="291"/>
                </a:lnTo>
                <a:lnTo>
                  <a:pt x="254" y="279"/>
                </a:lnTo>
                <a:lnTo>
                  <a:pt x="331" y="279"/>
                </a:lnTo>
                <a:lnTo>
                  <a:pt x="407" y="266"/>
                </a:lnTo>
                <a:lnTo>
                  <a:pt x="496" y="266"/>
                </a:lnTo>
                <a:lnTo>
                  <a:pt x="585" y="253"/>
                </a:lnTo>
                <a:lnTo>
                  <a:pt x="674" y="241"/>
                </a:lnTo>
                <a:lnTo>
                  <a:pt x="763" y="228"/>
                </a:lnTo>
                <a:lnTo>
                  <a:pt x="840" y="215"/>
                </a:lnTo>
                <a:lnTo>
                  <a:pt x="916" y="203"/>
                </a:lnTo>
                <a:lnTo>
                  <a:pt x="992" y="190"/>
                </a:lnTo>
                <a:lnTo>
                  <a:pt x="1069" y="177"/>
                </a:lnTo>
                <a:lnTo>
                  <a:pt x="1132" y="165"/>
                </a:lnTo>
                <a:lnTo>
                  <a:pt x="1196" y="152"/>
                </a:lnTo>
                <a:lnTo>
                  <a:pt x="1260" y="139"/>
                </a:lnTo>
                <a:lnTo>
                  <a:pt x="1323" y="127"/>
                </a:lnTo>
                <a:lnTo>
                  <a:pt x="1387" y="127"/>
                </a:lnTo>
                <a:lnTo>
                  <a:pt x="1463" y="114"/>
                </a:lnTo>
                <a:lnTo>
                  <a:pt x="1527" y="101"/>
                </a:lnTo>
                <a:lnTo>
                  <a:pt x="1603" y="89"/>
                </a:lnTo>
                <a:lnTo>
                  <a:pt x="1679" y="76"/>
                </a:lnTo>
                <a:lnTo>
                  <a:pt x="1768" y="63"/>
                </a:lnTo>
                <a:lnTo>
                  <a:pt x="1845" y="51"/>
                </a:lnTo>
                <a:lnTo>
                  <a:pt x="1908" y="38"/>
                </a:lnTo>
                <a:lnTo>
                  <a:pt x="1972" y="25"/>
                </a:lnTo>
                <a:lnTo>
                  <a:pt x="2023" y="13"/>
                </a:lnTo>
                <a:lnTo>
                  <a:pt x="2061" y="13"/>
                </a:lnTo>
                <a:lnTo>
                  <a:pt x="2099" y="0"/>
                </a:lnTo>
                <a:lnTo>
                  <a:pt x="2125" y="0"/>
                </a:lnTo>
                <a:lnTo>
                  <a:pt x="2137" y="0"/>
                </a:lnTo>
                <a:lnTo>
                  <a:pt x="2150" y="0"/>
                </a:lnTo>
                <a:lnTo>
                  <a:pt x="2176" y="0"/>
                </a:lnTo>
                <a:lnTo>
                  <a:pt x="2214" y="0"/>
                </a:lnTo>
                <a:lnTo>
                  <a:pt x="2252" y="13"/>
                </a:lnTo>
                <a:lnTo>
                  <a:pt x="2290" y="25"/>
                </a:lnTo>
                <a:lnTo>
                  <a:pt x="2328" y="38"/>
                </a:lnTo>
                <a:lnTo>
                  <a:pt x="2379" y="51"/>
                </a:lnTo>
                <a:lnTo>
                  <a:pt x="2455" y="76"/>
                </a:lnTo>
                <a:lnTo>
                  <a:pt x="2481" y="89"/>
                </a:lnTo>
                <a:lnTo>
                  <a:pt x="2494" y="101"/>
                </a:lnTo>
                <a:lnTo>
                  <a:pt x="2506" y="114"/>
                </a:lnTo>
                <a:lnTo>
                  <a:pt x="2519" y="127"/>
                </a:lnTo>
                <a:lnTo>
                  <a:pt x="2532" y="139"/>
                </a:lnTo>
                <a:lnTo>
                  <a:pt x="2532" y="152"/>
                </a:lnTo>
                <a:lnTo>
                  <a:pt x="2532" y="165"/>
                </a:lnTo>
                <a:lnTo>
                  <a:pt x="2532" y="177"/>
                </a:lnTo>
                <a:lnTo>
                  <a:pt x="2532" y="190"/>
                </a:lnTo>
                <a:lnTo>
                  <a:pt x="2506" y="203"/>
                </a:lnTo>
                <a:lnTo>
                  <a:pt x="2494" y="21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725488" y="3125788"/>
            <a:ext cx="2339975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结构：</a:t>
            </a:r>
            <a:r>
              <a:rPr lang="zh-CN" altLang="en-US" sz="2200" b="1" dirty="0">
                <a:latin typeface="宋体" panose="02010600030101010101" pitchFamily="2" charset="-122"/>
              </a:rPr>
              <a:t>上下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5963" y="3941763"/>
            <a:ext cx="3497262" cy="4302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组词：</a:t>
            </a:r>
            <a:r>
              <a:rPr lang="zh-CN" altLang="en-US" sz="2200" b="1" dirty="0">
                <a:solidFill>
                  <a:srgbClr val="000000"/>
                </a:solidFill>
                <a:latin typeface="宋体" panose="02010600030101010101" pitchFamily="2" charset="-122"/>
              </a:rPr>
              <a:t>一亩   两亩地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6438" y="3529013"/>
            <a:ext cx="2905125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音序：</a:t>
            </a:r>
            <a:r>
              <a:rPr lang="en-US" altLang="zh-CN" sz="2200" b="1" dirty="0">
                <a:latin typeface="宋体" panose="02010600030101010101" pitchFamily="2" charset="-122"/>
              </a:rPr>
              <a:t>M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部首：</a:t>
            </a:r>
            <a:r>
              <a:rPr lang="zh-CN" altLang="en-US" sz="2200" b="1" dirty="0">
                <a:latin typeface="宋体" panose="02010600030101010101" pitchFamily="2" charset="-122"/>
              </a:rPr>
              <a:t>亠</a:t>
            </a:r>
          </a:p>
        </p:txBody>
      </p:sp>
      <p:sp>
        <p:nvSpPr>
          <p:cNvPr id="25628" name="矩形 4"/>
          <p:cNvSpPr/>
          <p:nvPr/>
        </p:nvSpPr>
        <p:spPr>
          <a:xfrm>
            <a:off x="622935" y="1679258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亩</a:t>
            </a:r>
          </a:p>
        </p:txBody>
      </p:sp>
      <p:sp>
        <p:nvSpPr>
          <p:cNvPr id="18" name="矩形 17"/>
          <p:cNvSpPr/>
          <p:nvPr/>
        </p:nvSpPr>
        <p:spPr>
          <a:xfrm>
            <a:off x="750530" y="927223"/>
            <a:ext cx="1204913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itchFamily="2" charset="-122"/>
              </a:rPr>
              <a:t>mǔ</a:t>
            </a:r>
          </a:p>
        </p:txBody>
      </p:sp>
      <p:pic>
        <p:nvPicPr>
          <p:cNvPr id="25630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3488" y="700088"/>
            <a:ext cx="901700" cy="512762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5833" y="282258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线形标注 2 56"/>
          <p:cNvSpPr/>
          <p:nvPr/>
        </p:nvSpPr>
        <p:spPr>
          <a:xfrm>
            <a:off x="2531110" y="1608455"/>
            <a:ext cx="1299845" cy="69977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63611"/>
              <a:gd name="adj6" fmla="val 15828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上边点小，横要长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1" name="线形标注 2 50"/>
          <p:cNvSpPr/>
          <p:nvPr/>
        </p:nvSpPr>
        <p:spPr>
          <a:xfrm>
            <a:off x="7040245" y="1502410"/>
            <a:ext cx="1830705" cy="852805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70260"/>
              <a:gd name="adj6" fmla="val -2821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lvl="0"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下边“田” 字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稍扁，比上横要窄。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055485" y="307117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1604"/>
                <a:gd name="adj2" fmla="val -44603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91786" y="2263276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易错提示：上部不是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十</a:t>
              </a:r>
              <a:r>
                <a:rPr lang="en-US" altLang="zh-CN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哟！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2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2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2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113213" y="121285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8403" name="Freeform 35"/>
          <p:cNvSpPr/>
          <p:nvPr/>
        </p:nvSpPr>
        <p:spPr>
          <a:xfrm>
            <a:off x="5226050" y="1914525"/>
            <a:ext cx="138113" cy="184150"/>
          </a:xfrm>
          <a:custGeom>
            <a:avLst/>
            <a:gdLst>
              <a:gd name="txL" fmla="*/ 0 w 216"/>
              <a:gd name="txT" fmla="*/ 0 h 291"/>
              <a:gd name="txR" fmla="*/ 216 w 216"/>
              <a:gd name="txB" fmla="*/ 291 h 29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6" h="291">
                <a:moveTo>
                  <a:pt x="204" y="114"/>
                </a:moveTo>
                <a:lnTo>
                  <a:pt x="216" y="152"/>
                </a:lnTo>
                <a:lnTo>
                  <a:pt x="216" y="190"/>
                </a:lnTo>
                <a:lnTo>
                  <a:pt x="216" y="215"/>
                </a:lnTo>
                <a:lnTo>
                  <a:pt x="216" y="253"/>
                </a:lnTo>
                <a:lnTo>
                  <a:pt x="204" y="266"/>
                </a:lnTo>
                <a:lnTo>
                  <a:pt x="191" y="279"/>
                </a:lnTo>
                <a:lnTo>
                  <a:pt x="178" y="291"/>
                </a:lnTo>
                <a:lnTo>
                  <a:pt x="153" y="291"/>
                </a:lnTo>
                <a:lnTo>
                  <a:pt x="140" y="291"/>
                </a:lnTo>
                <a:lnTo>
                  <a:pt x="127" y="279"/>
                </a:lnTo>
                <a:lnTo>
                  <a:pt x="115" y="266"/>
                </a:lnTo>
                <a:lnTo>
                  <a:pt x="102" y="241"/>
                </a:lnTo>
                <a:lnTo>
                  <a:pt x="89" y="215"/>
                </a:lnTo>
                <a:lnTo>
                  <a:pt x="76" y="190"/>
                </a:lnTo>
                <a:lnTo>
                  <a:pt x="64" y="152"/>
                </a:lnTo>
                <a:lnTo>
                  <a:pt x="38" y="114"/>
                </a:lnTo>
                <a:lnTo>
                  <a:pt x="25" y="89"/>
                </a:lnTo>
                <a:lnTo>
                  <a:pt x="13" y="63"/>
                </a:lnTo>
                <a:lnTo>
                  <a:pt x="13" y="51"/>
                </a:lnTo>
                <a:lnTo>
                  <a:pt x="0" y="25"/>
                </a:lnTo>
                <a:lnTo>
                  <a:pt x="0" y="13"/>
                </a:lnTo>
                <a:lnTo>
                  <a:pt x="13" y="0"/>
                </a:lnTo>
                <a:lnTo>
                  <a:pt x="25" y="0"/>
                </a:lnTo>
                <a:lnTo>
                  <a:pt x="51" y="0"/>
                </a:lnTo>
                <a:lnTo>
                  <a:pt x="76" y="0"/>
                </a:lnTo>
                <a:lnTo>
                  <a:pt x="102" y="13"/>
                </a:lnTo>
                <a:lnTo>
                  <a:pt x="140" y="25"/>
                </a:lnTo>
                <a:lnTo>
                  <a:pt x="165" y="51"/>
                </a:lnTo>
                <a:lnTo>
                  <a:pt x="178" y="76"/>
                </a:lnTo>
                <a:lnTo>
                  <a:pt x="204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4" name="Freeform 36"/>
          <p:cNvSpPr/>
          <p:nvPr/>
        </p:nvSpPr>
        <p:spPr>
          <a:xfrm>
            <a:off x="5670550" y="1736725"/>
            <a:ext cx="258763" cy="249238"/>
          </a:xfrm>
          <a:custGeom>
            <a:avLst/>
            <a:gdLst>
              <a:gd name="txL" fmla="*/ 0 w 407"/>
              <a:gd name="txT" fmla="*/ 0 h 393"/>
              <a:gd name="txR" fmla="*/ 407 w 407"/>
              <a:gd name="txB" fmla="*/ 393 h 39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07" h="393">
                <a:moveTo>
                  <a:pt x="343" y="76"/>
                </a:moveTo>
                <a:lnTo>
                  <a:pt x="369" y="102"/>
                </a:lnTo>
                <a:lnTo>
                  <a:pt x="394" y="127"/>
                </a:lnTo>
                <a:lnTo>
                  <a:pt x="407" y="152"/>
                </a:lnTo>
                <a:lnTo>
                  <a:pt x="407" y="165"/>
                </a:lnTo>
                <a:lnTo>
                  <a:pt x="394" y="178"/>
                </a:lnTo>
                <a:lnTo>
                  <a:pt x="381" y="190"/>
                </a:lnTo>
                <a:lnTo>
                  <a:pt x="356" y="216"/>
                </a:lnTo>
                <a:lnTo>
                  <a:pt x="331" y="228"/>
                </a:lnTo>
                <a:lnTo>
                  <a:pt x="292" y="254"/>
                </a:lnTo>
                <a:lnTo>
                  <a:pt x="254" y="279"/>
                </a:lnTo>
                <a:lnTo>
                  <a:pt x="216" y="304"/>
                </a:lnTo>
                <a:lnTo>
                  <a:pt x="165" y="330"/>
                </a:lnTo>
                <a:lnTo>
                  <a:pt x="127" y="355"/>
                </a:lnTo>
                <a:lnTo>
                  <a:pt x="89" y="368"/>
                </a:lnTo>
                <a:lnTo>
                  <a:pt x="63" y="380"/>
                </a:lnTo>
                <a:lnTo>
                  <a:pt x="38" y="393"/>
                </a:lnTo>
                <a:lnTo>
                  <a:pt x="25" y="393"/>
                </a:lnTo>
                <a:lnTo>
                  <a:pt x="13" y="393"/>
                </a:lnTo>
                <a:lnTo>
                  <a:pt x="0" y="393"/>
                </a:lnTo>
                <a:lnTo>
                  <a:pt x="0" y="380"/>
                </a:lnTo>
                <a:lnTo>
                  <a:pt x="0" y="368"/>
                </a:lnTo>
                <a:lnTo>
                  <a:pt x="13" y="355"/>
                </a:lnTo>
                <a:lnTo>
                  <a:pt x="25" y="342"/>
                </a:lnTo>
                <a:lnTo>
                  <a:pt x="38" y="330"/>
                </a:lnTo>
                <a:lnTo>
                  <a:pt x="51" y="317"/>
                </a:lnTo>
                <a:lnTo>
                  <a:pt x="76" y="292"/>
                </a:lnTo>
                <a:lnTo>
                  <a:pt x="89" y="266"/>
                </a:lnTo>
                <a:lnTo>
                  <a:pt x="114" y="254"/>
                </a:lnTo>
                <a:lnTo>
                  <a:pt x="140" y="216"/>
                </a:lnTo>
                <a:lnTo>
                  <a:pt x="165" y="190"/>
                </a:lnTo>
                <a:lnTo>
                  <a:pt x="178" y="165"/>
                </a:lnTo>
                <a:lnTo>
                  <a:pt x="191" y="127"/>
                </a:lnTo>
                <a:lnTo>
                  <a:pt x="203" y="102"/>
                </a:lnTo>
                <a:lnTo>
                  <a:pt x="216" y="76"/>
                </a:lnTo>
                <a:lnTo>
                  <a:pt x="216" y="51"/>
                </a:lnTo>
                <a:lnTo>
                  <a:pt x="216" y="25"/>
                </a:lnTo>
                <a:lnTo>
                  <a:pt x="229" y="13"/>
                </a:lnTo>
                <a:lnTo>
                  <a:pt x="242" y="13"/>
                </a:lnTo>
                <a:lnTo>
                  <a:pt x="254" y="0"/>
                </a:lnTo>
                <a:lnTo>
                  <a:pt x="280" y="13"/>
                </a:lnTo>
                <a:lnTo>
                  <a:pt x="305" y="25"/>
                </a:lnTo>
                <a:lnTo>
                  <a:pt x="331" y="51"/>
                </a:lnTo>
                <a:lnTo>
                  <a:pt x="343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5" name="Freeform 37"/>
          <p:cNvSpPr/>
          <p:nvPr/>
        </p:nvSpPr>
        <p:spPr>
          <a:xfrm>
            <a:off x="4587875" y="2058988"/>
            <a:ext cx="509588" cy="152400"/>
          </a:xfrm>
          <a:custGeom>
            <a:avLst/>
            <a:gdLst>
              <a:gd name="txL" fmla="*/ 0 w 801"/>
              <a:gd name="txT" fmla="*/ 0 h 241"/>
              <a:gd name="txR" fmla="*/ 801 w 801"/>
              <a:gd name="txB" fmla="*/ 241 h 241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801" h="241">
                <a:moveTo>
                  <a:pt x="0" y="152"/>
                </a:moveTo>
                <a:lnTo>
                  <a:pt x="89" y="127"/>
                </a:lnTo>
                <a:lnTo>
                  <a:pt x="153" y="114"/>
                </a:lnTo>
                <a:lnTo>
                  <a:pt x="229" y="101"/>
                </a:lnTo>
                <a:lnTo>
                  <a:pt x="293" y="76"/>
                </a:lnTo>
                <a:lnTo>
                  <a:pt x="356" y="63"/>
                </a:lnTo>
                <a:lnTo>
                  <a:pt x="407" y="51"/>
                </a:lnTo>
                <a:lnTo>
                  <a:pt x="471" y="38"/>
                </a:lnTo>
                <a:lnTo>
                  <a:pt x="509" y="38"/>
                </a:lnTo>
                <a:lnTo>
                  <a:pt x="560" y="25"/>
                </a:lnTo>
                <a:lnTo>
                  <a:pt x="598" y="13"/>
                </a:lnTo>
                <a:lnTo>
                  <a:pt x="636" y="13"/>
                </a:lnTo>
                <a:lnTo>
                  <a:pt x="662" y="0"/>
                </a:lnTo>
                <a:lnTo>
                  <a:pt x="687" y="0"/>
                </a:lnTo>
                <a:lnTo>
                  <a:pt x="712" y="0"/>
                </a:lnTo>
                <a:lnTo>
                  <a:pt x="725" y="0"/>
                </a:lnTo>
                <a:lnTo>
                  <a:pt x="738" y="0"/>
                </a:lnTo>
                <a:lnTo>
                  <a:pt x="763" y="0"/>
                </a:lnTo>
                <a:lnTo>
                  <a:pt x="789" y="0"/>
                </a:lnTo>
                <a:lnTo>
                  <a:pt x="801" y="13"/>
                </a:lnTo>
                <a:lnTo>
                  <a:pt x="801" y="25"/>
                </a:lnTo>
                <a:lnTo>
                  <a:pt x="801" y="38"/>
                </a:lnTo>
                <a:lnTo>
                  <a:pt x="789" y="51"/>
                </a:lnTo>
                <a:lnTo>
                  <a:pt x="763" y="76"/>
                </a:lnTo>
                <a:lnTo>
                  <a:pt x="738" y="89"/>
                </a:lnTo>
                <a:lnTo>
                  <a:pt x="712" y="101"/>
                </a:lnTo>
                <a:lnTo>
                  <a:pt x="687" y="114"/>
                </a:lnTo>
                <a:lnTo>
                  <a:pt x="662" y="127"/>
                </a:lnTo>
                <a:lnTo>
                  <a:pt x="623" y="139"/>
                </a:lnTo>
                <a:lnTo>
                  <a:pt x="585" y="152"/>
                </a:lnTo>
                <a:lnTo>
                  <a:pt x="534" y="165"/>
                </a:lnTo>
                <a:lnTo>
                  <a:pt x="483" y="177"/>
                </a:lnTo>
                <a:lnTo>
                  <a:pt x="433" y="190"/>
                </a:lnTo>
                <a:lnTo>
                  <a:pt x="369" y="203"/>
                </a:lnTo>
                <a:lnTo>
                  <a:pt x="318" y="215"/>
                </a:lnTo>
                <a:lnTo>
                  <a:pt x="280" y="215"/>
                </a:lnTo>
                <a:lnTo>
                  <a:pt x="242" y="228"/>
                </a:lnTo>
                <a:lnTo>
                  <a:pt x="216" y="241"/>
                </a:lnTo>
                <a:lnTo>
                  <a:pt x="191" y="241"/>
                </a:lnTo>
                <a:lnTo>
                  <a:pt x="178" y="241"/>
                </a:lnTo>
                <a:lnTo>
                  <a:pt x="165" y="241"/>
                </a:lnTo>
                <a:lnTo>
                  <a:pt x="140" y="241"/>
                </a:lnTo>
                <a:lnTo>
                  <a:pt x="114" y="228"/>
                </a:lnTo>
                <a:lnTo>
                  <a:pt x="76" y="215"/>
                </a:lnTo>
                <a:lnTo>
                  <a:pt x="64" y="203"/>
                </a:lnTo>
                <a:lnTo>
                  <a:pt x="51" y="203"/>
                </a:lnTo>
                <a:lnTo>
                  <a:pt x="38" y="190"/>
                </a:lnTo>
                <a:lnTo>
                  <a:pt x="25" y="190"/>
                </a:lnTo>
                <a:lnTo>
                  <a:pt x="13" y="177"/>
                </a:lnTo>
                <a:lnTo>
                  <a:pt x="13" y="165"/>
                </a:lnTo>
                <a:lnTo>
                  <a:pt x="0" y="165"/>
                </a:lnTo>
                <a:lnTo>
                  <a:pt x="0" y="15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6" name="Freeform 38"/>
          <p:cNvSpPr/>
          <p:nvPr/>
        </p:nvSpPr>
        <p:spPr>
          <a:xfrm>
            <a:off x="4686300" y="1503363"/>
            <a:ext cx="306388" cy="1714500"/>
          </a:xfrm>
          <a:custGeom>
            <a:avLst/>
            <a:gdLst>
              <a:gd name="txL" fmla="*/ 0 w 483"/>
              <a:gd name="txT" fmla="*/ 0 h 2699"/>
              <a:gd name="txR" fmla="*/ 483 w 483"/>
              <a:gd name="txB" fmla="*/ 2699 h 269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83" h="2699">
                <a:moveTo>
                  <a:pt x="407" y="1419"/>
                </a:moveTo>
                <a:lnTo>
                  <a:pt x="407" y="1533"/>
                </a:lnTo>
                <a:lnTo>
                  <a:pt x="407" y="1634"/>
                </a:lnTo>
                <a:lnTo>
                  <a:pt x="407" y="1736"/>
                </a:lnTo>
                <a:lnTo>
                  <a:pt x="407" y="1837"/>
                </a:lnTo>
                <a:lnTo>
                  <a:pt x="407" y="1926"/>
                </a:lnTo>
                <a:lnTo>
                  <a:pt x="407" y="2002"/>
                </a:lnTo>
                <a:lnTo>
                  <a:pt x="407" y="2078"/>
                </a:lnTo>
                <a:lnTo>
                  <a:pt x="407" y="2141"/>
                </a:lnTo>
                <a:lnTo>
                  <a:pt x="394" y="2204"/>
                </a:lnTo>
                <a:lnTo>
                  <a:pt x="394" y="2255"/>
                </a:lnTo>
                <a:lnTo>
                  <a:pt x="394" y="2306"/>
                </a:lnTo>
                <a:lnTo>
                  <a:pt x="394" y="2344"/>
                </a:lnTo>
                <a:lnTo>
                  <a:pt x="394" y="2382"/>
                </a:lnTo>
                <a:lnTo>
                  <a:pt x="394" y="2407"/>
                </a:lnTo>
                <a:lnTo>
                  <a:pt x="394" y="2433"/>
                </a:lnTo>
                <a:lnTo>
                  <a:pt x="381" y="2445"/>
                </a:lnTo>
                <a:lnTo>
                  <a:pt x="381" y="2496"/>
                </a:lnTo>
                <a:lnTo>
                  <a:pt x="356" y="2547"/>
                </a:lnTo>
                <a:lnTo>
                  <a:pt x="343" y="2585"/>
                </a:lnTo>
                <a:lnTo>
                  <a:pt x="318" y="2623"/>
                </a:lnTo>
                <a:lnTo>
                  <a:pt x="292" y="2661"/>
                </a:lnTo>
                <a:lnTo>
                  <a:pt x="280" y="2673"/>
                </a:lnTo>
                <a:lnTo>
                  <a:pt x="267" y="2686"/>
                </a:lnTo>
                <a:lnTo>
                  <a:pt x="254" y="2699"/>
                </a:lnTo>
                <a:lnTo>
                  <a:pt x="241" y="2686"/>
                </a:lnTo>
                <a:lnTo>
                  <a:pt x="216" y="2661"/>
                </a:lnTo>
                <a:lnTo>
                  <a:pt x="203" y="2635"/>
                </a:lnTo>
                <a:lnTo>
                  <a:pt x="203" y="2623"/>
                </a:lnTo>
                <a:lnTo>
                  <a:pt x="190" y="2597"/>
                </a:lnTo>
                <a:lnTo>
                  <a:pt x="190" y="2585"/>
                </a:lnTo>
                <a:lnTo>
                  <a:pt x="178" y="2559"/>
                </a:lnTo>
                <a:lnTo>
                  <a:pt x="165" y="2534"/>
                </a:lnTo>
                <a:lnTo>
                  <a:pt x="152" y="2509"/>
                </a:lnTo>
                <a:lnTo>
                  <a:pt x="127" y="2458"/>
                </a:lnTo>
                <a:lnTo>
                  <a:pt x="89" y="2407"/>
                </a:lnTo>
                <a:lnTo>
                  <a:pt x="63" y="2395"/>
                </a:lnTo>
                <a:lnTo>
                  <a:pt x="38" y="2369"/>
                </a:lnTo>
                <a:lnTo>
                  <a:pt x="25" y="2357"/>
                </a:lnTo>
                <a:lnTo>
                  <a:pt x="12" y="2331"/>
                </a:lnTo>
                <a:lnTo>
                  <a:pt x="0" y="2319"/>
                </a:lnTo>
                <a:lnTo>
                  <a:pt x="0" y="2306"/>
                </a:lnTo>
                <a:lnTo>
                  <a:pt x="0" y="2293"/>
                </a:lnTo>
                <a:lnTo>
                  <a:pt x="0" y="2280"/>
                </a:lnTo>
                <a:lnTo>
                  <a:pt x="12" y="2280"/>
                </a:lnTo>
                <a:lnTo>
                  <a:pt x="25" y="2280"/>
                </a:lnTo>
                <a:lnTo>
                  <a:pt x="38" y="2293"/>
                </a:lnTo>
                <a:lnTo>
                  <a:pt x="63" y="2293"/>
                </a:lnTo>
                <a:lnTo>
                  <a:pt x="76" y="2293"/>
                </a:lnTo>
                <a:lnTo>
                  <a:pt x="101" y="2306"/>
                </a:lnTo>
                <a:lnTo>
                  <a:pt x="140" y="2319"/>
                </a:lnTo>
                <a:lnTo>
                  <a:pt x="165" y="2331"/>
                </a:lnTo>
                <a:lnTo>
                  <a:pt x="178" y="2331"/>
                </a:lnTo>
                <a:lnTo>
                  <a:pt x="203" y="2331"/>
                </a:lnTo>
                <a:lnTo>
                  <a:pt x="216" y="2331"/>
                </a:lnTo>
                <a:lnTo>
                  <a:pt x="229" y="2331"/>
                </a:lnTo>
                <a:lnTo>
                  <a:pt x="241" y="2319"/>
                </a:lnTo>
                <a:lnTo>
                  <a:pt x="254" y="2306"/>
                </a:lnTo>
                <a:lnTo>
                  <a:pt x="254" y="2293"/>
                </a:lnTo>
                <a:lnTo>
                  <a:pt x="267" y="2268"/>
                </a:lnTo>
                <a:lnTo>
                  <a:pt x="267" y="2242"/>
                </a:lnTo>
                <a:lnTo>
                  <a:pt x="267" y="2204"/>
                </a:lnTo>
                <a:lnTo>
                  <a:pt x="280" y="2154"/>
                </a:lnTo>
                <a:lnTo>
                  <a:pt x="280" y="2090"/>
                </a:lnTo>
                <a:lnTo>
                  <a:pt x="280" y="2027"/>
                </a:lnTo>
                <a:lnTo>
                  <a:pt x="280" y="1964"/>
                </a:lnTo>
                <a:lnTo>
                  <a:pt x="292" y="1926"/>
                </a:lnTo>
                <a:lnTo>
                  <a:pt x="292" y="1875"/>
                </a:lnTo>
                <a:lnTo>
                  <a:pt x="292" y="1837"/>
                </a:lnTo>
                <a:lnTo>
                  <a:pt x="292" y="1786"/>
                </a:lnTo>
                <a:lnTo>
                  <a:pt x="292" y="1736"/>
                </a:lnTo>
                <a:lnTo>
                  <a:pt x="292" y="1685"/>
                </a:lnTo>
                <a:lnTo>
                  <a:pt x="292" y="1634"/>
                </a:lnTo>
                <a:lnTo>
                  <a:pt x="292" y="1584"/>
                </a:lnTo>
                <a:lnTo>
                  <a:pt x="292" y="1520"/>
                </a:lnTo>
                <a:lnTo>
                  <a:pt x="292" y="1457"/>
                </a:lnTo>
                <a:lnTo>
                  <a:pt x="292" y="1394"/>
                </a:lnTo>
                <a:lnTo>
                  <a:pt x="292" y="1330"/>
                </a:lnTo>
                <a:lnTo>
                  <a:pt x="292" y="1254"/>
                </a:lnTo>
                <a:lnTo>
                  <a:pt x="292" y="1191"/>
                </a:lnTo>
                <a:lnTo>
                  <a:pt x="292" y="1115"/>
                </a:lnTo>
                <a:lnTo>
                  <a:pt x="292" y="1039"/>
                </a:lnTo>
                <a:lnTo>
                  <a:pt x="292" y="963"/>
                </a:lnTo>
                <a:lnTo>
                  <a:pt x="292" y="887"/>
                </a:lnTo>
                <a:lnTo>
                  <a:pt x="292" y="823"/>
                </a:lnTo>
                <a:lnTo>
                  <a:pt x="292" y="760"/>
                </a:lnTo>
                <a:lnTo>
                  <a:pt x="292" y="697"/>
                </a:lnTo>
                <a:lnTo>
                  <a:pt x="292" y="633"/>
                </a:lnTo>
                <a:lnTo>
                  <a:pt x="292" y="583"/>
                </a:lnTo>
                <a:lnTo>
                  <a:pt x="292" y="532"/>
                </a:lnTo>
                <a:lnTo>
                  <a:pt x="292" y="481"/>
                </a:lnTo>
                <a:lnTo>
                  <a:pt x="292" y="443"/>
                </a:lnTo>
                <a:lnTo>
                  <a:pt x="292" y="392"/>
                </a:lnTo>
                <a:lnTo>
                  <a:pt x="292" y="367"/>
                </a:lnTo>
                <a:lnTo>
                  <a:pt x="292" y="329"/>
                </a:lnTo>
                <a:lnTo>
                  <a:pt x="292" y="304"/>
                </a:lnTo>
                <a:lnTo>
                  <a:pt x="292" y="278"/>
                </a:lnTo>
                <a:lnTo>
                  <a:pt x="280" y="253"/>
                </a:lnTo>
                <a:lnTo>
                  <a:pt x="280" y="215"/>
                </a:lnTo>
                <a:lnTo>
                  <a:pt x="280" y="190"/>
                </a:lnTo>
                <a:lnTo>
                  <a:pt x="267" y="164"/>
                </a:lnTo>
                <a:lnTo>
                  <a:pt x="267" y="139"/>
                </a:lnTo>
                <a:lnTo>
                  <a:pt x="267" y="126"/>
                </a:lnTo>
                <a:lnTo>
                  <a:pt x="254" y="101"/>
                </a:lnTo>
                <a:lnTo>
                  <a:pt x="254" y="88"/>
                </a:lnTo>
                <a:lnTo>
                  <a:pt x="241" y="88"/>
                </a:lnTo>
                <a:lnTo>
                  <a:pt x="216" y="76"/>
                </a:lnTo>
                <a:lnTo>
                  <a:pt x="203" y="63"/>
                </a:lnTo>
                <a:lnTo>
                  <a:pt x="203" y="50"/>
                </a:lnTo>
                <a:lnTo>
                  <a:pt x="203" y="25"/>
                </a:lnTo>
                <a:lnTo>
                  <a:pt x="216" y="12"/>
                </a:lnTo>
                <a:lnTo>
                  <a:pt x="229" y="0"/>
                </a:lnTo>
                <a:lnTo>
                  <a:pt x="254" y="0"/>
                </a:lnTo>
                <a:lnTo>
                  <a:pt x="280" y="0"/>
                </a:lnTo>
                <a:lnTo>
                  <a:pt x="318" y="12"/>
                </a:lnTo>
                <a:lnTo>
                  <a:pt x="356" y="38"/>
                </a:lnTo>
                <a:lnTo>
                  <a:pt x="394" y="63"/>
                </a:lnTo>
                <a:lnTo>
                  <a:pt x="432" y="88"/>
                </a:lnTo>
                <a:lnTo>
                  <a:pt x="445" y="101"/>
                </a:lnTo>
                <a:lnTo>
                  <a:pt x="458" y="114"/>
                </a:lnTo>
                <a:lnTo>
                  <a:pt x="470" y="126"/>
                </a:lnTo>
                <a:lnTo>
                  <a:pt x="470" y="152"/>
                </a:lnTo>
                <a:lnTo>
                  <a:pt x="483" y="164"/>
                </a:lnTo>
                <a:lnTo>
                  <a:pt x="483" y="177"/>
                </a:lnTo>
                <a:lnTo>
                  <a:pt x="483" y="190"/>
                </a:lnTo>
                <a:lnTo>
                  <a:pt x="470" y="202"/>
                </a:lnTo>
                <a:lnTo>
                  <a:pt x="470" y="240"/>
                </a:lnTo>
                <a:lnTo>
                  <a:pt x="458" y="278"/>
                </a:lnTo>
                <a:lnTo>
                  <a:pt x="445" y="316"/>
                </a:lnTo>
                <a:lnTo>
                  <a:pt x="445" y="354"/>
                </a:lnTo>
                <a:lnTo>
                  <a:pt x="445" y="380"/>
                </a:lnTo>
                <a:lnTo>
                  <a:pt x="432" y="405"/>
                </a:lnTo>
                <a:lnTo>
                  <a:pt x="432" y="430"/>
                </a:lnTo>
                <a:lnTo>
                  <a:pt x="432" y="469"/>
                </a:lnTo>
                <a:lnTo>
                  <a:pt x="432" y="507"/>
                </a:lnTo>
                <a:lnTo>
                  <a:pt x="432" y="557"/>
                </a:lnTo>
                <a:lnTo>
                  <a:pt x="432" y="621"/>
                </a:lnTo>
                <a:lnTo>
                  <a:pt x="419" y="684"/>
                </a:lnTo>
                <a:lnTo>
                  <a:pt x="419" y="747"/>
                </a:lnTo>
                <a:lnTo>
                  <a:pt x="419" y="823"/>
                </a:lnTo>
                <a:lnTo>
                  <a:pt x="419" y="912"/>
                </a:lnTo>
                <a:lnTo>
                  <a:pt x="419" y="1001"/>
                </a:lnTo>
                <a:lnTo>
                  <a:pt x="419" y="1089"/>
                </a:lnTo>
                <a:lnTo>
                  <a:pt x="407" y="1191"/>
                </a:lnTo>
                <a:lnTo>
                  <a:pt x="407" y="1305"/>
                </a:lnTo>
                <a:lnTo>
                  <a:pt x="407" y="141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7" name="Freeform 39"/>
          <p:cNvSpPr/>
          <p:nvPr/>
        </p:nvSpPr>
        <p:spPr>
          <a:xfrm>
            <a:off x="4483100" y="2308225"/>
            <a:ext cx="598488" cy="442913"/>
          </a:xfrm>
          <a:custGeom>
            <a:avLst/>
            <a:gdLst>
              <a:gd name="txL" fmla="*/ 0 w 941"/>
              <a:gd name="txT" fmla="*/ 0 h 697"/>
              <a:gd name="txR" fmla="*/ 941 w 941"/>
              <a:gd name="txB" fmla="*/ 697 h 69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41" h="697">
                <a:moveTo>
                  <a:pt x="547" y="215"/>
                </a:moveTo>
                <a:lnTo>
                  <a:pt x="598" y="190"/>
                </a:lnTo>
                <a:lnTo>
                  <a:pt x="636" y="165"/>
                </a:lnTo>
                <a:lnTo>
                  <a:pt x="674" y="139"/>
                </a:lnTo>
                <a:lnTo>
                  <a:pt x="712" y="114"/>
                </a:lnTo>
                <a:lnTo>
                  <a:pt x="750" y="101"/>
                </a:lnTo>
                <a:lnTo>
                  <a:pt x="776" y="76"/>
                </a:lnTo>
                <a:lnTo>
                  <a:pt x="814" y="63"/>
                </a:lnTo>
                <a:lnTo>
                  <a:pt x="839" y="50"/>
                </a:lnTo>
                <a:lnTo>
                  <a:pt x="852" y="38"/>
                </a:lnTo>
                <a:lnTo>
                  <a:pt x="877" y="25"/>
                </a:lnTo>
                <a:lnTo>
                  <a:pt x="890" y="25"/>
                </a:lnTo>
                <a:lnTo>
                  <a:pt x="903" y="12"/>
                </a:lnTo>
                <a:lnTo>
                  <a:pt x="916" y="12"/>
                </a:lnTo>
                <a:lnTo>
                  <a:pt x="928" y="0"/>
                </a:lnTo>
                <a:lnTo>
                  <a:pt x="941" y="0"/>
                </a:lnTo>
                <a:lnTo>
                  <a:pt x="941" y="12"/>
                </a:lnTo>
                <a:lnTo>
                  <a:pt x="928" y="12"/>
                </a:lnTo>
                <a:lnTo>
                  <a:pt x="928" y="25"/>
                </a:lnTo>
                <a:lnTo>
                  <a:pt x="916" y="38"/>
                </a:lnTo>
                <a:lnTo>
                  <a:pt x="903" y="50"/>
                </a:lnTo>
                <a:lnTo>
                  <a:pt x="890" y="63"/>
                </a:lnTo>
                <a:lnTo>
                  <a:pt x="877" y="76"/>
                </a:lnTo>
                <a:lnTo>
                  <a:pt x="865" y="88"/>
                </a:lnTo>
                <a:lnTo>
                  <a:pt x="839" y="114"/>
                </a:lnTo>
                <a:lnTo>
                  <a:pt x="814" y="139"/>
                </a:lnTo>
                <a:lnTo>
                  <a:pt x="801" y="152"/>
                </a:lnTo>
                <a:lnTo>
                  <a:pt x="763" y="177"/>
                </a:lnTo>
                <a:lnTo>
                  <a:pt x="737" y="203"/>
                </a:lnTo>
                <a:lnTo>
                  <a:pt x="712" y="228"/>
                </a:lnTo>
                <a:lnTo>
                  <a:pt x="636" y="291"/>
                </a:lnTo>
                <a:lnTo>
                  <a:pt x="559" y="355"/>
                </a:lnTo>
                <a:lnTo>
                  <a:pt x="496" y="418"/>
                </a:lnTo>
                <a:lnTo>
                  <a:pt x="432" y="469"/>
                </a:lnTo>
                <a:lnTo>
                  <a:pt x="381" y="507"/>
                </a:lnTo>
                <a:lnTo>
                  <a:pt x="343" y="545"/>
                </a:lnTo>
                <a:lnTo>
                  <a:pt x="318" y="570"/>
                </a:lnTo>
                <a:lnTo>
                  <a:pt x="292" y="608"/>
                </a:lnTo>
                <a:lnTo>
                  <a:pt x="267" y="621"/>
                </a:lnTo>
                <a:lnTo>
                  <a:pt x="254" y="646"/>
                </a:lnTo>
                <a:lnTo>
                  <a:pt x="241" y="659"/>
                </a:lnTo>
                <a:lnTo>
                  <a:pt x="229" y="671"/>
                </a:lnTo>
                <a:lnTo>
                  <a:pt x="216" y="684"/>
                </a:lnTo>
                <a:lnTo>
                  <a:pt x="190" y="697"/>
                </a:lnTo>
                <a:lnTo>
                  <a:pt x="178" y="697"/>
                </a:lnTo>
                <a:lnTo>
                  <a:pt x="165" y="697"/>
                </a:lnTo>
                <a:lnTo>
                  <a:pt x="152" y="697"/>
                </a:lnTo>
                <a:lnTo>
                  <a:pt x="127" y="684"/>
                </a:lnTo>
                <a:lnTo>
                  <a:pt x="114" y="671"/>
                </a:lnTo>
                <a:lnTo>
                  <a:pt x="89" y="659"/>
                </a:lnTo>
                <a:lnTo>
                  <a:pt x="63" y="621"/>
                </a:lnTo>
                <a:lnTo>
                  <a:pt x="38" y="608"/>
                </a:lnTo>
                <a:lnTo>
                  <a:pt x="25" y="583"/>
                </a:lnTo>
                <a:lnTo>
                  <a:pt x="12" y="570"/>
                </a:lnTo>
                <a:lnTo>
                  <a:pt x="12" y="557"/>
                </a:lnTo>
                <a:lnTo>
                  <a:pt x="0" y="545"/>
                </a:lnTo>
                <a:lnTo>
                  <a:pt x="0" y="532"/>
                </a:lnTo>
                <a:lnTo>
                  <a:pt x="0" y="519"/>
                </a:lnTo>
                <a:lnTo>
                  <a:pt x="0" y="507"/>
                </a:lnTo>
                <a:lnTo>
                  <a:pt x="12" y="481"/>
                </a:lnTo>
                <a:lnTo>
                  <a:pt x="12" y="469"/>
                </a:lnTo>
                <a:lnTo>
                  <a:pt x="38" y="456"/>
                </a:lnTo>
                <a:lnTo>
                  <a:pt x="63" y="456"/>
                </a:lnTo>
                <a:lnTo>
                  <a:pt x="101" y="456"/>
                </a:lnTo>
                <a:lnTo>
                  <a:pt x="127" y="456"/>
                </a:lnTo>
                <a:lnTo>
                  <a:pt x="152" y="443"/>
                </a:lnTo>
                <a:lnTo>
                  <a:pt x="165" y="443"/>
                </a:lnTo>
                <a:lnTo>
                  <a:pt x="190" y="431"/>
                </a:lnTo>
                <a:lnTo>
                  <a:pt x="203" y="418"/>
                </a:lnTo>
                <a:lnTo>
                  <a:pt x="216" y="418"/>
                </a:lnTo>
                <a:lnTo>
                  <a:pt x="241" y="405"/>
                </a:lnTo>
                <a:lnTo>
                  <a:pt x="267" y="393"/>
                </a:lnTo>
                <a:lnTo>
                  <a:pt x="292" y="380"/>
                </a:lnTo>
                <a:lnTo>
                  <a:pt x="318" y="355"/>
                </a:lnTo>
                <a:lnTo>
                  <a:pt x="356" y="342"/>
                </a:lnTo>
                <a:lnTo>
                  <a:pt x="381" y="317"/>
                </a:lnTo>
                <a:lnTo>
                  <a:pt x="419" y="304"/>
                </a:lnTo>
                <a:lnTo>
                  <a:pt x="458" y="279"/>
                </a:lnTo>
                <a:lnTo>
                  <a:pt x="508" y="253"/>
                </a:lnTo>
                <a:lnTo>
                  <a:pt x="547" y="21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8" name="Freeform 40"/>
          <p:cNvSpPr/>
          <p:nvPr/>
        </p:nvSpPr>
        <p:spPr>
          <a:xfrm>
            <a:off x="5283200" y="1576388"/>
            <a:ext cx="492125" cy="257175"/>
          </a:xfrm>
          <a:custGeom>
            <a:avLst/>
            <a:gdLst>
              <a:gd name="txL" fmla="*/ 0 w 776"/>
              <a:gd name="txT" fmla="*/ 0 h 405"/>
              <a:gd name="txR" fmla="*/ 776 w 776"/>
              <a:gd name="txB" fmla="*/ 405 h 40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76" h="405">
                <a:moveTo>
                  <a:pt x="585" y="266"/>
                </a:moveTo>
                <a:lnTo>
                  <a:pt x="496" y="291"/>
                </a:lnTo>
                <a:lnTo>
                  <a:pt x="407" y="316"/>
                </a:lnTo>
                <a:lnTo>
                  <a:pt x="344" y="342"/>
                </a:lnTo>
                <a:lnTo>
                  <a:pt x="267" y="367"/>
                </a:lnTo>
                <a:lnTo>
                  <a:pt x="229" y="367"/>
                </a:lnTo>
                <a:lnTo>
                  <a:pt x="204" y="380"/>
                </a:lnTo>
                <a:lnTo>
                  <a:pt x="166" y="393"/>
                </a:lnTo>
                <a:lnTo>
                  <a:pt x="140" y="393"/>
                </a:lnTo>
                <a:lnTo>
                  <a:pt x="115" y="393"/>
                </a:lnTo>
                <a:lnTo>
                  <a:pt x="102" y="393"/>
                </a:lnTo>
                <a:lnTo>
                  <a:pt x="89" y="405"/>
                </a:lnTo>
                <a:lnTo>
                  <a:pt x="64" y="405"/>
                </a:lnTo>
                <a:lnTo>
                  <a:pt x="51" y="393"/>
                </a:lnTo>
                <a:lnTo>
                  <a:pt x="26" y="393"/>
                </a:lnTo>
                <a:lnTo>
                  <a:pt x="13" y="380"/>
                </a:lnTo>
                <a:lnTo>
                  <a:pt x="0" y="380"/>
                </a:lnTo>
                <a:lnTo>
                  <a:pt x="89" y="342"/>
                </a:lnTo>
                <a:lnTo>
                  <a:pt x="166" y="304"/>
                </a:lnTo>
                <a:lnTo>
                  <a:pt x="229" y="278"/>
                </a:lnTo>
                <a:lnTo>
                  <a:pt x="293" y="253"/>
                </a:lnTo>
                <a:lnTo>
                  <a:pt x="344" y="228"/>
                </a:lnTo>
                <a:lnTo>
                  <a:pt x="382" y="202"/>
                </a:lnTo>
                <a:lnTo>
                  <a:pt x="433" y="190"/>
                </a:lnTo>
                <a:lnTo>
                  <a:pt x="458" y="177"/>
                </a:lnTo>
                <a:lnTo>
                  <a:pt x="484" y="164"/>
                </a:lnTo>
                <a:lnTo>
                  <a:pt x="509" y="152"/>
                </a:lnTo>
                <a:lnTo>
                  <a:pt x="522" y="126"/>
                </a:lnTo>
                <a:lnTo>
                  <a:pt x="534" y="114"/>
                </a:lnTo>
                <a:lnTo>
                  <a:pt x="547" y="101"/>
                </a:lnTo>
                <a:lnTo>
                  <a:pt x="547" y="88"/>
                </a:lnTo>
                <a:lnTo>
                  <a:pt x="560" y="76"/>
                </a:lnTo>
                <a:lnTo>
                  <a:pt x="560" y="50"/>
                </a:lnTo>
                <a:lnTo>
                  <a:pt x="560" y="38"/>
                </a:lnTo>
                <a:lnTo>
                  <a:pt x="573" y="12"/>
                </a:lnTo>
                <a:lnTo>
                  <a:pt x="573" y="0"/>
                </a:lnTo>
                <a:lnTo>
                  <a:pt x="598" y="0"/>
                </a:lnTo>
                <a:lnTo>
                  <a:pt x="611" y="0"/>
                </a:lnTo>
                <a:lnTo>
                  <a:pt x="636" y="12"/>
                </a:lnTo>
                <a:lnTo>
                  <a:pt x="662" y="25"/>
                </a:lnTo>
                <a:lnTo>
                  <a:pt x="687" y="38"/>
                </a:lnTo>
                <a:lnTo>
                  <a:pt x="700" y="50"/>
                </a:lnTo>
                <a:lnTo>
                  <a:pt x="738" y="76"/>
                </a:lnTo>
                <a:lnTo>
                  <a:pt x="751" y="101"/>
                </a:lnTo>
                <a:lnTo>
                  <a:pt x="763" y="126"/>
                </a:lnTo>
                <a:lnTo>
                  <a:pt x="776" y="152"/>
                </a:lnTo>
                <a:lnTo>
                  <a:pt x="763" y="164"/>
                </a:lnTo>
                <a:lnTo>
                  <a:pt x="763" y="177"/>
                </a:lnTo>
                <a:lnTo>
                  <a:pt x="738" y="190"/>
                </a:lnTo>
                <a:lnTo>
                  <a:pt x="725" y="215"/>
                </a:lnTo>
                <a:lnTo>
                  <a:pt x="700" y="228"/>
                </a:lnTo>
                <a:lnTo>
                  <a:pt x="662" y="240"/>
                </a:lnTo>
                <a:lnTo>
                  <a:pt x="624" y="253"/>
                </a:lnTo>
                <a:lnTo>
                  <a:pt x="585" y="26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0" name="Freeform 42"/>
          <p:cNvSpPr/>
          <p:nvPr/>
        </p:nvSpPr>
        <p:spPr>
          <a:xfrm>
            <a:off x="5097463" y="2043113"/>
            <a:ext cx="889000" cy="223837"/>
          </a:xfrm>
          <a:custGeom>
            <a:avLst/>
            <a:gdLst>
              <a:gd name="txL" fmla="*/ 0 w 1400"/>
              <a:gd name="txT" fmla="*/ 0 h 354"/>
              <a:gd name="txR" fmla="*/ 1400 w 1400"/>
              <a:gd name="txB" fmla="*/ 354 h 35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400" h="354">
                <a:moveTo>
                  <a:pt x="0" y="278"/>
                </a:moveTo>
                <a:lnTo>
                  <a:pt x="140" y="240"/>
                </a:lnTo>
                <a:lnTo>
                  <a:pt x="280" y="215"/>
                </a:lnTo>
                <a:lnTo>
                  <a:pt x="395" y="190"/>
                </a:lnTo>
                <a:lnTo>
                  <a:pt x="509" y="152"/>
                </a:lnTo>
                <a:lnTo>
                  <a:pt x="624" y="126"/>
                </a:lnTo>
                <a:lnTo>
                  <a:pt x="713" y="101"/>
                </a:lnTo>
                <a:lnTo>
                  <a:pt x="802" y="88"/>
                </a:lnTo>
                <a:lnTo>
                  <a:pt x="878" y="63"/>
                </a:lnTo>
                <a:lnTo>
                  <a:pt x="955" y="50"/>
                </a:lnTo>
                <a:lnTo>
                  <a:pt x="1018" y="38"/>
                </a:lnTo>
                <a:lnTo>
                  <a:pt x="1069" y="25"/>
                </a:lnTo>
                <a:lnTo>
                  <a:pt x="1120" y="12"/>
                </a:lnTo>
                <a:lnTo>
                  <a:pt x="1146" y="12"/>
                </a:lnTo>
                <a:lnTo>
                  <a:pt x="1184" y="0"/>
                </a:lnTo>
                <a:lnTo>
                  <a:pt x="1196" y="0"/>
                </a:lnTo>
                <a:lnTo>
                  <a:pt x="1209" y="0"/>
                </a:lnTo>
                <a:lnTo>
                  <a:pt x="1235" y="0"/>
                </a:lnTo>
                <a:lnTo>
                  <a:pt x="1260" y="0"/>
                </a:lnTo>
                <a:lnTo>
                  <a:pt x="1298" y="0"/>
                </a:lnTo>
                <a:lnTo>
                  <a:pt x="1336" y="12"/>
                </a:lnTo>
                <a:lnTo>
                  <a:pt x="1362" y="25"/>
                </a:lnTo>
                <a:lnTo>
                  <a:pt x="1387" y="38"/>
                </a:lnTo>
                <a:lnTo>
                  <a:pt x="1400" y="50"/>
                </a:lnTo>
                <a:lnTo>
                  <a:pt x="1400" y="63"/>
                </a:lnTo>
                <a:lnTo>
                  <a:pt x="1400" y="76"/>
                </a:lnTo>
                <a:lnTo>
                  <a:pt x="1400" y="88"/>
                </a:lnTo>
                <a:lnTo>
                  <a:pt x="1387" y="101"/>
                </a:lnTo>
                <a:lnTo>
                  <a:pt x="1375" y="114"/>
                </a:lnTo>
                <a:lnTo>
                  <a:pt x="1362" y="126"/>
                </a:lnTo>
                <a:lnTo>
                  <a:pt x="1349" y="126"/>
                </a:lnTo>
                <a:lnTo>
                  <a:pt x="1324" y="126"/>
                </a:lnTo>
                <a:lnTo>
                  <a:pt x="1298" y="126"/>
                </a:lnTo>
                <a:lnTo>
                  <a:pt x="1273" y="126"/>
                </a:lnTo>
                <a:lnTo>
                  <a:pt x="1247" y="126"/>
                </a:lnTo>
                <a:lnTo>
                  <a:pt x="1222" y="139"/>
                </a:lnTo>
                <a:lnTo>
                  <a:pt x="1184" y="139"/>
                </a:lnTo>
                <a:lnTo>
                  <a:pt x="1146" y="139"/>
                </a:lnTo>
                <a:lnTo>
                  <a:pt x="1107" y="152"/>
                </a:lnTo>
                <a:lnTo>
                  <a:pt x="1056" y="152"/>
                </a:lnTo>
                <a:lnTo>
                  <a:pt x="942" y="164"/>
                </a:lnTo>
                <a:lnTo>
                  <a:pt x="840" y="190"/>
                </a:lnTo>
                <a:lnTo>
                  <a:pt x="738" y="215"/>
                </a:lnTo>
                <a:lnTo>
                  <a:pt x="624" y="240"/>
                </a:lnTo>
                <a:lnTo>
                  <a:pt x="573" y="253"/>
                </a:lnTo>
                <a:lnTo>
                  <a:pt x="522" y="266"/>
                </a:lnTo>
                <a:lnTo>
                  <a:pt x="484" y="266"/>
                </a:lnTo>
                <a:lnTo>
                  <a:pt x="433" y="278"/>
                </a:lnTo>
                <a:lnTo>
                  <a:pt x="357" y="304"/>
                </a:lnTo>
                <a:lnTo>
                  <a:pt x="268" y="329"/>
                </a:lnTo>
                <a:lnTo>
                  <a:pt x="242" y="342"/>
                </a:lnTo>
                <a:lnTo>
                  <a:pt x="204" y="354"/>
                </a:lnTo>
                <a:lnTo>
                  <a:pt x="179" y="354"/>
                </a:lnTo>
                <a:lnTo>
                  <a:pt x="153" y="354"/>
                </a:lnTo>
                <a:lnTo>
                  <a:pt x="128" y="354"/>
                </a:lnTo>
                <a:lnTo>
                  <a:pt x="102" y="354"/>
                </a:lnTo>
                <a:lnTo>
                  <a:pt x="90" y="354"/>
                </a:lnTo>
                <a:lnTo>
                  <a:pt x="77" y="342"/>
                </a:lnTo>
                <a:lnTo>
                  <a:pt x="39" y="329"/>
                </a:lnTo>
                <a:lnTo>
                  <a:pt x="26" y="316"/>
                </a:lnTo>
                <a:lnTo>
                  <a:pt x="13" y="304"/>
                </a:lnTo>
                <a:lnTo>
                  <a:pt x="0" y="27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3" name="Freeform 45"/>
          <p:cNvSpPr/>
          <p:nvPr/>
        </p:nvSpPr>
        <p:spPr>
          <a:xfrm>
            <a:off x="5121275" y="2654300"/>
            <a:ext cx="185738" cy="546100"/>
          </a:xfrm>
          <a:custGeom>
            <a:avLst/>
            <a:gdLst>
              <a:gd name="txL" fmla="*/ 0 w 292"/>
              <a:gd name="txT" fmla="*/ 0 h 861"/>
              <a:gd name="txR" fmla="*/ 292 w 292"/>
              <a:gd name="txB" fmla="*/ 861 h 86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2" h="861">
                <a:moveTo>
                  <a:pt x="25" y="88"/>
                </a:moveTo>
                <a:lnTo>
                  <a:pt x="12" y="76"/>
                </a:lnTo>
                <a:lnTo>
                  <a:pt x="0" y="63"/>
                </a:lnTo>
                <a:lnTo>
                  <a:pt x="0" y="50"/>
                </a:lnTo>
                <a:lnTo>
                  <a:pt x="0" y="38"/>
                </a:lnTo>
                <a:lnTo>
                  <a:pt x="0" y="25"/>
                </a:lnTo>
                <a:lnTo>
                  <a:pt x="12" y="12"/>
                </a:lnTo>
                <a:lnTo>
                  <a:pt x="25" y="12"/>
                </a:lnTo>
                <a:lnTo>
                  <a:pt x="38" y="0"/>
                </a:lnTo>
                <a:lnTo>
                  <a:pt x="51" y="0"/>
                </a:lnTo>
                <a:lnTo>
                  <a:pt x="63" y="0"/>
                </a:lnTo>
                <a:lnTo>
                  <a:pt x="76" y="0"/>
                </a:lnTo>
                <a:lnTo>
                  <a:pt x="101" y="0"/>
                </a:lnTo>
                <a:lnTo>
                  <a:pt x="140" y="0"/>
                </a:lnTo>
                <a:lnTo>
                  <a:pt x="165" y="0"/>
                </a:lnTo>
                <a:lnTo>
                  <a:pt x="203" y="12"/>
                </a:lnTo>
                <a:lnTo>
                  <a:pt x="241" y="430"/>
                </a:lnTo>
                <a:lnTo>
                  <a:pt x="292" y="861"/>
                </a:lnTo>
                <a:lnTo>
                  <a:pt x="254" y="861"/>
                </a:lnTo>
                <a:lnTo>
                  <a:pt x="229" y="849"/>
                </a:lnTo>
                <a:lnTo>
                  <a:pt x="203" y="836"/>
                </a:lnTo>
                <a:lnTo>
                  <a:pt x="190" y="823"/>
                </a:lnTo>
                <a:lnTo>
                  <a:pt x="190" y="811"/>
                </a:lnTo>
                <a:lnTo>
                  <a:pt x="178" y="798"/>
                </a:lnTo>
                <a:lnTo>
                  <a:pt x="178" y="773"/>
                </a:lnTo>
                <a:lnTo>
                  <a:pt x="165" y="747"/>
                </a:lnTo>
                <a:lnTo>
                  <a:pt x="152" y="709"/>
                </a:lnTo>
                <a:lnTo>
                  <a:pt x="152" y="659"/>
                </a:lnTo>
                <a:lnTo>
                  <a:pt x="140" y="608"/>
                </a:lnTo>
                <a:lnTo>
                  <a:pt x="140" y="557"/>
                </a:lnTo>
                <a:lnTo>
                  <a:pt x="127" y="494"/>
                </a:lnTo>
                <a:lnTo>
                  <a:pt x="114" y="443"/>
                </a:lnTo>
                <a:lnTo>
                  <a:pt x="114" y="405"/>
                </a:lnTo>
                <a:lnTo>
                  <a:pt x="101" y="354"/>
                </a:lnTo>
                <a:lnTo>
                  <a:pt x="101" y="316"/>
                </a:lnTo>
                <a:lnTo>
                  <a:pt x="101" y="291"/>
                </a:lnTo>
                <a:lnTo>
                  <a:pt x="89" y="253"/>
                </a:lnTo>
                <a:lnTo>
                  <a:pt x="89" y="228"/>
                </a:lnTo>
                <a:lnTo>
                  <a:pt x="76" y="190"/>
                </a:lnTo>
                <a:lnTo>
                  <a:pt x="63" y="152"/>
                </a:lnTo>
                <a:lnTo>
                  <a:pt x="51" y="114"/>
                </a:lnTo>
                <a:lnTo>
                  <a:pt x="25" y="8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4" name="Freeform 46"/>
          <p:cNvSpPr/>
          <p:nvPr/>
        </p:nvSpPr>
        <p:spPr>
          <a:xfrm>
            <a:off x="5226050" y="2549525"/>
            <a:ext cx="776288" cy="700088"/>
          </a:xfrm>
          <a:custGeom>
            <a:avLst/>
            <a:gdLst>
              <a:gd name="txL" fmla="*/ 0 w 1221"/>
              <a:gd name="txT" fmla="*/ 0 h 1102"/>
              <a:gd name="txR" fmla="*/ 1221 w 1221"/>
              <a:gd name="txB" fmla="*/ 1102 h 110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221" h="1102">
                <a:moveTo>
                  <a:pt x="1107" y="418"/>
                </a:moveTo>
                <a:lnTo>
                  <a:pt x="1094" y="456"/>
                </a:lnTo>
                <a:lnTo>
                  <a:pt x="1094" y="481"/>
                </a:lnTo>
                <a:lnTo>
                  <a:pt x="1081" y="532"/>
                </a:lnTo>
                <a:lnTo>
                  <a:pt x="1081" y="570"/>
                </a:lnTo>
                <a:lnTo>
                  <a:pt x="1069" y="621"/>
                </a:lnTo>
                <a:lnTo>
                  <a:pt x="1056" y="684"/>
                </a:lnTo>
                <a:lnTo>
                  <a:pt x="1031" y="748"/>
                </a:lnTo>
                <a:lnTo>
                  <a:pt x="1018" y="811"/>
                </a:lnTo>
                <a:lnTo>
                  <a:pt x="992" y="874"/>
                </a:lnTo>
                <a:lnTo>
                  <a:pt x="980" y="938"/>
                </a:lnTo>
                <a:lnTo>
                  <a:pt x="954" y="988"/>
                </a:lnTo>
                <a:lnTo>
                  <a:pt x="942" y="1026"/>
                </a:lnTo>
                <a:lnTo>
                  <a:pt x="929" y="1052"/>
                </a:lnTo>
                <a:lnTo>
                  <a:pt x="916" y="1077"/>
                </a:lnTo>
                <a:lnTo>
                  <a:pt x="903" y="1090"/>
                </a:lnTo>
                <a:lnTo>
                  <a:pt x="891" y="1102"/>
                </a:lnTo>
                <a:lnTo>
                  <a:pt x="891" y="1090"/>
                </a:lnTo>
                <a:lnTo>
                  <a:pt x="878" y="1090"/>
                </a:lnTo>
                <a:lnTo>
                  <a:pt x="865" y="1077"/>
                </a:lnTo>
                <a:lnTo>
                  <a:pt x="852" y="1052"/>
                </a:lnTo>
                <a:lnTo>
                  <a:pt x="852" y="1039"/>
                </a:lnTo>
                <a:lnTo>
                  <a:pt x="840" y="1026"/>
                </a:lnTo>
                <a:lnTo>
                  <a:pt x="840" y="1001"/>
                </a:lnTo>
                <a:lnTo>
                  <a:pt x="827" y="963"/>
                </a:lnTo>
                <a:lnTo>
                  <a:pt x="827" y="925"/>
                </a:lnTo>
                <a:lnTo>
                  <a:pt x="827" y="900"/>
                </a:lnTo>
                <a:lnTo>
                  <a:pt x="840" y="874"/>
                </a:lnTo>
                <a:lnTo>
                  <a:pt x="840" y="862"/>
                </a:lnTo>
                <a:lnTo>
                  <a:pt x="852" y="849"/>
                </a:lnTo>
                <a:lnTo>
                  <a:pt x="852" y="824"/>
                </a:lnTo>
                <a:lnTo>
                  <a:pt x="865" y="798"/>
                </a:lnTo>
                <a:lnTo>
                  <a:pt x="865" y="760"/>
                </a:lnTo>
                <a:lnTo>
                  <a:pt x="878" y="722"/>
                </a:lnTo>
                <a:lnTo>
                  <a:pt x="891" y="684"/>
                </a:lnTo>
                <a:lnTo>
                  <a:pt x="891" y="633"/>
                </a:lnTo>
                <a:lnTo>
                  <a:pt x="903" y="545"/>
                </a:lnTo>
                <a:lnTo>
                  <a:pt x="916" y="456"/>
                </a:lnTo>
                <a:lnTo>
                  <a:pt x="929" y="405"/>
                </a:lnTo>
                <a:lnTo>
                  <a:pt x="929" y="367"/>
                </a:lnTo>
                <a:lnTo>
                  <a:pt x="929" y="329"/>
                </a:lnTo>
                <a:lnTo>
                  <a:pt x="942" y="304"/>
                </a:lnTo>
                <a:lnTo>
                  <a:pt x="942" y="266"/>
                </a:lnTo>
                <a:lnTo>
                  <a:pt x="942" y="241"/>
                </a:lnTo>
                <a:lnTo>
                  <a:pt x="942" y="215"/>
                </a:lnTo>
                <a:lnTo>
                  <a:pt x="942" y="203"/>
                </a:lnTo>
                <a:lnTo>
                  <a:pt x="942" y="177"/>
                </a:lnTo>
                <a:lnTo>
                  <a:pt x="929" y="165"/>
                </a:lnTo>
                <a:lnTo>
                  <a:pt x="929" y="152"/>
                </a:lnTo>
                <a:lnTo>
                  <a:pt x="929" y="139"/>
                </a:lnTo>
                <a:lnTo>
                  <a:pt x="916" y="127"/>
                </a:lnTo>
                <a:lnTo>
                  <a:pt x="903" y="127"/>
                </a:lnTo>
                <a:lnTo>
                  <a:pt x="891" y="127"/>
                </a:lnTo>
                <a:lnTo>
                  <a:pt x="878" y="127"/>
                </a:lnTo>
                <a:lnTo>
                  <a:pt x="852" y="114"/>
                </a:lnTo>
                <a:lnTo>
                  <a:pt x="840" y="114"/>
                </a:lnTo>
                <a:lnTo>
                  <a:pt x="814" y="127"/>
                </a:lnTo>
                <a:lnTo>
                  <a:pt x="776" y="127"/>
                </a:lnTo>
                <a:lnTo>
                  <a:pt x="763" y="127"/>
                </a:lnTo>
                <a:lnTo>
                  <a:pt x="738" y="127"/>
                </a:lnTo>
                <a:lnTo>
                  <a:pt x="713" y="139"/>
                </a:lnTo>
                <a:lnTo>
                  <a:pt x="687" y="139"/>
                </a:lnTo>
                <a:lnTo>
                  <a:pt x="649" y="139"/>
                </a:lnTo>
                <a:lnTo>
                  <a:pt x="611" y="152"/>
                </a:lnTo>
                <a:lnTo>
                  <a:pt x="573" y="165"/>
                </a:lnTo>
                <a:lnTo>
                  <a:pt x="522" y="165"/>
                </a:lnTo>
                <a:lnTo>
                  <a:pt x="471" y="177"/>
                </a:lnTo>
                <a:lnTo>
                  <a:pt x="420" y="190"/>
                </a:lnTo>
                <a:lnTo>
                  <a:pt x="356" y="203"/>
                </a:lnTo>
                <a:lnTo>
                  <a:pt x="293" y="215"/>
                </a:lnTo>
                <a:lnTo>
                  <a:pt x="229" y="228"/>
                </a:lnTo>
                <a:lnTo>
                  <a:pt x="153" y="241"/>
                </a:lnTo>
                <a:lnTo>
                  <a:pt x="76" y="253"/>
                </a:lnTo>
                <a:lnTo>
                  <a:pt x="0" y="266"/>
                </a:lnTo>
                <a:lnTo>
                  <a:pt x="0" y="177"/>
                </a:lnTo>
                <a:lnTo>
                  <a:pt x="51" y="165"/>
                </a:lnTo>
                <a:lnTo>
                  <a:pt x="102" y="165"/>
                </a:lnTo>
                <a:lnTo>
                  <a:pt x="153" y="152"/>
                </a:lnTo>
                <a:lnTo>
                  <a:pt x="204" y="139"/>
                </a:lnTo>
                <a:lnTo>
                  <a:pt x="267" y="139"/>
                </a:lnTo>
                <a:lnTo>
                  <a:pt x="331" y="127"/>
                </a:lnTo>
                <a:lnTo>
                  <a:pt x="394" y="114"/>
                </a:lnTo>
                <a:lnTo>
                  <a:pt x="458" y="101"/>
                </a:lnTo>
                <a:lnTo>
                  <a:pt x="522" y="89"/>
                </a:lnTo>
                <a:lnTo>
                  <a:pt x="585" y="76"/>
                </a:lnTo>
                <a:lnTo>
                  <a:pt x="636" y="63"/>
                </a:lnTo>
                <a:lnTo>
                  <a:pt x="687" y="51"/>
                </a:lnTo>
                <a:lnTo>
                  <a:pt x="725" y="51"/>
                </a:lnTo>
                <a:lnTo>
                  <a:pt x="763" y="38"/>
                </a:lnTo>
                <a:lnTo>
                  <a:pt x="789" y="25"/>
                </a:lnTo>
                <a:lnTo>
                  <a:pt x="802" y="13"/>
                </a:lnTo>
                <a:lnTo>
                  <a:pt x="852" y="0"/>
                </a:lnTo>
                <a:lnTo>
                  <a:pt x="878" y="0"/>
                </a:lnTo>
                <a:lnTo>
                  <a:pt x="903" y="0"/>
                </a:lnTo>
                <a:lnTo>
                  <a:pt x="916" y="0"/>
                </a:lnTo>
                <a:lnTo>
                  <a:pt x="929" y="0"/>
                </a:lnTo>
                <a:lnTo>
                  <a:pt x="954" y="0"/>
                </a:lnTo>
                <a:lnTo>
                  <a:pt x="967" y="13"/>
                </a:lnTo>
                <a:lnTo>
                  <a:pt x="992" y="25"/>
                </a:lnTo>
                <a:lnTo>
                  <a:pt x="1018" y="38"/>
                </a:lnTo>
                <a:lnTo>
                  <a:pt x="1056" y="51"/>
                </a:lnTo>
                <a:lnTo>
                  <a:pt x="1081" y="76"/>
                </a:lnTo>
                <a:lnTo>
                  <a:pt x="1120" y="101"/>
                </a:lnTo>
                <a:lnTo>
                  <a:pt x="1145" y="114"/>
                </a:lnTo>
                <a:lnTo>
                  <a:pt x="1158" y="139"/>
                </a:lnTo>
                <a:lnTo>
                  <a:pt x="1183" y="152"/>
                </a:lnTo>
                <a:lnTo>
                  <a:pt x="1196" y="177"/>
                </a:lnTo>
                <a:lnTo>
                  <a:pt x="1209" y="190"/>
                </a:lnTo>
                <a:lnTo>
                  <a:pt x="1209" y="203"/>
                </a:lnTo>
                <a:lnTo>
                  <a:pt x="1221" y="203"/>
                </a:lnTo>
                <a:lnTo>
                  <a:pt x="1209" y="228"/>
                </a:lnTo>
                <a:lnTo>
                  <a:pt x="1209" y="241"/>
                </a:lnTo>
                <a:lnTo>
                  <a:pt x="1196" y="253"/>
                </a:lnTo>
                <a:lnTo>
                  <a:pt x="1171" y="266"/>
                </a:lnTo>
                <a:lnTo>
                  <a:pt x="1158" y="279"/>
                </a:lnTo>
                <a:lnTo>
                  <a:pt x="1145" y="291"/>
                </a:lnTo>
                <a:lnTo>
                  <a:pt x="1145" y="304"/>
                </a:lnTo>
                <a:lnTo>
                  <a:pt x="1132" y="317"/>
                </a:lnTo>
                <a:lnTo>
                  <a:pt x="1120" y="342"/>
                </a:lnTo>
                <a:lnTo>
                  <a:pt x="1120" y="367"/>
                </a:lnTo>
                <a:lnTo>
                  <a:pt x="1107" y="393"/>
                </a:lnTo>
                <a:lnTo>
                  <a:pt x="1107" y="41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5" name="Freeform 47"/>
          <p:cNvSpPr/>
          <p:nvPr/>
        </p:nvSpPr>
        <p:spPr>
          <a:xfrm>
            <a:off x="5340350" y="2782888"/>
            <a:ext cx="379413" cy="88900"/>
          </a:xfrm>
          <a:custGeom>
            <a:avLst/>
            <a:gdLst>
              <a:gd name="txL" fmla="*/ 0 w 598"/>
              <a:gd name="txT" fmla="*/ 0 h 140"/>
              <a:gd name="txR" fmla="*/ 598 w 598"/>
              <a:gd name="txB" fmla="*/ 140 h 14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98" h="140">
                <a:moveTo>
                  <a:pt x="280" y="140"/>
                </a:moveTo>
                <a:lnTo>
                  <a:pt x="242" y="140"/>
                </a:lnTo>
                <a:lnTo>
                  <a:pt x="216" y="140"/>
                </a:lnTo>
                <a:lnTo>
                  <a:pt x="191" y="140"/>
                </a:lnTo>
                <a:lnTo>
                  <a:pt x="153" y="140"/>
                </a:lnTo>
                <a:lnTo>
                  <a:pt x="115" y="140"/>
                </a:lnTo>
                <a:lnTo>
                  <a:pt x="77" y="140"/>
                </a:lnTo>
                <a:lnTo>
                  <a:pt x="38" y="140"/>
                </a:lnTo>
                <a:lnTo>
                  <a:pt x="13" y="127"/>
                </a:lnTo>
                <a:lnTo>
                  <a:pt x="0" y="127"/>
                </a:lnTo>
                <a:lnTo>
                  <a:pt x="0" y="114"/>
                </a:lnTo>
                <a:lnTo>
                  <a:pt x="0" y="102"/>
                </a:lnTo>
                <a:lnTo>
                  <a:pt x="13" y="89"/>
                </a:lnTo>
                <a:lnTo>
                  <a:pt x="26" y="64"/>
                </a:lnTo>
                <a:lnTo>
                  <a:pt x="51" y="64"/>
                </a:lnTo>
                <a:lnTo>
                  <a:pt x="64" y="64"/>
                </a:lnTo>
                <a:lnTo>
                  <a:pt x="89" y="51"/>
                </a:lnTo>
                <a:lnTo>
                  <a:pt x="127" y="51"/>
                </a:lnTo>
                <a:lnTo>
                  <a:pt x="153" y="51"/>
                </a:lnTo>
                <a:lnTo>
                  <a:pt x="204" y="38"/>
                </a:lnTo>
                <a:lnTo>
                  <a:pt x="242" y="26"/>
                </a:lnTo>
                <a:lnTo>
                  <a:pt x="293" y="26"/>
                </a:lnTo>
                <a:lnTo>
                  <a:pt x="331" y="13"/>
                </a:lnTo>
                <a:lnTo>
                  <a:pt x="369" y="13"/>
                </a:lnTo>
                <a:lnTo>
                  <a:pt x="407" y="0"/>
                </a:lnTo>
                <a:lnTo>
                  <a:pt x="433" y="0"/>
                </a:lnTo>
                <a:lnTo>
                  <a:pt x="458" y="0"/>
                </a:lnTo>
                <a:lnTo>
                  <a:pt x="471" y="0"/>
                </a:lnTo>
                <a:lnTo>
                  <a:pt x="484" y="0"/>
                </a:lnTo>
                <a:lnTo>
                  <a:pt x="496" y="0"/>
                </a:lnTo>
                <a:lnTo>
                  <a:pt x="509" y="0"/>
                </a:lnTo>
                <a:lnTo>
                  <a:pt x="535" y="13"/>
                </a:lnTo>
                <a:lnTo>
                  <a:pt x="560" y="26"/>
                </a:lnTo>
                <a:lnTo>
                  <a:pt x="585" y="51"/>
                </a:lnTo>
                <a:lnTo>
                  <a:pt x="598" y="64"/>
                </a:lnTo>
                <a:lnTo>
                  <a:pt x="598" y="76"/>
                </a:lnTo>
                <a:lnTo>
                  <a:pt x="585" y="76"/>
                </a:lnTo>
                <a:lnTo>
                  <a:pt x="573" y="89"/>
                </a:lnTo>
                <a:lnTo>
                  <a:pt x="535" y="89"/>
                </a:lnTo>
                <a:lnTo>
                  <a:pt x="509" y="102"/>
                </a:lnTo>
                <a:lnTo>
                  <a:pt x="458" y="114"/>
                </a:lnTo>
                <a:lnTo>
                  <a:pt x="407" y="114"/>
                </a:lnTo>
                <a:lnTo>
                  <a:pt x="344" y="127"/>
                </a:lnTo>
                <a:lnTo>
                  <a:pt x="280" y="14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7" name="Freeform 49"/>
          <p:cNvSpPr/>
          <p:nvPr/>
        </p:nvSpPr>
        <p:spPr>
          <a:xfrm>
            <a:off x="5461000" y="2646363"/>
            <a:ext cx="88900" cy="442912"/>
          </a:xfrm>
          <a:custGeom>
            <a:avLst/>
            <a:gdLst>
              <a:gd name="txL" fmla="*/ 0 w 140"/>
              <a:gd name="txT" fmla="*/ 0 h 697"/>
              <a:gd name="txR" fmla="*/ 140 w 140"/>
              <a:gd name="txB" fmla="*/ 697 h 69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40" h="697">
                <a:moveTo>
                  <a:pt x="38" y="697"/>
                </a:moveTo>
                <a:lnTo>
                  <a:pt x="38" y="596"/>
                </a:lnTo>
                <a:lnTo>
                  <a:pt x="38" y="494"/>
                </a:lnTo>
                <a:lnTo>
                  <a:pt x="25" y="405"/>
                </a:lnTo>
                <a:lnTo>
                  <a:pt x="25" y="317"/>
                </a:lnTo>
                <a:lnTo>
                  <a:pt x="25" y="228"/>
                </a:lnTo>
                <a:lnTo>
                  <a:pt x="13" y="152"/>
                </a:lnTo>
                <a:lnTo>
                  <a:pt x="13" y="63"/>
                </a:lnTo>
                <a:lnTo>
                  <a:pt x="0" y="0"/>
                </a:lnTo>
                <a:lnTo>
                  <a:pt x="140" y="0"/>
                </a:lnTo>
                <a:lnTo>
                  <a:pt x="140" y="697"/>
                </a:lnTo>
                <a:lnTo>
                  <a:pt x="38" y="69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9" name="Freeform 41"/>
          <p:cNvSpPr/>
          <p:nvPr/>
        </p:nvSpPr>
        <p:spPr>
          <a:xfrm>
            <a:off x="5453063" y="1768475"/>
            <a:ext cx="136525" cy="788988"/>
          </a:xfrm>
          <a:custGeom>
            <a:avLst/>
            <a:gdLst>
              <a:gd name="txL" fmla="*/ 0 w 217"/>
              <a:gd name="txT" fmla="*/ 0 h 1242"/>
              <a:gd name="txR" fmla="*/ 217 w 217"/>
              <a:gd name="txB" fmla="*/ 1242 h 1242"/>
            </a:gdLst>
            <a:ahLst/>
            <a:cxnLst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217" h="1242">
                <a:moveTo>
                  <a:pt x="0" y="12"/>
                </a:moveTo>
                <a:lnTo>
                  <a:pt x="13" y="0"/>
                </a:lnTo>
                <a:lnTo>
                  <a:pt x="26" y="0"/>
                </a:lnTo>
                <a:lnTo>
                  <a:pt x="51" y="0"/>
                </a:lnTo>
                <a:lnTo>
                  <a:pt x="64" y="0"/>
                </a:lnTo>
                <a:lnTo>
                  <a:pt x="77" y="0"/>
                </a:lnTo>
                <a:lnTo>
                  <a:pt x="102" y="0"/>
                </a:lnTo>
                <a:lnTo>
                  <a:pt x="115" y="12"/>
                </a:lnTo>
                <a:lnTo>
                  <a:pt x="140" y="25"/>
                </a:lnTo>
                <a:lnTo>
                  <a:pt x="153" y="38"/>
                </a:lnTo>
                <a:lnTo>
                  <a:pt x="166" y="51"/>
                </a:lnTo>
                <a:lnTo>
                  <a:pt x="191" y="63"/>
                </a:lnTo>
                <a:lnTo>
                  <a:pt x="191" y="76"/>
                </a:lnTo>
                <a:lnTo>
                  <a:pt x="204" y="89"/>
                </a:lnTo>
                <a:lnTo>
                  <a:pt x="204" y="101"/>
                </a:lnTo>
                <a:lnTo>
                  <a:pt x="217" y="101"/>
                </a:lnTo>
                <a:lnTo>
                  <a:pt x="217" y="114"/>
                </a:lnTo>
                <a:lnTo>
                  <a:pt x="217" y="127"/>
                </a:lnTo>
                <a:lnTo>
                  <a:pt x="217" y="152"/>
                </a:lnTo>
                <a:lnTo>
                  <a:pt x="217" y="165"/>
                </a:lnTo>
                <a:lnTo>
                  <a:pt x="217" y="190"/>
                </a:lnTo>
                <a:lnTo>
                  <a:pt x="204" y="215"/>
                </a:lnTo>
                <a:lnTo>
                  <a:pt x="204" y="253"/>
                </a:lnTo>
                <a:lnTo>
                  <a:pt x="204" y="291"/>
                </a:lnTo>
                <a:lnTo>
                  <a:pt x="204" y="329"/>
                </a:lnTo>
                <a:lnTo>
                  <a:pt x="191" y="380"/>
                </a:lnTo>
                <a:lnTo>
                  <a:pt x="191" y="431"/>
                </a:lnTo>
                <a:lnTo>
                  <a:pt x="191" y="494"/>
                </a:lnTo>
                <a:lnTo>
                  <a:pt x="191" y="557"/>
                </a:lnTo>
                <a:lnTo>
                  <a:pt x="178" y="633"/>
                </a:lnTo>
                <a:lnTo>
                  <a:pt x="178" y="709"/>
                </a:lnTo>
                <a:lnTo>
                  <a:pt x="178" y="798"/>
                </a:lnTo>
                <a:lnTo>
                  <a:pt x="178" y="887"/>
                </a:lnTo>
                <a:lnTo>
                  <a:pt x="178" y="950"/>
                </a:lnTo>
                <a:lnTo>
                  <a:pt x="178" y="988"/>
                </a:lnTo>
                <a:lnTo>
                  <a:pt x="178" y="1026"/>
                </a:lnTo>
                <a:lnTo>
                  <a:pt x="178" y="1052"/>
                </a:lnTo>
                <a:lnTo>
                  <a:pt x="178" y="1077"/>
                </a:lnTo>
                <a:lnTo>
                  <a:pt x="178" y="1102"/>
                </a:lnTo>
                <a:lnTo>
                  <a:pt x="166" y="1128"/>
                </a:lnTo>
                <a:lnTo>
                  <a:pt x="166" y="1153"/>
                </a:lnTo>
                <a:lnTo>
                  <a:pt x="166" y="1166"/>
                </a:lnTo>
                <a:lnTo>
                  <a:pt x="166" y="1178"/>
                </a:lnTo>
                <a:lnTo>
                  <a:pt x="166" y="1191"/>
                </a:lnTo>
                <a:lnTo>
                  <a:pt x="166" y="1204"/>
                </a:lnTo>
                <a:lnTo>
                  <a:pt x="153" y="1216"/>
                </a:lnTo>
                <a:lnTo>
                  <a:pt x="153" y="1229"/>
                </a:lnTo>
                <a:lnTo>
                  <a:pt x="140" y="1229"/>
                </a:lnTo>
                <a:lnTo>
                  <a:pt x="128" y="1242"/>
                </a:lnTo>
                <a:lnTo>
                  <a:pt x="115" y="1242"/>
                </a:lnTo>
                <a:lnTo>
                  <a:pt x="102" y="1229"/>
                </a:lnTo>
                <a:lnTo>
                  <a:pt x="89" y="1229"/>
                </a:lnTo>
                <a:lnTo>
                  <a:pt x="77" y="1216"/>
                </a:lnTo>
                <a:lnTo>
                  <a:pt x="64" y="1191"/>
                </a:lnTo>
                <a:lnTo>
                  <a:pt x="64" y="1178"/>
                </a:lnTo>
                <a:lnTo>
                  <a:pt x="51" y="1153"/>
                </a:lnTo>
                <a:lnTo>
                  <a:pt x="51" y="1128"/>
                </a:lnTo>
                <a:lnTo>
                  <a:pt x="51" y="1090"/>
                </a:lnTo>
                <a:lnTo>
                  <a:pt x="51" y="1052"/>
                </a:lnTo>
                <a:lnTo>
                  <a:pt x="51" y="1014"/>
                </a:lnTo>
                <a:lnTo>
                  <a:pt x="64" y="963"/>
                </a:lnTo>
                <a:lnTo>
                  <a:pt x="64" y="861"/>
                </a:lnTo>
                <a:lnTo>
                  <a:pt x="64" y="760"/>
                </a:lnTo>
                <a:lnTo>
                  <a:pt x="64" y="646"/>
                </a:lnTo>
                <a:lnTo>
                  <a:pt x="64" y="519"/>
                </a:lnTo>
                <a:lnTo>
                  <a:pt x="64" y="393"/>
                </a:lnTo>
                <a:lnTo>
                  <a:pt x="51" y="279"/>
                </a:lnTo>
                <a:lnTo>
                  <a:pt x="26" y="139"/>
                </a:lnTo>
                <a:lnTo>
                  <a:pt x="0" y="1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1" name="Freeform 43"/>
          <p:cNvSpPr/>
          <p:nvPr/>
        </p:nvSpPr>
        <p:spPr>
          <a:xfrm>
            <a:off x="5032375" y="2163763"/>
            <a:ext cx="501650" cy="449262"/>
          </a:xfrm>
          <a:custGeom>
            <a:avLst/>
            <a:gdLst>
              <a:gd name="txL" fmla="*/ 0 w 789"/>
              <a:gd name="txT" fmla="*/ 0 h 709"/>
              <a:gd name="txR" fmla="*/ 789 w 789"/>
              <a:gd name="txB" fmla="*/ 709 h 70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89" h="709">
                <a:moveTo>
                  <a:pt x="165" y="570"/>
                </a:moveTo>
                <a:lnTo>
                  <a:pt x="254" y="494"/>
                </a:lnTo>
                <a:lnTo>
                  <a:pt x="330" y="431"/>
                </a:lnTo>
                <a:lnTo>
                  <a:pt x="407" y="342"/>
                </a:lnTo>
                <a:lnTo>
                  <a:pt x="470" y="253"/>
                </a:lnTo>
                <a:lnTo>
                  <a:pt x="534" y="177"/>
                </a:lnTo>
                <a:lnTo>
                  <a:pt x="560" y="139"/>
                </a:lnTo>
                <a:lnTo>
                  <a:pt x="585" y="114"/>
                </a:lnTo>
                <a:lnTo>
                  <a:pt x="610" y="76"/>
                </a:lnTo>
                <a:lnTo>
                  <a:pt x="636" y="50"/>
                </a:lnTo>
                <a:lnTo>
                  <a:pt x="649" y="25"/>
                </a:lnTo>
                <a:lnTo>
                  <a:pt x="661" y="0"/>
                </a:lnTo>
                <a:lnTo>
                  <a:pt x="789" y="0"/>
                </a:lnTo>
                <a:lnTo>
                  <a:pt x="750" y="63"/>
                </a:lnTo>
                <a:lnTo>
                  <a:pt x="725" y="114"/>
                </a:lnTo>
                <a:lnTo>
                  <a:pt x="699" y="164"/>
                </a:lnTo>
                <a:lnTo>
                  <a:pt x="661" y="215"/>
                </a:lnTo>
                <a:lnTo>
                  <a:pt x="623" y="266"/>
                </a:lnTo>
                <a:lnTo>
                  <a:pt x="598" y="316"/>
                </a:lnTo>
                <a:lnTo>
                  <a:pt x="560" y="355"/>
                </a:lnTo>
                <a:lnTo>
                  <a:pt x="521" y="393"/>
                </a:lnTo>
                <a:lnTo>
                  <a:pt x="445" y="456"/>
                </a:lnTo>
                <a:lnTo>
                  <a:pt x="369" y="519"/>
                </a:lnTo>
                <a:lnTo>
                  <a:pt x="280" y="583"/>
                </a:lnTo>
                <a:lnTo>
                  <a:pt x="191" y="621"/>
                </a:lnTo>
                <a:lnTo>
                  <a:pt x="152" y="646"/>
                </a:lnTo>
                <a:lnTo>
                  <a:pt x="114" y="671"/>
                </a:lnTo>
                <a:lnTo>
                  <a:pt x="89" y="684"/>
                </a:lnTo>
                <a:lnTo>
                  <a:pt x="63" y="697"/>
                </a:lnTo>
                <a:lnTo>
                  <a:pt x="38" y="709"/>
                </a:lnTo>
                <a:lnTo>
                  <a:pt x="25" y="709"/>
                </a:lnTo>
                <a:lnTo>
                  <a:pt x="12" y="709"/>
                </a:lnTo>
                <a:lnTo>
                  <a:pt x="0" y="697"/>
                </a:lnTo>
                <a:lnTo>
                  <a:pt x="12" y="697"/>
                </a:lnTo>
                <a:lnTo>
                  <a:pt x="12" y="684"/>
                </a:lnTo>
                <a:lnTo>
                  <a:pt x="38" y="659"/>
                </a:lnTo>
                <a:lnTo>
                  <a:pt x="51" y="646"/>
                </a:lnTo>
                <a:lnTo>
                  <a:pt x="89" y="621"/>
                </a:lnTo>
                <a:lnTo>
                  <a:pt x="114" y="595"/>
                </a:lnTo>
                <a:lnTo>
                  <a:pt x="165" y="57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2" name="Freeform 44"/>
          <p:cNvSpPr/>
          <p:nvPr/>
        </p:nvSpPr>
        <p:spPr>
          <a:xfrm>
            <a:off x="5534025" y="2163763"/>
            <a:ext cx="709613" cy="377825"/>
          </a:xfrm>
          <a:custGeom>
            <a:avLst/>
            <a:gdLst>
              <a:gd name="txL" fmla="*/ 0 w 1119"/>
              <a:gd name="txT" fmla="*/ 0 h 595"/>
              <a:gd name="txR" fmla="*/ 1119 w 1119"/>
              <a:gd name="txB" fmla="*/ 595 h 59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19" h="595">
                <a:moveTo>
                  <a:pt x="992" y="443"/>
                </a:moveTo>
                <a:lnTo>
                  <a:pt x="1017" y="456"/>
                </a:lnTo>
                <a:lnTo>
                  <a:pt x="1043" y="456"/>
                </a:lnTo>
                <a:lnTo>
                  <a:pt x="1068" y="456"/>
                </a:lnTo>
                <a:lnTo>
                  <a:pt x="1094" y="469"/>
                </a:lnTo>
                <a:lnTo>
                  <a:pt x="1106" y="469"/>
                </a:lnTo>
                <a:lnTo>
                  <a:pt x="1119" y="469"/>
                </a:lnTo>
                <a:lnTo>
                  <a:pt x="1119" y="481"/>
                </a:lnTo>
                <a:lnTo>
                  <a:pt x="1119" y="494"/>
                </a:lnTo>
                <a:lnTo>
                  <a:pt x="1106" y="507"/>
                </a:lnTo>
                <a:lnTo>
                  <a:pt x="1094" y="507"/>
                </a:lnTo>
                <a:lnTo>
                  <a:pt x="1068" y="519"/>
                </a:lnTo>
                <a:lnTo>
                  <a:pt x="1055" y="519"/>
                </a:lnTo>
                <a:lnTo>
                  <a:pt x="1030" y="532"/>
                </a:lnTo>
                <a:lnTo>
                  <a:pt x="1005" y="545"/>
                </a:lnTo>
                <a:lnTo>
                  <a:pt x="941" y="557"/>
                </a:lnTo>
                <a:lnTo>
                  <a:pt x="877" y="570"/>
                </a:lnTo>
                <a:lnTo>
                  <a:pt x="826" y="583"/>
                </a:lnTo>
                <a:lnTo>
                  <a:pt x="788" y="595"/>
                </a:lnTo>
                <a:lnTo>
                  <a:pt x="750" y="595"/>
                </a:lnTo>
                <a:lnTo>
                  <a:pt x="712" y="595"/>
                </a:lnTo>
                <a:lnTo>
                  <a:pt x="687" y="583"/>
                </a:lnTo>
                <a:lnTo>
                  <a:pt x="648" y="583"/>
                </a:lnTo>
                <a:lnTo>
                  <a:pt x="636" y="570"/>
                </a:lnTo>
                <a:lnTo>
                  <a:pt x="610" y="557"/>
                </a:lnTo>
                <a:lnTo>
                  <a:pt x="572" y="545"/>
                </a:lnTo>
                <a:lnTo>
                  <a:pt x="534" y="519"/>
                </a:lnTo>
                <a:lnTo>
                  <a:pt x="496" y="481"/>
                </a:lnTo>
                <a:lnTo>
                  <a:pt x="432" y="443"/>
                </a:lnTo>
                <a:lnTo>
                  <a:pt x="381" y="393"/>
                </a:lnTo>
                <a:lnTo>
                  <a:pt x="305" y="342"/>
                </a:lnTo>
                <a:lnTo>
                  <a:pt x="241" y="291"/>
                </a:lnTo>
                <a:lnTo>
                  <a:pt x="190" y="240"/>
                </a:lnTo>
                <a:lnTo>
                  <a:pt x="139" y="190"/>
                </a:lnTo>
                <a:lnTo>
                  <a:pt x="89" y="152"/>
                </a:lnTo>
                <a:lnTo>
                  <a:pt x="50" y="101"/>
                </a:lnTo>
                <a:lnTo>
                  <a:pt x="25" y="63"/>
                </a:lnTo>
                <a:lnTo>
                  <a:pt x="12" y="25"/>
                </a:lnTo>
                <a:lnTo>
                  <a:pt x="0" y="0"/>
                </a:lnTo>
                <a:lnTo>
                  <a:pt x="12" y="12"/>
                </a:lnTo>
                <a:lnTo>
                  <a:pt x="38" y="25"/>
                </a:lnTo>
                <a:lnTo>
                  <a:pt x="76" y="50"/>
                </a:lnTo>
                <a:lnTo>
                  <a:pt x="114" y="76"/>
                </a:lnTo>
                <a:lnTo>
                  <a:pt x="165" y="101"/>
                </a:lnTo>
                <a:lnTo>
                  <a:pt x="216" y="126"/>
                </a:lnTo>
                <a:lnTo>
                  <a:pt x="279" y="164"/>
                </a:lnTo>
                <a:lnTo>
                  <a:pt x="343" y="202"/>
                </a:lnTo>
                <a:lnTo>
                  <a:pt x="407" y="228"/>
                </a:lnTo>
                <a:lnTo>
                  <a:pt x="470" y="266"/>
                </a:lnTo>
                <a:lnTo>
                  <a:pt x="534" y="291"/>
                </a:lnTo>
                <a:lnTo>
                  <a:pt x="585" y="316"/>
                </a:lnTo>
                <a:lnTo>
                  <a:pt x="636" y="329"/>
                </a:lnTo>
                <a:lnTo>
                  <a:pt x="687" y="355"/>
                </a:lnTo>
                <a:lnTo>
                  <a:pt x="725" y="367"/>
                </a:lnTo>
                <a:lnTo>
                  <a:pt x="750" y="380"/>
                </a:lnTo>
                <a:lnTo>
                  <a:pt x="992" y="44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6" name="Freeform 48"/>
          <p:cNvSpPr/>
          <p:nvPr/>
        </p:nvSpPr>
        <p:spPr>
          <a:xfrm>
            <a:off x="5267325" y="3016250"/>
            <a:ext cx="549275" cy="120650"/>
          </a:xfrm>
          <a:custGeom>
            <a:avLst/>
            <a:gdLst>
              <a:gd name="txL" fmla="*/ 0 w 865"/>
              <a:gd name="txT" fmla="*/ 0 h 190"/>
              <a:gd name="txR" fmla="*/ 865 w 865"/>
              <a:gd name="txB" fmla="*/ 190 h 190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865" h="190">
                <a:moveTo>
                  <a:pt x="0" y="101"/>
                </a:moveTo>
                <a:lnTo>
                  <a:pt x="76" y="89"/>
                </a:lnTo>
                <a:lnTo>
                  <a:pt x="140" y="76"/>
                </a:lnTo>
                <a:lnTo>
                  <a:pt x="191" y="63"/>
                </a:lnTo>
                <a:lnTo>
                  <a:pt x="254" y="63"/>
                </a:lnTo>
                <a:lnTo>
                  <a:pt x="305" y="51"/>
                </a:lnTo>
                <a:lnTo>
                  <a:pt x="343" y="38"/>
                </a:lnTo>
                <a:lnTo>
                  <a:pt x="394" y="38"/>
                </a:lnTo>
                <a:lnTo>
                  <a:pt x="432" y="25"/>
                </a:lnTo>
                <a:lnTo>
                  <a:pt x="470" y="25"/>
                </a:lnTo>
                <a:lnTo>
                  <a:pt x="496" y="25"/>
                </a:lnTo>
                <a:lnTo>
                  <a:pt x="521" y="13"/>
                </a:lnTo>
                <a:lnTo>
                  <a:pt x="547" y="13"/>
                </a:lnTo>
                <a:lnTo>
                  <a:pt x="572" y="13"/>
                </a:lnTo>
                <a:lnTo>
                  <a:pt x="585" y="13"/>
                </a:lnTo>
                <a:lnTo>
                  <a:pt x="598" y="13"/>
                </a:lnTo>
                <a:lnTo>
                  <a:pt x="610" y="0"/>
                </a:lnTo>
                <a:lnTo>
                  <a:pt x="661" y="13"/>
                </a:lnTo>
                <a:lnTo>
                  <a:pt x="687" y="13"/>
                </a:lnTo>
                <a:lnTo>
                  <a:pt x="712" y="13"/>
                </a:lnTo>
                <a:lnTo>
                  <a:pt x="750" y="25"/>
                </a:lnTo>
                <a:lnTo>
                  <a:pt x="788" y="38"/>
                </a:lnTo>
                <a:lnTo>
                  <a:pt x="827" y="51"/>
                </a:lnTo>
                <a:lnTo>
                  <a:pt x="865" y="63"/>
                </a:lnTo>
                <a:lnTo>
                  <a:pt x="865" y="139"/>
                </a:lnTo>
                <a:lnTo>
                  <a:pt x="827" y="139"/>
                </a:lnTo>
                <a:lnTo>
                  <a:pt x="801" y="139"/>
                </a:lnTo>
                <a:lnTo>
                  <a:pt x="763" y="139"/>
                </a:lnTo>
                <a:lnTo>
                  <a:pt x="712" y="139"/>
                </a:lnTo>
                <a:lnTo>
                  <a:pt x="674" y="139"/>
                </a:lnTo>
                <a:lnTo>
                  <a:pt x="623" y="139"/>
                </a:lnTo>
                <a:lnTo>
                  <a:pt x="585" y="152"/>
                </a:lnTo>
                <a:lnTo>
                  <a:pt x="534" y="152"/>
                </a:lnTo>
                <a:lnTo>
                  <a:pt x="470" y="152"/>
                </a:lnTo>
                <a:lnTo>
                  <a:pt x="420" y="165"/>
                </a:lnTo>
                <a:lnTo>
                  <a:pt x="356" y="165"/>
                </a:lnTo>
                <a:lnTo>
                  <a:pt x="305" y="177"/>
                </a:lnTo>
                <a:lnTo>
                  <a:pt x="229" y="177"/>
                </a:lnTo>
                <a:lnTo>
                  <a:pt x="165" y="177"/>
                </a:lnTo>
                <a:lnTo>
                  <a:pt x="101" y="190"/>
                </a:lnTo>
                <a:lnTo>
                  <a:pt x="25" y="190"/>
                </a:lnTo>
                <a:lnTo>
                  <a:pt x="0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725488" y="3125788"/>
            <a:ext cx="2339975" cy="4270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左右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5963" y="3941763"/>
            <a:ext cx="3497262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组词：</a:t>
            </a:r>
            <a:r>
              <a:rPr lang="zh-CN" altLang="en-US" sz="2200" b="1" dirty="0">
                <a:solidFill>
                  <a:srgbClr val="000000"/>
                </a:solidFill>
                <a:latin typeface="宋体" panose="02010600030101010101" pitchFamily="2" charset="-122"/>
              </a:rPr>
              <a:t>广播   播弄是非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6438" y="3529013"/>
            <a:ext cx="2905125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音序：</a:t>
            </a:r>
            <a:r>
              <a:rPr lang="en-US" altLang="zh-CN" sz="2200" b="1" dirty="0">
                <a:latin typeface="宋体" panose="02010600030101010101" pitchFamily="2" charset="-122"/>
              </a:rPr>
              <a:t>B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部首：</a:t>
            </a:r>
            <a:r>
              <a:rPr lang="zh-CN" altLang="en-US" sz="2200" b="1" dirty="0">
                <a:latin typeface="宋体" panose="02010600030101010101" pitchFamily="2" charset="-122"/>
              </a:rPr>
              <a:t>扌</a:t>
            </a:r>
          </a:p>
        </p:txBody>
      </p:sp>
      <p:sp>
        <p:nvSpPr>
          <p:cNvPr id="26659" name="矩形 4"/>
          <p:cNvSpPr/>
          <p:nvPr/>
        </p:nvSpPr>
        <p:spPr>
          <a:xfrm>
            <a:off x="568960" y="1634173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播</a:t>
            </a:r>
          </a:p>
        </p:txBody>
      </p:sp>
      <p:sp>
        <p:nvSpPr>
          <p:cNvPr id="18" name="矩形 17"/>
          <p:cNvSpPr/>
          <p:nvPr/>
        </p:nvSpPr>
        <p:spPr>
          <a:xfrm>
            <a:off x="834351" y="800735"/>
            <a:ext cx="93027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itchFamily="2" charset="-122"/>
              </a:rPr>
              <a:t>bō</a:t>
            </a:r>
          </a:p>
        </p:txBody>
      </p:sp>
      <p:pic>
        <p:nvPicPr>
          <p:cNvPr id="26661" name="Picture 3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3488" y="700088"/>
            <a:ext cx="901700" cy="512762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7558" y="292418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线形标注 2 56"/>
          <p:cNvSpPr/>
          <p:nvPr/>
        </p:nvSpPr>
        <p:spPr>
          <a:xfrm>
            <a:off x="2531110" y="1608455"/>
            <a:ext cx="1299845" cy="69977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63611"/>
              <a:gd name="adj6" fmla="val 15828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左窄右宽。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1" name="线形标注 2 50"/>
          <p:cNvSpPr/>
          <p:nvPr/>
        </p:nvSpPr>
        <p:spPr>
          <a:xfrm>
            <a:off x="6944360" y="1314450"/>
            <a:ext cx="1989455" cy="1557655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70260"/>
              <a:gd name="adj6" fmla="val -2821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右上边是一短撇、下边是一个米字、不要写成采字，米字要宽，田字稍窄。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038975" y="308895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1604"/>
                <a:gd name="adj2" fmla="val -44603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02413" y="2239464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易错提示：右上部不是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采</a:t>
              </a:r>
              <a:r>
                <a:rPr lang="en-US" altLang="zh-CN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哟！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8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8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8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8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8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8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8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8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8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8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8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8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8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8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2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113213" y="121285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468" name="Freeform 52"/>
          <p:cNvSpPr/>
          <p:nvPr/>
        </p:nvSpPr>
        <p:spPr>
          <a:xfrm>
            <a:off x="5103813" y="2416175"/>
            <a:ext cx="669925" cy="168275"/>
          </a:xfrm>
          <a:custGeom>
            <a:avLst/>
            <a:gdLst>
              <a:gd name="txL" fmla="*/ 0 w 1056"/>
              <a:gd name="txT" fmla="*/ 0 h 266"/>
              <a:gd name="txR" fmla="*/ 1056 w 1056"/>
              <a:gd name="txB" fmla="*/ 266 h 26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56" h="266">
                <a:moveTo>
                  <a:pt x="51" y="253"/>
                </a:moveTo>
                <a:lnTo>
                  <a:pt x="25" y="241"/>
                </a:lnTo>
                <a:lnTo>
                  <a:pt x="12" y="228"/>
                </a:lnTo>
                <a:lnTo>
                  <a:pt x="12" y="215"/>
                </a:lnTo>
                <a:lnTo>
                  <a:pt x="0" y="203"/>
                </a:lnTo>
                <a:lnTo>
                  <a:pt x="0" y="190"/>
                </a:lnTo>
                <a:lnTo>
                  <a:pt x="12" y="190"/>
                </a:lnTo>
                <a:lnTo>
                  <a:pt x="25" y="177"/>
                </a:lnTo>
                <a:lnTo>
                  <a:pt x="38" y="177"/>
                </a:lnTo>
                <a:lnTo>
                  <a:pt x="51" y="177"/>
                </a:lnTo>
                <a:lnTo>
                  <a:pt x="63" y="165"/>
                </a:lnTo>
                <a:lnTo>
                  <a:pt x="76" y="165"/>
                </a:lnTo>
                <a:lnTo>
                  <a:pt x="102" y="165"/>
                </a:lnTo>
                <a:lnTo>
                  <a:pt x="127" y="152"/>
                </a:lnTo>
                <a:lnTo>
                  <a:pt x="165" y="139"/>
                </a:lnTo>
                <a:lnTo>
                  <a:pt x="216" y="139"/>
                </a:lnTo>
                <a:lnTo>
                  <a:pt x="267" y="127"/>
                </a:lnTo>
                <a:lnTo>
                  <a:pt x="331" y="114"/>
                </a:lnTo>
                <a:lnTo>
                  <a:pt x="407" y="89"/>
                </a:lnTo>
                <a:lnTo>
                  <a:pt x="483" y="76"/>
                </a:lnTo>
                <a:lnTo>
                  <a:pt x="560" y="51"/>
                </a:lnTo>
                <a:lnTo>
                  <a:pt x="636" y="38"/>
                </a:lnTo>
                <a:lnTo>
                  <a:pt x="699" y="25"/>
                </a:lnTo>
                <a:lnTo>
                  <a:pt x="750" y="13"/>
                </a:lnTo>
                <a:lnTo>
                  <a:pt x="801" y="13"/>
                </a:lnTo>
                <a:lnTo>
                  <a:pt x="852" y="0"/>
                </a:lnTo>
                <a:lnTo>
                  <a:pt x="890" y="0"/>
                </a:lnTo>
                <a:lnTo>
                  <a:pt x="916" y="0"/>
                </a:lnTo>
                <a:lnTo>
                  <a:pt x="967" y="0"/>
                </a:lnTo>
                <a:lnTo>
                  <a:pt x="1005" y="13"/>
                </a:lnTo>
                <a:lnTo>
                  <a:pt x="1030" y="25"/>
                </a:lnTo>
                <a:lnTo>
                  <a:pt x="1056" y="51"/>
                </a:lnTo>
                <a:lnTo>
                  <a:pt x="1056" y="63"/>
                </a:lnTo>
                <a:lnTo>
                  <a:pt x="1056" y="76"/>
                </a:lnTo>
                <a:lnTo>
                  <a:pt x="1056" y="89"/>
                </a:lnTo>
                <a:lnTo>
                  <a:pt x="1043" y="89"/>
                </a:lnTo>
                <a:lnTo>
                  <a:pt x="1030" y="101"/>
                </a:lnTo>
                <a:lnTo>
                  <a:pt x="1018" y="101"/>
                </a:lnTo>
                <a:lnTo>
                  <a:pt x="1005" y="101"/>
                </a:lnTo>
                <a:lnTo>
                  <a:pt x="992" y="114"/>
                </a:lnTo>
                <a:lnTo>
                  <a:pt x="967" y="114"/>
                </a:lnTo>
                <a:lnTo>
                  <a:pt x="954" y="114"/>
                </a:lnTo>
                <a:lnTo>
                  <a:pt x="941" y="127"/>
                </a:lnTo>
                <a:lnTo>
                  <a:pt x="928" y="127"/>
                </a:lnTo>
                <a:lnTo>
                  <a:pt x="916" y="127"/>
                </a:lnTo>
                <a:lnTo>
                  <a:pt x="903" y="127"/>
                </a:lnTo>
                <a:lnTo>
                  <a:pt x="890" y="127"/>
                </a:lnTo>
                <a:lnTo>
                  <a:pt x="865" y="139"/>
                </a:lnTo>
                <a:lnTo>
                  <a:pt x="827" y="139"/>
                </a:lnTo>
                <a:lnTo>
                  <a:pt x="801" y="152"/>
                </a:lnTo>
                <a:lnTo>
                  <a:pt x="776" y="152"/>
                </a:lnTo>
                <a:lnTo>
                  <a:pt x="738" y="152"/>
                </a:lnTo>
                <a:lnTo>
                  <a:pt x="699" y="165"/>
                </a:lnTo>
                <a:lnTo>
                  <a:pt x="649" y="165"/>
                </a:lnTo>
                <a:lnTo>
                  <a:pt x="585" y="177"/>
                </a:lnTo>
                <a:lnTo>
                  <a:pt x="521" y="190"/>
                </a:lnTo>
                <a:lnTo>
                  <a:pt x="445" y="203"/>
                </a:lnTo>
                <a:lnTo>
                  <a:pt x="381" y="215"/>
                </a:lnTo>
                <a:lnTo>
                  <a:pt x="318" y="228"/>
                </a:lnTo>
                <a:lnTo>
                  <a:pt x="267" y="241"/>
                </a:lnTo>
                <a:lnTo>
                  <a:pt x="216" y="241"/>
                </a:lnTo>
                <a:lnTo>
                  <a:pt x="178" y="253"/>
                </a:lnTo>
                <a:lnTo>
                  <a:pt x="152" y="253"/>
                </a:lnTo>
                <a:lnTo>
                  <a:pt x="140" y="253"/>
                </a:lnTo>
                <a:lnTo>
                  <a:pt x="127" y="253"/>
                </a:lnTo>
                <a:lnTo>
                  <a:pt x="127" y="266"/>
                </a:lnTo>
                <a:lnTo>
                  <a:pt x="89" y="253"/>
                </a:lnTo>
                <a:lnTo>
                  <a:pt x="76" y="253"/>
                </a:lnTo>
                <a:lnTo>
                  <a:pt x="51" y="25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9" name="Freeform 53"/>
          <p:cNvSpPr/>
          <p:nvPr/>
        </p:nvSpPr>
        <p:spPr>
          <a:xfrm>
            <a:off x="4675188" y="2359025"/>
            <a:ext cx="371475" cy="731838"/>
          </a:xfrm>
          <a:custGeom>
            <a:avLst/>
            <a:gdLst>
              <a:gd name="txL" fmla="*/ 0 w 586"/>
              <a:gd name="txT" fmla="*/ 0 h 1153"/>
              <a:gd name="txR" fmla="*/ 586 w 586"/>
              <a:gd name="txB" fmla="*/ 1153 h 115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6" h="1153">
                <a:moveTo>
                  <a:pt x="357" y="393"/>
                </a:moveTo>
                <a:lnTo>
                  <a:pt x="382" y="342"/>
                </a:lnTo>
                <a:lnTo>
                  <a:pt x="408" y="304"/>
                </a:lnTo>
                <a:lnTo>
                  <a:pt x="433" y="254"/>
                </a:lnTo>
                <a:lnTo>
                  <a:pt x="446" y="216"/>
                </a:lnTo>
                <a:lnTo>
                  <a:pt x="471" y="178"/>
                </a:lnTo>
                <a:lnTo>
                  <a:pt x="484" y="152"/>
                </a:lnTo>
                <a:lnTo>
                  <a:pt x="509" y="114"/>
                </a:lnTo>
                <a:lnTo>
                  <a:pt x="522" y="89"/>
                </a:lnTo>
                <a:lnTo>
                  <a:pt x="535" y="76"/>
                </a:lnTo>
                <a:lnTo>
                  <a:pt x="548" y="51"/>
                </a:lnTo>
                <a:lnTo>
                  <a:pt x="560" y="38"/>
                </a:lnTo>
                <a:lnTo>
                  <a:pt x="573" y="25"/>
                </a:lnTo>
                <a:lnTo>
                  <a:pt x="573" y="13"/>
                </a:lnTo>
                <a:lnTo>
                  <a:pt x="586" y="13"/>
                </a:lnTo>
                <a:lnTo>
                  <a:pt x="586" y="0"/>
                </a:lnTo>
                <a:lnTo>
                  <a:pt x="586" y="13"/>
                </a:lnTo>
                <a:lnTo>
                  <a:pt x="586" y="25"/>
                </a:lnTo>
                <a:lnTo>
                  <a:pt x="586" y="51"/>
                </a:lnTo>
                <a:lnTo>
                  <a:pt x="586" y="63"/>
                </a:lnTo>
                <a:lnTo>
                  <a:pt x="573" y="89"/>
                </a:lnTo>
                <a:lnTo>
                  <a:pt x="560" y="127"/>
                </a:lnTo>
                <a:lnTo>
                  <a:pt x="560" y="152"/>
                </a:lnTo>
                <a:lnTo>
                  <a:pt x="548" y="190"/>
                </a:lnTo>
                <a:lnTo>
                  <a:pt x="535" y="241"/>
                </a:lnTo>
                <a:lnTo>
                  <a:pt x="509" y="279"/>
                </a:lnTo>
                <a:lnTo>
                  <a:pt x="497" y="342"/>
                </a:lnTo>
                <a:lnTo>
                  <a:pt x="484" y="393"/>
                </a:lnTo>
                <a:lnTo>
                  <a:pt x="458" y="456"/>
                </a:lnTo>
                <a:lnTo>
                  <a:pt x="433" y="520"/>
                </a:lnTo>
                <a:lnTo>
                  <a:pt x="408" y="583"/>
                </a:lnTo>
                <a:lnTo>
                  <a:pt x="382" y="659"/>
                </a:lnTo>
                <a:lnTo>
                  <a:pt x="369" y="722"/>
                </a:lnTo>
                <a:lnTo>
                  <a:pt x="344" y="786"/>
                </a:lnTo>
                <a:lnTo>
                  <a:pt x="319" y="836"/>
                </a:lnTo>
                <a:lnTo>
                  <a:pt x="306" y="900"/>
                </a:lnTo>
                <a:lnTo>
                  <a:pt x="280" y="938"/>
                </a:lnTo>
                <a:lnTo>
                  <a:pt x="268" y="988"/>
                </a:lnTo>
                <a:lnTo>
                  <a:pt x="255" y="1027"/>
                </a:lnTo>
                <a:lnTo>
                  <a:pt x="242" y="1052"/>
                </a:lnTo>
                <a:lnTo>
                  <a:pt x="229" y="1090"/>
                </a:lnTo>
                <a:lnTo>
                  <a:pt x="217" y="1103"/>
                </a:lnTo>
                <a:lnTo>
                  <a:pt x="204" y="1128"/>
                </a:lnTo>
                <a:lnTo>
                  <a:pt x="191" y="1141"/>
                </a:lnTo>
                <a:lnTo>
                  <a:pt x="179" y="1153"/>
                </a:lnTo>
                <a:lnTo>
                  <a:pt x="166" y="1153"/>
                </a:lnTo>
                <a:lnTo>
                  <a:pt x="153" y="1153"/>
                </a:lnTo>
                <a:lnTo>
                  <a:pt x="140" y="1141"/>
                </a:lnTo>
                <a:lnTo>
                  <a:pt x="128" y="1141"/>
                </a:lnTo>
                <a:lnTo>
                  <a:pt x="115" y="1115"/>
                </a:lnTo>
                <a:lnTo>
                  <a:pt x="102" y="1103"/>
                </a:lnTo>
                <a:lnTo>
                  <a:pt x="90" y="1077"/>
                </a:lnTo>
                <a:lnTo>
                  <a:pt x="77" y="1052"/>
                </a:lnTo>
                <a:lnTo>
                  <a:pt x="64" y="1027"/>
                </a:lnTo>
                <a:lnTo>
                  <a:pt x="39" y="963"/>
                </a:lnTo>
                <a:lnTo>
                  <a:pt x="13" y="912"/>
                </a:lnTo>
                <a:lnTo>
                  <a:pt x="0" y="874"/>
                </a:lnTo>
                <a:lnTo>
                  <a:pt x="0" y="849"/>
                </a:lnTo>
                <a:lnTo>
                  <a:pt x="0" y="824"/>
                </a:lnTo>
                <a:lnTo>
                  <a:pt x="13" y="811"/>
                </a:lnTo>
                <a:lnTo>
                  <a:pt x="26" y="811"/>
                </a:lnTo>
                <a:lnTo>
                  <a:pt x="39" y="811"/>
                </a:lnTo>
                <a:lnTo>
                  <a:pt x="64" y="811"/>
                </a:lnTo>
                <a:lnTo>
                  <a:pt x="90" y="811"/>
                </a:lnTo>
                <a:lnTo>
                  <a:pt x="102" y="811"/>
                </a:lnTo>
                <a:lnTo>
                  <a:pt x="128" y="798"/>
                </a:lnTo>
                <a:lnTo>
                  <a:pt x="128" y="786"/>
                </a:lnTo>
                <a:lnTo>
                  <a:pt x="140" y="786"/>
                </a:lnTo>
                <a:lnTo>
                  <a:pt x="140" y="773"/>
                </a:lnTo>
                <a:lnTo>
                  <a:pt x="153" y="748"/>
                </a:lnTo>
                <a:lnTo>
                  <a:pt x="166" y="735"/>
                </a:lnTo>
                <a:lnTo>
                  <a:pt x="179" y="710"/>
                </a:lnTo>
                <a:lnTo>
                  <a:pt x="191" y="697"/>
                </a:lnTo>
                <a:lnTo>
                  <a:pt x="204" y="659"/>
                </a:lnTo>
                <a:lnTo>
                  <a:pt x="217" y="634"/>
                </a:lnTo>
                <a:lnTo>
                  <a:pt x="242" y="608"/>
                </a:lnTo>
                <a:lnTo>
                  <a:pt x="255" y="570"/>
                </a:lnTo>
                <a:lnTo>
                  <a:pt x="280" y="532"/>
                </a:lnTo>
                <a:lnTo>
                  <a:pt x="306" y="494"/>
                </a:lnTo>
                <a:lnTo>
                  <a:pt x="331" y="444"/>
                </a:lnTo>
                <a:lnTo>
                  <a:pt x="357" y="39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0" name="Freeform 54"/>
          <p:cNvSpPr/>
          <p:nvPr/>
        </p:nvSpPr>
        <p:spPr>
          <a:xfrm>
            <a:off x="4643438" y="2149475"/>
            <a:ext cx="234950" cy="217488"/>
          </a:xfrm>
          <a:custGeom>
            <a:avLst/>
            <a:gdLst>
              <a:gd name="txL" fmla="*/ 0 w 369"/>
              <a:gd name="txT" fmla="*/ 0 h 342"/>
              <a:gd name="txR" fmla="*/ 369 w 369"/>
              <a:gd name="txB" fmla="*/ 342 h 342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369" h="342">
                <a:moveTo>
                  <a:pt x="0" y="25"/>
                </a:moveTo>
                <a:lnTo>
                  <a:pt x="12" y="12"/>
                </a:lnTo>
                <a:lnTo>
                  <a:pt x="38" y="12"/>
                </a:lnTo>
                <a:lnTo>
                  <a:pt x="50" y="0"/>
                </a:lnTo>
                <a:lnTo>
                  <a:pt x="89" y="0"/>
                </a:lnTo>
                <a:lnTo>
                  <a:pt x="114" y="0"/>
                </a:lnTo>
                <a:lnTo>
                  <a:pt x="152" y="12"/>
                </a:lnTo>
                <a:lnTo>
                  <a:pt x="190" y="25"/>
                </a:lnTo>
                <a:lnTo>
                  <a:pt x="216" y="38"/>
                </a:lnTo>
                <a:lnTo>
                  <a:pt x="241" y="50"/>
                </a:lnTo>
                <a:lnTo>
                  <a:pt x="267" y="63"/>
                </a:lnTo>
                <a:lnTo>
                  <a:pt x="279" y="76"/>
                </a:lnTo>
                <a:lnTo>
                  <a:pt x="305" y="88"/>
                </a:lnTo>
                <a:lnTo>
                  <a:pt x="318" y="101"/>
                </a:lnTo>
                <a:lnTo>
                  <a:pt x="330" y="114"/>
                </a:lnTo>
                <a:lnTo>
                  <a:pt x="343" y="114"/>
                </a:lnTo>
                <a:lnTo>
                  <a:pt x="356" y="126"/>
                </a:lnTo>
                <a:lnTo>
                  <a:pt x="356" y="139"/>
                </a:lnTo>
                <a:lnTo>
                  <a:pt x="369" y="177"/>
                </a:lnTo>
                <a:lnTo>
                  <a:pt x="369" y="202"/>
                </a:lnTo>
                <a:lnTo>
                  <a:pt x="369" y="253"/>
                </a:lnTo>
                <a:lnTo>
                  <a:pt x="369" y="278"/>
                </a:lnTo>
                <a:lnTo>
                  <a:pt x="369" y="304"/>
                </a:lnTo>
                <a:lnTo>
                  <a:pt x="369" y="316"/>
                </a:lnTo>
                <a:lnTo>
                  <a:pt x="356" y="329"/>
                </a:lnTo>
                <a:lnTo>
                  <a:pt x="356" y="342"/>
                </a:lnTo>
                <a:lnTo>
                  <a:pt x="343" y="342"/>
                </a:lnTo>
                <a:lnTo>
                  <a:pt x="330" y="342"/>
                </a:lnTo>
                <a:lnTo>
                  <a:pt x="318" y="342"/>
                </a:lnTo>
                <a:lnTo>
                  <a:pt x="305" y="342"/>
                </a:lnTo>
                <a:lnTo>
                  <a:pt x="292" y="342"/>
                </a:lnTo>
                <a:lnTo>
                  <a:pt x="279" y="329"/>
                </a:lnTo>
                <a:lnTo>
                  <a:pt x="267" y="316"/>
                </a:lnTo>
                <a:lnTo>
                  <a:pt x="254" y="304"/>
                </a:lnTo>
                <a:lnTo>
                  <a:pt x="229" y="291"/>
                </a:lnTo>
                <a:lnTo>
                  <a:pt x="203" y="266"/>
                </a:lnTo>
                <a:lnTo>
                  <a:pt x="178" y="240"/>
                </a:lnTo>
                <a:lnTo>
                  <a:pt x="140" y="202"/>
                </a:lnTo>
                <a:lnTo>
                  <a:pt x="101" y="164"/>
                </a:lnTo>
                <a:lnTo>
                  <a:pt x="76" y="126"/>
                </a:lnTo>
                <a:lnTo>
                  <a:pt x="50" y="101"/>
                </a:lnTo>
                <a:lnTo>
                  <a:pt x="25" y="76"/>
                </a:lnTo>
                <a:lnTo>
                  <a:pt x="12" y="50"/>
                </a:lnTo>
                <a:lnTo>
                  <a:pt x="12" y="38"/>
                </a:lnTo>
                <a:lnTo>
                  <a:pt x="0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1" name="Freeform 55"/>
          <p:cNvSpPr/>
          <p:nvPr/>
        </p:nvSpPr>
        <p:spPr>
          <a:xfrm>
            <a:off x="4813300" y="1779588"/>
            <a:ext cx="217488" cy="201612"/>
          </a:xfrm>
          <a:custGeom>
            <a:avLst/>
            <a:gdLst>
              <a:gd name="txL" fmla="*/ 0 w 343"/>
              <a:gd name="txT" fmla="*/ 0 h 317"/>
              <a:gd name="txR" fmla="*/ 343 w 343"/>
              <a:gd name="txB" fmla="*/ 317 h 317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343" h="317">
                <a:moveTo>
                  <a:pt x="0" y="25"/>
                </a:moveTo>
                <a:lnTo>
                  <a:pt x="0" y="25"/>
                </a:lnTo>
                <a:lnTo>
                  <a:pt x="0" y="12"/>
                </a:lnTo>
                <a:lnTo>
                  <a:pt x="12" y="12"/>
                </a:lnTo>
                <a:lnTo>
                  <a:pt x="25" y="0"/>
                </a:lnTo>
                <a:lnTo>
                  <a:pt x="38" y="0"/>
                </a:lnTo>
                <a:lnTo>
                  <a:pt x="63" y="0"/>
                </a:lnTo>
                <a:lnTo>
                  <a:pt x="89" y="0"/>
                </a:lnTo>
                <a:lnTo>
                  <a:pt x="114" y="0"/>
                </a:lnTo>
                <a:lnTo>
                  <a:pt x="140" y="12"/>
                </a:lnTo>
                <a:lnTo>
                  <a:pt x="165" y="12"/>
                </a:lnTo>
                <a:lnTo>
                  <a:pt x="191" y="25"/>
                </a:lnTo>
                <a:lnTo>
                  <a:pt x="216" y="25"/>
                </a:lnTo>
                <a:lnTo>
                  <a:pt x="241" y="50"/>
                </a:lnTo>
                <a:lnTo>
                  <a:pt x="267" y="76"/>
                </a:lnTo>
                <a:lnTo>
                  <a:pt x="292" y="101"/>
                </a:lnTo>
                <a:lnTo>
                  <a:pt x="318" y="127"/>
                </a:lnTo>
                <a:lnTo>
                  <a:pt x="331" y="165"/>
                </a:lnTo>
                <a:lnTo>
                  <a:pt x="343" y="190"/>
                </a:lnTo>
                <a:lnTo>
                  <a:pt x="343" y="228"/>
                </a:lnTo>
                <a:lnTo>
                  <a:pt x="343" y="266"/>
                </a:lnTo>
                <a:lnTo>
                  <a:pt x="331" y="291"/>
                </a:lnTo>
                <a:lnTo>
                  <a:pt x="331" y="304"/>
                </a:lnTo>
                <a:lnTo>
                  <a:pt x="318" y="304"/>
                </a:lnTo>
                <a:lnTo>
                  <a:pt x="305" y="317"/>
                </a:lnTo>
                <a:lnTo>
                  <a:pt x="292" y="317"/>
                </a:lnTo>
                <a:lnTo>
                  <a:pt x="280" y="317"/>
                </a:lnTo>
                <a:lnTo>
                  <a:pt x="267" y="317"/>
                </a:lnTo>
                <a:lnTo>
                  <a:pt x="254" y="304"/>
                </a:lnTo>
                <a:lnTo>
                  <a:pt x="241" y="304"/>
                </a:lnTo>
                <a:lnTo>
                  <a:pt x="216" y="291"/>
                </a:lnTo>
                <a:lnTo>
                  <a:pt x="178" y="253"/>
                </a:lnTo>
                <a:lnTo>
                  <a:pt x="140" y="228"/>
                </a:lnTo>
                <a:lnTo>
                  <a:pt x="102" y="190"/>
                </a:lnTo>
                <a:lnTo>
                  <a:pt x="76" y="152"/>
                </a:lnTo>
                <a:lnTo>
                  <a:pt x="51" y="127"/>
                </a:lnTo>
                <a:lnTo>
                  <a:pt x="38" y="101"/>
                </a:lnTo>
                <a:lnTo>
                  <a:pt x="25" y="89"/>
                </a:lnTo>
                <a:lnTo>
                  <a:pt x="12" y="63"/>
                </a:lnTo>
                <a:lnTo>
                  <a:pt x="0" y="50"/>
                </a:lnTo>
                <a:lnTo>
                  <a:pt x="0" y="38"/>
                </a:lnTo>
                <a:lnTo>
                  <a:pt x="0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2" name="Freeform 56"/>
          <p:cNvSpPr/>
          <p:nvPr/>
        </p:nvSpPr>
        <p:spPr>
          <a:xfrm>
            <a:off x="5127625" y="1714500"/>
            <a:ext cx="679450" cy="298450"/>
          </a:xfrm>
          <a:custGeom>
            <a:avLst/>
            <a:gdLst>
              <a:gd name="txL" fmla="*/ 0 w 1069"/>
              <a:gd name="txT" fmla="*/ 0 h 469"/>
              <a:gd name="txR" fmla="*/ 1069 w 1069"/>
              <a:gd name="txB" fmla="*/ 469 h 46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69" h="469">
                <a:moveTo>
                  <a:pt x="267" y="292"/>
                </a:moveTo>
                <a:lnTo>
                  <a:pt x="394" y="241"/>
                </a:lnTo>
                <a:lnTo>
                  <a:pt x="522" y="191"/>
                </a:lnTo>
                <a:lnTo>
                  <a:pt x="636" y="140"/>
                </a:lnTo>
                <a:lnTo>
                  <a:pt x="751" y="89"/>
                </a:lnTo>
                <a:lnTo>
                  <a:pt x="789" y="76"/>
                </a:lnTo>
                <a:lnTo>
                  <a:pt x="840" y="51"/>
                </a:lnTo>
                <a:lnTo>
                  <a:pt x="878" y="38"/>
                </a:lnTo>
                <a:lnTo>
                  <a:pt x="903" y="26"/>
                </a:lnTo>
                <a:lnTo>
                  <a:pt x="929" y="13"/>
                </a:lnTo>
                <a:lnTo>
                  <a:pt x="954" y="0"/>
                </a:lnTo>
                <a:lnTo>
                  <a:pt x="980" y="0"/>
                </a:lnTo>
                <a:lnTo>
                  <a:pt x="992" y="0"/>
                </a:lnTo>
                <a:lnTo>
                  <a:pt x="1018" y="0"/>
                </a:lnTo>
                <a:lnTo>
                  <a:pt x="1030" y="13"/>
                </a:lnTo>
                <a:lnTo>
                  <a:pt x="1056" y="26"/>
                </a:lnTo>
                <a:lnTo>
                  <a:pt x="1069" y="51"/>
                </a:lnTo>
                <a:lnTo>
                  <a:pt x="1069" y="64"/>
                </a:lnTo>
                <a:lnTo>
                  <a:pt x="1069" y="76"/>
                </a:lnTo>
                <a:lnTo>
                  <a:pt x="1056" y="76"/>
                </a:lnTo>
                <a:lnTo>
                  <a:pt x="1043" y="89"/>
                </a:lnTo>
                <a:lnTo>
                  <a:pt x="1030" y="102"/>
                </a:lnTo>
                <a:lnTo>
                  <a:pt x="1005" y="114"/>
                </a:lnTo>
                <a:lnTo>
                  <a:pt x="980" y="127"/>
                </a:lnTo>
                <a:lnTo>
                  <a:pt x="954" y="140"/>
                </a:lnTo>
                <a:lnTo>
                  <a:pt x="916" y="165"/>
                </a:lnTo>
                <a:lnTo>
                  <a:pt x="878" y="178"/>
                </a:lnTo>
                <a:lnTo>
                  <a:pt x="840" y="191"/>
                </a:lnTo>
                <a:lnTo>
                  <a:pt x="801" y="216"/>
                </a:lnTo>
                <a:lnTo>
                  <a:pt x="751" y="241"/>
                </a:lnTo>
                <a:lnTo>
                  <a:pt x="700" y="254"/>
                </a:lnTo>
                <a:lnTo>
                  <a:pt x="649" y="279"/>
                </a:lnTo>
                <a:lnTo>
                  <a:pt x="585" y="305"/>
                </a:lnTo>
                <a:lnTo>
                  <a:pt x="534" y="330"/>
                </a:lnTo>
                <a:lnTo>
                  <a:pt x="483" y="355"/>
                </a:lnTo>
                <a:lnTo>
                  <a:pt x="445" y="368"/>
                </a:lnTo>
                <a:lnTo>
                  <a:pt x="394" y="393"/>
                </a:lnTo>
                <a:lnTo>
                  <a:pt x="356" y="406"/>
                </a:lnTo>
                <a:lnTo>
                  <a:pt x="318" y="419"/>
                </a:lnTo>
                <a:lnTo>
                  <a:pt x="280" y="431"/>
                </a:lnTo>
                <a:lnTo>
                  <a:pt x="254" y="444"/>
                </a:lnTo>
                <a:lnTo>
                  <a:pt x="229" y="457"/>
                </a:lnTo>
                <a:lnTo>
                  <a:pt x="203" y="457"/>
                </a:lnTo>
                <a:lnTo>
                  <a:pt x="178" y="469"/>
                </a:lnTo>
                <a:lnTo>
                  <a:pt x="165" y="469"/>
                </a:lnTo>
                <a:lnTo>
                  <a:pt x="153" y="469"/>
                </a:lnTo>
                <a:lnTo>
                  <a:pt x="140" y="469"/>
                </a:lnTo>
                <a:lnTo>
                  <a:pt x="127" y="469"/>
                </a:lnTo>
                <a:lnTo>
                  <a:pt x="114" y="469"/>
                </a:lnTo>
                <a:lnTo>
                  <a:pt x="89" y="469"/>
                </a:lnTo>
                <a:lnTo>
                  <a:pt x="64" y="457"/>
                </a:lnTo>
                <a:lnTo>
                  <a:pt x="38" y="444"/>
                </a:lnTo>
                <a:lnTo>
                  <a:pt x="25" y="444"/>
                </a:lnTo>
                <a:lnTo>
                  <a:pt x="13" y="431"/>
                </a:lnTo>
                <a:lnTo>
                  <a:pt x="0" y="419"/>
                </a:lnTo>
                <a:lnTo>
                  <a:pt x="0" y="406"/>
                </a:lnTo>
                <a:lnTo>
                  <a:pt x="13" y="406"/>
                </a:lnTo>
                <a:lnTo>
                  <a:pt x="38" y="393"/>
                </a:lnTo>
                <a:lnTo>
                  <a:pt x="64" y="381"/>
                </a:lnTo>
                <a:lnTo>
                  <a:pt x="102" y="368"/>
                </a:lnTo>
                <a:lnTo>
                  <a:pt x="153" y="343"/>
                </a:lnTo>
                <a:lnTo>
                  <a:pt x="203" y="317"/>
                </a:lnTo>
                <a:lnTo>
                  <a:pt x="267" y="29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3" name="Freeform 57"/>
          <p:cNvSpPr/>
          <p:nvPr/>
        </p:nvSpPr>
        <p:spPr>
          <a:xfrm>
            <a:off x="5224463" y="1554163"/>
            <a:ext cx="823912" cy="844550"/>
          </a:xfrm>
          <a:custGeom>
            <a:avLst/>
            <a:gdLst>
              <a:gd name="txL" fmla="*/ 0 w 1297"/>
              <a:gd name="txT" fmla="*/ 0 h 1330"/>
              <a:gd name="txR" fmla="*/ 1297 w 1297"/>
              <a:gd name="txB" fmla="*/ 1330 h 133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297" h="1330">
                <a:moveTo>
                  <a:pt x="1017" y="1128"/>
                </a:moveTo>
                <a:lnTo>
                  <a:pt x="1056" y="1140"/>
                </a:lnTo>
                <a:lnTo>
                  <a:pt x="1081" y="1128"/>
                </a:lnTo>
                <a:lnTo>
                  <a:pt x="1106" y="1115"/>
                </a:lnTo>
                <a:lnTo>
                  <a:pt x="1119" y="1102"/>
                </a:lnTo>
                <a:lnTo>
                  <a:pt x="1132" y="1090"/>
                </a:lnTo>
                <a:lnTo>
                  <a:pt x="1132" y="1077"/>
                </a:lnTo>
                <a:lnTo>
                  <a:pt x="1145" y="1052"/>
                </a:lnTo>
                <a:lnTo>
                  <a:pt x="1145" y="1026"/>
                </a:lnTo>
                <a:lnTo>
                  <a:pt x="1157" y="1001"/>
                </a:lnTo>
                <a:lnTo>
                  <a:pt x="1170" y="976"/>
                </a:lnTo>
                <a:lnTo>
                  <a:pt x="1170" y="938"/>
                </a:lnTo>
                <a:lnTo>
                  <a:pt x="1183" y="912"/>
                </a:lnTo>
                <a:lnTo>
                  <a:pt x="1183" y="887"/>
                </a:lnTo>
                <a:lnTo>
                  <a:pt x="1195" y="862"/>
                </a:lnTo>
                <a:lnTo>
                  <a:pt x="1208" y="849"/>
                </a:lnTo>
                <a:lnTo>
                  <a:pt x="1208" y="824"/>
                </a:lnTo>
                <a:lnTo>
                  <a:pt x="1221" y="824"/>
                </a:lnTo>
                <a:lnTo>
                  <a:pt x="1221" y="811"/>
                </a:lnTo>
                <a:lnTo>
                  <a:pt x="1234" y="811"/>
                </a:lnTo>
                <a:lnTo>
                  <a:pt x="1234" y="824"/>
                </a:lnTo>
                <a:lnTo>
                  <a:pt x="1234" y="836"/>
                </a:lnTo>
                <a:lnTo>
                  <a:pt x="1234" y="849"/>
                </a:lnTo>
                <a:lnTo>
                  <a:pt x="1246" y="874"/>
                </a:lnTo>
                <a:lnTo>
                  <a:pt x="1246" y="900"/>
                </a:lnTo>
                <a:lnTo>
                  <a:pt x="1246" y="925"/>
                </a:lnTo>
                <a:lnTo>
                  <a:pt x="1246" y="963"/>
                </a:lnTo>
                <a:lnTo>
                  <a:pt x="1259" y="1039"/>
                </a:lnTo>
                <a:lnTo>
                  <a:pt x="1272" y="1102"/>
                </a:lnTo>
                <a:lnTo>
                  <a:pt x="1285" y="1166"/>
                </a:lnTo>
                <a:lnTo>
                  <a:pt x="1297" y="1216"/>
                </a:lnTo>
                <a:lnTo>
                  <a:pt x="1297" y="1229"/>
                </a:lnTo>
                <a:lnTo>
                  <a:pt x="1297" y="1254"/>
                </a:lnTo>
                <a:lnTo>
                  <a:pt x="1297" y="1267"/>
                </a:lnTo>
                <a:lnTo>
                  <a:pt x="1297" y="1280"/>
                </a:lnTo>
                <a:lnTo>
                  <a:pt x="1285" y="1292"/>
                </a:lnTo>
                <a:lnTo>
                  <a:pt x="1259" y="1305"/>
                </a:lnTo>
                <a:lnTo>
                  <a:pt x="1246" y="1318"/>
                </a:lnTo>
                <a:lnTo>
                  <a:pt x="1221" y="1318"/>
                </a:lnTo>
                <a:lnTo>
                  <a:pt x="1157" y="1330"/>
                </a:lnTo>
                <a:lnTo>
                  <a:pt x="1106" y="1318"/>
                </a:lnTo>
                <a:lnTo>
                  <a:pt x="1043" y="1305"/>
                </a:lnTo>
                <a:lnTo>
                  <a:pt x="992" y="1292"/>
                </a:lnTo>
                <a:lnTo>
                  <a:pt x="966" y="1292"/>
                </a:lnTo>
                <a:lnTo>
                  <a:pt x="928" y="1280"/>
                </a:lnTo>
                <a:lnTo>
                  <a:pt x="903" y="1267"/>
                </a:lnTo>
                <a:lnTo>
                  <a:pt x="865" y="1242"/>
                </a:lnTo>
                <a:lnTo>
                  <a:pt x="827" y="1216"/>
                </a:lnTo>
                <a:lnTo>
                  <a:pt x="788" y="1191"/>
                </a:lnTo>
                <a:lnTo>
                  <a:pt x="750" y="1166"/>
                </a:lnTo>
                <a:lnTo>
                  <a:pt x="699" y="1128"/>
                </a:lnTo>
                <a:lnTo>
                  <a:pt x="661" y="1090"/>
                </a:lnTo>
                <a:lnTo>
                  <a:pt x="610" y="1052"/>
                </a:lnTo>
                <a:lnTo>
                  <a:pt x="572" y="1014"/>
                </a:lnTo>
                <a:lnTo>
                  <a:pt x="534" y="963"/>
                </a:lnTo>
                <a:lnTo>
                  <a:pt x="483" y="912"/>
                </a:lnTo>
                <a:lnTo>
                  <a:pt x="445" y="849"/>
                </a:lnTo>
                <a:lnTo>
                  <a:pt x="407" y="786"/>
                </a:lnTo>
                <a:lnTo>
                  <a:pt x="369" y="722"/>
                </a:lnTo>
                <a:lnTo>
                  <a:pt x="330" y="659"/>
                </a:lnTo>
                <a:lnTo>
                  <a:pt x="292" y="596"/>
                </a:lnTo>
                <a:lnTo>
                  <a:pt x="254" y="545"/>
                </a:lnTo>
                <a:lnTo>
                  <a:pt x="229" y="482"/>
                </a:lnTo>
                <a:lnTo>
                  <a:pt x="203" y="431"/>
                </a:lnTo>
                <a:lnTo>
                  <a:pt x="178" y="380"/>
                </a:lnTo>
                <a:lnTo>
                  <a:pt x="165" y="329"/>
                </a:lnTo>
                <a:lnTo>
                  <a:pt x="152" y="291"/>
                </a:lnTo>
                <a:lnTo>
                  <a:pt x="140" y="253"/>
                </a:lnTo>
                <a:lnTo>
                  <a:pt x="127" y="215"/>
                </a:lnTo>
                <a:lnTo>
                  <a:pt x="114" y="177"/>
                </a:lnTo>
                <a:lnTo>
                  <a:pt x="101" y="152"/>
                </a:lnTo>
                <a:lnTo>
                  <a:pt x="89" y="127"/>
                </a:lnTo>
                <a:lnTo>
                  <a:pt x="76" y="114"/>
                </a:lnTo>
                <a:lnTo>
                  <a:pt x="63" y="101"/>
                </a:lnTo>
                <a:lnTo>
                  <a:pt x="50" y="89"/>
                </a:lnTo>
                <a:lnTo>
                  <a:pt x="25" y="76"/>
                </a:lnTo>
                <a:lnTo>
                  <a:pt x="12" y="63"/>
                </a:lnTo>
                <a:lnTo>
                  <a:pt x="0" y="38"/>
                </a:lnTo>
                <a:lnTo>
                  <a:pt x="0" y="25"/>
                </a:lnTo>
                <a:lnTo>
                  <a:pt x="0" y="13"/>
                </a:lnTo>
                <a:lnTo>
                  <a:pt x="12" y="0"/>
                </a:lnTo>
                <a:lnTo>
                  <a:pt x="25" y="0"/>
                </a:lnTo>
                <a:lnTo>
                  <a:pt x="50" y="0"/>
                </a:lnTo>
                <a:lnTo>
                  <a:pt x="63" y="0"/>
                </a:lnTo>
                <a:lnTo>
                  <a:pt x="89" y="0"/>
                </a:lnTo>
                <a:lnTo>
                  <a:pt x="127" y="13"/>
                </a:lnTo>
                <a:lnTo>
                  <a:pt x="165" y="25"/>
                </a:lnTo>
                <a:lnTo>
                  <a:pt x="190" y="25"/>
                </a:lnTo>
                <a:lnTo>
                  <a:pt x="216" y="38"/>
                </a:lnTo>
                <a:lnTo>
                  <a:pt x="229" y="51"/>
                </a:lnTo>
                <a:lnTo>
                  <a:pt x="229" y="63"/>
                </a:lnTo>
                <a:lnTo>
                  <a:pt x="241" y="89"/>
                </a:lnTo>
                <a:lnTo>
                  <a:pt x="254" y="114"/>
                </a:lnTo>
                <a:lnTo>
                  <a:pt x="267" y="139"/>
                </a:lnTo>
                <a:lnTo>
                  <a:pt x="279" y="177"/>
                </a:lnTo>
                <a:lnTo>
                  <a:pt x="292" y="215"/>
                </a:lnTo>
                <a:lnTo>
                  <a:pt x="305" y="253"/>
                </a:lnTo>
                <a:lnTo>
                  <a:pt x="318" y="291"/>
                </a:lnTo>
                <a:lnTo>
                  <a:pt x="330" y="342"/>
                </a:lnTo>
                <a:lnTo>
                  <a:pt x="369" y="444"/>
                </a:lnTo>
                <a:lnTo>
                  <a:pt x="419" y="532"/>
                </a:lnTo>
                <a:lnTo>
                  <a:pt x="470" y="634"/>
                </a:lnTo>
                <a:lnTo>
                  <a:pt x="496" y="684"/>
                </a:lnTo>
                <a:lnTo>
                  <a:pt x="534" y="735"/>
                </a:lnTo>
                <a:lnTo>
                  <a:pt x="559" y="786"/>
                </a:lnTo>
                <a:lnTo>
                  <a:pt x="598" y="824"/>
                </a:lnTo>
                <a:lnTo>
                  <a:pt x="636" y="862"/>
                </a:lnTo>
                <a:lnTo>
                  <a:pt x="674" y="912"/>
                </a:lnTo>
                <a:lnTo>
                  <a:pt x="712" y="938"/>
                </a:lnTo>
                <a:lnTo>
                  <a:pt x="763" y="976"/>
                </a:lnTo>
                <a:lnTo>
                  <a:pt x="801" y="1014"/>
                </a:lnTo>
                <a:lnTo>
                  <a:pt x="839" y="1039"/>
                </a:lnTo>
                <a:lnTo>
                  <a:pt x="877" y="1064"/>
                </a:lnTo>
                <a:lnTo>
                  <a:pt x="916" y="1090"/>
                </a:lnTo>
                <a:lnTo>
                  <a:pt x="941" y="1102"/>
                </a:lnTo>
                <a:lnTo>
                  <a:pt x="966" y="1115"/>
                </a:lnTo>
                <a:lnTo>
                  <a:pt x="992" y="1128"/>
                </a:lnTo>
                <a:lnTo>
                  <a:pt x="1017" y="112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4" name="Freeform 58"/>
          <p:cNvSpPr/>
          <p:nvPr/>
        </p:nvSpPr>
        <p:spPr>
          <a:xfrm>
            <a:off x="5111750" y="1924050"/>
            <a:ext cx="703263" cy="442913"/>
          </a:xfrm>
          <a:custGeom>
            <a:avLst/>
            <a:gdLst>
              <a:gd name="txL" fmla="*/ 0 w 1107"/>
              <a:gd name="txT" fmla="*/ 0 h 697"/>
              <a:gd name="txR" fmla="*/ 1107 w 1107"/>
              <a:gd name="txB" fmla="*/ 697 h 69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07" h="697">
                <a:moveTo>
                  <a:pt x="993" y="25"/>
                </a:moveTo>
                <a:lnTo>
                  <a:pt x="1018" y="38"/>
                </a:lnTo>
                <a:lnTo>
                  <a:pt x="1044" y="63"/>
                </a:lnTo>
                <a:lnTo>
                  <a:pt x="1069" y="76"/>
                </a:lnTo>
                <a:lnTo>
                  <a:pt x="1095" y="114"/>
                </a:lnTo>
                <a:lnTo>
                  <a:pt x="1107" y="139"/>
                </a:lnTo>
                <a:lnTo>
                  <a:pt x="1107" y="165"/>
                </a:lnTo>
                <a:lnTo>
                  <a:pt x="1107" y="190"/>
                </a:lnTo>
                <a:lnTo>
                  <a:pt x="1095" y="203"/>
                </a:lnTo>
                <a:lnTo>
                  <a:pt x="1082" y="215"/>
                </a:lnTo>
                <a:lnTo>
                  <a:pt x="1069" y="215"/>
                </a:lnTo>
                <a:lnTo>
                  <a:pt x="1044" y="241"/>
                </a:lnTo>
                <a:lnTo>
                  <a:pt x="1018" y="253"/>
                </a:lnTo>
                <a:lnTo>
                  <a:pt x="980" y="279"/>
                </a:lnTo>
                <a:lnTo>
                  <a:pt x="942" y="304"/>
                </a:lnTo>
                <a:lnTo>
                  <a:pt x="904" y="329"/>
                </a:lnTo>
                <a:lnTo>
                  <a:pt x="853" y="367"/>
                </a:lnTo>
                <a:lnTo>
                  <a:pt x="789" y="405"/>
                </a:lnTo>
                <a:lnTo>
                  <a:pt x="738" y="443"/>
                </a:lnTo>
                <a:lnTo>
                  <a:pt x="675" y="469"/>
                </a:lnTo>
                <a:lnTo>
                  <a:pt x="611" y="507"/>
                </a:lnTo>
                <a:lnTo>
                  <a:pt x="548" y="532"/>
                </a:lnTo>
                <a:lnTo>
                  <a:pt x="471" y="557"/>
                </a:lnTo>
                <a:lnTo>
                  <a:pt x="408" y="595"/>
                </a:lnTo>
                <a:lnTo>
                  <a:pt x="331" y="621"/>
                </a:lnTo>
                <a:lnTo>
                  <a:pt x="293" y="633"/>
                </a:lnTo>
                <a:lnTo>
                  <a:pt x="255" y="646"/>
                </a:lnTo>
                <a:lnTo>
                  <a:pt x="217" y="659"/>
                </a:lnTo>
                <a:lnTo>
                  <a:pt x="191" y="659"/>
                </a:lnTo>
                <a:lnTo>
                  <a:pt x="166" y="671"/>
                </a:lnTo>
                <a:lnTo>
                  <a:pt x="140" y="684"/>
                </a:lnTo>
                <a:lnTo>
                  <a:pt x="115" y="684"/>
                </a:lnTo>
                <a:lnTo>
                  <a:pt x="90" y="684"/>
                </a:lnTo>
                <a:lnTo>
                  <a:pt x="77" y="697"/>
                </a:lnTo>
                <a:lnTo>
                  <a:pt x="51" y="697"/>
                </a:lnTo>
                <a:lnTo>
                  <a:pt x="26" y="697"/>
                </a:lnTo>
                <a:lnTo>
                  <a:pt x="13" y="697"/>
                </a:lnTo>
                <a:lnTo>
                  <a:pt x="0" y="684"/>
                </a:lnTo>
                <a:lnTo>
                  <a:pt x="13" y="671"/>
                </a:lnTo>
                <a:lnTo>
                  <a:pt x="26" y="659"/>
                </a:lnTo>
                <a:lnTo>
                  <a:pt x="51" y="646"/>
                </a:lnTo>
                <a:lnTo>
                  <a:pt x="77" y="633"/>
                </a:lnTo>
                <a:lnTo>
                  <a:pt x="115" y="608"/>
                </a:lnTo>
                <a:lnTo>
                  <a:pt x="166" y="595"/>
                </a:lnTo>
                <a:lnTo>
                  <a:pt x="217" y="570"/>
                </a:lnTo>
                <a:lnTo>
                  <a:pt x="319" y="519"/>
                </a:lnTo>
                <a:lnTo>
                  <a:pt x="420" y="469"/>
                </a:lnTo>
                <a:lnTo>
                  <a:pt x="522" y="418"/>
                </a:lnTo>
                <a:lnTo>
                  <a:pt x="573" y="380"/>
                </a:lnTo>
                <a:lnTo>
                  <a:pt x="624" y="342"/>
                </a:lnTo>
                <a:lnTo>
                  <a:pt x="675" y="317"/>
                </a:lnTo>
                <a:lnTo>
                  <a:pt x="713" y="279"/>
                </a:lnTo>
                <a:lnTo>
                  <a:pt x="751" y="253"/>
                </a:lnTo>
                <a:lnTo>
                  <a:pt x="789" y="228"/>
                </a:lnTo>
                <a:lnTo>
                  <a:pt x="815" y="203"/>
                </a:lnTo>
                <a:lnTo>
                  <a:pt x="840" y="190"/>
                </a:lnTo>
                <a:lnTo>
                  <a:pt x="853" y="165"/>
                </a:lnTo>
                <a:lnTo>
                  <a:pt x="878" y="152"/>
                </a:lnTo>
                <a:lnTo>
                  <a:pt x="891" y="139"/>
                </a:lnTo>
                <a:lnTo>
                  <a:pt x="904" y="114"/>
                </a:lnTo>
                <a:lnTo>
                  <a:pt x="916" y="101"/>
                </a:lnTo>
                <a:lnTo>
                  <a:pt x="916" y="76"/>
                </a:lnTo>
                <a:lnTo>
                  <a:pt x="916" y="51"/>
                </a:lnTo>
                <a:lnTo>
                  <a:pt x="916" y="25"/>
                </a:lnTo>
                <a:lnTo>
                  <a:pt x="916" y="13"/>
                </a:lnTo>
                <a:lnTo>
                  <a:pt x="929" y="0"/>
                </a:lnTo>
                <a:lnTo>
                  <a:pt x="942" y="0"/>
                </a:lnTo>
                <a:lnTo>
                  <a:pt x="955" y="0"/>
                </a:lnTo>
                <a:lnTo>
                  <a:pt x="967" y="13"/>
                </a:lnTo>
                <a:lnTo>
                  <a:pt x="993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6" name="Freeform 50"/>
          <p:cNvSpPr/>
          <p:nvPr/>
        </p:nvSpPr>
        <p:spPr>
          <a:xfrm>
            <a:off x="4868863" y="2536825"/>
            <a:ext cx="509587" cy="635000"/>
          </a:xfrm>
          <a:custGeom>
            <a:avLst/>
            <a:gdLst>
              <a:gd name="txL" fmla="*/ 0 w 801"/>
              <a:gd name="txT" fmla="*/ 0 h 1001"/>
              <a:gd name="txR" fmla="*/ 801 w 801"/>
              <a:gd name="txB" fmla="*/ 1001 h 1001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</a:cxnLst>
            <a:rect l="txL" t="txT" r="txR" b="txB"/>
            <a:pathLst>
              <a:path w="801" h="1001">
                <a:moveTo>
                  <a:pt x="649" y="0"/>
                </a:moveTo>
                <a:lnTo>
                  <a:pt x="687" y="25"/>
                </a:lnTo>
                <a:lnTo>
                  <a:pt x="712" y="63"/>
                </a:lnTo>
                <a:lnTo>
                  <a:pt x="738" y="89"/>
                </a:lnTo>
                <a:lnTo>
                  <a:pt x="763" y="114"/>
                </a:lnTo>
                <a:lnTo>
                  <a:pt x="776" y="139"/>
                </a:lnTo>
                <a:lnTo>
                  <a:pt x="789" y="152"/>
                </a:lnTo>
                <a:lnTo>
                  <a:pt x="789" y="177"/>
                </a:lnTo>
                <a:lnTo>
                  <a:pt x="801" y="190"/>
                </a:lnTo>
                <a:lnTo>
                  <a:pt x="789" y="203"/>
                </a:lnTo>
                <a:lnTo>
                  <a:pt x="789" y="228"/>
                </a:lnTo>
                <a:lnTo>
                  <a:pt x="776" y="266"/>
                </a:lnTo>
                <a:lnTo>
                  <a:pt x="763" y="291"/>
                </a:lnTo>
                <a:lnTo>
                  <a:pt x="738" y="329"/>
                </a:lnTo>
                <a:lnTo>
                  <a:pt x="712" y="380"/>
                </a:lnTo>
                <a:lnTo>
                  <a:pt x="687" y="431"/>
                </a:lnTo>
                <a:lnTo>
                  <a:pt x="649" y="481"/>
                </a:lnTo>
                <a:lnTo>
                  <a:pt x="610" y="545"/>
                </a:lnTo>
                <a:lnTo>
                  <a:pt x="572" y="595"/>
                </a:lnTo>
                <a:lnTo>
                  <a:pt x="521" y="646"/>
                </a:lnTo>
                <a:lnTo>
                  <a:pt x="483" y="697"/>
                </a:lnTo>
                <a:lnTo>
                  <a:pt x="432" y="748"/>
                </a:lnTo>
                <a:lnTo>
                  <a:pt x="369" y="786"/>
                </a:lnTo>
                <a:lnTo>
                  <a:pt x="318" y="824"/>
                </a:lnTo>
                <a:lnTo>
                  <a:pt x="267" y="862"/>
                </a:lnTo>
                <a:lnTo>
                  <a:pt x="203" y="900"/>
                </a:lnTo>
                <a:lnTo>
                  <a:pt x="152" y="925"/>
                </a:lnTo>
                <a:lnTo>
                  <a:pt x="114" y="950"/>
                </a:lnTo>
                <a:lnTo>
                  <a:pt x="76" y="976"/>
                </a:lnTo>
                <a:lnTo>
                  <a:pt x="51" y="988"/>
                </a:lnTo>
                <a:lnTo>
                  <a:pt x="25" y="988"/>
                </a:lnTo>
                <a:lnTo>
                  <a:pt x="13" y="1001"/>
                </a:lnTo>
                <a:lnTo>
                  <a:pt x="0" y="1001"/>
                </a:lnTo>
                <a:lnTo>
                  <a:pt x="0" y="988"/>
                </a:lnTo>
                <a:lnTo>
                  <a:pt x="13" y="976"/>
                </a:lnTo>
                <a:lnTo>
                  <a:pt x="25" y="963"/>
                </a:lnTo>
                <a:lnTo>
                  <a:pt x="51" y="938"/>
                </a:lnTo>
                <a:lnTo>
                  <a:pt x="89" y="900"/>
                </a:lnTo>
                <a:lnTo>
                  <a:pt x="127" y="874"/>
                </a:lnTo>
                <a:lnTo>
                  <a:pt x="165" y="824"/>
                </a:lnTo>
                <a:lnTo>
                  <a:pt x="216" y="786"/>
                </a:lnTo>
                <a:lnTo>
                  <a:pt x="267" y="735"/>
                </a:lnTo>
                <a:lnTo>
                  <a:pt x="318" y="684"/>
                </a:lnTo>
                <a:lnTo>
                  <a:pt x="356" y="633"/>
                </a:lnTo>
                <a:lnTo>
                  <a:pt x="407" y="583"/>
                </a:lnTo>
                <a:lnTo>
                  <a:pt x="445" y="532"/>
                </a:lnTo>
                <a:lnTo>
                  <a:pt x="483" y="481"/>
                </a:lnTo>
                <a:lnTo>
                  <a:pt x="509" y="431"/>
                </a:lnTo>
                <a:lnTo>
                  <a:pt x="534" y="380"/>
                </a:lnTo>
                <a:lnTo>
                  <a:pt x="572" y="329"/>
                </a:lnTo>
                <a:lnTo>
                  <a:pt x="585" y="279"/>
                </a:lnTo>
                <a:lnTo>
                  <a:pt x="610" y="228"/>
                </a:lnTo>
                <a:lnTo>
                  <a:pt x="623" y="177"/>
                </a:lnTo>
                <a:lnTo>
                  <a:pt x="636" y="127"/>
                </a:lnTo>
                <a:lnTo>
                  <a:pt x="649" y="89"/>
                </a:lnTo>
                <a:lnTo>
                  <a:pt x="649" y="38"/>
                </a:lnTo>
                <a:lnTo>
                  <a:pt x="649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7" name="Freeform 51"/>
          <p:cNvSpPr/>
          <p:nvPr/>
        </p:nvSpPr>
        <p:spPr>
          <a:xfrm>
            <a:off x="5499100" y="2471738"/>
            <a:ext cx="661988" cy="700087"/>
          </a:xfrm>
          <a:custGeom>
            <a:avLst/>
            <a:gdLst>
              <a:gd name="txL" fmla="*/ 0 w 1043"/>
              <a:gd name="txT" fmla="*/ 0 h 1102"/>
              <a:gd name="txR" fmla="*/ 1043 w 1043"/>
              <a:gd name="txB" fmla="*/ 1102 h 110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43" h="1102">
                <a:moveTo>
                  <a:pt x="267" y="1064"/>
                </a:moveTo>
                <a:lnTo>
                  <a:pt x="229" y="1051"/>
                </a:lnTo>
                <a:lnTo>
                  <a:pt x="204" y="1039"/>
                </a:lnTo>
                <a:lnTo>
                  <a:pt x="178" y="1026"/>
                </a:lnTo>
                <a:lnTo>
                  <a:pt x="153" y="1001"/>
                </a:lnTo>
                <a:lnTo>
                  <a:pt x="140" y="988"/>
                </a:lnTo>
                <a:lnTo>
                  <a:pt x="115" y="963"/>
                </a:lnTo>
                <a:lnTo>
                  <a:pt x="89" y="937"/>
                </a:lnTo>
                <a:lnTo>
                  <a:pt x="76" y="912"/>
                </a:lnTo>
                <a:lnTo>
                  <a:pt x="64" y="887"/>
                </a:lnTo>
                <a:lnTo>
                  <a:pt x="51" y="874"/>
                </a:lnTo>
                <a:lnTo>
                  <a:pt x="38" y="836"/>
                </a:lnTo>
                <a:lnTo>
                  <a:pt x="38" y="810"/>
                </a:lnTo>
                <a:lnTo>
                  <a:pt x="26" y="772"/>
                </a:lnTo>
                <a:lnTo>
                  <a:pt x="26" y="734"/>
                </a:lnTo>
                <a:lnTo>
                  <a:pt x="13" y="684"/>
                </a:lnTo>
                <a:lnTo>
                  <a:pt x="13" y="633"/>
                </a:lnTo>
                <a:lnTo>
                  <a:pt x="13" y="570"/>
                </a:lnTo>
                <a:lnTo>
                  <a:pt x="13" y="506"/>
                </a:lnTo>
                <a:lnTo>
                  <a:pt x="0" y="430"/>
                </a:lnTo>
                <a:lnTo>
                  <a:pt x="0" y="367"/>
                </a:lnTo>
                <a:lnTo>
                  <a:pt x="0" y="278"/>
                </a:lnTo>
                <a:lnTo>
                  <a:pt x="0" y="190"/>
                </a:lnTo>
                <a:lnTo>
                  <a:pt x="0" y="101"/>
                </a:lnTo>
                <a:lnTo>
                  <a:pt x="0" y="0"/>
                </a:lnTo>
                <a:lnTo>
                  <a:pt x="38" y="38"/>
                </a:lnTo>
                <a:lnTo>
                  <a:pt x="64" y="76"/>
                </a:lnTo>
                <a:lnTo>
                  <a:pt x="89" y="101"/>
                </a:lnTo>
                <a:lnTo>
                  <a:pt x="115" y="126"/>
                </a:lnTo>
                <a:lnTo>
                  <a:pt x="127" y="139"/>
                </a:lnTo>
                <a:lnTo>
                  <a:pt x="140" y="152"/>
                </a:lnTo>
                <a:lnTo>
                  <a:pt x="153" y="164"/>
                </a:lnTo>
                <a:lnTo>
                  <a:pt x="153" y="177"/>
                </a:lnTo>
                <a:lnTo>
                  <a:pt x="153" y="190"/>
                </a:lnTo>
                <a:lnTo>
                  <a:pt x="153" y="215"/>
                </a:lnTo>
                <a:lnTo>
                  <a:pt x="153" y="228"/>
                </a:lnTo>
                <a:lnTo>
                  <a:pt x="153" y="266"/>
                </a:lnTo>
                <a:lnTo>
                  <a:pt x="140" y="304"/>
                </a:lnTo>
                <a:lnTo>
                  <a:pt x="140" y="342"/>
                </a:lnTo>
                <a:lnTo>
                  <a:pt x="140" y="380"/>
                </a:lnTo>
                <a:lnTo>
                  <a:pt x="140" y="430"/>
                </a:lnTo>
                <a:lnTo>
                  <a:pt x="127" y="468"/>
                </a:lnTo>
                <a:lnTo>
                  <a:pt x="127" y="506"/>
                </a:lnTo>
                <a:lnTo>
                  <a:pt x="127" y="544"/>
                </a:lnTo>
                <a:lnTo>
                  <a:pt x="127" y="582"/>
                </a:lnTo>
                <a:lnTo>
                  <a:pt x="127" y="608"/>
                </a:lnTo>
                <a:lnTo>
                  <a:pt x="140" y="633"/>
                </a:lnTo>
                <a:lnTo>
                  <a:pt x="140" y="658"/>
                </a:lnTo>
                <a:lnTo>
                  <a:pt x="140" y="696"/>
                </a:lnTo>
                <a:lnTo>
                  <a:pt x="153" y="734"/>
                </a:lnTo>
                <a:lnTo>
                  <a:pt x="153" y="772"/>
                </a:lnTo>
                <a:lnTo>
                  <a:pt x="178" y="798"/>
                </a:lnTo>
                <a:lnTo>
                  <a:pt x="191" y="823"/>
                </a:lnTo>
                <a:lnTo>
                  <a:pt x="216" y="849"/>
                </a:lnTo>
                <a:lnTo>
                  <a:pt x="255" y="874"/>
                </a:lnTo>
                <a:lnTo>
                  <a:pt x="293" y="887"/>
                </a:lnTo>
                <a:lnTo>
                  <a:pt x="344" y="887"/>
                </a:lnTo>
                <a:lnTo>
                  <a:pt x="395" y="899"/>
                </a:lnTo>
                <a:lnTo>
                  <a:pt x="458" y="899"/>
                </a:lnTo>
                <a:lnTo>
                  <a:pt x="522" y="912"/>
                </a:lnTo>
                <a:lnTo>
                  <a:pt x="585" y="899"/>
                </a:lnTo>
                <a:lnTo>
                  <a:pt x="649" y="899"/>
                </a:lnTo>
                <a:lnTo>
                  <a:pt x="700" y="887"/>
                </a:lnTo>
                <a:lnTo>
                  <a:pt x="751" y="861"/>
                </a:lnTo>
                <a:lnTo>
                  <a:pt x="776" y="849"/>
                </a:lnTo>
                <a:lnTo>
                  <a:pt x="789" y="836"/>
                </a:lnTo>
                <a:lnTo>
                  <a:pt x="814" y="810"/>
                </a:lnTo>
                <a:lnTo>
                  <a:pt x="827" y="772"/>
                </a:lnTo>
                <a:lnTo>
                  <a:pt x="840" y="747"/>
                </a:lnTo>
                <a:lnTo>
                  <a:pt x="853" y="709"/>
                </a:lnTo>
                <a:lnTo>
                  <a:pt x="853" y="658"/>
                </a:lnTo>
                <a:lnTo>
                  <a:pt x="865" y="608"/>
                </a:lnTo>
                <a:lnTo>
                  <a:pt x="865" y="557"/>
                </a:lnTo>
                <a:lnTo>
                  <a:pt x="878" y="519"/>
                </a:lnTo>
                <a:lnTo>
                  <a:pt x="878" y="481"/>
                </a:lnTo>
                <a:lnTo>
                  <a:pt x="891" y="443"/>
                </a:lnTo>
                <a:lnTo>
                  <a:pt x="891" y="418"/>
                </a:lnTo>
                <a:lnTo>
                  <a:pt x="903" y="405"/>
                </a:lnTo>
                <a:lnTo>
                  <a:pt x="916" y="392"/>
                </a:lnTo>
                <a:lnTo>
                  <a:pt x="916" y="380"/>
                </a:lnTo>
                <a:lnTo>
                  <a:pt x="929" y="392"/>
                </a:lnTo>
                <a:lnTo>
                  <a:pt x="942" y="418"/>
                </a:lnTo>
                <a:lnTo>
                  <a:pt x="942" y="430"/>
                </a:lnTo>
                <a:lnTo>
                  <a:pt x="954" y="468"/>
                </a:lnTo>
                <a:lnTo>
                  <a:pt x="954" y="494"/>
                </a:lnTo>
                <a:lnTo>
                  <a:pt x="967" y="544"/>
                </a:lnTo>
                <a:lnTo>
                  <a:pt x="980" y="582"/>
                </a:lnTo>
                <a:lnTo>
                  <a:pt x="980" y="633"/>
                </a:lnTo>
                <a:lnTo>
                  <a:pt x="980" y="671"/>
                </a:lnTo>
                <a:lnTo>
                  <a:pt x="992" y="722"/>
                </a:lnTo>
                <a:lnTo>
                  <a:pt x="1005" y="760"/>
                </a:lnTo>
                <a:lnTo>
                  <a:pt x="1005" y="785"/>
                </a:lnTo>
                <a:lnTo>
                  <a:pt x="1018" y="823"/>
                </a:lnTo>
                <a:lnTo>
                  <a:pt x="1031" y="849"/>
                </a:lnTo>
                <a:lnTo>
                  <a:pt x="1043" y="874"/>
                </a:lnTo>
                <a:lnTo>
                  <a:pt x="1043" y="887"/>
                </a:lnTo>
                <a:lnTo>
                  <a:pt x="1043" y="912"/>
                </a:lnTo>
                <a:lnTo>
                  <a:pt x="1031" y="937"/>
                </a:lnTo>
                <a:lnTo>
                  <a:pt x="1018" y="950"/>
                </a:lnTo>
                <a:lnTo>
                  <a:pt x="992" y="975"/>
                </a:lnTo>
                <a:lnTo>
                  <a:pt x="967" y="988"/>
                </a:lnTo>
                <a:lnTo>
                  <a:pt x="929" y="1001"/>
                </a:lnTo>
                <a:lnTo>
                  <a:pt x="891" y="1026"/>
                </a:lnTo>
                <a:lnTo>
                  <a:pt x="789" y="1051"/>
                </a:lnTo>
                <a:lnTo>
                  <a:pt x="700" y="1064"/>
                </a:lnTo>
                <a:lnTo>
                  <a:pt x="624" y="1089"/>
                </a:lnTo>
                <a:lnTo>
                  <a:pt x="534" y="1102"/>
                </a:lnTo>
                <a:lnTo>
                  <a:pt x="471" y="1089"/>
                </a:lnTo>
                <a:lnTo>
                  <a:pt x="395" y="1089"/>
                </a:lnTo>
                <a:lnTo>
                  <a:pt x="318" y="1077"/>
                </a:lnTo>
                <a:lnTo>
                  <a:pt x="267" y="106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725488" y="3125788"/>
            <a:ext cx="233997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左右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5963" y="3941763"/>
            <a:ext cx="3497262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组词：</a:t>
            </a:r>
            <a:r>
              <a:rPr lang="zh-CN" altLang="en-US" sz="2200" b="1" dirty="0">
                <a:solidFill>
                  <a:srgbClr val="000000"/>
                </a:solidFill>
                <a:latin typeface="宋体" panose="02010600030101010101" pitchFamily="2" charset="-122"/>
              </a:rPr>
              <a:t>浇灌   火上浇油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6438" y="3529013"/>
            <a:ext cx="2905125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音序：</a:t>
            </a:r>
            <a:r>
              <a:rPr lang="en-US" altLang="zh-CN" sz="2200" b="1" dirty="0">
                <a:latin typeface="宋体" panose="02010600030101010101" pitchFamily="2" charset="-122"/>
              </a:rPr>
              <a:t>J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部首：</a:t>
            </a:r>
            <a:r>
              <a:rPr lang="zh-CN" altLang="en-US" sz="2200" b="1" dirty="0">
                <a:latin typeface="宋体" panose="02010600030101010101" pitchFamily="2" charset="-122"/>
              </a:rPr>
              <a:t>氵</a:t>
            </a:r>
          </a:p>
        </p:txBody>
      </p:sp>
      <p:sp>
        <p:nvSpPr>
          <p:cNvPr id="27677" name="矩形 4"/>
          <p:cNvSpPr/>
          <p:nvPr/>
        </p:nvSpPr>
        <p:spPr>
          <a:xfrm>
            <a:off x="864870" y="1814513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浇</a:t>
            </a:r>
          </a:p>
        </p:txBody>
      </p:sp>
      <p:sp>
        <p:nvSpPr>
          <p:cNvPr id="18" name="矩形 17"/>
          <p:cNvSpPr/>
          <p:nvPr/>
        </p:nvSpPr>
        <p:spPr>
          <a:xfrm>
            <a:off x="938465" y="883434"/>
            <a:ext cx="148399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itchFamily="2" charset="-122"/>
              </a:rPr>
              <a:t>jiāo</a:t>
            </a:r>
          </a:p>
        </p:txBody>
      </p:sp>
      <p:pic>
        <p:nvPicPr>
          <p:cNvPr id="27679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4123" y="700088"/>
            <a:ext cx="901700" cy="512762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3418" y="293053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线形标注 2 56"/>
          <p:cNvSpPr/>
          <p:nvPr/>
        </p:nvSpPr>
        <p:spPr>
          <a:xfrm>
            <a:off x="2512060" y="1625600"/>
            <a:ext cx="1299845" cy="69977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63611"/>
              <a:gd name="adj6" fmla="val 15828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左窄右宽。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1" name="线形标注 2 50"/>
          <p:cNvSpPr/>
          <p:nvPr/>
        </p:nvSpPr>
        <p:spPr>
          <a:xfrm>
            <a:off x="7040245" y="1296670"/>
            <a:ext cx="1989455" cy="1357630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70260"/>
              <a:gd name="adj6" fmla="val -2821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戈字横稍向上拉、右上角没有点，下边兀字只有一横、要扁一些。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040245" y="309086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1604"/>
                <a:gd name="adj2" fmla="val -44603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13046" y="2154400"/>
              <a:ext cx="1390650" cy="11988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尧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上部千万不要写多写</a:t>
              </a:r>
              <a:r>
                <a:rPr lang="zh-CN" altLang="en-US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一点哟！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0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0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0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0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0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60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0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0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0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2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12908" y="121285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4551" name="Freeform 39"/>
          <p:cNvSpPr/>
          <p:nvPr/>
        </p:nvSpPr>
        <p:spPr>
          <a:xfrm>
            <a:off x="4990783" y="1939925"/>
            <a:ext cx="517525" cy="749300"/>
          </a:xfrm>
          <a:custGeom>
            <a:avLst/>
            <a:gdLst>
              <a:gd name="txL" fmla="*/ 0 w 814"/>
              <a:gd name="txT" fmla="*/ 0 h 1179"/>
              <a:gd name="txR" fmla="*/ 814 w 814"/>
              <a:gd name="txB" fmla="*/ 1179 h 1179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814" h="1179">
                <a:moveTo>
                  <a:pt x="0" y="1179"/>
                </a:moveTo>
                <a:lnTo>
                  <a:pt x="0" y="1166"/>
                </a:lnTo>
                <a:lnTo>
                  <a:pt x="13" y="1153"/>
                </a:lnTo>
                <a:lnTo>
                  <a:pt x="13" y="1141"/>
                </a:lnTo>
                <a:lnTo>
                  <a:pt x="25" y="1128"/>
                </a:lnTo>
                <a:lnTo>
                  <a:pt x="51" y="1103"/>
                </a:lnTo>
                <a:lnTo>
                  <a:pt x="76" y="1065"/>
                </a:lnTo>
                <a:lnTo>
                  <a:pt x="102" y="1039"/>
                </a:lnTo>
                <a:lnTo>
                  <a:pt x="127" y="1001"/>
                </a:lnTo>
                <a:lnTo>
                  <a:pt x="191" y="925"/>
                </a:lnTo>
                <a:lnTo>
                  <a:pt x="229" y="875"/>
                </a:lnTo>
                <a:lnTo>
                  <a:pt x="267" y="837"/>
                </a:lnTo>
                <a:lnTo>
                  <a:pt x="293" y="786"/>
                </a:lnTo>
                <a:lnTo>
                  <a:pt x="331" y="735"/>
                </a:lnTo>
                <a:lnTo>
                  <a:pt x="369" y="684"/>
                </a:lnTo>
                <a:lnTo>
                  <a:pt x="407" y="634"/>
                </a:lnTo>
                <a:lnTo>
                  <a:pt x="471" y="532"/>
                </a:lnTo>
                <a:lnTo>
                  <a:pt x="496" y="482"/>
                </a:lnTo>
                <a:lnTo>
                  <a:pt x="522" y="431"/>
                </a:lnTo>
                <a:lnTo>
                  <a:pt x="547" y="393"/>
                </a:lnTo>
                <a:lnTo>
                  <a:pt x="560" y="342"/>
                </a:lnTo>
                <a:lnTo>
                  <a:pt x="585" y="304"/>
                </a:lnTo>
                <a:lnTo>
                  <a:pt x="598" y="266"/>
                </a:lnTo>
                <a:lnTo>
                  <a:pt x="611" y="228"/>
                </a:lnTo>
                <a:lnTo>
                  <a:pt x="611" y="203"/>
                </a:lnTo>
                <a:lnTo>
                  <a:pt x="623" y="178"/>
                </a:lnTo>
                <a:lnTo>
                  <a:pt x="623" y="152"/>
                </a:lnTo>
                <a:lnTo>
                  <a:pt x="623" y="127"/>
                </a:lnTo>
                <a:lnTo>
                  <a:pt x="623" y="102"/>
                </a:lnTo>
                <a:lnTo>
                  <a:pt x="623" y="89"/>
                </a:lnTo>
                <a:lnTo>
                  <a:pt x="611" y="76"/>
                </a:lnTo>
                <a:lnTo>
                  <a:pt x="598" y="64"/>
                </a:lnTo>
                <a:lnTo>
                  <a:pt x="598" y="51"/>
                </a:lnTo>
                <a:lnTo>
                  <a:pt x="598" y="26"/>
                </a:lnTo>
                <a:lnTo>
                  <a:pt x="611" y="26"/>
                </a:lnTo>
                <a:lnTo>
                  <a:pt x="611" y="13"/>
                </a:lnTo>
                <a:lnTo>
                  <a:pt x="623" y="0"/>
                </a:lnTo>
                <a:lnTo>
                  <a:pt x="636" y="0"/>
                </a:lnTo>
                <a:lnTo>
                  <a:pt x="661" y="0"/>
                </a:lnTo>
                <a:lnTo>
                  <a:pt x="687" y="0"/>
                </a:lnTo>
                <a:lnTo>
                  <a:pt x="712" y="13"/>
                </a:lnTo>
                <a:lnTo>
                  <a:pt x="751" y="26"/>
                </a:lnTo>
                <a:lnTo>
                  <a:pt x="789" y="51"/>
                </a:lnTo>
                <a:lnTo>
                  <a:pt x="801" y="76"/>
                </a:lnTo>
                <a:lnTo>
                  <a:pt x="814" y="102"/>
                </a:lnTo>
                <a:lnTo>
                  <a:pt x="814" y="114"/>
                </a:lnTo>
                <a:lnTo>
                  <a:pt x="814" y="140"/>
                </a:lnTo>
                <a:lnTo>
                  <a:pt x="814" y="165"/>
                </a:lnTo>
                <a:lnTo>
                  <a:pt x="814" y="190"/>
                </a:lnTo>
                <a:lnTo>
                  <a:pt x="801" y="216"/>
                </a:lnTo>
                <a:lnTo>
                  <a:pt x="789" y="241"/>
                </a:lnTo>
                <a:lnTo>
                  <a:pt x="763" y="304"/>
                </a:lnTo>
                <a:lnTo>
                  <a:pt x="738" y="355"/>
                </a:lnTo>
                <a:lnTo>
                  <a:pt x="674" y="469"/>
                </a:lnTo>
                <a:lnTo>
                  <a:pt x="623" y="532"/>
                </a:lnTo>
                <a:lnTo>
                  <a:pt x="585" y="608"/>
                </a:lnTo>
                <a:lnTo>
                  <a:pt x="534" y="684"/>
                </a:lnTo>
                <a:lnTo>
                  <a:pt x="471" y="760"/>
                </a:lnTo>
                <a:lnTo>
                  <a:pt x="407" y="849"/>
                </a:lnTo>
                <a:lnTo>
                  <a:pt x="331" y="925"/>
                </a:lnTo>
                <a:lnTo>
                  <a:pt x="254" y="1001"/>
                </a:lnTo>
                <a:lnTo>
                  <a:pt x="178" y="1065"/>
                </a:lnTo>
                <a:lnTo>
                  <a:pt x="153" y="1090"/>
                </a:lnTo>
                <a:lnTo>
                  <a:pt x="114" y="1128"/>
                </a:lnTo>
                <a:lnTo>
                  <a:pt x="89" y="1141"/>
                </a:lnTo>
                <a:lnTo>
                  <a:pt x="64" y="1153"/>
                </a:lnTo>
                <a:lnTo>
                  <a:pt x="38" y="1166"/>
                </a:lnTo>
                <a:lnTo>
                  <a:pt x="25" y="1179"/>
                </a:lnTo>
                <a:lnTo>
                  <a:pt x="13" y="1179"/>
                </a:lnTo>
                <a:lnTo>
                  <a:pt x="0" y="117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2" name="Freeform 40"/>
          <p:cNvSpPr/>
          <p:nvPr/>
        </p:nvSpPr>
        <p:spPr>
          <a:xfrm>
            <a:off x="5459095" y="1554163"/>
            <a:ext cx="920750" cy="852487"/>
          </a:xfrm>
          <a:custGeom>
            <a:avLst/>
            <a:gdLst>
              <a:gd name="txL" fmla="*/ 0 w 1450"/>
              <a:gd name="txT" fmla="*/ 0 h 1343"/>
              <a:gd name="txR" fmla="*/ 1450 w 1450"/>
              <a:gd name="txB" fmla="*/ 1343 h 134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450" h="1343">
                <a:moveTo>
                  <a:pt x="954" y="1318"/>
                </a:moveTo>
                <a:lnTo>
                  <a:pt x="941" y="1305"/>
                </a:lnTo>
                <a:lnTo>
                  <a:pt x="941" y="1292"/>
                </a:lnTo>
                <a:lnTo>
                  <a:pt x="929" y="1280"/>
                </a:lnTo>
                <a:lnTo>
                  <a:pt x="916" y="1267"/>
                </a:lnTo>
                <a:lnTo>
                  <a:pt x="890" y="1254"/>
                </a:lnTo>
                <a:lnTo>
                  <a:pt x="878" y="1229"/>
                </a:lnTo>
                <a:lnTo>
                  <a:pt x="865" y="1204"/>
                </a:lnTo>
                <a:lnTo>
                  <a:pt x="840" y="1178"/>
                </a:lnTo>
                <a:lnTo>
                  <a:pt x="814" y="1153"/>
                </a:lnTo>
                <a:lnTo>
                  <a:pt x="789" y="1115"/>
                </a:lnTo>
                <a:lnTo>
                  <a:pt x="763" y="1077"/>
                </a:lnTo>
                <a:lnTo>
                  <a:pt x="738" y="1039"/>
                </a:lnTo>
                <a:lnTo>
                  <a:pt x="712" y="1001"/>
                </a:lnTo>
                <a:lnTo>
                  <a:pt x="687" y="950"/>
                </a:lnTo>
                <a:lnTo>
                  <a:pt x="649" y="900"/>
                </a:lnTo>
                <a:lnTo>
                  <a:pt x="623" y="849"/>
                </a:lnTo>
                <a:lnTo>
                  <a:pt x="560" y="748"/>
                </a:lnTo>
                <a:lnTo>
                  <a:pt x="496" y="659"/>
                </a:lnTo>
                <a:lnTo>
                  <a:pt x="445" y="583"/>
                </a:lnTo>
                <a:lnTo>
                  <a:pt x="394" y="507"/>
                </a:lnTo>
                <a:lnTo>
                  <a:pt x="356" y="443"/>
                </a:lnTo>
                <a:lnTo>
                  <a:pt x="318" y="380"/>
                </a:lnTo>
                <a:lnTo>
                  <a:pt x="280" y="329"/>
                </a:lnTo>
                <a:lnTo>
                  <a:pt x="254" y="291"/>
                </a:lnTo>
                <a:lnTo>
                  <a:pt x="229" y="253"/>
                </a:lnTo>
                <a:lnTo>
                  <a:pt x="203" y="228"/>
                </a:lnTo>
                <a:lnTo>
                  <a:pt x="191" y="190"/>
                </a:lnTo>
                <a:lnTo>
                  <a:pt x="165" y="165"/>
                </a:lnTo>
                <a:lnTo>
                  <a:pt x="140" y="152"/>
                </a:lnTo>
                <a:lnTo>
                  <a:pt x="114" y="127"/>
                </a:lnTo>
                <a:lnTo>
                  <a:pt x="102" y="114"/>
                </a:lnTo>
                <a:lnTo>
                  <a:pt x="76" y="101"/>
                </a:lnTo>
                <a:lnTo>
                  <a:pt x="63" y="101"/>
                </a:lnTo>
                <a:lnTo>
                  <a:pt x="38" y="89"/>
                </a:lnTo>
                <a:lnTo>
                  <a:pt x="25" y="89"/>
                </a:lnTo>
                <a:lnTo>
                  <a:pt x="13" y="76"/>
                </a:lnTo>
                <a:lnTo>
                  <a:pt x="0" y="63"/>
                </a:lnTo>
                <a:lnTo>
                  <a:pt x="0" y="51"/>
                </a:lnTo>
                <a:lnTo>
                  <a:pt x="0" y="38"/>
                </a:lnTo>
                <a:lnTo>
                  <a:pt x="0" y="25"/>
                </a:lnTo>
                <a:lnTo>
                  <a:pt x="13" y="25"/>
                </a:lnTo>
                <a:lnTo>
                  <a:pt x="13" y="13"/>
                </a:lnTo>
                <a:lnTo>
                  <a:pt x="25" y="13"/>
                </a:lnTo>
                <a:lnTo>
                  <a:pt x="38" y="13"/>
                </a:lnTo>
                <a:lnTo>
                  <a:pt x="63" y="0"/>
                </a:lnTo>
                <a:lnTo>
                  <a:pt x="76" y="0"/>
                </a:lnTo>
                <a:lnTo>
                  <a:pt x="114" y="13"/>
                </a:lnTo>
                <a:lnTo>
                  <a:pt x="140" y="13"/>
                </a:lnTo>
                <a:lnTo>
                  <a:pt x="178" y="25"/>
                </a:lnTo>
                <a:lnTo>
                  <a:pt x="191" y="38"/>
                </a:lnTo>
                <a:lnTo>
                  <a:pt x="216" y="51"/>
                </a:lnTo>
                <a:lnTo>
                  <a:pt x="216" y="63"/>
                </a:lnTo>
                <a:lnTo>
                  <a:pt x="229" y="76"/>
                </a:lnTo>
                <a:lnTo>
                  <a:pt x="242" y="89"/>
                </a:lnTo>
                <a:lnTo>
                  <a:pt x="254" y="101"/>
                </a:lnTo>
                <a:lnTo>
                  <a:pt x="267" y="127"/>
                </a:lnTo>
                <a:lnTo>
                  <a:pt x="292" y="139"/>
                </a:lnTo>
                <a:lnTo>
                  <a:pt x="305" y="165"/>
                </a:lnTo>
                <a:lnTo>
                  <a:pt x="331" y="190"/>
                </a:lnTo>
                <a:lnTo>
                  <a:pt x="356" y="228"/>
                </a:lnTo>
                <a:lnTo>
                  <a:pt x="382" y="253"/>
                </a:lnTo>
                <a:lnTo>
                  <a:pt x="407" y="291"/>
                </a:lnTo>
                <a:lnTo>
                  <a:pt x="432" y="329"/>
                </a:lnTo>
                <a:lnTo>
                  <a:pt x="458" y="380"/>
                </a:lnTo>
                <a:lnTo>
                  <a:pt x="496" y="418"/>
                </a:lnTo>
                <a:lnTo>
                  <a:pt x="534" y="469"/>
                </a:lnTo>
                <a:lnTo>
                  <a:pt x="572" y="520"/>
                </a:lnTo>
                <a:lnTo>
                  <a:pt x="598" y="570"/>
                </a:lnTo>
                <a:lnTo>
                  <a:pt x="636" y="621"/>
                </a:lnTo>
                <a:lnTo>
                  <a:pt x="674" y="672"/>
                </a:lnTo>
                <a:lnTo>
                  <a:pt x="712" y="710"/>
                </a:lnTo>
                <a:lnTo>
                  <a:pt x="789" y="798"/>
                </a:lnTo>
                <a:lnTo>
                  <a:pt x="852" y="874"/>
                </a:lnTo>
                <a:lnTo>
                  <a:pt x="929" y="938"/>
                </a:lnTo>
                <a:lnTo>
                  <a:pt x="1005" y="1001"/>
                </a:lnTo>
                <a:lnTo>
                  <a:pt x="1081" y="1052"/>
                </a:lnTo>
                <a:lnTo>
                  <a:pt x="1158" y="1102"/>
                </a:lnTo>
                <a:lnTo>
                  <a:pt x="1196" y="1115"/>
                </a:lnTo>
                <a:lnTo>
                  <a:pt x="1221" y="1140"/>
                </a:lnTo>
                <a:lnTo>
                  <a:pt x="1259" y="1153"/>
                </a:lnTo>
                <a:lnTo>
                  <a:pt x="1285" y="1178"/>
                </a:lnTo>
                <a:lnTo>
                  <a:pt x="1310" y="1191"/>
                </a:lnTo>
                <a:lnTo>
                  <a:pt x="1336" y="1204"/>
                </a:lnTo>
                <a:lnTo>
                  <a:pt x="1361" y="1216"/>
                </a:lnTo>
                <a:lnTo>
                  <a:pt x="1387" y="1229"/>
                </a:lnTo>
                <a:lnTo>
                  <a:pt x="1399" y="1242"/>
                </a:lnTo>
                <a:lnTo>
                  <a:pt x="1412" y="1254"/>
                </a:lnTo>
                <a:lnTo>
                  <a:pt x="1425" y="1267"/>
                </a:lnTo>
                <a:lnTo>
                  <a:pt x="1437" y="1280"/>
                </a:lnTo>
                <a:lnTo>
                  <a:pt x="1450" y="1280"/>
                </a:lnTo>
                <a:lnTo>
                  <a:pt x="1450" y="1292"/>
                </a:lnTo>
                <a:lnTo>
                  <a:pt x="1450" y="1305"/>
                </a:lnTo>
                <a:lnTo>
                  <a:pt x="1450" y="1318"/>
                </a:lnTo>
                <a:lnTo>
                  <a:pt x="1425" y="1318"/>
                </a:lnTo>
                <a:lnTo>
                  <a:pt x="1399" y="1330"/>
                </a:lnTo>
                <a:lnTo>
                  <a:pt x="1374" y="1330"/>
                </a:lnTo>
                <a:lnTo>
                  <a:pt x="1336" y="1330"/>
                </a:lnTo>
                <a:lnTo>
                  <a:pt x="1298" y="1330"/>
                </a:lnTo>
                <a:lnTo>
                  <a:pt x="1247" y="1343"/>
                </a:lnTo>
                <a:lnTo>
                  <a:pt x="1196" y="1343"/>
                </a:lnTo>
                <a:lnTo>
                  <a:pt x="1145" y="1343"/>
                </a:lnTo>
                <a:lnTo>
                  <a:pt x="1107" y="1343"/>
                </a:lnTo>
                <a:lnTo>
                  <a:pt x="1069" y="1343"/>
                </a:lnTo>
                <a:lnTo>
                  <a:pt x="1030" y="1330"/>
                </a:lnTo>
                <a:lnTo>
                  <a:pt x="1005" y="1330"/>
                </a:lnTo>
                <a:lnTo>
                  <a:pt x="979" y="1318"/>
                </a:lnTo>
                <a:lnTo>
                  <a:pt x="954" y="131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3" name="Freeform 41"/>
          <p:cNvSpPr/>
          <p:nvPr/>
        </p:nvSpPr>
        <p:spPr>
          <a:xfrm>
            <a:off x="4651058" y="2036763"/>
            <a:ext cx="146050" cy="619125"/>
          </a:xfrm>
          <a:custGeom>
            <a:avLst/>
            <a:gdLst>
              <a:gd name="txL" fmla="*/ 0 w 229"/>
              <a:gd name="txT" fmla="*/ 0 h 976"/>
              <a:gd name="txR" fmla="*/ 229 w 229"/>
              <a:gd name="txB" fmla="*/ 976 h 97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29" h="976">
                <a:moveTo>
                  <a:pt x="89" y="342"/>
                </a:moveTo>
                <a:lnTo>
                  <a:pt x="76" y="304"/>
                </a:lnTo>
                <a:lnTo>
                  <a:pt x="76" y="266"/>
                </a:lnTo>
                <a:lnTo>
                  <a:pt x="63" y="228"/>
                </a:lnTo>
                <a:lnTo>
                  <a:pt x="63" y="203"/>
                </a:lnTo>
                <a:lnTo>
                  <a:pt x="50" y="178"/>
                </a:lnTo>
                <a:lnTo>
                  <a:pt x="50" y="152"/>
                </a:lnTo>
                <a:lnTo>
                  <a:pt x="38" y="140"/>
                </a:lnTo>
                <a:lnTo>
                  <a:pt x="25" y="127"/>
                </a:lnTo>
                <a:lnTo>
                  <a:pt x="12" y="114"/>
                </a:lnTo>
                <a:lnTo>
                  <a:pt x="0" y="89"/>
                </a:lnTo>
                <a:lnTo>
                  <a:pt x="0" y="76"/>
                </a:lnTo>
                <a:lnTo>
                  <a:pt x="0" y="51"/>
                </a:lnTo>
                <a:lnTo>
                  <a:pt x="0" y="38"/>
                </a:lnTo>
                <a:lnTo>
                  <a:pt x="0" y="26"/>
                </a:lnTo>
                <a:lnTo>
                  <a:pt x="12" y="13"/>
                </a:lnTo>
                <a:lnTo>
                  <a:pt x="25" y="0"/>
                </a:lnTo>
                <a:lnTo>
                  <a:pt x="38" y="0"/>
                </a:lnTo>
                <a:lnTo>
                  <a:pt x="50" y="0"/>
                </a:lnTo>
                <a:lnTo>
                  <a:pt x="63" y="0"/>
                </a:lnTo>
                <a:lnTo>
                  <a:pt x="89" y="13"/>
                </a:lnTo>
                <a:lnTo>
                  <a:pt x="114" y="13"/>
                </a:lnTo>
                <a:lnTo>
                  <a:pt x="140" y="26"/>
                </a:lnTo>
                <a:lnTo>
                  <a:pt x="152" y="38"/>
                </a:lnTo>
                <a:lnTo>
                  <a:pt x="165" y="51"/>
                </a:lnTo>
                <a:lnTo>
                  <a:pt x="178" y="51"/>
                </a:lnTo>
                <a:lnTo>
                  <a:pt x="178" y="64"/>
                </a:lnTo>
                <a:lnTo>
                  <a:pt x="178" y="76"/>
                </a:lnTo>
                <a:lnTo>
                  <a:pt x="190" y="89"/>
                </a:lnTo>
                <a:lnTo>
                  <a:pt x="190" y="114"/>
                </a:lnTo>
                <a:lnTo>
                  <a:pt x="190" y="140"/>
                </a:lnTo>
                <a:lnTo>
                  <a:pt x="203" y="178"/>
                </a:lnTo>
                <a:lnTo>
                  <a:pt x="203" y="216"/>
                </a:lnTo>
                <a:lnTo>
                  <a:pt x="203" y="266"/>
                </a:lnTo>
                <a:lnTo>
                  <a:pt x="216" y="368"/>
                </a:lnTo>
                <a:lnTo>
                  <a:pt x="216" y="469"/>
                </a:lnTo>
                <a:lnTo>
                  <a:pt x="229" y="570"/>
                </a:lnTo>
                <a:lnTo>
                  <a:pt x="229" y="659"/>
                </a:lnTo>
                <a:lnTo>
                  <a:pt x="229" y="710"/>
                </a:lnTo>
                <a:lnTo>
                  <a:pt x="229" y="748"/>
                </a:lnTo>
                <a:lnTo>
                  <a:pt x="229" y="786"/>
                </a:lnTo>
                <a:lnTo>
                  <a:pt x="229" y="824"/>
                </a:lnTo>
                <a:lnTo>
                  <a:pt x="229" y="849"/>
                </a:lnTo>
                <a:lnTo>
                  <a:pt x="229" y="875"/>
                </a:lnTo>
                <a:lnTo>
                  <a:pt x="216" y="900"/>
                </a:lnTo>
                <a:lnTo>
                  <a:pt x="216" y="913"/>
                </a:lnTo>
                <a:lnTo>
                  <a:pt x="203" y="938"/>
                </a:lnTo>
                <a:lnTo>
                  <a:pt x="203" y="963"/>
                </a:lnTo>
                <a:lnTo>
                  <a:pt x="190" y="976"/>
                </a:lnTo>
                <a:lnTo>
                  <a:pt x="178" y="976"/>
                </a:lnTo>
                <a:lnTo>
                  <a:pt x="165" y="963"/>
                </a:lnTo>
                <a:lnTo>
                  <a:pt x="152" y="951"/>
                </a:lnTo>
                <a:lnTo>
                  <a:pt x="152" y="938"/>
                </a:lnTo>
                <a:lnTo>
                  <a:pt x="152" y="913"/>
                </a:lnTo>
                <a:lnTo>
                  <a:pt x="140" y="887"/>
                </a:lnTo>
                <a:lnTo>
                  <a:pt x="140" y="862"/>
                </a:lnTo>
                <a:lnTo>
                  <a:pt x="127" y="811"/>
                </a:lnTo>
                <a:lnTo>
                  <a:pt x="127" y="748"/>
                </a:lnTo>
                <a:lnTo>
                  <a:pt x="114" y="685"/>
                </a:lnTo>
                <a:lnTo>
                  <a:pt x="114" y="621"/>
                </a:lnTo>
                <a:lnTo>
                  <a:pt x="114" y="570"/>
                </a:lnTo>
                <a:lnTo>
                  <a:pt x="101" y="494"/>
                </a:lnTo>
                <a:lnTo>
                  <a:pt x="89" y="418"/>
                </a:lnTo>
                <a:lnTo>
                  <a:pt x="89" y="34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5" name="Freeform 43"/>
          <p:cNvSpPr/>
          <p:nvPr/>
        </p:nvSpPr>
        <p:spPr>
          <a:xfrm>
            <a:off x="5305108" y="2343150"/>
            <a:ext cx="655637" cy="909638"/>
          </a:xfrm>
          <a:custGeom>
            <a:avLst/>
            <a:gdLst>
              <a:gd name="txL" fmla="*/ 0 w 1031"/>
              <a:gd name="txT" fmla="*/ 0 h 1432"/>
              <a:gd name="txR" fmla="*/ 1031 w 1031"/>
              <a:gd name="txB" fmla="*/ 1432 h 143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31" h="1432">
                <a:moveTo>
                  <a:pt x="687" y="1305"/>
                </a:moveTo>
                <a:lnTo>
                  <a:pt x="662" y="1330"/>
                </a:lnTo>
                <a:lnTo>
                  <a:pt x="636" y="1356"/>
                </a:lnTo>
                <a:lnTo>
                  <a:pt x="611" y="1381"/>
                </a:lnTo>
                <a:lnTo>
                  <a:pt x="598" y="1394"/>
                </a:lnTo>
                <a:lnTo>
                  <a:pt x="573" y="1406"/>
                </a:lnTo>
                <a:lnTo>
                  <a:pt x="560" y="1419"/>
                </a:lnTo>
                <a:lnTo>
                  <a:pt x="547" y="1419"/>
                </a:lnTo>
                <a:lnTo>
                  <a:pt x="534" y="1432"/>
                </a:lnTo>
                <a:lnTo>
                  <a:pt x="522" y="1432"/>
                </a:lnTo>
                <a:lnTo>
                  <a:pt x="509" y="1419"/>
                </a:lnTo>
                <a:lnTo>
                  <a:pt x="496" y="1406"/>
                </a:lnTo>
                <a:lnTo>
                  <a:pt x="496" y="1394"/>
                </a:lnTo>
                <a:lnTo>
                  <a:pt x="484" y="1381"/>
                </a:lnTo>
                <a:lnTo>
                  <a:pt x="484" y="1356"/>
                </a:lnTo>
                <a:lnTo>
                  <a:pt x="484" y="1343"/>
                </a:lnTo>
                <a:lnTo>
                  <a:pt x="484" y="1318"/>
                </a:lnTo>
                <a:lnTo>
                  <a:pt x="484" y="1292"/>
                </a:lnTo>
                <a:lnTo>
                  <a:pt x="471" y="1267"/>
                </a:lnTo>
                <a:lnTo>
                  <a:pt x="458" y="1254"/>
                </a:lnTo>
                <a:lnTo>
                  <a:pt x="445" y="1229"/>
                </a:lnTo>
                <a:lnTo>
                  <a:pt x="433" y="1204"/>
                </a:lnTo>
                <a:lnTo>
                  <a:pt x="407" y="1191"/>
                </a:lnTo>
                <a:lnTo>
                  <a:pt x="382" y="1166"/>
                </a:lnTo>
                <a:lnTo>
                  <a:pt x="369" y="1153"/>
                </a:lnTo>
                <a:lnTo>
                  <a:pt x="344" y="1128"/>
                </a:lnTo>
                <a:lnTo>
                  <a:pt x="331" y="1115"/>
                </a:lnTo>
                <a:lnTo>
                  <a:pt x="318" y="1102"/>
                </a:lnTo>
                <a:lnTo>
                  <a:pt x="305" y="1090"/>
                </a:lnTo>
                <a:lnTo>
                  <a:pt x="293" y="1077"/>
                </a:lnTo>
                <a:lnTo>
                  <a:pt x="293" y="1064"/>
                </a:lnTo>
                <a:lnTo>
                  <a:pt x="305" y="1064"/>
                </a:lnTo>
                <a:lnTo>
                  <a:pt x="318" y="1051"/>
                </a:lnTo>
                <a:lnTo>
                  <a:pt x="331" y="1051"/>
                </a:lnTo>
                <a:lnTo>
                  <a:pt x="356" y="1051"/>
                </a:lnTo>
                <a:lnTo>
                  <a:pt x="369" y="1064"/>
                </a:lnTo>
                <a:lnTo>
                  <a:pt x="395" y="1064"/>
                </a:lnTo>
                <a:lnTo>
                  <a:pt x="433" y="1064"/>
                </a:lnTo>
                <a:lnTo>
                  <a:pt x="458" y="1064"/>
                </a:lnTo>
                <a:lnTo>
                  <a:pt x="496" y="1077"/>
                </a:lnTo>
                <a:lnTo>
                  <a:pt x="522" y="1077"/>
                </a:lnTo>
                <a:lnTo>
                  <a:pt x="547" y="1077"/>
                </a:lnTo>
                <a:lnTo>
                  <a:pt x="560" y="1064"/>
                </a:lnTo>
                <a:lnTo>
                  <a:pt x="585" y="1064"/>
                </a:lnTo>
                <a:lnTo>
                  <a:pt x="598" y="1051"/>
                </a:lnTo>
                <a:lnTo>
                  <a:pt x="611" y="1039"/>
                </a:lnTo>
                <a:lnTo>
                  <a:pt x="624" y="1026"/>
                </a:lnTo>
                <a:lnTo>
                  <a:pt x="624" y="1013"/>
                </a:lnTo>
                <a:lnTo>
                  <a:pt x="624" y="1001"/>
                </a:lnTo>
                <a:lnTo>
                  <a:pt x="636" y="988"/>
                </a:lnTo>
                <a:lnTo>
                  <a:pt x="636" y="963"/>
                </a:lnTo>
                <a:lnTo>
                  <a:pt x="649" y="950"/>
                </a:lnTo>
                <a:lnTo>
                  <a:pt x="649" y="925"/>
                </a:lnTo>
                <a:lnTo>
                  <a:pt x="662" y="887"/>
                </a:lnTo>
                <a:lnTo>
                  <a:pt x="662" y="861"/>
                </a:lnTo>
                <a:lnTo>
                  <a:pt x="674" y="836"/>
                </a:lnTo>
                <a:lnTo>
                  <a:pt x="674" y="798"/>
                </a:lnTo>
                <a:lnTo>
                  <a:pt x="687" y="760"/>
                </a:lnTo>
                <a:lnTo>
                  <a:pt x="700" y="722"/>
                </a:lnTo>
                <a:lnTo>
                  <a:pt x="700" y="671"/>
                </a:lnTo>
                <a:lnTo>
                  <a:pt x="713" y="633"/>
                </a:lnTo>
                <a:lnTo>
                  <a:pt x="713" y="583"/>
                </a:lnTo>
                <a:lnTo>
                  <a:pt x="725" y="545"/>
                </a:lnTo>
                <a:lnTo>
                  <a:pt x="725" y="507"/>
                </a:lnTo>
                <a:lnTo>
                  <a:pt x="738" y="469"/>
                </a:lnTo>
                <a:lnTo>
                  <a:pt x="738" y="431"/>
                </a:lnTo>
                <a:lnTo>
                  <a:pt x="751" y="393"/>
                </a:lnTo>
                <a:lnTo>
                  <a:pt x="751" y="367"/>
                </a:lnTo>
                <a:lnTo>
                  <a:pt x="751" y="342"/>
                </a:lnTo>
                <a:lnTo>
                  <a:pt x="751" y="317"/>
                </a:lnTo>
                <a:lnTo>
                  <a:pt x="751" y="291"/>
                </a:lnTo>
                <a:lnTo>
                  <a:pt x="751" y="279"/>
                </a:lnTo>
                <a:lnTo>
                  <a:pt x="751" y="253"/>
                </a:lnTo>
                <a:lnTo>
                  <a:pt x="751" y="241"/>
                </a:lnTo>
                <a:lnTo>
                  <a:pt x="751" y="228"/>
                </a:lnTo>
                <a:lnTo>
                  <a:pt x="738" y="215"/>
                </a:lnTo>
                <a:lnTo>
                  <a:pt x="725" y="215"/>
                </a:lnTo>
                <a:lnTo>
                  <a:pt x="713" y="215"/>
                </a:lnTo>
                <a:lnTo>
                  <a:pt x="687" y="215"/>
                </a:lnTo>
                <a:lnTo>
                  <a:pt x="649" y="215"/>
                </a:lnTo>
                <a:lnTo>
                  <a:pt x="611" y="215"/>
                </a:lnTo>
                <a:lnTo>
                  <a:pt x="560" y="228"/>
                </a:lnTo>
                <a:lnTo>
                  <a:pt x="509" y="228"/>
                </a:lnTo>
                <a:lnTo>
                  <a:pt x="445" y="241"/>
                </a:lnTo>
                <a:lnTo>
                  <a:pt x="382" y="253"/>
                </a:lnTo>
                <a:lnTo>
                  <a:pt x="318" y="266"/>
                </a:lnTo>
                <a:lnTo>
                  <a:pt x="267" y="279"/>
                </a:lnTo>
                <a:lnTo>
                  <a:pt x="229" y="291"/>
                </a:lnTo>
                <a:lnTo>
                  <a:pt x="191" y="291"/>
                </a:lnTo>
                <a:lnTo>
                  <a:pt x="165" y="304"/>
                </a:lnTo>
                <a:lnTo>
                  <a:pt x="140" y="304"/>
                </a:lnTo>
                <a:lnTo>
                  <a:pt x="127" y="304"/>
                </a:lnTo>
                <a:lnTo>
                  <a:pt x="115" y="304"/>
                </a:lnTo>
                <a:lnTo>
                  <a:pt x="89" y="291"/>
                </a:lnTo>
                <a:lnTo>
                  <a:pt x="64" y="279"/>
                </a:lnTo>
                <a:lnTo>
                  <a:pt x="51" y="266"/>
                </a:lnTo>
                <a:lnTo>
                  <a:pt x="38" y="253"/>
                </a:lnTo>
                <a:lnTo>
                  <a:pt x="26" y="228"/>
                </a:lnTo>
                <a:lnTo>
                  <a:pt x="0" y="215"/>
                </a:lnTo>
                <a:lnTo>
                  <a:pt x="0" y="203"/>
                </a:lnTo>
                <a:lnTo>
                  <a:pt x="0" y="190"/>
                </a:lnTo>
                <a:lnTo>
                  <a:pt x="0" y="177"/>
                </a:lnTo>
                <a:lnTo>
                  <a:pt x="13" y="177"/>
                </a:lnTo>
                <a:lnTo>
                  <a:pt x="38" y="165"/>
                </a:lnTo>
                <a:lnTo>
                  <a:pt x="64" y="165"/>
                </a:lnTo>
                <a:lnTo>
                  <a:pt x="89" y="165"/>
                </a:lnTo>
                <a:lnTo>
                  <a:pt x="115" y="165"/>
                </a:lnTo>
                <a:lnTo>
                  <a:pt x="140" y="165"/>
                </a:lnTo>
                <a:lnTo>
                  <a:pt x="178" y="165"/>
                </a:lnTo>
                <a:lnTo>
                  <a:pt x="216" y="152"/>
                </a:lnTo>
                <a:lnTo>
                  <a:pt x="255" y="152"/>
                </a:lnTo>
                <a:lnTo>
                  <a:pt x="305" y="139"/>
                </a:lnTo>
                <a:lnTo>
                  <a:pt x="356" y="126"/>
                </a:lnTo>
                <a:lnTo>
                  <a:pt x="407" y="126"/>
                </a:lnTo>
                <a:lnTo>
                  <a:pt x="458" y="126"/>
                </a:lnTo>
                <a:lnTo>
                  <a:pt x="496" y="114"/>
                </a:lnTo>
                <a:lnTo>
                  <a:pt x="534" y="114"/>
                </a:lnTo>
                <a:lnTo>
                  <a:pt x="573" y="101"/>
                </a:lnTo>
                <a:lnTo>
                  <a:pt x="598" y="88"/>
                </a:lnTo>
                <a:lnTo>
                  <a:pt x="624" y="88"/>
                </a:lnTo>
                <a:lnTo>
                  <a:pt x="649" y="88"/>
                </a:lnTo>
                <a:lnTo>
                  <a:pt x="662" y="76"/>
                </a:lnTo>
                <a:lnTo>
                  <a:pt x="687" y="63"/>
                </a:lnTo>
                <a:lnTo>
                  <a:pt x="713" y="50"/>
                </a:lnTo>
                <a:lnTo>
                  <a:pt x="725" y="38"/>
                </a:lnTo>
                <a:lnTo>
                  <a:pt x="751" y="12"/>
                </a:lnTo>
                <a:lnTo>
                  <a:pt x="763" y="0"/>
                </a:lnTo>
                <a:lnTo>
                  <a:pt x="789" y="0"/>
                </a:lnTo>
                <a:lnTo>
                  <a:pt x="814" y="0"/>
                </a:lnTo>
                <a:lnTo>
                  <a:pt x="827" y="12"/>
                </a:lnTo>
                <a:lnTo>
                  <a:pt x="853" y="25"/>
                </a:lnTo>
                <a:lnTo>
                  <a:pt x="891" y="50"/>
                </a:lnTo>
                <a:lnTo>
                  <a:pt x="916" y="63"/>
                </a:lnTo>
                <a:lnTo>
                  <a:pt x="929" y="88"/>
                </a:lnTo>
                <a:lnTo>
                  <a:pt x="954" y="101"/>
                </a:lnTo>
                <a:lnTo>
                  <a:pt x="967" y="126"/>
                </a:lnTo>
                <a:lnTo>
                  <a:pt x="980" y="139"/>
                </a:lnTo>
                <a:lnTo>
                  <a:pt x="992" y="152"/>
                </a:lnTo>
                <a:lnTo>
                  <a:pt x="1005" y="165"/>
                </a:lnTo>
                <a:lnTo>
                  <a:pt x="1018" y="177"/>
                </a:lnTo>
                <a:lnTo>
                  <a:pt x="1031" y="190"/>
                </a:lnTo>
                <a:lnTo>
                  <a:pt x="1031" y="203"/>
                </a:lnTo>
                <a:lnTo>
                  <a:pt x="1018" y="215"/>
                </a:lnTo>
                <a:lnTo>
                  <a:pt x="1018" y="228"/>
                </a:lnTo>
                <a:lnTo>
                  <a:pt x="992" y="241"/>
                </a:lnTo>
                <a:lnTo>
                  <a:pt x="992" y="253"/>
                </a:lnTo>
                <a:lnTo>
                  <a:pt x="980" y="266"/>
                </a:lnTo>
                <a:lnTo>
                  <a:pt x="967" y="279"/>
                </a:lnTo>
                <a:lnTo>
                  <a:pt x="967" y="291"/>
                </a:lnTo>
                <a:lnTo>
                  <a:pt x="954" y="317"/>
                </a:lnTo>
                <a:lnTo>
                  <a:pt x="954" y="342"/>
                </a:lnTo>
                <a:lnTo>
                  <a:pt x="942" y="367"/>
                </a:lnTo>
                <a:lnTo>
                  <a:pt x="942" y="393"/>
                </a:lnTo>
                <a:lnTo>
                  <a:pt x="942" y="431"/>
                </a:lnTo>
                <a:lnTo>
                  <a:pt x="929" y="469"/>
                </a:lnTo>
                <a:lnTo>
                  <a:pt x="916" y="519"/>
                </a:lnTo>
                <a:lnTo>
                  <a:pt x="916" y="570"/>
                </a:lnTo>
                <a:lnTo>
                  <a:pt x="903" y="633"/>
                </a:lnTo>
                <a:lnTo>
                  <a:pt x="891" y="697"/>
                </a:lnTo>
                <a:lnTo>
                  <a:pt x="878" y="760"/>
                </a:lnTo>
                <a:lnTo>
                  <a:pt x="865" y="836"/>
                </a:lnTo>
                <a:lnTo>
                  <a:pt x="853" y="925"/>
                </a:lnTo>
                <a:lnTo>
                  <a:pt x="827" y="988"/>
                </a:lnTo>
                <a:lnTo>
                  <a:pt x="814" y="1051"/>
                </a:lnTo>
                <a:lnTo>
                  <a:pt x="789" y="1115"/>
                </a:lnTo>
                <a:lnTo>
                  <a:pt x="763" y="1178"/>
                </a:lnTo>
                <a:lnTo>
                  <a:pt x="738" y="1229"/>
                </a:lnTo>
                <a:lnTo>
                  <a:pt x="713" y="1267"/>
                </a:lnTo>
                <a:lnTo>
                  <a:pt x="687" y="130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49" name="Freeform 37"/>
          <p:cNvSpPr/>
          <p:nvPr/>
        </p:nvSpPr>
        <p:spPr>
          <a:xfrm>
            <a:off x="4708208" y="1963738"/>
            <a:ext cx="468312" cy="476250"/>
          </a:xfrm>
          <a:custGeom>
            <a:avLst/>
            <a:gdLst>
              <a:gd name="txL" fmla="*/ 0 w 738"/>
              <a:gd name="txT" fmla="*/ 0 h 748"/>
              <a:gd name="txR" fmla="*/ 738 w 738"/>
              <a:gd name="txB" fmla="*/ 748 h 74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38" h="748">
                <a:moveTo>
                  <a:pt x="534" y="722"/>
                </a:moveTo>
                <a:lnTo>
                  <a:pt x="407" y="748"/>
                </a:lnTo>
                <a:lnTo>
                  <a:pt x="407" y="735"/>
                </a:lnTo>
                <a:lnTo>
                  <a:pt x="407" y="722"/>
                </a:lnTo>
                <a:lnTo>
                  <a:pt x="407" y="697"/>
                </a:lnTo>
                <a:lnTo>
                  <a:pt x="419" y="659"/>
                </a:lnTo>
                <a:lnTo>
                  <a:pt x="419" y="634"/>
                </a:lnTo>
                <a:lnTo>
                  <a:pt x="419" y="596"/>
                </a:lnTo>
                <a:lnTo>
                  <a:pt x="432" y="558"/>
                </a:lnTo>
                <a:lnTo>
                  <a:pt x="445" y="520"/>
                </a:lnTo>
                <a:lnTo>
                  <a:pt x="445" y="482"/>
                </a:lnTo>
                <a:lnTo>
                  <a:pt x="458" y="444"/>
                </a:lnTo>
                <a:lnTo>
                  <a:pt x="458" y="406"/>
                </a:lnTo>
                <a:lnTo>
                  <a:pt x="470" y="380"/>
                </a:lnTo>
                <a:lnTo>
                  <a:pt x="470" y="355"/>
                </a:lnTo>
                <a:lnTo>
                  <a:pt x="470" y="330"/>
                </a:lnTo>
                <a:lnTo>
                  <a:pt x="470" y="304"/>
                </a:lnTo>
                <a:lnTo>
                  <a:pt x="470" y="292"/>
                </a:lnTo>
                <a:lnTo>
                  <a:pt x="470" y="266"/>
                </a:lnTo>
                <a:lnTo>
                  <a:pt x="470" y="241"/>
                </a:lnTo>
                <a:lnTo>
                  <a:pt x="470" y="216"/>
                </a:lnTo>
                <a:lnTo>
                  <a:pt x="458" y="203"/>
                </a:lnTo>
                <a:lnTo>
                  <a:pt x="445" y="203"/>
                </a:lnTo>
                <a:lnTo>
                  <a:pt x="432" y="203"/>
                </a:lnTo>
                <a:lnTo>
                  <a:pt x="407" y="203"/>
                </a:lnTo>
                <a:lnTo>
                  <a:pt x="394" y="203"/>
                </a:lnTo>
                <a:lnTo>
                  <a:pt x="356" y="216"/>
                </a:lnTo>
                <a:lnTo>
                  <a:pt x="330" y="216"/>
                </a:lnTo>
                <a:lnTo>
                  <a:pt x="292" y="216"/>
                </a:lnTo>
                <a:lnTo>
                  <a:pt x="216" y="241"/>
                </a:lnTo>
                <a:lnTo>
                  <a:pt x="140" y="241"/>
                </a:lnTo>
                <a:lnTo>
                  <a:pt x="76" y="254"/>
                </a:lnTo>
                <a:lnTo>
                  <a:pt x="0" y="254"/>
                </a:lnTo>
                <a:lnTo>
                  <a:pt x="0" y="152"/>
                </a:lnTo>
                <a:lnTo>
                  <a:pt x="51" y="152"/>
                </a:lnTo>
                <a:lnTo>
                  <a:pt x="89" y="152"/>
                </a:lnTo>
                <a:lnTo>
                  <a:pt x="140" y="152"/>
                </a:lnTo>
                <a:lnTo>
                  <a:pt x="178" y="152"/>
                </a:lnTo>
                <a:lnTo>
                  <a:pt x="216" y="140"/>
                </a:lnTo>
                <a:lnTo>
                  <a:pt x="254" y="140"/>
                </a:lnTo>
                <a:lnTo>
                  <a:pt x="280" y="127"/>
                </a:lnTo>
                <a:lnTo>
                  <a:pt x="305" y="114"/>
                </a:lnTo>
                <a:lnTo>
                  <a:pt x="343" y="102"/>
                </a:lnTo>
                <a:lnTo>
                  <a:pt x="381" y="76"/>
                </a:lnTo>
                <a:lnTo>
                  <a:pt x="407" y="64"/>
                </a:lnTo>
                <a:lnTo>
                  <a:pt x="432" y="38"/>
                </a:lnTo>
                <a:lnTo>
                  <a:pt x="432" y="26"/>
                </a:lnTo>
                <a:lnTo>
                  <a:pt x="445" y="13"/>
                </a:lnTo>
                <a:lnTo>
                  <a:pt x="458" y="0"/>
                </a:lnTo>
                <a:lnTo>
                  <a:pt x="470" y="0"/>
                </a:lnTo>
                <a:lnTo>
                  <a:pt x="483" y="0"/>
                </a:lnTo>
                <a:lnTo>
                  <a:pt x="496" y="0"/>
                </a:lnTo>
                <a:lnTo>
                  <a:pt x="509" y="0"/>
                </a:lnTo>
                <a:lnTo>
                  <a:pt x="547" y="13"/>
                </a:lnTo>
                <a:lnTo>
                  <a:pt x="585" y="13"/>
                </a:lnTo>
                <a:lnTo>
                  <a:pt x="623" y="38"/>
                </a:lnTo>
                <a:lnTo>
                  <a:pt x="661" y="64"/>
                </a:lnTo>
                <a:lnTo>
                  <a:pt x="687" y="76"/>
                </a:lnTo>
                <a:lnTo>
                  <a:pt x="712" y="102"/>
                </a:lnTo>
                <a:lnTo>
                  <a:pt x="725" y="114"/>
                </a:lnTo>
                <a:lnTo>
                  <a:pt x="738" y="127"/>
                </a:lnTo>
                <a:lnTo>
                  <a:pt x="738" y="140"/>
                </a:lnTo>
                <a:lnTo>
                  <a:pt x="738" y="152"/>
                </a:lnTo>
                <a:lnTo>
                  <a:pt x="738" y="165"/>
                </a:lnTo>
                <a:lnTo>
                  <a:pt x="725" y="178"/>
                </a:lnTo>
                <a:lnTo>
                  <a:pt x="712" y="178"/>
                </a:lnTo>
                <a:lnTo>
                  <a:pt x="699" y="190"/>
                </a:lnTo>
                <a:lnTo>
                  <a:pt x="687" y="203"/>
                </a:lnTo>
                <a:lnTo>
                  <a:pt x="687" y="216"/>
                </a:lnTo>
                <a:lnTo>
                  <a:pt x="674" y="228"/>
                </a:lnTo>
                <a:lnTo>
                  <a:pt x="661" y="241"/>
                </a:lnTo>
                <a:lnTo>
                  <a:pt x="648" y="266"/>
                </a:lnTo>
                <a:lnTo>
                  <a:pt x="648" y="292"/>
                </a:lnTo>
                <a:lnTo>
                  <a:pt x="636" y="317"/>
                </a:lnTo>
                <a:lnTo>
                  <a:pt x="636" y="342"/>
                </a:lnTo>
                <a:lnTo>
                  <a:pt x="623" y="380"/>
                </a:lnTo>
                <a:lnTo>
                  <a:pt x="610" y="431"/>
                </a:lnTo>
                <a:lnTo>
                  <a:pt x="598" y="482"/>
                </a:lnTo>
                <a:lnTo>
                  <a:pt x="585" y="532"/>
                </a:lnTo>
                <a:lnTo>
                  <a:pt x="572" y="596"/>
                </a:lnTo>
                <a:lnTo>
                  <a:pt x="559" y="659"/>
                </a:lnTo>
                <a:lnTo>
                  <a:pt x="534" y="72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0" name="Freeform 38"/>
          <p:cNvSpPr/>
          <p:nvPr/>
        </p:nvSpPr>
        <p:spPr>
          <a:xfrm>
            <a:off x="4765358" y="2382838"/>
            <a:ext cx="338137" cy="120650"/>
          </a:xfrm>
          <a:custGeom>
            <a:avLst/>
            <a:gdLst>
              <a:gd name="txL" fmla="*/ 0 w 534"/>
              <a:gd name="txT" fmla="*/ 0 h 190"/>
              <a:gd name="txR" fmla="*/ 534 w 534"/>
              <a:gd name="txB" fmla="*/ 190 h 19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34" h="190">
                <a:moveTo>
                  <a:pt x="203" y="51"/>
                </a:moveTo>
                <a:lnTo>
                  <a:pt x="229" y="25"/>
                </a:lnTo>
                <a:lnTo>
                  <a:pt x="254" y="25"/>
                </a:lnTo>
                <a:lnTo>
                  <a:pt x="280" y="13"/>
                </a:lnTo>
                <a:lnTo>
                  <a:pt x="305" y="0"/>
                </a:lnTo>
                <a:lnTo>
                  <a:pt x="330" y="0"/>
                </a:lnTo>
                <a:lnTo>
                  <a:pt x="356" y="0"/>
                </a:lnTo>
                <a:lnTo>
                  <a:pt x="381" y="0"/>
                </a:lnTo>
                <a:lnTo>
                  <a:pt x="407" y="0"/>
                </a:lnTo>
                <a:lnTo>
                  <a:pt x="445" y="13"/>
                </a:lnTo>
                <a:lnTo>
                  <a:pt x="470" y="25"/>
                </a:lnTo>
                <a:lnTo>
                  <a:pt x="496" y="38"/>
                </a:lnTo>
                <a:lnTo>
                  <a:pt x="509" y="51"/>
                </a:lnTo>
                <a:lnTo>
                  <a:pt x="521" y="63"/>
                </a:lnTo>
                <a:lnTo>
                  <a:pt x="534" y="63"/>
                </a:lnTo>
                <a:lnTo>
                  <a:pt x="521" y="76"/>
                </a:lnTo>
                <a:lnTo>
                  <a:pt x="521" y="89"/>
                </a:lnTo>
                <a:lnTo>
                  <a:pt x="509" y="102"/>
                </a:lnTo>
                <a:lnTo>
                  <a:pt x="483" y="102"/>
                </a:lnTo>
                <a:lnTo>
                  <a:pt x="470" y="114"/>
                </a:lnTo>
                <a:lnTo>
                  <a:pt x="458" y="114"/>
                </a:lnTo>
                <a:lnTo>
                  <a:pt x="432" y="114"/>
                </a:lnTo>
                <a:lnTo>
                  <a:pt x="420" y="127"/>
                </a:lnTo>
                <a:lnTo>
                  <a:pt x="394" y="127"/>
                </a:lnTo>
                <a:lnTo>
                  <a:pt x="369" y="140"/>
                </a:lnTo>
                <a:lnTo>
                  <a:pt x="343" y="140"/>
                </a:lnTo>
                <a:lnTo>
                  <a:pt x="305" y="152"/>
                </a:lnTo>
                <a:lnTo>
                  <a:pt x="267" y="152"/>
                </a:lnTo>
                <a:lnTo>
                  <a:pt x="229" y="165"/>
                </a:lnTo>
                <a:lnTo>
                  <a:pt x="191" y="165"/>
                </a:lnTo>
                <a:lnTo>
                  <a:pt x="152" y="178"/>
                </a:lnTo>
                <a:lnTo>
                  <a:pt x="101" y="178"/>
                </a:lnTo>
                <a:lnTo>
                  <a:pt x="51" y="190"/>
                </a:lnTo>
                <a:lnTo>
                  <a:pt x="0" y="190"/>
                </a:lnTo>
                <a:lnTo>
                  <a:pt x="0" y="89"/>
                </a:lnTo>
                <a:lnTo>
                  <a:pt x="51" y="89"/>
                </a:lnTo>
                <a:lnTo>
                  <a:pt x="101" y="76"/>
                </a:lnTo>
                <a:lnTo>
                  <a:pt x="152" y="63"/>
                </a:lnTo>
                <a:lnTo>
                  <a:pt x="203" y="5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4" name="Freeform 42"/>
          <p:cNvSpPr/>
          <p:nvPr/>
        </p:nvSpPr>
        <p:spPr>
          <a:xfrm>
            <a:off x="5022533" y="2463800"/>
            <a:ext cx="582612" cy="658813"/>
          </a:xfrm>
          <a:custGeom>
            <a:avLst/>
            <a:gdLst>
              <a:gd name="txL" fmla="*/ 0 w 916"/>
              <a:gd name="txT" fmla="*/ 0 h 1039"/>
              <a:gd name="txR" fmla="*/ 916 w 916"/>
              <a:gd name="txB" fmla="*/ 1039 h 103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16" h="1039">
                <a:moveTo>
                  <a:pt x="776" y="405"/>
                </a:moveTo>
                <a:lnTo>
                  <a:pt x="738" y="456"/>
                </a:lnTo>
                <a:lnTo>
                  <a:pt x="712" y="507"/>
                </a:lnTo>
                <a:lnTo>
                  <a:pt x="636" y="595"/>
                </a:lnTo>
                <a:lnTo>
                  <a:pt x="560" y="671"/>
                </a:lnTo>
                <a:lnTo>
                  <a:pt x="483" y="747"/>
                </a:lnTo>
                <a:lnTo>
                  <a:pt x="445" y="785"/>
                </a:lnTo>
                <a:lnTo>
                  <a:pt x="407" y="823"/>
                </a:lnTo>
                <a:lnTo>
                  <a:pt x="369" y="849"/>
                </a:lnTo>
                <a:lnTo>
                  <a:pt x="331" y="887"/>
                </a:lnTo>
                <a:lnTo>
                  <a:pt x="292" y="912"/>
                </a:lnTo>
                <a:lnTo>
                  <a:pt x="254" y="938"/>
                </a:lnTo>
                <a:lnTo>
                  <a:pt x="165" y="976"/>
                </a:lnTo>
                <a:lnTo>
                  <a:pt x="127" y="1001"/>
                </a:lnTo>
                <a:lnTo>
                  <a:pt x="89" y="1014"/>
                </a:lnTo>
                <a:lnTo>
                  <a:pt x="63" y="1026"/>
                </a:lnTo>
                <a:lnTo>
                  <a:pt x="38" y="1039"/>
                </a:lnTo>
                <a:lnTo>
                  <a:pt x="25" y="1039"/>
                </a:lnTo>
                <a:lnTo>
                  <a:pt x="13" y="1039"/>
                </a:lnTo>
                <a:lnTo>
                  <a:pt x="0" y="1039"/>
                </a:lnTo>
                <a:lnTo>
                  <a:pt x="0" y="1026"/>
                </a:lnTo>
                <a:lnTo>
                  <a:pt x="13" y="1014"/>
                </a:lnTo>
                <a:lnTo>
                  <a:pt x="38" y="1001"/>
                </a:lnTo>
                <a:lnTo>
                  <a:pt x="63" y="976"/>
                </a:lnTo>
                <a:lnTo>
                  <a:pt x="89" y="938"/>
                </a:lnTo>
                <a:lnTo>
                  <a:pt x="140" y="900"/>
                </a:lnTo>
                <a:lnTo>
                  <a:pt x="191" y="861"/>
                </a:lnTo>
                <a:lnTo>
                  <a:pt x="242" y="811"/>
                </a:lnTo>
                <a:lnTo>
                  <a:pt x="267" y="785"/>
                </a:lnTo>
                <a:lnTo>
                  <a:pt x="305" y="760"/>
                </a:lnTo>
                <a:lnTo>
                  <a:pt x="331" y="722"/>
                </a:lnTo>
                <a:lnTo>
                  <a:pt x="369" y="697"/>
                </a:lnTo>
                <a:lnTo>
                  <a:pt x="394" y="659"/>
                </a:lnTo>
                <a:lnTo>
                  <a:pt x="432" y="608"/>
                </a:lnTo>
                <a:lnTo>
                  <a:pt x="458" y="570"/>
                </a:lnTo>
                <a:lnTo>
                  <a:pt x="496" y="519"/>
                </a:lnTo>
                <a:lnTo>
                  <a:pt x="521" y="469"/>
                </a:lnTo>
                <a:lnTo>
                  <a:pt x="560" y="405"/>
                </a:lnTo>
                <a:lnTo>
                  <a:pt x="598" y="355"/>
                </a:lnTo>
                <a:lnTo>
                  <a:pt x="623" y="291"/>
                </a:lnTo>
                <a:lnTo>
                  <a:pt x="661" y="228"/>
                </a:lnTo>
                <a:lnTo>
                  <a:pt x="700" y="152"/>
                </a:lnTo>
                <a:lnTo>
                  <a:pt x="725" y="76"/>
                </a:lnTo>
                <a:lnTo>
                  <a:pt x="763" y="0"/>
                </a:lnTo>
                <a:lnTo>
                  <a:pt x="801" y="25"/>
                </a:lnTo>
                <a:lnTo>
                  <a:pt x="827" y="38"/>
                </a:lnTo>
                <a:lnTo>
                  <a:pt x="852" y="51"/>
                </a:lnTo>
                <a:lnTo>
                  <a:pt x="865" y="76"/>
                </a:lnTo>
                <a:lnTo>
                  <a:pt x="878" y="89"/>
                </a:lnTo>
                <a:lnTo>
                  <a:pt x="890" y="101"/>
                </a:lnTo>
                <a:lnTo>
                  <a:pt x="903" y="114"/>
                </a:lnTo>
                <a:lnTo>
                  <a:pt x="916" y="127"/>
                </a:lnTo>
                <a:lnTo>
                  <a:pt x="903" y="152"/>
                </a:lnTo>
                <a:lnTo>
                  <a:pt x="903" y="165"/>
                </a:lnTo>
                <a:lnTo>
                  <a:pt x="890" y="190"/>
                </a:lnTo>
                <a:lnTo>
                  <a:pt x="878" y="228"/>
                </a:lnTo>
                <a:lnTo>
                  <a:pt x="852" y="266"/>
                </a:lnTo>
                <a:lnTo>
                  <a:pt x="840" y="304"/>
                </a:lnTo>
                <a:lnTo>
                  <a:pt x="801" y="355"/>
                </a:lnTo>
                <a:lnTo>
                  <a:pt x="776" y="40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725488" y="2998788"/>
            <a:ext cx="233997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左右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5963" y="3746500"/>
            <a:ext cx="3497262" cy="427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组词</a:t>
            </a:r>
            <a:r>
              <a:rPr lang="zh-CN" altLang="en-US" sz="2200" b="1" dirty="0" smtClean="0">
                <a:solidFill>
                  <a:srgbClr val="0000FF"/>
                </a:solidFill>
                <a:latin typeface="宋体" panose="02010600030101010101" pitchFamily="2" charset="-122"/>
              </a:rPr>
              <a:t>：</a:t>
            </a:r>
            <a:r>
              <a:rPr lang="zh-CN" altLang="en-US" sz="2200" b="1" dirty="0" smtClean="0">
                <a:latin typeface="宋体" panose="02010600030101010101" pitchFamily="2" charset="-122"/>
              </a:rPr>
              <a:t>吩咐</a:t>
            </a:r>
            <a:endParaRPr lang="zh-CN" altLang="en-US" sz="2200" b="1" dirty="0">
              <a:latin typeface="宋体" panose="0201060003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06438" y="3354388"/>
            <a:ext cx="2905125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音序：</a:t>
            </a:r>
            <a:r>
              <a:rPr lang="en-US" altLang="zh-CN" sz="2200" b="1" dirty="0">
                <a:latin typeface="宋体" panose="02010600030101010101" pitchFamily="2" charset="-122"/>
              </a:rPr>
              <a:t>F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部首：</a:t>
            </a:r>
            <a:r>
              <a:rPr lang="zh-CN" altLang="en-US" sz="2200" b="1" dirty="0">
                <a:latin typeface="宋体" panose="02010600030101010101" pitchFamily="2" charset="-122"/>
              </a:rPr>
              <a:t>口</a:t>
            </a:r>
          </a:p>
        </p:txBody>
      </p:sp>
      <p:sp>
        <p:nvSpPr>
          <p:cNvPr id="28699" name="矩形 4"/>
          <p:cNvSpPr/>
          <p:nvPr/>
        </p:nvSpPr>
        <p:spPr>
          <a:xfrm>
            <a:off x="758190" y="1687513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吩</a:t>
            </a:r>
          </a:p>
        </p:txBody>
      </p:sp>
      <p:sp>
        <p:nvSpPr>
          <p:cNvPr id="18" name="矩形 17"/>
          <p:cNvSpPr/>
          <p:nvPr/>
        </p:nvSpPr>
        <p:spPr>
          <a:xfrm>
            <a:off x="874667" y="862168"/>
            <a:ext cx="126936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itchFamily="2" charset="-122"/>
              </a:rPr>
              <a:t>fēn</a:t>
            </a:r>
          </a:p>
        </p:txBody>
      </p:sp>
      <p:pic>
        <p:nvPicPr>
          <p:cNvPr id="28701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3488" y="700088"/>
            <a:ext cx="901700" cy="512762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1058" y="345758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线形标注 2 56"/>
          <p:cNvSpPr/>
          <p:nvPr/>
        </p:nvSpPr>
        <p:spPr>
          <a:xfrm>
            <a:off x="2526030" y="1595755"/>
            <a:ext cx="1299845" cy="69977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63611"/>
              <a:gd name="adj6" fmla="val 15828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口字要小。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1" name="线形标注 2 50"/>
          <p:cNvSpPr/>
          <p:nvPr/>
        </p:nvSpPr>
        <p:spPr>
          <a:xfrm>
            <a:off x="7040245" y="1444625"/>
            <a:ext cx="1989455" cy="1071880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70260"/>
              <a:gd name="adj6" fmla="val -2821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八字撇和捺要分开、撇低捺要高，刀字稍小。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039610" y="312134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1604"/>
                <a:gd name="adj2" fmla="val -44603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02413" y="2165033"/>
              <a:ext cx="1390650" cy="11988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分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上部千万不要写成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人</a:t>
              </a:r>
              <a:r>
                <a:rPr lang="en-US" altLang="zh-CN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哟！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4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4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4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4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4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4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4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2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92918" y="114935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6604" name="Freeform 44"/>
          <p:cNvSpPr/>
          <p:nvPr/>
        </p:nvSpPr>
        <p:spPr>
          <a:xfrm>
            <a:off x="4824730" y="1870075"/>
            <a:ext cx="136525" cy="635000"/>
          </a:xfrm>
          <a:custGeom>
            <a:avLst/>
            <a:gdLst>
              <a:gd name="txL" fmla="*/ 0 w 216"/>
              <a:gd name="txT" fmla="*/ 0 h 1001"/>
              <a:gd name="txR" fmla="*/ 216 w 216"/>
              <a:gd name="txB" fmla="*/ 1001 h 100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6" h="1001">
                <a:moveTo>
                  <a:pt x="38" y="177"/>
                </a:moveTo>
                <a:lnTo>
                  <a:pt x="25" y="139"/>
                </a:lnTo>
                <a:lnTo>
                  <a:pt x="12" y="114"/>
                </a:lnTo>
                <a:lnTo>
                  <a:pt x="0" y="88"/>
                </a:lnTo>
                <a:lnTo>
                  <a:pt x="0" y="50"/>
                </a:lnTo>
                <a:lnTo>
                  <a:pt x="0" y="38"/>
                </a:lnTo>
                <a:lnTo>
                  <a:pt x="12" y="25"/>
                </a:lnTo>
                <a:lnTo>
                  <a:pt x="25" y="12"/>
                </a:lnTo>
                <a:lnTo>
                  <a:pt x="51" y="0"/>
                </a:lnTo>
                <a:lnTo>
                  <a:pt x="51" y="12"/>
                </a:lnTo>
                <a:lnTo>
                  <a:pt x="76" y="12"/>
                </a:lnTo>
                <a:lnTo>
                  <a:pt x="89" y="12"/>
                </a:lnTo>
                <a:lnTo>
                  <a:pt x="102" y="25"/>
                </a:lnTo>
                <a:lnTo>
                  <a:pt x="127" y="38"/>
                </a:lnTo>
                <a:lnTo>
                  <a:pt x="152" y="38"/>
                </a:lnTo>
                <a:lnTo>
                  <a:pt x="178" y="50"/>
                </a:lnTo>
                <a:lnTo>
                  <a:pt x="216" y="63"/>
                </a:lnTo>
                <a:lnTo>
                  <a:pt x="216" y="164"/>
                </a:lnTo>
                <a:lnTo>
                  <a:pt x="216" y="266"/>
                </a:lnTo>
                <a:lnTo>
                  <a:pt x="216" y="354"/>
                </a:lnTo>
                <a:lnTo>
                  <a:pt x="216" y="443"/>
                </a:lnTo>
                <a:lnTo>
                  <a:pt x="216" y="519"/>
                </a:lnTo>
                <a:lnTo>
                  <a:pt x="216" y="582"/>
                </a:lnTo>
                <a:lnTo>
                  <a:pt x="216" y="646"/>
                </a:lnTo>
                <a:lnTo>
                  <a:pt x="216" y="709"/>
                </a:lnTo>
                <a:lnTo>
                  <a:pt x="216" y="760"/>
                </a:lnTo>
                <a:lnTo>
                  <a:pt x="216" y="798"/>
                </a:lnTo>
                <a:lnTo>
                  <a:pt x="216" y="849"/>
                </a:lnTo>
                <a:lnTo>
                  <a:pt x="203" y="874"/>
                </a:lnTo>
                <a:lnTo>
                  <a:pt x="203" y="899"/>
                </a:lnTo>
                <a:lnTo>
                  <a:pt x="203" y="925"/>
                </a:lnTo>
                <a:lnTo>
                  <a:pt x="203" y="937"/>
                </a:lnTo>
                <a:lnTo>
                  <a:pt x="203" y="950"/>
                </a:lnTo>
                <a:lnTo>
                  <a:pt x="203" y="963"/>
                </a:lnTo>
                <a:lnTo>
                  <a:pt x="191" y="975"/>
                </a:lnTo>
                <a:lnTo>
                  <a:pt x="191" y="988"/>
                </a:lnTo>
                <a:lnTo>
                  <a:pt x="178" y="1001"/>
                </a:lnTo>
                <a:lnTo>
                  <a:pt x="165" y="1001"/>
                </a:lnTo>
                <a:lnTo>
                  <a:pt x="152" y="988"/>
                </a:lnTo>
                <a:lnTo>
                  <a:pt x="140" y="975"/>
                </a:lnTo>
                <a:lnTo>
                  <a:pt x="140" y="963"/>
                </a:lnTo>
                <a:lnTo>
                  <a:pt x="140" y="950"/>
                </a:lnTo>
                <a:lnTo>
                  <a:pt x="127" y="937"/>
                </a:lnTo>
                <a:lnTo>
                  <a:pt x="127" y="912"/>
                </a:lnTo>
                <a:lnTo>
                  <a:pt x="127" y="874"/>
                </a:lnTo>
                <a:lnTo>
                  <a:pt x="114" y="823"/>
                </a:lnTo>
                <a:lnTo>
                  <a:pt x="114" y="773"/>
                </a:lnTo>
                <a:lnTo>
                  <a:pt x="114" y="709"/>
                </a:lnTo>
                <a:lnTo>
                  <a:pt x="114" y="684"/>
                </a:lnTo>
                <a:lnTo>
                  <a:pt x="102" y="646"/>
                </a:lnTo>
                <a:lnTo>
                  <a:pt x="102" y="608"/>
                </a:lnTo>
                <a:lnTo>
                  <a:pt x="102" y="570"/>
                </a:lnTo>
                <a:lnTo>
                  <a:pt x="89" y="494"/>
                </a:lnTo>
                <a:lnTo>
                  <a:pt x="89" y="418"/>
                </a:lnTo>
                <a:lnTo>
                  <a:pt x="76" y="354"/>
                </a:lnTo>
                <a:lnTo>
                  <a:pt x="63" y="304"/>
                </a:lnTo>
                <a:lnTo>
                  <a:pt x="63" y="266"/>
                </a:lnTo>
                <a:lnTo>
                  <a:pt x="51" y="228"/>
                </a:lnTo>
                <a:lnTo>
                  <a:pt x="38" y="202"/>
                </a:lnTo>
                <a:lnTo>
                  <a:pt x="38" y="190"/>
                </a:lnTo>
                <a:lnTo>
                  <a:pt x="38" y="17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05" name="Freeform 45"/>
          <p:cNvSpPr/>
          <p:nvPr/>
        </p:nvSpPr>
        <p:spPr>
          <a:xfrm>
            <a:off x="4904105" y="1820863"/>
            <a:ext cx="428625" cy="458787"/>
          </a:xfrm>
          <a:custGeom>
            <a:avLst/>
            <a:gdLst>
              <a:gd name="txL" fmla="*/ 0 w 674"/>
              <a:gd name="txT" fmla="*/ 0 h 722"/>
              <a:gd name="txR" fmla="*/ 674 w 674"/>
              <a:gd name="txB" fmla="*/ 722 h 72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74" h="722">
                <a:moveTo>
                  <a:pt x="598" y="63"/>
                </a:moveTo>
                <a:lnTo>
                  <a:pt x="611" y="88"/>
                </a:lnTo>
                <a:lnTo>
                  <a:pt x="636" y="101"/>
                </a:lnTo>
                <a:lnTo>
                  <a:pt x="649" y="101"/>
                </a:lnTo>
                <a:lnTo>
                  <a:pt x="662" y="114"/>
                </a:lnTo>
                <a:lnTo>
                  <a:pt x="662" y="126"/>
                </a:lnTo>
                <a:lnTo>
                  <a:pt x="674" y="139"/>
                </a:lnTo>
                <a:lnTo>
                  <a:pt x="674" y="152"/>
                </a:lnTo>
                <a:lnTo>
                  <a:pt x="662" y="190"/>
                </a:lnTo>
                <a:lnTo>
                  <a:pt x="649" y="202"/>
                </a:lnTo>
                <a:lnTo>
                  <a:pt x="636" y="215"/>
                </a:lnTo>
                <a:lnTo>
                  <a:pt x="623" y="228"/>
                </a:lnTo>
                <a:lnTo>
                  <a:pt x="611" y="240"/>
                </a:lnTo>
                <a:lnTo>
                  <a:pt x="598" y="266"/>
                </a:lnTo>
                <a:lnTo>
                  <a:pt x="585" y="278"/>
                </a:lnTo>
                <a:lnTo>
                  <a:pt x="572" y="304"/>
                </a:lnTo>
                <a:lnTo>
                  <a:pt x="560" y="342"/>
                </a:lnTo>
                <a:lnTo>
                  <a:pt x="560" y="367"/>
                </a:lnTo>
                <a:lnTo>
                  <a:pt x="547" y="405"/>
                </a:lnTo>
                <a:lnTo>
                  <a:pt x="522" y="481"/>
                </a:lnTo>
                <a:lnTo>
                  <a:pt x="509" y="570"/>
                </a:lnTo>
                <a:lnTo>
                  <a:pt x="496" y="646"/>
                </a:lnTo>
                <a:lnTo>
                  <a:pt x="496" y="722"/>
                </a:lnTo>
                <a:lnTo>
                  <a:pt x="382" y="722"/>
                </a:lnTo>
                <a:lnTo>
                  <a:pt x="382" y="696"/>
                </a:lnTo>
                <a:lnTo>
                  <a:pt x="394" y="671"/>
                </a:lnTo>
                <a:lnTo>
                  <a:pt x="394" y="646"/>
                </a:lnTo>
                <a:lnTo>
                  <a:pt x="394" y="608"/>
                </a:lnTo>
                <a:lnTo>
                  <a:pt x="394" y="582"/>
                </a:lnTo>
                <a:lnTo>
                  <a:pt x="407" y="532"/>
                </a:lnTo>
                <a:lnTo>
                  <a:pt x="407" y="494"/>
                </a:lnTo>
                <a:lnTo>
                  <a:pt x="407" y="443"/>
                </a:lnTo>
                <a:lnTo>
                  <a:pt x="407" y="392"/>
                </a:lnTo>
                <a:lnTo>
                  <a:pt x="420" y="354"/>
                </a:lnTo>
                <a:lnTo>
                  <a:pt x="420" y="316"/>
                </a:lnTo>
                <a:lnTo>
                  <a:pt x="420" y="278"/>
                </a:lnTo>
                <a:lnTo>
                  <a:pt x="420" y="253"/>
                </a:lnTo>
                <a:lnTo>
                  <a:pt x="420" y="240"/>
                </a:lnTo>
                <a:lnTo>
                  <a:pt x="407" y="228"/>
                </a:lnTo>
                <a:lnTo>
                  <a:pt x="407" y="215"/>
                </a:lnTo>
                <a:lnTo>
                  <a:pt x="394" y="215"/>
                </a:lnTo>
                <a:lnTo>
                  <a:pt x="382" y="202"/>
                </a:lnTo>
                <a:lnTo>
                  <a:pt x="356" y="190"/>
                </a:lnTo>
                <a:lnTo>
                  <a:pt x="343" y="190"/>
                </a:lnTo>
                <a:lnTo>
                  <a:pt x="318" y="190"/>
                </a:lnTo>
                <a:lnTo>
                  <a:pt x="293" y="202"/>
                </a:lnTo>
                <a:lnTo>
                  <a:pt x="254" y="215"/>
                </a:lnTo>
                <a:lnTo>
                  <a:pt x="216" y="228"/>
                </a:lnTo>
                <a:lnTo>
                  <a:pt x="165" y="253"/>
                </a:lnTo>
                <a:lnTo>
                  <a:pt x="114" y="253"/>
                </a:lnTo>
                <a:lnTo>
                  <a:pt x="51" y="266"/>
                </a:lnTo>
                <a:lnTo>
                  <a:pt x="0" y="266"/>
                </a:lnTo>
                <a:lnTo>
                  <a:pt x="0" y="139"/>
                </a:lnTo>
                <a:lnTo>
                  <a:pt x="38" y="139"/>
                </a:lnTo>
                <a:lnTo>
                  <a:pt x="89" y="139"/>
                </a:lnTo>
                <a:lnTo>
                  <a:pt x="127" y="139"/>
                </a:lnTo>
                <a:lnTo>
                  <a:pt x="153" y="139"/>
                </a:lnTo>
                <a:lnTo>
                  <a:pt x="191" y="126"/>
                </a:lnTo>
                <a:lnTo>
                  <a:pt x="216" y="126"/>
                </a:lnTo>
                <a:lnTo>
                  <a:pt x="254" y="114"/>
                </a:lnTo>
                <a:lnTo>
                  <a:pt x="280" y="101"/>
                </a:lnTo>
                <a:lnTo>
                  <a:pt x="318" y="101"/>
                </a:lnTo>
                <a:lnTo>
                  <a:pt x="369" y="76"/>
                </a:lnTo>
                <a:lnTo>
                  <a:pt x="407" y="63"/>
                </a:lnTo>
                <a:lnTo>
                  <a:pt x="433" y="38"/>
                </a:lnTo>
                <a:lnTo>
                  <a:pt x="458" y="12"/>
                </a:lnTo>
                <a:lnTo>
                  <a:pt x="471" y="0"/>
                </a:lnTo>
                <a:lnTo>
                  <a:pt x="496" y="0"/>
                </a:lnTo>
                <a:lnTo>
                  <a:pt x="509" y="0"/>
                </a:lnTo>
                <a:lnTo>
                  <a:pt x="522" y="12"/>
                </a:lnTo>
                <a:lnTo>
                  <a:pt x="547" y="25"/>
                </a:lnTo>
                <a:lnTo>
                  <a:pt x="572" y="38"/>
                </a:lnTo>
                <a:lnTo>
                  <a:pt x="598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06" name="Freeform 46"/>
          <p:cNvSpPr/>
          <p:nvPr/>
        </p:nvSpPr>
        <p:spPr>
          <a:xfrm>
            <a:off x="5091430" y="1482725"/>
            <a:ext cx="644525" cy="1150938"/>
          </a:xfrm>
          <a:custGeom>
            <a:avLst/>
            <a:gdLst>
              <a:gd name="txL" fmla="*/ 0 w 1017"/>
              <a:gd name="txT" fmla="*/ 0 h 1812"/>
              <a:gd name="txR" fmla="*/ 1017 w 1017"/>
              <a:gd name="txB" fmla="*/ 1812 h 181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17" h="1812">
                <a:moveTo>
                  <a:pt x="356" y="1293"/>
                </a:moveTo>
                <a:lnTo>
                  <a:pt x="407" y="1229"/>
                </a:lnTo>
                <a:lnTo>
                  <a:pt x="445" y="1153"/>
                </a:lnTo>
                <a:lnTo>
                  <a:pt x="483" y="1065"/>
                </a:lnTo>
                <a:lnTo>
                  <a:pt x="521" y="976"/>
                </a:lnTo>
                <a:lnTo>
                  <a:pt x="559" y="887"/>
                </a:lnTo>
                <a:lnTo>
                  <a:pt x="598" y="799"/>
                </a:lnTo>
                <a:lnTo>
                  <a:pt x="636" y="697"/>
                </a:lnTo>
                <a:lnTo>
                  <a:pt x="674" y="583"/>
                </a:lnTo>
                <a:lnTo>
                  <a:pt x="687" y="533"/>
                </a:lnTo>
                <a:lnTo>
                  <a:pt x="699" y="482"/>
                </a:lnTo>
                <a:lnTo>
                  <a:pt x="725" y="444"/>
                </a:lnTo>
                <a:lnTo>
                  <a:pt x="737" y="393"/>
                </a:lnTo>
                <a:lnTo>
                  <a:pt x="750" y="355"/>
                </a:lnTo>
                <a:lnTo>
                  <a:pt x="750" y="317"/>
                </a:lnTo>
                <a:lnTo>
                  <a:pt x="763" y="279"/>
                </a:lnTo>
                <a:lnTo>
                  <a:pt x="776" y="254"/>
                </a:lnTo>
                <a:lnTo>
                  <a:pt x="776" y="228"/>
                </a:lnTo>
                <a:lnTo>
                  <a:pt x="788" y="203"/>
                </a:lnTo>
                <a:lnTo>
                  <a:pt x="788" y="178"/>
                </a:lnTo>
                <a:lnTo>
                  <a:pt x="788" y="152"/>
                </a:lnTo>
                <a:lnTo>
                  <a:pt x="788" y="140"/>
                </a:lnTo>
                <a:lnTo>
                  <a:pt x="788" y="127"/>
                </a:lnTo>
                <a:lnTo>
                  <a:pt x="788" y="114"/>
                </a:lnTo>
                <a:lnTo>
                  <a:pt x="788" y="102"/>
                </a:lnTo>
                <a:lnTo>
                  <a:pt x="776" y="76"/>
                </a:lnTo>
                <a:lnTo>
                  <a:pt x="763" y="51"/>
                </a:lnTo>
                <a:lnTo>
                  <a:pt x="763" y="38"/>
                </a:lnTo>
                <a:lnTo>
                  <a:pt x="776" y="13"/>
                </a:lnTo>
                <a:lnTo>
                  <a:pt x="788" y="0"/>
                </a:lnTo>
                <a:lnTo>
                  <a:pt x="801" y="0"/>
                </a:lnTo>
                <a:lnTo>
                  <a:pt x="814" y="0"/>
                </a:lnTo>
                <a:lnTo>
                  <a:pt x="827" y="13"/>
                </a:lnTo>
                <a:lnTo>
                  <a:pt x="852" y="13"/>
                </a:lnTo>
                <a:lnTo>
                  <a:pt x="865" y="26"/>
                </a:lnTo>
                <a:lnTo>
                  <a:pt x="890" y="38"/>
                </a:lnTo>
                <a:lnTo>
                  <a:pt x="941" y="76"/>
                </a:lnTo>
                <a:lnTo>
                  <a:pt x="954" y="89"/>
                </a:lnTo>
                <a:lnTo>
                  <a:pt x="979" y="102"/>
                </a:lnTo>
                <a:lnTo>
                  <a:pt x="992" y="114"/>
                </a:lnTo>
                <a:lnTo>
                  <a:pt x="1005" y="127"/>
                </a:lnTo>
                <a:lnTo>
                  <a:pt x="1005" y="140"/>
                </a:lnTo>
                <a:lnTo>
                  <a:pt x="1017" y="152"/>
                </a:lnTo>
                <a:lnTo>
                  <a:pt x="1017" y="165"/>
                </a:lnTo>
                <a:lnTo>
                  <a:pt x="1017" y="190"/>
                </a:lnTo>
                <a:lnTo>
                  <a:pt x="1005" y="216"/>
                </a:lnTo>
                <a:lnTo>
                  <a:pt x="1005" y="254"/>
                </a:lnTo>
                <a:lnTo>
                  <a:pt x="992" y="292"/>
                </a:lnTo>
                <a:lnTo>
                  <a:pt x="979" y="330"/>
                </a:lnTo>
                <a:lnTo>
                  <a:pt x="954" y="380"/>
                </a:lnTo>
                <a:lnTo>
                  <a:pt x="941" y="431"/>
                </a:lnTo>
                <a:lnTo>
                  <a:pt x="916" y="482"/>
                </a:lnTo>
                <a:lnTo>
                  <a:pt x="890" y="545"/>
                </a:lnTo>
                <a:lnTo>
                  <a:pt x="852" y="609"/>
                </a:lnTo>
                <a:lnTo>
                  <a:pt x="827" y="685"/>
                </a:lnTo>
                <a:lnTo>
                  <a:pt x="788" y="761"/>
                </a:lnTo>
                <a:lnTo>
                  <a:pt x="750" y="849"/>
                </a:lnTo>
                <a:lnTo>
                  <a:pt x="699" y="938"/>
                </a:lnTo>
                <a:lnTo>
                  <a:pt x="661" y="1039"/>
                </a:lnTo>
                <a:lnTo>
                  <a:pt x="610" y="1128"/>
                </a:lnTo>
                <a:lnTo>
                  <a:pt x="559" y="1217"/>
                </a:lnTo>
                <a:lnTo>
                  <a:pt x="508" y="1305"/>
                </a:lnTo>
                <a:lnTo>
                  <a:pt x="458" y="1382"/>
                </a:lnTo>
                <a:lnTo>
                  <a:pt x="407" y="1458"/>
                </a:lnTo>
                <a:lnTo>
                  <a:pt x="356" y="1521"/>
                </a:lnTo>
                <a:lnTo>
                  <a:pt x="305" y="1584"/>
                </a:lnTo>
                <a:lnTo>
                  <a:pt x="254" y="1635"/>
                </a:lnTo>
                <a:lnTo>
                  <a:pt x="203" y="1686"/>
                </a:lnTo>
                <a:lnTo>
                  <a:pt x="152" y="1724"/>
                </a:lnTo>
                <a:lnTo>
                  <a:pt x="114" y="1749"/>
                </a:lnTo>
                <a:lnTo>
                  <a:pt x="76" y="1774"/>
                </a:lnTo>
                <a:lnTo>
                  <a:pt x="50" y="1800"/>
                </a:lnTo>
                <a:lnTo>
                  <a:pt x="25" y="1812"/>
                </a:lnTo>
                <a:lnTo>
                  <a:pt x="12" y="1812"/>
                </a:lnTo>
                <a:lnTo>
                  <a:pt x="0" y="1812"/>
                </a:lnTo>
                <a:lnTo>
                  <a:pt x="0" y="1800"/>
                </a:lnTo>
                <a:lnTo>
                  <a:pt x="12" y="1787"/>
                </a:lnTo>
                <a:lnTo>
                  <a:pt x="12" y="1774"/>
                </a:lnTo>
                <a:lnTo>
                  <a:pt x="25" y="1749"/>
                </a:lnTo>
                <a:lnTo>
                  <a:pt x="50" y="1736"/>
                </a:lnTo>
                <a:lnTo>
                  <a:pt x="63" y="1711"/>
                </a:lnTo>
                <a:lnTo>
                  <a:pt x="89" y="1686"/>
                </a:lnTo>
                <a:lnTo>
                  <a:pt x="114" y="1660"/>
                </a:lnTo>
                <a:lnTo>
                  <a:pt x="152" y="1622"/>
                </a:lnTo>
                <a:lnTo>
                  <a:pt x="178" y="1584"/>
                </a:lnTo>
                <a:lnTo>
                  <a:pt x="216" y="1534"/>
                </a:lnTo>
                <a:lnTo>
                  <a:pt x="241" y="1483"/>
                </a:lnTo>
                <a:lnTo>
                  <a:pt x="279" y="1432"/>
                </a:lnTo>
                <a:lnTo>
                  <a:pt x="318" y="1369"/>
                </a:lnTo>
                <a:lnTo>
                  <a:pt x="356" y="129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08" name="Freeform 48"/>
          <p:cNvSpPr/>
          <p:nvPr/>
        </p:nvSpPr>
        <p:spPr>
          <a:xfrm>
            <a:off x="5607368" y="1973263"/>
            <a:ext cx="873125" cy="225425"/>
          </a:xfrm>
          <a:custGeom>
            <a:avLst/>
            <a:gdLst>
              <a:gd name="txL" fmla="*/ 0 w 1374"/>
              <a:gd name="txT" fmla="*/ 0 h 355"/>
              <a:gd name="txR" fmla="*/ 1374 w 1374"/>
              <a:gd name="txB" fmla="*/ 355 h 35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74" h="355">
                <a:moveTo>
                  <a:pt x="1374" y="140"/>
                </a:moveTo>
                <a:lnTo>
                  <a:pt x="1361" y="165"/>
                </a:lnTo>
                <a:lnTo>
                  <a:pt x="1361" y="178"/>
                </a:lnTo>
                <a:lnTo>
                  <a:pt x="1348" y="178"/>
                </a:lnTo>
                <a:lnTo>
                  <a:pt x="1336" y="190"/>
                </a:lnTo>
                <a:lnTo>
                  <a:pt x="1323" y="190"/>
                </a:lnTo>
                <a:lnTo>
                  <a:pt x="1285" y="190"/>
                </a:lnTo>
                <a:lnTo>
                  <a:pt x="1259" y="203"/>
                </a:lnTo>
                <a:lnTo>
                  <a:pt x="1221" y="203"/>
                </a:lnTo>
                <a:lnTo>
                  <a:pt x="1170" y="203"/>
                </a:lnTo>
                <a:lnTo>
                  <a:pt x="1119" y="203"/>
                </a:lnTo>
                <a:lnTo>
                  <a:pt x="1018" y="203"/>
                </a:lnTo>
                <a:lnTo>
                  <a:pt x="903" y="216"/>
                </a:lnTo>
                <a:lnTo>
                  <a:pt x="789" y="228"/>
                </a:lnTo>
                <a:lnTo>
                  <a:pt x="674" y="241"/>
                </a:lnTo>
                <a:lnTo>
                  <a:pt x="610" y="254"/>
                </a:lnTo>
                <a:lnTo>
                  <a:pt x="547" y="254"/>
                </a:lnTo>
                <a:lnTo>
                  <a:pt x="496" y="266"/>
                </a:lnTo>
                <a:lnTo>
                  <a:pt x="458" y="279"/>
                </a:lnTo>
                <a:lnTo>
                  <a:pt x="407" y="292"/>
                </a:lnTo>
                <a:lnTo>
                  <a:pt x="369" y="292"/>
                </a:lnTo>
                <a:lnTo>
                  <a:pt x="331" y="304"/>
                </a:lnTo>
                <a:lnTo>
                  <a:pt x="305" y="317"/>
                </a:lnTo>
                <a:lnTo>
                  <a:pt x="280" y="330"/>
                </a:lnTo>
                <a:lnTo>
                  <a:pt x="242" y="330"/>
                </a:lnTo>
                <a:lnTo>
                  <a:pt x="229" y="342"/>
                </a:lnTo>
                <a:lnTo>
                  <a:pt x="203" y="342"/>
                </a:lnTo>
                <a:lnTo>
                  <a:pt x="191" y="342"/>
                </a:lnTo>
                <a:lnTo>
                  <a:pt x="165" y="355"/>
                </a:lnTo>
                <a:lnTo>
                  <a:pt x="152" y="355"/>
                </a:lnTo>
                <a:lnTo>
                  <a:pt x="127" y="342"/>
                </a:lnTo>
                <a:lnTo>
                  <a:pt x="102" y="330"/>
                </a:lnTo>
                <a:lnTo>
                  <a:pt x="76" y="317"/>
                </a:lnTo>
                <a:lnTo>
                  <a:pt x="51" y="292"/>
                </a:lnTo>
                <a:lnTo>
                  <a:pt x="25" y="279"/>
                </a:lnTo>
                <a:lnTo>
                  <a:pt x="25" y="266"/>
                </a:lnTo>
                <a:lnTo>
                  <a:pt x="13" y="254"/>
                </a:lnTo>
                <a:lnTo>
                  <a:pt x="0" y="254"/>
                </a:lnTo>
                <a:lnTo>
                  <a:pt x="0" y="241"/>
                </a:lnTo>
                <a:lnTo>
                  <a:pt x="0" y="228"/>
                </a:lnTo>
                <a:lnTo>
                  <a:pt x="13" y="228"/>
                </a:lnTo>
                <a:lnTo>
                  <a:pt x="25" y="216"/>
                </a:lnTo>
                <a:lnTo>
                  <a:pt x="38" y="216"/>
                </a:lnTo>
                <a:lnTo>
                  <a:pt x="63" y="203"/>
                </a:lnTo>
                <a:lnTo>
                  <a:pt x="89" y="203"/>
                </a:lnTo>
                <a:lnTo>
                  <a:pt x="114" y="190"/>
                </a:lnTo>
                <a:lnTo>
                  <a:pt x="152" y="190"/>
                </a:lnTo>
                <a:lnTo>
                  <a:pt x="203" y="178"/>
                </a:lnTo>
                <a:lnTo>
                  <a:pt x="292" y="165"/>
                </a:lnTo>
                <a:lnTo>
                  <a:pt x="394" y="152"/>
                </a:lnTo>
                <a:lnTo>
                  <a:pt x="483" y="140"/>
                </a:lnTo>
                <a:lnTo>
                  <a:pt x="585" y="114"/>
                </a:lnTo>
                <a:lnTo>
                  <a:pt x="687" y="102"/>
                </a:lnTo>
                <a:lnTo>
                  <a:pt x="789" y="89"/>
                </a:lnTo>
                <a:lnTo>
                  <a:pt x="890" y="64"/>
                </a:lnTo>
                <a:lnTo>
                  <a:pt x="979" y="38"/>
                </a:lnTo>
                <a:lnTo>
                  <a:pt x="1018" y="26"/>
                </a:lnTo>
                <a:lnTo>
                  <a:pt x="1068" y="26"/>
                </a:lnTo>
                <a:lnTo>
                  <a:pt x="1094" y="13"/>
                </a:lnTo>
                <a:lnTo>
                  <a:pt x="1132" y="13"/>
                </a:lnTo>
                <a:lnTo>
                  <a:pt x="1158" y="13"/>
                </a:lnTo>
                <a:lnTo>
                  <a:pt x="1183" y="0"/>
                </a:lnTo>
                <a:lnTo>
                  <a:pt x="1196" y="0"/>
                </a:lnTo>
                <a:lnTo>
                  <a:pt x="1208" y="0"/>
                </a:lnTo>
                <a:lnTo>
                  <a:pt x="1234" y="0"/>
                </a:lnTo>
                <a:lnTo>
                  <a:pt x="1259" y="13"/>
                </a:lnTo>
                <a:lnTo>
                  <a:pt x="1285" y="26"/>
                </a:lnTo>
                <a:lnTo>
                  <a:pt x="1297" y="38"/>
                </a:lnTo>
                <a:lnTo>
                  <a:pt x="1310" y="51"/>
                </a:lnTo>
                <a:lnTo>
                  <a:pt x="1336" y="76"/>
                </a:lnTo>
                <a:lnTo>
                  <a:pt x="1348" y="102"/>
                </a:lnTo>
                <a:lnTo>
                  <a:pt x="1361" y="127"/>
                </a:lnTo>
                <a:lnTo>
                  <a:pt x="1374" y="14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09" name="Freeform 49"/>
          <p:cNvSpPr/>
          <p:nvPr/>
        </p:nvSpPr>
        <p:spPr>
          <a:xfrm>
            <a:off x="5696268" y="2295525"/>
            <a:ext cx="201612" cy="258763"/>
          </a:xfrm>
          <a:custGeom>
            <a:avLst/>
            <a:gdLst>
              <a:gd name="txL" fmla="*/ 0 w 318"/>
              <a:gd name="txT" fmla="*/ 0 h 406"/>
              <a:gd name="txR" fmla="*/ 318 w 318"/>
              <a:gd name="txB" fmla="*/ 406 h 406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318" h="406">
                <a:moveTo>
                  <a:pt x="0" y="13"/>
                </a:moveTo>
                <a:lnTo>
                  <a:pt x="0" y="13"/>
                </a:lnTo>
                <a:lnTo>
                  <a:pt x="0" y="0"/>
                </a:lnTo>
                <a:lnTo>
                  <a:pt x="12" y="0"/>
                </a:lnTo>
                <a:lnTo>
                  <a:pt x="38" y="0"/>
                </a:lnTo>
                <a:lnTo>
                  <a:pt x="51" y="0"/>
                </a:lnTo>
                <a:lnTo>
                  <a:pt x="63" y="0"/>
                </a:lnTo>
                <a:lnTo>
                  <a:pt x="89" y="13"/>
                </a:lnTo>
                <a:lnTo>
                  <a:pt x="102" y="25"/>
                </a:lnTo>
                <a:lnTo>
                  <a:pt x="127" y="38"/>
                </a:lnTo>
                <a:lnTo>
                  <a:pt x="152" y="51"/>
                </a:lnTo>
                <a:lnTo>
                  <a:pt x="178" y="76"/>
                </a:lnTo>
                <a:lnTo>
                  <a:pt x="203" y="89"/>
                </a:lnTo>
                <a:lnTo>
                  <a:pt x="229" y="114"/>
                </a:lnTo>
                <a:lnTo>
                  <a:pt x="254" y="140"/>
                </a:lnTo>
                <a:lnTo>
                  <a:pt x="280" y="165"/>
                </a:lnTo>
                <a:lnTo>
                  <a:pt x="292" y="190"/>
                </a:lnTo>
                <a:lnTo>
                  <a:pt x="305" y="203"/>
                </a:lnTo>
                <a:lnTo>
                  <a:pt x="305" y="228"/>
                </a:lnTo>
                <a:lnTo>
                  <a:pt x="318" y="254"/>
                </a:lnTo>
                <a:lnTo>
                  <a:pt x="318" y="266"/>
                </a:lnTo>
                <a:lnTo>
                  <a:pt x="318" y="292"/>
                </a:lnTo>
                <a:lnTo>
                  <a:pt x="318" y="304"/>
                </a:lnTo>
                <a:lnTo>
                  <a:pt x="305" y="342"/>
                </a:lnTo>
                <a:lnTo>
                  <a:pt x="292" y="368"/>
                </a:lnTo>
                <a:lnTo>
                  <a:pt x="267" y="393"/>
                </a:lnTo>
                <a:lnTo>
                  <a:pt x="254" y="393"/>
                </a:lnTo>
                <a:lnTo>
                  <a:pt x="241" y="406"/>
                </a:lnTo>
                <a:lnTo>
                  <a:pt x="229" y="393"/>
                </a:lnTo>
                <a:lnTo>
                  <a:pt x="203" y="380"/>
                </a:lnTo>
                <a:lnTo>
                  <a:pt x="191" y="368"/>
                </a:lnTo>
                <a:lnTo>
                  <a:pt x="165" y="355"/>
                </a:lnTo>
                <a:lnTo>
                  <a:pt x="152" y="330"/>
                </a:lnTo>
                <a:lnTo>
                  <a:pt x="127" y="292"/>
                </a:lnTo>
                <a:lnTo>
                  <a:pt x="102" y="266"/>
                </a:lnTo>
                <a:lnTo>
                  <a:pt x="89" y="228"/>
                </a:lnTo>
                <a:lnTo>
                  <a:pt x="63" y="203"/>
                </a:lnTo>
                <a:lnTo>
                  <a:pt x="51" y="178"/>
                </a:lnTo>
                <a:lnTo>
                  <a:pt x="38" y="152"/>
                </a:lnTo>
                <a:lnTo>
                  <a:pt x="25" y="140"/>
                </a:lnTo>
                <a:lnTo>
                  <a:pt x="25" y="127"/>
                </a:lnTo>
                <a:lnTo>
                  <a:pt x="12" y="102"/>
                </a:lnTo>
                <a:lnTo>
                  <a:pt x="12" y="76"/>
                </a:lnTo>
                <a:lnTo>
                  <a:pt x="0" y="51"/>
                </a:lnTo>
                <a:lnTo>
                  <a:pt x="0" y="38"/>
                </a:lnTo>
                <a:lnTo>
                  <a:pt x="0" y="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0" name="Freeform 50"/>
          <p:cNvSpPr/>
          <p:nvPr/>
        </p:nvSpPr>
        <p:spPr>
          <a:xfrm>
            <a:off x="5874068" y="1450975"/>
            <a:ext cx="323850" cy="1738313"/>
          </a:xfrm>
          <a:custGeom>
            <a:avLst/>
            <a:gdLst>
              <a:gd name="txL" fmla="*/ 0 w 509"/>
              <a:gd name="txT" fmla="*/ 0 h 2737"/>
              <a:gd name="txR" fmla="*/ 509 w 509"/>
              <a:gd name="txB" fmla="*/ 2737 h 273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09" h="2737">
                <a:moveTo>
                  <a:pt x="470" y="228"/>
                </a:moveTo>
                <a:lnTo>
                  <a:pt x="470" y="253"/>
                </a:lnTo>
                <a:lnTo>
                  <a:pt x="458" y="278"/>
                </a:lnTo>
                <a:lnTo>
                  <a:pt x="458" y="304"/>
                </a:lnTo>
                <a:lnTo>
                  <a:pt x="458" y="342"/>
                </a:lnTo>
                <a:lnTo>
                  <a:pt x="458" y="367"/>
                </a:lnTo>
                <a:lnTo>
                  <a:pt x="458" y="392"/>
                </a:lnTo>
                <a:lnTo>
                  <a:pt x="458" y="430"/>
                </a:lnTo>
                <a:lnTo>
                  <a:pt x="458" y="469"/>
                </a:lnTo>
                <a:lnTo>
                  <a:pt x="458" y="519"/>
                </a:lnTo>
                <a:lnTo>
                  <a:pt x="458" y="570"/>
                </a:lnTo>
                <a:lnTo>
                  <a:pt x="458" y="621"/>
                </a:lnTo>
                <a:lnTo>
                  <a:pt x="458" y="671"/>
                </a:lnTo>
                <a:lnTo>
                  <a:pt x="458" y="709"/>
                </a:lnTo>
                <a:lnTo>
                  <a:pt x="458" y="747"/>
                </a:lnTo>
                <a:lnTo>
                  <a:pt x="458" y="785"/>
                </a:lnTo>
                <a:lnTo>
                  <a:pt x="458" y="823"/>
                </a:lnTo>
                <a:lnTo>
                  <a:pt x="458" y="874"/>
                </a:lnTo>
                <a:lnTo>
                  <a:pt x="470" y="912"/>
                </a:lnTo>
                <a:lnTo>
                  <a:pt x="470" y="963"/>
                </a:lnTo>
                <a:lnTo>
                  <a:pt x="470" y="1013"/>
                </a:lnTo>
                <a:lnTo>
                  <a:pt x="470" y="1077"/>
                </a:lnTo>
                <a:lnTo>
                  <a:pt x="470" y="1140"/>
                </a:lnTo>
                <a:lnTo>
                  <a:pt x="470" y="1191"/>
                </a:lnTo>
                <a:lnTo>
                  <a:pt x="483" y="1267"/>
                </a:lnTo>
                <a:lnTo>
                  <a:pt x="483" y="1330"/>
                </a:lnTo>
                <a:lnTo>
                  <a:pt x="483" y="1394"/>
                </a:lnTo>
                <a:lnTo>
                  <a:pt x="483" y="1470"/>
                </a:lnTo>
                <a:lnTo>
                  <a:pt x="496" y="1546"/>
                </a:lnTo>
                <a:lnTo>
                  <a:pt x="496" y="1622"/>
                </a:lnTo>
                <a:lnTo>
                  <a:pt x="496" y="1698"/>
                </a:lnTo>
                <a:lnTo>
                  <a:pt x="496" y="1774"/>
                </a:lnTo>
                <a:lnTo>
                  <a:pt x="496" y="1837"/>
                </a:lnTo>
                <a:lnTo>
                  <a:pt x="509" y="1900"/>
                </a:lnTo>
                <a:lnTo>
                  <a:pt x="509" y="1951"/>
                </a:lnTo>
                <a:lnTo>
                  <a:pt x="509" y="2014"/>
                </a:lnTo>
                <a:lnTo>
                  <a:pt x="509" y="2065"/>
                </a:lnTo>
                <a:lnTo>
                  <a:pt x="509" y="2103"/>
                </a:lnTo>
                <a:lnTo>
                  <a:pt x="509" y="2154"/>
                </a:lnTo>
                <a:lnTo>
                  <a:pt x="509" y="2192"/>
                </a:lnTo>
                <a:lnTo>
                  <a:pt x="509" y="2230"/>
                </a:lnTo>
                <a:lnTo>
                  <a:pt x="509" y="2255"/>
                </a:lnTo>
                <a:lnTo>
                  <a:pt x="509" y="2293"/>
                </a:lnTo>
                <a:lnTo>
                  <a:pt x="509" y="2306"/>
                </a:lnTo>
                <a:lnTo>
                  <a:pt x="509" y="2331"/>
                </a:lnTo>
                <a:lnTo>
                  <a:pt x="496" y="2407"/>
                </a:lnTo>
                <a:lnTo>
                  <a:pt x="483" y="2471"/>
                </a:lnTo>
                <a:lnTo>
                  <a:pt x="458" y="2547"/>
                </a:lnTo>
                <a:lnTo>
                  <a:pt x="432" y="2610"/>
                </a:lnTo>
                <a:lnTo>
                  <a:pt x="419" y="2635"/>
                </a:lnTo>
                <a:lnTo>
                  <a:pt x="407" y="2661"/>
                </a:lnTo>
                <a:lnTo>
                  <a:pt x="407" y="2673"/>
                </a:lnTo>
                <a:lnTo>
                  <a:pt x="394" y="2686"/>
                </a:lnTo>
                <a:lnTo>
                  <a:pt x="381" y="2711"/>
                </a:lnTo>
                <a:lnTo>
                  <a:pt x="369" y="2711"/>
                </a:lnTo>
                <a:lnTo>
                  <a:pt x="356" y="2724"/>
                </a:lnTo>
                <a:lnTo>
                  <a:pt x="343" y="2737"/>
                </a:lnTo>
                <a:lnTo>
                  <a:pt x="330" y="2737"/>
                </a:lnTo>
                <a:lnTo>
                  <a:pt x="318" y="2724"/>
                </a:lnTo>
                <a:lnTo>
                  <a:pt x="318" y="2711"/>
                </a:lnTo>
                <a:lnTo>
                  <a:pt x="305" y="2699"/>
                </a:lnTo>
                <a:lnTo>
                  <a:pt x="292" y="2686"/>
                </a:lnTo>
                <a:lnTo>
                  <a:pt x="292" y="2661"/>
                </a:lnTo>
                <a:lnTo>
                  <a:pt x="280" y="2635"/>
                </a:lnTo>
                <a:lnTo>
                  <a:pt x="267" y="2597"/>
                </a:lnTo>
                <a:lnTo>
                  <a:pt x="254" y="2572"/>
                </a:lnTo>
                <a:lnTo>
                  <a:pt x="241" y="2547"/>
                </a:lnTo>
                <a:lnTo>
                  <a:pt x="229" y="2521"/>
                </a:lnTo>
                <a:lnTo>
                  <a:pt x="203" y="2496"/>
                </a:lnTo>
                <a:lnTo>
                  <a:pt x="178" y="2458"/>
                </a:lnTo>
                <a:lnTo>
                  <a:pt x="152" y="2433"/>
                </a:lnTo>
                <a:lnTo>
                  <a:pt x="114" y="2407"/>
                </a:lnTo>
                <a:lnTo>
                  <a:pt x="89" y="2382"/>
                </a:lnTo>
                <a:lnTo>
                  <a:pt x="63" y="2357"/>
                </a:lnTo>
                <a:lnTo>
                  <a:pt x="38" y="2344"/>
                </a:lnTo>
                <a:lnTo>
                  <a:pt x="25" y="2331"/>
                </a:lnTo>
                <a:lnTo>
                  <a:pt x="12" y="2306"/>
                </a:lnTo>
                <a:lnTo>
                  <a:pt x="0" y="2293"/>
                </a:lnTo>
                <a:lnTo>
                  <a:pt x="0" y="2280"/>
                </a:lnTo>
                <a:lnTo>
                  <a:pt x="12" y="2280"/>
                </a:lnTo>
                <a:lnTo>
                  <a:pt x="25" y="2280"/>
                </a:lnTo>
                <a:lnTo>
                  <a:pt x="51" y="2280"/>
                </a:lnTo>
                <a:lnTo>
                  <a:pt x="63" y="2280"/>
                </a:lnTo>
                <a:lnTo>
                  <a:pt x="89" y="2293"/>
                </a:lnTo>
                <a:lnTo>
                  <a:pt x="114" y="2293"/>
                </a:lnTo>
                <a:lnTo>
                  <a:pt x="152" y="2306"/>
                </a:lnTo>
                <a:lnTo>
                  <a:pt x="178" y="2319"/>
                </a:lnTo>
                <a:lnTo>
                  <a:pt x="203" y="2319"/>
                </a:lnTo>
                <a:lnTo>
                  <a:pt x="229" y="2331"/>
                </a:lnTo>
                <a:lnTo>
                  <a:pt x="254" y="2331"/>
                </a:lnTo>
                <a:lnTo>
                  <a:pt x="280" y="2331"/>
                </a:lnTo>
                <a:lnTo>
                  <a:pt x="292" y="2319"/>
                </a:lnTo>
                <a:lnTo>
                  <a:pt x="305" y="2319"/>
                </a:lnTo>
                <a:lnTo>
                  <a:pt x="318" y="2306"/>
                </a:lnTo>
                <a:lnTo>
                  <a:pt x="330" y="2293"/>
                </a:lnTo>
                <a:lnTo>
                  <a:pt x="330" y="2268"/>
                </a:lnTo>
                <a:lnTo>
                  <a:pt x="343" y="2255"/>
                </a:lnTo>
                <a:lnTo>
                  <a:pt x="343" y="2230"/>
                </a:lnTo>
                <a:lnTo>
                  <a:pt x="356" y="2204"/>
                </a:lnTo>
                <a:lnTo>
                  <a:pt x="356" y="2166"/>
                </a:lnTo>
                <a:lnTo>
                  <a:pt x="356" y="2128"/>
                </a:lnTo>
                <a:lnTo>
                  <a:pt x="356" y="2116"/>
                </a:lnTo>
                <a:lnTo>
                  <a:pt x="369" y="2090"/>
                </a:lnTo>
                <a:lnTo>
                  <a:pt x="369" y="2052"/>
                </a:lnTo>
                <a:lnTo>
                  <a:pt x="369" y="2014"/>
                </a:lnTo>
                <a:lnTo>
                  <a:pt x="369" y="1976"/>
                </a:lnTo>
                <a:lnTo>
                  <a:pt x="369" y="1926"/>
                </a:lnTo>
                <a:lnTo>
                  <a:pt x="369" y="1875"/>
                </a:lnTo>
                <a:lnTo>
                  <a:pt x="356" y="1812"/>
                </a:lnTo>
                <a:lnTo>
                  <a:pt x="356" y="1748"/>
                </a:lnTo>
                <a:lnTo>
                  <a:pt x="356" y="1685"/>
                </a:lnTo>
                <a:lnTo>
                  <a:pt x="356" y="1609"/>
                </a:lnTo>
                <a:lnTo>
                  <a:pt x="356" y="1533"/>
                </a:lnTo>
                <a:lnTo>
                  <a:pt x="343" y="1444"/>
                </a:lnTo>
                <a:lnTo>
                  <a:pt x="343" y="1355"/>
                </a:lnTo>
                <a:lnTo>
                  <a:pt x="343" y="1267"/>
                </a:lnTo>
                <a:lnTo>
                  <a:pt x="343" y="1165"/>
                </a:lnTo>
                <a:lnTo>
                  <a:pt x="330" y="1064"/>
                </a:lnTo>
                <a:lnTo>
                  <a:pt x="330" y="963"/>
                </a:lnTo>
                <a:lnTo>
                  <a:pt x="330" y="874"/>
                </a:lnTo>
                <a:lnTo>
                  <a:pt x="318" y="798"/>
                </a:lnTo>
                <a:lnTo>
                  <a:pt x="318" y="722"/>
                </a:lnTo>
                <a:lnTo>
                  <a:pt x="318" y="646"/>
                </a:lnTo>
                <a:lnTo>
                  <a:pt x="305" y="583"/>
                </a:lnTo>
                <a:lnTo>
                  <a:pt x="305" y="519"/>
                </a:lnTo>
                <a:lnTo>
                  <a:pt x="305" y="469"/>
                </a:lnTo>
                <a:lnTo>
                  <a:pt x="292" y="418"/>
                </a:lnTo>
                <a:lnTo>
                  <a:pt x="292" y="367"/>
                </a:lnTo>
                <a:lnTo>
                  <a:pt x="292" y="329"/>
                </a:lnTo>
                <a:lnTo>
                  <a:pt x="292" y="291"/>
                </a:lnTo>
                <a:lnTo>
                  <a:pt x="292" y="266"/>
                </a:lnTo>
                <a:lnTo>
                  <a:pt x="280" y="240"/>
                </a:lnTo>
                <a:lnTo>
                  <a:pt x="280" y="228"/>
                </a:lnTo>
                <a:lnTo>
                  <a:pt x="267" y="190"/>
                </a:lnTo>
                <a:lnTo>
                  <a:pt x="254" y="152"/>
                </a:lnTo>
                <a:lnTo>
                  <a:pt x="241" y="114"/>
                </a:lnTo>
                <a:lnTo>
                  <a:pt x="229" y="88"/>
                </a:lnTo>
                <a:lnTo>
                  <a:pt x="216" y="76"/>
                </a:lnTo>
                <a:lnTo>
                  <a:pt x="216" y="50"/>
                </a:lnTo>
                <a:lnTo>
                  <a:pt x="216" y="38"/>
                </a:lnTo>
                <a:lnTo>
                  <a:pt x="229" y="12"/>
                </a:lnTo>
                <a:lnTo>
                  <a:pt x="241" y="12"/>
                </a:lnTo>
                <a:lnTo>
                  <a:pt x="254" y="0"/>
                </a:lnTo>
                <a:lnTo>
                  <a:pt x="280" y="0"/>
                </a:lnTo>
                <a:lnTo>
                  <a:pt x="305" y="0"/>
                </a:lnTo>
                <a:lnTo>
                  <a:pt x="318" y="0"/>
                </a:lnTo>
                <a:lnTo>
                  <a:pt x="343" y="12"/>
                </a:lnTo>
                <a:lnTo>
                  <a:pt x="381" y="25"/>
                </a:lnTo>
                <a:lnTo>
                  <a:pt x="407" y="38"/>
                </a:lnTo>
                <a:lnTo>
                  <a:pt x="432" y="50"/>
                </a:lnTo>
                <a:lnTo>
                  <a:pt x="458" y="76"/>
                </a:lnTo>
                <a:lnTo>
                  <a:pt x="470" y="88"/>
                </a:lnTo>
                <a:lnTo>
                  <a:pt x="483" y="114"/>
                </a:lnTo>
                <a:lnTo>
                  <a:pt x="496" y="126"/>
                </a:lnTo>
                <a:lnTo>
                  <a:pt x="496" y="152"/>
                </a:lnTo>
                <a:lnTo>
                  <a:pt x="483" y="177"/>
                </a:lnTo>
                <a:lnTo>
                  <a:pt x="483" y="202"/>
                </a:lnTo>
                <a:lnTo>
                  <a:pt x="470" y="22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1" name="Freeform 51"/>
          <p:cNvSpPr/>
          <p:nvPr/>
        </p:nvSpPr>
        <p:spPr>
          <a:xfrm>
            <a:off x="4919980" y="2232025"/>
            <a:ext cx="331788" cy="120650"/>
          </a:xfrm>
          <a:custGeom>
            <a:avLst/>
            <a:gdLst>
              <a:gd name="txL" fmla="*/ 0 w 522"/>
              <a:gd name="txT" fmla="*/ 0 h 190"/>
              <a:gd name="txR" fmla="*/ 522 w 522"/>
              <a:gd name="txB" fmla="*/ 190 h 19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22" h="190">
                <a:moveTo>
                  <a:pt x="229" y="50"/>
                </a:moveTo>
                <a:lnTo>
                  <a:pt x="255" y="38"/>
                </a:lnTo>
                <a:lnTo>
                  <a:pt x="268" y="25"/>
                </a:lnTo>
                <a:lnTo>
                  <a:pt x="306" y="12"/>
                </a:lnTo>
                <a:lnTo>
                  <a:pt x="344" y="0"/>
                </a:lnTo>
                <a:lnTo>
                  <a:pt x="382" y="0"/>
                </a:lnTo>
                <a:lnTo>
                  <a:pt x="408" y="0"/>
                </a:lnTo>
                <a:lnTo>
                  <a:pt x="433" y="0"/>
                </a:lnTo>
                <a:lnTo>
                  <a:pt x="458" y="0"/>
                </a:lnTo>
                <a:lnTo>
                  <a:pt x="484" y="12"/>
                </a:lnTo>
                <a:lnTo>
                  <a:pt x="509" y="25"/>
                </a:lnTo>
                <a:lnTo>
                  <a:pt x="522" y="38"/>
                </a:lnTo>
                <a:lnTo>
                  <a:pt x="522" y="50"/>
                </a:lnTo>
                <a:lnTo>
                  <a:pt x="522" y="63"/>
                </a:lnTo>
                <a:lnTo>
                  <a:pt x="522" y="76"/>
                </a:lnTo>
                <a:lnTo>
                  <a:pt x="497" y="88"/>
                </a:lnTo>
                <a:lnTo>
                  <a:pt x="484" y="101"/>
                </a:lnTo>
                <a:lnTo>
                  <a:pt x="458" y="101"/>
                </a:lnTo>
                <a:lnTo>
                  <a:pt x="420" y="114"/>
                </a:lnTo>
                <a:lnTo>
                  <a:pt x="382" y="126"/>
                </a:lnTo>
                <a:lnTo>
                  <a:pt x="344" y="139"/>
                </a:lnTo>
                <a:lnTo>
                  <a:pt x="293" y="152"/>
                </a:lnTo>
                <a:lnTo>
                  <a:pt x="242" y="165"/>
                </a:lnTo>
                <a:lnTo>
                  <a:pt x="153" y="190"/>
                </a:lnTo>
                <a:lnTo>
                  <a:pt x="77" y="190"/>
                </a:lnTo>
                <a:lnTo>
                  <a:pt x="0" y="190"/>
                </a:lnTo>
                <a:lnTo>
                  <a:pt x="0" y="101"/>
                </a:lnTo>
                <a:lnTo>
                  <a:pt x="64" y="88"/>
                </a:lnTo>
                <a:lnTo>
                  <a:pt x="128" y="88"/>
                </a:lnTo>
                <a:lnTo>
                  <a:pt x="179" y="63"/>
                </a:lnTo>
                <a:lnTo>
                  <a:pt x="204" y="63"/>
                </a:lnTo>
                <a:lnTo>
                  <a:pt x="229" y="5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07" name="Freeform 47"/>
          <p:cNvSpPr/>
          <p:nvPr/>
        </p:nvSpPr>
        <p:spPr>
          <a:xfrm>
            <a:off x="5470843" y="2014538"/>
            <a:ext cx="128587" cy="1054100"/>
          </a:xfrm>
          <a:custGeom>
            <a:avLst/>
            <a:gdLst>
              <a:gd name="txL" fmla="*/ 0 w 203"/>
              <a:gd name="txT" fmla="*/ 0 h 1660"/>
              <a:gd name="txR" fmla="*/ 203 w 203"/>
              <a:gd name="txB" fmla="*/ 1660 h 16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03" h="1660">
                <a:moveTo>
                  <a:pt x="178" y="1153"/>
                </a:moveTo>
                <a:lnTo>
                  <a:pt x="178" y="1191"/>
                </a:lnTo>
                <a:lnTo>
                  <a:pt x="165" y="1241"/>
                </a:lnTo>
                <a:lnTo>
                  <a:pt x="165" y="1279"/>
                </a:lnTo>
                <a:lnTo>
                  <a:pt x="165" y="1317"/>
                </a:lnTo>
                <a:lnTo>
                  <a:pt x="165" y="1355"/>
                </a:lnTo>
                <a:lnTo>
                  <a:pt x="152" y="1393"/>
                </a:lnTo>
                <a:lnTo>
                  <a:pt x="152" y="1432"/>
                </a:lnTo>
                <a:lnTo>
                  <a:pt x="152" y="1457"/>
                </a:lnTo>
                <a:lnTo>
                  <a:pt x="152" y="1482"/>
                </a:lnTo>
                <a:lnTo>
                  <a:pt x="139" y="1508"/>
                </a:lnTo>
                <a:lnTo>
                  <a:pt x="139" y="1533"/>
                </a:lnTo>
                <a:lnTo>
                  <a:pt x="139" y="1546"/>
                </a:lnTo>
                <a:lnTo>
                  <a:pt x="139" y="1558"/>
                </a:lnTo>
                <a:lnTo>
                  <a:pt x="139" y="1571"/>
                </a:lnTo>
                <a:lnTo>
                  <a:pt x="127" y="1584"/>
                </a:lnTo>
                <a:lnTo>
                  <a:pt x="127" y="1596"/>
                </a:lnTo>
                <a:lnTo>
                  <a:pt x="114" y="1622"/>
                </a:lnTo>
                <a:lnTo>
                  <a:pt x="101" y="1634"/>
                </a:lnTo>
                <a:lnTo>
                  <a:pt x="89" y="1647"/>
                </a:lnTo>
                <a:lnTo>
                  <a:pt x="76" y="1660"/>
                </a:lnTo>
                <a:lnTo>
                  <a:pt x="63" y="1660"/>
                </a:lnTo>
                <a:lnTo>
                  <a:pt x="63" y="1647"/>
                </a:lnTo>
                <a:lnTo>
                  <a:pt x="50" y="1634"/>
                </a:lnTo>
                <a:lnTo>
                  <a:pt x="50" y="1609"/>
                </a:lnTo>
                <a:lnTo>
                  <a:pt x="38" y="1596"/>
                </a:lnTo>
                <a:lnTo>
                  <a:pt x="38" y="1571"/>
                </a:lnTo>
                <a:lnTo>
                  <a:pt x="25" y="1546"/>
                </a:lnTo>
                <a:lnTo>
                  <a:pt x="12" y="1495"/>
                </a:lnTo>
                <a:lnTo>
                  <a:pt x="0" y="1457"/>
                </a:lnTo>
                <a:lnTo>
                  <a:pt x="0" y="1432"/>
                </a:lnTo>
                <a:lnTo>
                  <a:pt x="12" y="1406"/>
                </a:lnTo>
                <a:lnTo>
                  <a:pt x="12" y="1393"/>
                </a:lnTo>
                <a:lnTo>
                  <a:pt x="12" y="1381"/>
                </a:lnTo>
                <a:lnTo>
                  <a:pt x="12" y="1368"/>
                </a:lnTo>
                <a:lnTo>
                  <a:pt x="12" y="1343"/>
                </a:lnTo>
                <a:lnTo>
                  <a:pt x="12" y="1317"/>
                </a:lnTo>
                <a:lnTo>
                  <a:pt x="25" y="1292"/>
                </a:lnTo>
                <a:lnTo>
                  <a:pt x="25" y="1254"/>
                </a:lnTo>
                <a:lnTo>
                  <a:pt x="25" y="1216"/>
                </a:lnTo>
                <a:lnTo>
                  <a:pt x="38" y="1140"/>
                </a:lnTo>
                <a:lnTo>
                  <a:pt x="50" y="1064"/>
                </a:lnTo>
                <a:lnTo>
                  <a:pt x="63" y="988"/>
                </a:lnTo>
                <a:lnTo>
                  <a:pt x="76" y="912"/>
                </a:lnTo>
                <a:lnTo>
                  <a:pt x="76" y="874"/>
                </a:lnTo>
                <a:lnTo>
                  <a:pt x="76" y="836"/>
                </a:lnTo>
                <a:lnTo>
                  <a:pt x="89" y="747"/>
                </a:lnTo>
                <a:lnTo>
                  <a:pt x="89" y="646"/>
                </a:lnTo>
                <a:lnTo>
                  <a:pt x="89" y="545"/>
                </a:lnTo>
                <a:lnTo>
                  <a:pt x="89" y="443"/>
                </a:lnTo>
                <a:lnTo>
                  <a:pt x="76" y="329"/>
                </a:lnTo>
                <a:lnTo>
                  <a:pt x="63" y="215"/>
                </a:lnTo>
                <a:lnTo>
                  <a:pt x="50" y="101"/>
                </a:lnTo>
                <a:lnTo>
                  <a:pt x="89" y="0"/>
                </a:lnTo>
                <a:lnTo>
                  <a:pt x="101" y="50"/>
                </a:lnTo>
                <a:lnTo>
                  <a:pt x="127" y="101"/>
                </a:lnTo>
                <a:lnTo>
                  <a:pt x="139" y="139"/>
                </a:lnTo>
                <a:lnTo>
                  <a:pt x="152" y="177"/>
                </a:lnTo>
                <a:lnTo>
                  <a:pt x="165" y="215"/>
                </a:lnTo>
                <a:lnTo>
                  <a:pt x="178" y="253"/>
                </a:lnTo>
                <a:lnTo>
                  <a:pt x="190" y="278"/>
                </a:lnTo>
                <a:lnTo>
                  <a:pt x="190" y="316"/>
                </a:lnTo>
                <a:lnTo>
                  <a:pt x="203" y="380"/>
                </a:lnTo>
                <a:lnTo>
                  <a:pt x="203" y="443"/>
                </a:lnTo>
                <a:lnTo>
                  <a:pt x="203" y="519"/>
                </a:lnTo>
                <a:lnTo>
                  <a:pt x="203" y="583"/>
                </a:lnTo>
                <a:lnTo>
                  <a:pt x="203" y="633"/>
                </a:lnTo>
                <a:lnTo>
                  <a:pt x="203" y="684"/>
                </a:lnTo>
                <a:lnTo>
                  <a:pt x="190" y="747"/>
                </a:lnTo>
                <a:lnTo>
                  <a:pt x="190" y="811"/>
                </a:lnTo>
                <a:lnTo>
                  <a:pt x="190" y="887"/>
                </a:lnTo>
                <a:lnTo>
                  <a:pt x="178" y="963"/>
                </a:lnTo>
                <a:lnTo>
                  <a:pt x="178" y="1051"/>
                </a:lnTo>
                <a:lnTo>
                  <a:pt x="178" y="115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725488" y="3125788"/>
            <a:ext cx="233997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左右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5963" y="3941763"/>
            <a:ext cx="3497262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组词：</a:t>
            </a:r>
            <a:r>
              <a:rPr lang="zh-CN" altLang="en-US" sz="2200" b="1" dirty="0">
                <a:solidFill>
                  <a:srgbClr val="000000"/>
                </a:solidFill>
                <a:latin typeface="宋体" panose="02010600030101010101" pitchFamily="2" charset="-122"/>
              </a:rPr>
              <a:t>嘱咐  </a:t>
            </a:r>
            <a:r>
              <a:rPr lang="zh-CN" altLang="en-US" sz="2200" b="1" dirty="0" smtClean="0">
                <a:solidFill>
                  <a:srgbClr val="000000"/>
                </a:solidFill>
                <a:latin typeface="宋体" panose="02010600030101010101" pitchFamily="2" charset="-122"/>
              </a:rPr>
              <a:t>吩咐</a:t>
            </a:r>
            <a:endParaRPr lang="zh-CN" altLang="en-US" sz="2200" b="1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06438" y="3529013"/>
            <a:ext cx="2905125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音序：</a:t>
            </a:r>
            <a:r>
              <a:rPr lang="en-US" altLang="zh-CN" sz="2200" b="1" dirty="0">
                <a:latin typeface="宋体" panose="02010600030101010101" pitchFamily="2" charset="-122"/>
              </a:rPr>
              <a:t>F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部首：</a:t>
            </a:r>
            <a:r>
              <a:rPr lang="zh-CN" altLang="en-US" sz="2200" b="1" dirty="0">
                <a:latin typeface="宋体" panose="02010600030101010101" pitchFamily="2" charset="-122"/>
              </a:rPr>
              <a:t>口</a:t>
            </a:r>
          </a:p>
        </p:txBody>
      </p:sp>
      <p:sp>
        <p:nvSpPr>
          <p:cNvPr id="29724" name="矩形 4"/>
          <p:cNvSpPr/>
          <p:nvPr/>
        </p:nvSpPr>
        <p:spPr>
          <a:xfrm>
            <a:off x="716280" y="1721803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咐</a:t>
            </a:r>
          </a:p>
        </p:txBody>
      </p:sp>
      <p:sp>
        <p:nvSpPr>
          <p:cNvPr id="18" name="矩形 17"/>
          <p:cNvSpPr/>
          <p:nvPr/>
        </p:nvSpPr>
        <p:spPr>
          <a:xfrm>
            <a:off x="1012896" y="853913"/>
            <a:ext cx="96710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itchFamily="2" charset="-122"/>
              </a:rPr>
              <a:t>fù</a:t>
            </a:r>
          </a:p>
        </p:txBody>
      </p:sp>
      <p:pic>
        <p:nvPicPr>
          <p:cNvPr id="29726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3488" y="636588"/>
            <a:ext cx="901700" cy="512762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413" y="271463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线形标注 2 56"/>
          <p:cNvSpPr/>
          <p:nvPr/>
        </p:nvSpPr>
        <p:spPr>
          <a:xfrm>
            <a:off x="2108135" y="1532254"/>
            <a:ext cx="1930400" cy="482284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92271"/>
              <a:gd name="adj6" fmla="val 136803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整个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字要紧凑。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1" name="线形标注 2 50"/>
          <p:cNvSpPr/>
          <p:nvPr/>
        </p:nvSpPr>
        <p:spPr>
          <a:xfrm>
            <a:off x="7040245" y="1482725"/>
            <a:ext cx="1989455" cy="1071880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70260"/>
              <a:gd name="adj6" fmla="val -2821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寸字竖钩在横的偏左位置、要长，里边靠上有一点。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039610" y="3121343"/>
            <a:ext cx="1800225" cy="1242874"/>
            <a:chOff x="6397625" y="2122488"/>
            <a:chExt cx="1800225" cy="1242874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1604"/>
                <a:gd name="adj2" fmla="val -44603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02413" y="2165033"/>
              <a:ext cx="1390650" cy="120032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寸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千万不要少</a:t>
              </a:r>
              <a:r>
                <a:rPr lang="zh-CN" altLang="en-US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一点哟！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6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6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6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6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6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6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6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2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3997008" y="121285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636" name="Freeform 28"/>
          <p:cNvSpPr/>
          <p:nvPr/>
        </p:nvSpPr>
        <p:spPr>
          <a:xfrm>
            <a:off x="4978083" y="1973263"/>
            <a:ext cx="138112" cy="290512"/>
          </a:xfrm>
          <a:custGeom>
            <a:avLst/>
            <a:gdLst>
              <a:gd name="txL" fmla="*/ 0 w 217"/>
              <a:gd name="txT" fmla="*/ 0 h 456"/>
              <a:gd name="txR" fmla="*/ 217 w 217"/>
              <a:gd name="txB" fmla="*/ 456 h 45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7" h="456">
                <a:moveTo>
                  <a:pt x="179" y="50"/>
                </a:moveTo>
                <a:lnTo>
                  <a:pt x="179" y="101"/>
                </a:lnTo>
                <a:lnTo>
                  <a:pt x="191" y="139"/>
                </a:lnTo>
                <a:lnTo>
                  <a:pt x="191" y="177"/>
                </a:lnTo>
                <a:lnTo>
                  <a:pt x="204" y="215"/>
                </a:lnTo>
                <a:lnTo>
                  <a:pt x="204" y="253"/>
                </a:lnTo>
                <a:lnTo>
                  <a:pt x="204" y="291"/>
                </a:lnTo>
                <a:lnTo>
                  <a:pt x="204" y="316"/>
                </a:lnTo>
                <a:lnTo>
                  <a:pt x="204" y="342"/>
                </a:lnTo>
                <a:lnTo>
                  <a:pt x="217" y="367"/>
                </a:lnTo>
                <a:lnTo>
                  <a:pt x="217" y="392"/>
                </a:lnTo>
                <a:lnTo>
                  <a:pt x="217" y="405"/>
                </a:lnTo>
                <a:lnTo>
                  <a:pt x="217" y="418"/>
                </a:lnTo>
                <a:lnTo>
                  <a:pt x="204" y="430"/>
                </a:lnTo>
                <a:lnTo>
                  <a:pt x="204" y="443"/>
                </a:lnTo>
                <a:lnTo>
                  <a:pt x="204" y="456"/>
                </a:lnTo>
                <a:lnTo>
                  <a:pt x="191" y="456"/>
                </a:lnTo>
                <a:lnTo>
                  <a:pt x="179" y="456"/>
                </a:lnTo>
                <a:lnTo>
                  <a:pt x="166" y="456"/>
                </a:lnTo>
                <a:lnTo>
                  <a:pt x="153" y="443"/>
                </a:lnTo>
                <a:lnTo>
                  <a:pt x="153" y="430"/>
                </a:lnTo>
                <a:lnTo>
                  <a:pt x="153" y="418"/>
                </a:lnTo>
                <a:lnTo>
                  <a:pt x="140" y="405"/>
                </a:lnTo>
                <a:lnTo>
                  <a:pt x="128" y="380"/>
                </a:lnTo>
                <a:lnTo>
                  <a:pt x="115" y="342"/>
                </a:lnTo>
                <a:lnTo>
                  <a:pt x="102" y="291"/>
                </a:lnTo>
                <a:lnTo>
                  <a:pt x="89" y="240"/>
                </a:lnTo>
                <a:lnTo>
                  <a:pt x="77" y="190"/>
                </a:lnTo>
                <a:lnTo>
                  <a:pt x="51" y="139"/>
                </a:lnTo>
                <a:lnTo>
                  <a:pt x="39" y="101"/>
                </a:lnTo>
                <a:lnTo>
                  <a:pt x="26" y="76"/>
                </a:lnTo>
                <a:lnTo>
                  <a:pt x="13" y="50"/>
                </a:lnTo>
                <a:lnTo>
                  <a:pt x="0" y="25"/>
                </a:lnTo>
                <a:lnTo>
                  <a:pt x="13" y="12"/>
                </a:lnTo>
                <a:lnTo>
                  <a:pt x="26" y="12"/>
                </a:lnTo>
                <a:lnTo>
                  <a:pt x="26" y="0"/>
                </a:lnTo>
                <a:lnTo>
                  <a:pt x="39" y="0"/>
                </a:lnTo>
                <a:lnTo>
                  <a:pt x="64" y="12"/>
                </a:lnTo>
                <a:lnTo>
                  <a:pt x="77" y="12"/>
                </a:lnTo>
                <a:lnTo>
                  <a:pt x="102" y="25"/>
                </a:lnTo>
                <a:lnTo>
                  <a:pt x="128" y="25"/>
                </a:lnTo>
                <a:lnTo>
                  <a:pt x="153" y="38"/>
                </a:lnTo>
                <a:lnTo>
                  <a:pt x="179" y="5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7" name="Freeform 29"/>
          <p:cNvSpPr/>
          <p:nvPr/>
        </p:nvSpPr>
        <p:spPr>
          <a:xfrm>
            <a:off x="5051108" y="1917700"/>
            <a:ext cx="541337" cy="249238"/>
          </a:xfrm>
          <a:custGeom>
            <a:avLst/>
            <a:gdLst>
              <a:gd name="txL" fmla="*/ 0 w 852"/>
              <a:gd name="txT" fmla="*/ 0 h 393"/>
              <a:gd name="txR" fmla="*/ 852 w 852"/>
              <a:gd name="txB" fmla="*/ 393 h 39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52" h="393">
                <a:moveTo>
                  <a:pt x="661" y="393"/>
                </a:moveTo>
                <a:lnTo>
                  <a:pt x="572" y="380"/>
                </a:lnTo>
                <a:lnTo>
                  <a:pt x="572" y="329"/>
                </a:lnTo>
                <a:lnTo>
                  <a:pt x="572" y="291"/>
                </a:lnTo>
                <a:lnTo>
                  <a:pt x="572" y="253"/>
                </a:lnTo>
                <a:lnTo>
                  <a:pt x="585" y="215"/>
                </a:lnTo>
                <a:lnTo>
                  <a:pt x="585" y="190"/>
                </a:lnTo>
                <a:lnTo>
                  <a:pt x="585" y="177"/>
                </a:lnTo>
                <a:lnTo>
                  <a:pt x="585" y="152"/>
                </a:lnTo>
                <a:lnTo>
                  <a:pt x="572" y="152"/>
                </a:lnTo>
                <a:lnTo>
                  <a:pt x="560" y="152"/>
                </a:lnTo>
                <a:lnTo>
                  <a:pt x="547" y="152"/>
                </a:lnTo>
                <a:lnTo>
                  <a:pt x="534" y="152"/>
                </a:lnTo>
                <a:lnTo>
                  <a:pt x="509" y="152"/>
                </a:lnTo>
                <a:lnTo>
                  <a:pt x="483" y="152"/>
                </a:lnTo>
                <a:lnTo>
                  <a:pt x="458" y="152"/>
                </a:lnTo>
                <a:lnTo>
                  <a:pt x="420" y="165"/>
                </a:lnTo>
                <a:lnTo>
                  <a:pt x="382" y="165"/>
                </a:lnTo>
                <a:lnTo>
                  <a:pt x="343" y="165"/>
                </a:lnTo>
                <a:lnTo>
                  <a:pt x="293" y="177"/>
                </a:lnTo>
                <a:lnTo>
                  <a:pt x="242" y="177"/>
                </a:lnTo>
                <a:lnTo>
                  <a:pt x="191" y="190"/>
                </a:lnTo>
                <a:lnTo>
                  <a:pt x="127" y="203"/>
                </a:lnTo>
                <a:lnTo>
                  <a:pt x="64" y="203"/>
                </a:lnTo>
                <a:lnTo>
                  <a:pt x="0" y="215"/>
                </a:lnTo>
                <a:lnTo>
                  <a:pt x="0" y="139"/>
                </a:lnTo>
                <a:lnTo>
                  <a:pt x="76" y="127"/>
                </a:lnTo>
                <a:lnTo>
                  <a:pt x="153" y="114"/>
                </a:lnTo>
                <a:lnTo>
                  <a:pt x="229" y="101"/>
                </a:lnTo>
                <a:lnTo>
                  <a:pt x="280" y="89"/>
                </a:lnTo>
                <a:lnTo>
                  <a:pt x="331" y="89"/>
                </a:lnTo>
                <a:lnTo>
                  <a:pt x="382" y="76"/>
                </a:lnTo>
                <a:lnTo>
                  <a:pt x="420" y="63"/>
                </a:lnTo>
                <a:lnTo>
                  <a:pt x="458" y="63"/>
                </a:lnTo>
                <a:lnTo>
                  <a:pt x="483" y="63"/>
                </a:lnTo>
                <a:lnTo>
                  <a:pt x="509" y="51"/>
                </a:lnTo>
                <a:lnTo>
                  <a:pt x="534" y="51"/>
                </a:lnTo>
                <a:lnTo>
                  <a:pt x="547" y="38"/>
                </a:lnTo>
                <a:lnTo>
                  <a:pt x="560" y="38"/>
                </a:lnTo>
                <a:lnTo>
                  <a:pt x="572" y="38"/>
                </a:lnTo>
                <a:lnTo>
                  <a:pt x="585" y="25"/>
                </a:lnTo>
                <a:lnTo>
                  <a:pt x="598" y="13"/>
                </a:lnTo>
                <a:lnTo>
                  <a:pt x="636" y="0"/>
                </a:lnTo>
                <a:lnTo>
                  <a:pt x="649" y="0"/>
                </a:lnTo>
                <a:lnTo>
                  <a:pt x="661" y="0"/>
                </a:lnTo>
                <a:lnTo>
                  <a:pt x="674" y="0"/>
                </a:lnTo>
                <a:lnTo>
                  <a:pt x="687" y="0"/>
                </a:lnTo>
                <a:lnTo>
                  <a:pt x="687" y="13"/>
                </a:lnTo>
                <a:lnTo>
                  <a:pt x="712" y="25"/>
                </a:lnTo>
                <a:lnTo>
                  <a:pt x="738" y="38"/>
                </a:lnTo>
                <a:lnTo>
                  <a:pt x="776" y="63"/>
                </a:lnTo>
                <a:lnTo>
                  <a:pt x="801" y="76"/>
                </a:lnTo>
                <a:lnTo>
                  <a:pt x="814" y="89"/>
                </a:lnTo>
                <a:lnTo>
                  <a:pt x="827" y="101"/>
                </a:lnTo>
                <a:lnTo>
                  <a:pt x="840" y="114"/>
                </a:lnTo>
                <a:lnTo>
                  <a:pt x="852" y="114"/>
                </a:lnTo>
                <a:lnTo>
                  <a:pt x="852" y="127"/>
                </a:lnTo>
                <a:lnTo>
                  <a:pt x="852" y="139"/>
                </a:lnTo>
                <a:lnTo>
                  <a:pt x="852" y="152"/>
                </a:lnTo>
                <a:lnTo>
                  <a:pt x="840" y="165"/>
                </a:lnTo>
                <a:lnTo>
                  <a:pt x="827" y="177"/>
                </a:lnTo>
                <a:lnTo>
                  <a:pt x="801" y="190"/>
                </a:lnTo>
                <a:lnTo>
                  <a:pt x="789" y="190"/>
                </a:lnTo>
                <a:lnTo>
                  <a:pt x="776" y="203"/>
                </a:lnTo>
                <a:lnTo>
                  <a:pt x="763" y="228"/>
                </a:lnTo>
                <a:lnTo>
                  <a:pt x="738" y="253"/>
                </a:lnTo>
                <a:lnTo>
                  <a:pt x="725" y="279"/>
                </a:lnTo>
                <a:lnTo>
                  <a:pt x="712" y="317"/>
                </a:lnTo>
                <a:lnTo>
                  <a:pt x="687" y="355"/>
                </a:lnTo>
                <a:lnTo>
                  <a:pt x="661" y="39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8" name="Freeform 30"/>
          <p:cNvSpPr/>
          <p:nvPr/>
        </p:nvSpPr>
        <p:spPr>
          <a:xfrm>
            <a:off x="5092383" y="2143125"/>
            <a:ext cx="436562" cy="95250"/>
          </a:xfrm>
          <a:custGeom>
            <a:avLst/>
            <a:gdLst>
              <a:gd name="txL" fmla="*/ 0 w 687"/>
              <a:gd name="txT" fmla="*/ 0 h 152"/>
              <a:gd name="txR" fmla="*/ 687 w 687"/>
              <a:gd name="txB" fmla="*/ 152 h 152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687" h="152">
                <a:moveTo>
                  <a:pt x="0" y="50"/>
                </a:moveTo>
                <a:lnTo>
                  <a:pt x="76" y="50"/>
                </a:lnTo>
                <a:lnTo>
                  <a:pt x="152" y="38"/>
                </a:lnTo>
                <a:lnTo>
                  <a:pt x="229" y="38"/>
                </a:lnTo>
                <a:lnTo>
                  <a:pt x="318" y="12"/>
                </a:lnTo>
                <a:lnTo>
                  <a:pt x="368" y="12"/>
                </a:lnTo>
                <a:lnTo>
                  <a:pt x="407" y="12"/>
                </a:lnTo>
                <a:lnTo>
                  <a:pt x="445" y="12"/>
                </a:lnTo>
                <a:lnTo>
                  <a:pt x="470" y="0"/>
                </a:lnTo>
                <a:lnTo>
                  <a:pt x="496" y="0"/>
                </a:lnTo>
                <a:lnTo>
                  <a:pt x="521" y="0"/>
                </a:lnTo>
                <a:lnTo>
                  <a:pt x="534" y="0"/>
                </a:lnTo>
                <a:lnTo>
                  <a:pt x="547" y="0"/>
                </a:lnTo>
                <a:lnTo>
                  <a:pt x="572" y="0"/>
                </a:lnTo>
                <a:lnTo>
                  <a:pt x="597" y="0"/>
                </a:lnTo>
                <a:lnTo>
                  <a:pt x="610" y="0"/>
                </a:lnTo>
                <a:lnTo>
                  <a:pt x="636" y="12"/>
                </a:lnTo>
                <a:lnTo>
                  <a:pt x="661" y="12"/>
                </a:lnTo>
                <a:lnTo>
                  <a:pt x="674" y="25"/>
                </a:lnTo>
                <a:lnTo>
                  <a:pt x="674" y="38"/>
                </a:lnTo>
                <a:lnTo>
                  <a:pt x="687" y="50"/>
                </a:lnTo>
                <a:lnTo>
                  <a:pt x="674" y="50"/>
                </a:lnTo>
                <a:lnTo>
                  <a:pt x="674" y="63"/>
                </a:lnTo>
                <a:lnTo>
                  <a:pt x="661" y="63"/>
                </a:lnTo>
                <a:lnTo>
                  <a:pt x="648" y="76"/>
                </a:lnTo>
                <a:lnTo>
                  <a:pt x="636" y="76"/>
                </a:lnTo>
                <a:lnTo>
                  <a:pt x="610" y="88"/>
                </a:lnTo>
                <a:lnTo>
                  <a:pt x="572" y="88"/>
                </a:lnTo>
                <a:lnTo>
                  <a:pt x="521" y="101"/>
                </a:lnTo>
                <a:lnTo>
                  <a:pt x="458" y="101"/>
                </a:lnTo>
                <a:lnTo>
                  <a:pt x="394" y="114"/>
                </a:lnTo>
                <a:lnTo>
                  <a:pt x="318" y="114"/>
                </a:lnTo>
                <a:lnTo>
                  <a:pt x="254" y="126"/>
                </a:lnTo>
                <a:lnTo>
                  <a:pt x="190" y="126"/>
                </a:lnTo>
                <a:lnTo>
                  <a:pt x="139" y="139"/>
                </a:lnTo>
                <a:lnTo>
                  <a:pt x="101" y="139"/>
                </a:lnTo>
                <a:lnTo>
                  <a:pt x="63" y="139"/>
                </a:lnTo>
                <a:lnTo>
                  <a:pt x="38" y="152"/>
                </a:lnTo>
                <a:lnTo>
                  <a:pt x="12" y="152"/>
                </a:lnTo>
                <a:lnTo>
                  <a:pt x="0" y="5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9" name="Freeform 31"/>
          <p:cNvSpPr/>
          <p:nvPr/>
        </p:nvSpPr>
        <p:spPr>
          <a:xfrm>
            <a:off x="4582795" y="2295525"/>
            <a:ext cx="185738" cy="361950"/>
          </a:xfrm>
          <a:custGeom>
            <a:avLst/>
            <a:gdLst>
              <a:gd name="txL" fmla="*/ 0 w 293"/>
              <a:gd name="txT" fmla="*/ 0 h 571"/>
              <a:gd name="txR" fmla="*/ 293 w 293"/>
              <a:gd name="txB" fmla="*/ 571 h 57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3" h="571">
                <a:moveTo>
                  <a:pt x="280" y="153"/>
                </a:moveTo>
                <a:lnTo>
                  <a:pt x="293" y="191"/>
                </a:lnTo>
                <a:lnTo>
                  <a:pt x="293" y="229"/>
                </a:lnTo>
                <a:lnTo>
                  <a:pt x="280" y="267"/>
                </a:lnTo>
                <a:lnTo>
                  <a:pt x="267" y="317"/>
                </a:lnTo>
                <a:lnTo>
                  <a:pt x="242" y="368"/>
                </a:lnTo>
                <a:lnTo>
                  <a:pt x="229" y="406"/>
                </a:lnTo>
                <a:lnTo>
                  <a:pt x="178" y="495"/>
                </a:lnTo>
                <a:lnTo>
                  <a:pt x="153" y="507"/>
                </a:lnTo>
                <a:lnTo>
                  <a:pt x="140" y="533"/>
                </a:lnTo>
                <a:lnTo>
                  <a:pt x="127" y="545"/>
                </a:lnTo>
                <a:lnTo>
                  <a:pt x="115" y="558"/>
                </a:lnTo>
                <a:lnTo>
                  <a:pt x="102" y="558"/>
                </a:lnTo>
                <a:lnTo>
                  <a:pt x="102" y="571"/>
                </a:lnTo>
                <a:lnTo>
                  <a:pt x="89" y="571"/>
                </a:lnTo>
                <a:lnTo>
                  <a:pt x="64" y="571"/>
                </a:lnTo>
                <a:lnTo>
                  <a:pt x="51" y="558"/>
                </a:lnTo>
                <a:lnTo>
                  <a:pt x="38" y="533"/>
                </a:lnTo>
                <a:lnTo>
                  <a:pt x="25" y="507"/>
                </a:lnTo>
                <a:lnTo>
                  <a:pt x="25" y="469"/>
                </a:lnTo>
                <a:lnTo>
                  <a:pt x="13" y="444"/>
                </a:lnTo>
                <a:lnTo>
                  <a:pt x="13" y="431"/>
                </a:lnTo>
                <a:lnTo>
                  <a:pt x="0" y="419"/>
                </a:lnTo>
                <a:lnTo>
                  <a:pt x="13" y="406"/>
                </a:lnTo>
                <a:lnTo>
                  <a:pt x="25" y="381"/>
                </a:lnTo>
                <a:lnTo>
                  <a:pt x="38" y="355"/>
                </a:lnTo>
                <a:lnTo>
                  <a:pt x="51" y="343"/>
                </a:lnTo>
                <a:lnTo>
                  <a:pt x="64" y="330"/>
                </a:lnTo>
                <a:lnTo>
                  <a:pt x="76" y="305"/>
                </a:lnTo>
                <a:lnTo>
                  <a:pt x="89" y="279"/>
                </a:lnTo>
                <a:lnTo>
                  <a:pt x="115" y="241"/>
                </a:lnTo>
                <a:lnTo>
                  <a:pt x="127" y="203"/>
                </a:lnTo>
                <a:lnTo>
                  <a:pt x="153" y="165"/>
                </a:lnTo>
                <a:lnTo>
                  <a:pt x="178" y="114"/>
                </a:lnTo>
                <a:lnTo>
                  <a:pt x="204" y="64"/>
                </a:lnTo>
                <a:lnTo>
                  <a:pt x="229" y="0"/>
                </a:lnTo>
                <a:lnTo>
                  <a:pt x="254" y="38"/>
                </a:lnTo>
                <a:lnTo>
                  <a:pt x="267" y="76"/>
                </a:lnTo>
                <a:lnTo>
                  <a:pt x="280" y="114"/>
                </a:lnTo>
                <a:lnTo>
                  <a:pt x="280" y="15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0" name="Freeform 32"/>
          <p:cNvSpPr/>
          <p:nvPr/>
        </p:nvSpPr>
        <p:spPr>
          <a:xfrm>
            <a:off x="4728845" y="2246313"/>
            <a:ext cx="1284288" cy="282575"/>
          </a:xfrm>
          <a:custGeom>
            <a:avLst/>
            <a:gdLst>
              <a:gd name="txL" fmla="*/ 0 w 2023"/>
              <a:gd name="txT" fmla="*/ 0 h 444"/>
              <a:gd name="txR" fmla="*/ 2023 w 2023"/>
              <a:gd name="txB" fmla="*/ 444 h 44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023" h="444">
                <a:moveTo>
                  <a:pt x="1947" y="127"/>
                </a:moveTo>
                <a:lnTo>
                  <a:pt x="1972" y="140"/>
                </a:lnTo>
                <a:lnTo>
                  <a:pt x="1985" y="152"/>
                </a:lnTo>
                <a:lnTo>
                  <a:pt x="1997" y="165"/>
                </a:lnTo>
                <a:lnTo>
                  <a:pt x="2010" y="178"/>
                </a:lnTo>
                <a:lnTo>
                  <a:pt x="2010" y="190"/>
                </a:lnTo>
                <a:lnTo>
                  <a:pt x="2023" y="203"/>
                </a:lnTo>
                <a:lnTo>
                  <a:pt x="2023" y="216"/>
                </a:lnTo>
                <a:lnTo>
                  <a:pt x="2023" y="229"/>
                </a:lnTo>
                <a:lnTo>
                  <a:pt x="2010" y="241"/>
                </a:lnTo>
                <a:lnTo>
                  <a:pt x="1985" y="241"/>
                </a:lnTo>
                <a:lnTo>
                  <a:pt x="1959" y="241"/>
                </a:lnTo>
                <a:lnTo>
                  <a:pt x="1921" y="254"/>
                </a:lnTo>
                <a:lnTo>
                  <a:pt x="1896" y="267"/>
                </a:lnTo>
                <a:lnTo>
                  <a:pt x="1870" y="279"/>
                </a:lnTo>
                <a:lnTo>
                  <a:pt x="1845" y="292"/>
                </a:lnTo>
                <a:lnTo>
                  <a:pt x="1819" y="317"/>
                </a:lnTo>
                <a:lnTo>
                  <a:pt x="1781" y="330"/>
                </a:lnTo>
                <a:lnTo>
                  <a:pt x="1756" y="355"/>
                </a:lnTo>
                <a:lnTo>
                  <a:pt x="1730" y="381"/>
                </a:lnTo>
                <a:lnTo>
                  <a:pt x="1692" y="406"/>
                </a:lnTo>
                <a:lnTo>
                  <a:pt x="1667" y="419"/>
                </a:lnTo>
                <a:lnTo>
                  <a:pt x="1654" y="431"/>
                </a:lnTo>
                <a:lnTo>
                  <a:pt x="1628" y="444"/>
                </a:lnTo>
                <a:lnTo>
                  <a:pt x="1616" y="444"/>
                </a:lnTo>
                <a:lnTo>
                  <a:pt x="1603" y="444"/>
                </a:lnTo>
                <a:lnTo>
                  <a:pt x="1603" y="431"/>
                </a:lnTo>
                <a:lnTo>
                  <a:pt x="1603" y="419"/>
                </a:lnTo>
                <a:lnTo>
                  <a:pt x="1603" y="406"/>
                </a:lnTo>
                <a:lnTo>
                  <a:pt x="1603" y="381"/>
                </a:lnTo>
                <a:lnTo>
                  <a:pt x="1616" y="368"/>
                </a:lnTo>
                <a:lnTo>
                  <a:pt x="1628" y="343"/>
                </a:lnTo>
                <a:lnTo>
                  <a:pt x="1641" y="317"/>
                </a:lnTo>
                <a:lnTo>
                  <a:pt x="1654" y="279"/>
                </a:lnTo>
                <a:lnTo>
                  <a:pt x="1667" y="254"/>
                </a:lnTo>
                <a:lnTo>
                  <a:pt x="1679" y="241"/>
                </a:lnTo>
                <a:lnTo>
                  <a:pt x="1679" y="216"/>
                </a:lnTo>
                <a:lnTo>
                  <a:pt x="1679" y="203"/>
                </a:lnTo>
                <a:lnTo>
                  <a:pt x="1679" y="190"/>
                </a:lnTo>
                <a:lnTo>
                  <a:pt x="1679" y="178"/>
                </a:lnTo>
                <a:lnTo>
                  <a:pt x="1679" y="165"/>
                </a:lnTo>
                <a:lnTo>
                  <a:pt x="1667" y="165"/>
                </a:lnTo>
                <a:lnTo>
                  <a:pt x="1641" y="152"/>
                </a:lnTo>
                <a:lnTo>
                  <a:pt x="1628" y="152"/>
                </a:lnTo>
                <a:lnTo>
                  <a:pt x="1603" y="152"/>
                </a:lnTo>
                <a:lnTo>
                  <a:pt x="1578" y="152"/>
                </a:lnTo>
                <a:lnTo>
                  <a:pt x="1539" y="152"/>
                </a:lnTo>
                <a:lnTo>
                  <a:pt x="1501" y="152"/>
                </a:lnTo>
                <a:lnTo>
                  <a:pt x="1463" y="165"/>
                </a:lnTo>
                <a:lnTo>
                  <a:pt x="1412" y="165"/>
                </a:lnTo>
                <a:lnTo>
                  <a:pt x="1361" y="165"/>
                </a:lnTo>
                <a:lnTo>
                  <a:pt x="1310" y="178"/>
                </a:lnTo>
                <a:lnTo>
                  <a:pt x="1247" y="178"/>
                </a:lnTo>
                <a:lnTo>
                  <a:pt x="1183" y="190"/>
                </a:lnTo>
                <a:lnTo>
                  <a:pt x="1120" y="190"/>
                </a:lnTo>
                <a:lnTo>
                  <a:pt x="1043" y="203"/>
                </a:lnTo>
                <a:lnTo>
                  <a:pt x="891" y="216"/>
                </a:lnTo>
                <a:lnTo>
                  <a:pt x="751" y="241"/>
                </a:lnTo>
                <a:lnTo>
                  <a:pt x="611" y="254"/>
                </a:lnTo>
                <a:lnTo>
                  <a:pt x="483" y="267"/>
                </a:lnTo>
                <a:lnTo>
                  <a:pt x="356" y="279"/>
                </a:lnTo>
                <a:lnTo>
                  <a:pt x="229" y="292"/>
                </a:lnTo>
                <a:lnTo>
                  <a:pt x="115" y="305"/>
                </a:lnTo>
                <a:lnTo>
                  <a:pt x="0" y="317"/>
                </a:lnTo>
                <a:lnTo>
                  <a:pt x="0" y="229"/>
                </a:lnTo>
                <a:lnTo>
                  <a:pt x="25" y="216"/>
                </a:lnTo>
                <a:lnTo>
                  <a:pt x="51" y="216"/>
                </a:lnTo>
                <a:lnTo>
                  <a:pt x="76" y="216"/>
                </a:lnTo>
                <a:lnTo>
                  <a:pt x="102" y="216"/>
                </a:lnTo>
                <a:lnTo>
                  <a:pt x="140" y="216"/>
                </a:lnTo>
                <a:lnTo>
                  <a:pt x="165" y="216"/>
                </a:lnTo>
                <a:lnTo>
                  <a:pt x="216" y="203"/>
                </a:lnTo>
                <a:lnTo>
                  <a:pt x="254" y="203"/>
                </a:lnTo>
                <a:lnTo>
                  <a:pt x="305" y="203"/>
                </a:lnTo>
                <a:lnTo>
                  <a:pt x="356" y="190"/>
                </a:lnTo>
                <a:lnTo>
                  <a:pt x="407" y="190"/>
                </a:lnTo>
                <a:lnTo>
                  <a:pt x="458" y="178"/>
                </a:lnTo>
                <a:lnTo>
                  <a:pt x="522" y="178"/>
                </a:lnTo>
                <a:lnTo>
                  <a:pt x="585" y="165"/>
                </a:lnTo>
                <a:lnTo>
                  <a:pt x="649" y="152"/>
                </a:lnTo>
                <a:lnTo>
                  <a:pt x="712" y="140"/>
                </a:lnTo>
                <a:lnTo>
                  <a:pt x="789" y="140"/>
                </a:lnTo>
                <a:lnTo>
                  <a:pt x="852" y="127"/>
                </a:lnTo>
                <a:lnTo>
                  <a:pt x="916" y="114"/>
                </a:lnTo>
                <a:lnTo>
                  <a:pt x="980" y="114"/>
                </a:lnTo>
                <a:lnTo>
                  <a:pt x="1031" y="102"/>
                </a:lnTo>
                <a:lnTo>
                  <a:pt x="1094" y="102"/>
                </a:lnTo>
                <a:lnTo>
                  <a:pt x="1145" y="89"/>
                </a:lnTo>
                <a:lnTo>
                  <a:pt x="1183" y="89"/>
                </a:lnTo>
                <a:lnTo>
                  <a:pt x="1234" y="76"/>
                </a:lnTo>
                <a:lnTo>
                  <a:pt x="1272" y="76"/>
                </a:lnTo>
                <a:lnTo>
                  <a:pt x="1310" y="76"/>
                </a:lnTo>
                <a:lnTo>
                  <a:pt x="1349" y="64"/>
                </a:lnTo>
                <a:lnTo>
                  <a:pt x="1374" y="64"/>
                </a:lnTo>
                <a:lnTo>
                  <a:pt x="1412" y="64"/>
                </a:lnTo>
                <a:lnTo>
                  <a:pt x="1438" y="64"/>
                </a:lnTo>
                <a:lnTo>
                  <a:pt x="1450" y="51"/>
                </a:lnTo>
                <a:lnTo>
                  <a:pt x="1489" y="51"/>
                </a:lnTo>
                <a:lnTo>
                  <a:pt x="1527" y="51"/>
                </a:lnTo>
                <a:lnTo>
                  <a:pt x="1552" y="38"/>
                </a:lnTo>
                <a:lnTo>
                  <a:pt x="1578" y="38"/>
                </a:lnTo>
                <a:lnTo>
                  <a:pt x="1603" y="26"/>
                </a:lnTo>
                <a:lnTo>
                  <a:pt x="1628" y="26"/>
                </a:lnTo>
                <a:lnTo>
                  <a:pt x="1641" y="13"/>
                </a:lnTo>
                <a:lnTo>
                  <a:pt x="1654" y="13"/>
                </a:lnTo>
                <a:lnTo>
                  <a:pt x="1679" y="0"/>
                </a:lnTo>
                <a:lnTo>
                  <a:pt x="1718" y="0"/>
                </a:lnTo>
                <a:lnTo>
                  <a:pt x="1756" y="13"/>
                </a:lnTo>
                <a:lnTo>
                  <a:pt x="1794" y="26"/>
                </a:lnTo>
                <a:lnTo>
                  <a:pt x="1870" y="76"/>
                </a:lnTo>
                <a:lnTo>
                  <a:pt x="1908" y="102"/>
                </a:lnTo>
                <a:lnTo>
                  <a:pt x="1947" y="1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1" name="Freeform 33"/>
          <p:cNvSpPr/>
          <p:nvPr/>
        </p:nvSpPr>
        <p:spPr>
          <a:xfrm>
            <a:off x="4825683" y="2505075"/>
            <a:ext cx="855662" cy="144463"/>
          </a:xfrm>
          <a:custGeom>
            <a:avLst/>
            <a:gdLst>
              <a:gd name="txL" fmla="*/ 0 w 1348"/>
              <a:gd name="txT" fmla="*/ 0 h 228"/>
              <a:gd name="txR" fmla="*/ 1348 w 1348"/>
              <a:gd name="txB" fmla="*/ 228 h 228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48" h="228">
                <a:moveTo>
                  <a:pt x="38" y="203"/>
                </a:moveTo>
                <a:lnTo>
                  <a:pt x="25" y="203"/>
                </a:lnTo>
                <a:lnTo>
                  <a:pt x="12" y="190"/>
                </a:lnTo>
                <a:lnTo>
                  <a:pt x="0" y="177"/>
                </a:lnTo>
                <a:lnTo>
                  <a:pt x="0" y="165"/>
                </a:lnTo>
                <a:lnTo>
                  <a:pt x="0" y="152"/>
                </a:lnTo>
                <a:lnTo>
                  <a:pt x="12" y="139"/>
                </a:lnTo>
                <a:lnTo>
                  <a:pt x="38" y="139"/>
                </a:lnTo>
                <a:lnTo>
                  <a:pt x="63" y="139"/>
                </a:lnTo>
                <a:lnTo>
                  <a:pt x="89" y="139"/>
                </a:lnTo>
                <a:lnTo>
                  <a:pt x="101" y="139"/>
                </a:lnTo>
                <a:lnTo>
                  <a:pt x="114" y="139"/>
                </a:lnTo>
                <a:lnTo>
                  <a:pt x="127" y="139"/>
                </a:lnTo>
                <a:lnTo>
                  <a:pt x="140" y="139"/>
                </a:lnTo>
                <a:lnTo>
                  <a:pt x="165" y="127"/>
                </a:lnTo>
                <a:lnTo>
                  <a:pt x="191" y="127"/>
                </a:lnTo>
                <a:lnTo>
                  <a:pt x="216" y="127"/>
                </a:lnTo>
                <a:lnTo>
                  <a:pt x="241" y="127"/>
                </a:lnTo>
                <a:lnTo>
                  <a:pt x="280" y="114"/>
                </a:lnTo>
                <a:lnTo>
                  <a:pt x="305" y="114"/>
                </a:lnTo>
                <a:lnTo>
                  <a:pt x="343" y="101"/>
                </a:lnTo>
                <a:lnTo>
                  <a:pt x="381" y="101"/>
                </a:lnTo>
                <a:lnTo>
                  <a:pt x="432" y="89"/>
                </a:lnTo>
                <a:lnTo>
                  <a:pt x="470" y="76"/>
                </a:lnTo>
                <a:lnTo>
                  <a:pt x="521" y="76"/>
                </a:lnTo>
                <a:lnTo>
                  <a:pt x="572" y="63"/>
                </a:lnTo>
                <a:lnTo>
                  <a:pt x="623" y="51"/>
                </a:lnTo>
                <a:lnTo>
                  <a:pt x="674" y="51"/>
                </a:lnTo>
                <a:lnTo>
                  <a:pt x="725" y="38"/>
                </a:lnTo>
                <a:lnTo>
                  <a:pt x="763" y="38"/>
                </a:lnTo>
                <a:lnTo>
                  <a:pt x="814" y="25"/>
                </a:lnTo>
                <a:lnTo>
                  <a:pt x="852" y="25"/>
                </a:lnTo>
                <a:lnTo>
                  <a:pt x="916" y="13"/>
                </a:lnTo>
                <a:lnTo>
                  <a:pt x="979" y="0"/>
                </a:lnTo>
                <a:lnTo>
                  <a:pt x="1043" y="0"/>
                </a:lnTo>
                <a:lnTo>
                  <a:pt x="1081" y="0"/>
                </a:lnTo>
                <a:lnTo>
                  <a:pt x="1119" y="0"/>
                </a:lnTo>
                <a:lnTo>
                  <a:pt x="1157" y="0"/>
                </a:lnTo>
                <a:lnTo>
                  <a:pt x="1183" y="0"/>
                </a:lnTo>
                <a:lnTo>
                  <a:pt x="1208" y="0"/>
                </a:lnTo>
                <a:lnTo>
                  <a:pt x="1234" y="13"/>
                </a:lnTo>
                <a:lnTo>
                  <a:pt x="1259" y="13"/>
                </a:lnTo>
                <a:lnTo>
                  <a:pt x="1285" y="25"/>
                </a:lnTo>
                <a:lnTo>
                  <a:pt x="1297" y="38"/>
                </a:lnTo>
                <a:lnTo>
                  <a:pt x="1310" y="51"/>
                </a:lnTo>
                <a:lnTo>
                  <a:pt x="1336" y="76"/>
                </a:lnTo>
                <a:lnTo>
                  <a:pt x="1348" y="89"/>
                </a:lnTo>
                <a:lnTo>
                  <a:pt x="1348" y="101"/>
                </a:lnTo>
                <a:lnTo>
                  <a:pt x="1348" y="114"/>
                </a:lnTo>
                <a:lnTo>
                  <a:pt x="1336" y="127"/>
                </a:lnTo>
                <a:lnTo>
                  <a:pt x="1323" y="127"/>
                </a:lnTo>
                <a:lnTo>
                  <a:pt x="1310" y="127"/>
                </a:lnTo>
                <a:lnTo>
                  <a:pt x="1285" y="127"/>
                </a:lnTo>
                <a:lnTo>
                  <a:pt x="1259" y="127"/>
                </a:lnTo>
                <a:lnTo>
                  <a:pt x="1221" y="127"/>
                </a:lnTo>
                <a:lnTo>
                  <a:pt x="1196" y="127"/>
                </a:lnTo>
                <a:lnTo>
                  <a:pt x="1157" y="127"/>
                </a:lnTo>
                <a:lnTo>
                  <a:pt x="1107" y="127"/>
                </a:lnTo>
                <a:lnTo>
                  <a:pt x="1056" y="127"/>
                </a:lnTo>
                <a:lnTo>
                  <a:pt x="1005" y="127"/>
                </a:lnTo>
                <a:lnTo>
                  <a:pt x="928" y="139"/>
                </a:lnTo>
                <a:lnTo>
                  <a:pt x="852" y="139"/>
                </a:lnTo>
                <a:lnTo>
                  <a:pt x="776" y="152"/>
                </a:lnTo>
                <a:lnTo>
                  <a:pt x="687" y="165"/>
                </a:lnTo>
                <a:lnTo>
                  <a:pt x="598" y="177"/>
                </a:lnTo>
                <a:lnTo>
                  <a:pt x="547" y="177"/>
                </a:lnTo>
                <a:lnTo>
                  <a:pt x="509" y="190"/>
                </a:lnTo>
                <a:lnTo>
                  <a:pt x="470" y="190"/>
                </a:lnTo>
                <a:lnTo>
                  <a:pt x="420" y="190"/>
                </a:lnTo>
                <a:lnTo>
                  <a:pt x="394" y="203"/>
                </a:lnTo>
                <a:lnTo>
                  <a:pt x="356" y="203"/>
                </a:lnTo>
                <a:lnTo>
                  <a:pt x="330" y="215"/>
                </a:lnTo>
                <a:lnTo>
                  <a:pt x="292" y="215"/>
                </a:lnTo>
                <a:lnTo>
                  <a:pt x="267" y="215"/>
                </a:lnTo>
                <a:lnTo>
                  <a:pt x="241" y="215"/>
                </a:lnTo>
                <a:lnTo>
                  <a:pt x="229" y="228"/>
                </a:lnTo>
                <a:lnTo>
                  <a:pt x="203" y="228"/>
                </a:lnTo>
                <a:lnTo>
                  <a:pt x="191" y="228"/>
                </a:lnTo>
                <a:lnTo>
                  <a:pt x="178" y="228"/>
                </a:lnTo>
                <a:lnTo>
                  <a:pt x="165" y="228"/>
                </a:lnTo>
                <a:lnTo>
                  <a:pt x="140" y="228"/>
                </a:lnTo>
                <a:lnTo>
                  <a:pt x="101" y="228"/>
                </a:lnTo>
                <a:lnTo>
                  <a:pt x="38" y="20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2" name="Freeform 34"/>
          <p:cNvSpPr/>
          <p:nvPr/>
        </p:nvSpPr>
        <p:spPr>
          <a:xfrm>
            <a:off x="5051108" y="2576513"/>
            <a:ext cx="323850" cy="644525"/>
          </a:xfrm>
          <a:custGeom>
            <a:avLst/>
            <a:gdLst>
              <a:gd name="txL" fmla="*/ 0 w 509"/>
              <a:gd name="txT" fmla="*/ 0 h 1014"/>
              <a:gd name="txR" fmla="*/ 509 w 509"/>
              <a:gd name="txB" fmla="*/ 1014 h 101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09" h="1014">
                <a:moveTo>
                  <a:pt x="407" y="938"/>
                </a:moveTo>
                <a:lnTo>
                  <a:pt x="394" y="963"/>
                </a:lnTo>
                <a:lnTo>
                  <a:pt x="382" y="976"/>
                </a:lnTo>
                <a:lnTo>
                  <a:pt x="369" y="988"/>
                </a:lnTo>
                <a:lnTo>
                  <a:pt x="343" y="1001"/>
                </a:lnTo>
                <a:lnTo>
                  <a:pt x="331" y="1001"/>
                </a:lnTo>
                <a:lnTo>
                  <a:pt x="318" y="1014"/>
                </a:lnTo>
                <a:lnTo>
                  <a:pt x="305" y="1014"/>
                </a:lnTo>
                <a:lnTo>
                  <a:pt x="293" y="1014"/>
                </a:lnTo>
                <a:lnTo>
                  <a:pt x="280" y="1014"/>
                </a:lnTo>
                <a:lnTo>
                  <a:pt x="267" y="1001"/>
                </a:lnTo>
                <a:lnTo>
                  <a:pt x="267" y="988"/>
                </a:lnTo>
                <a:lnTo>
                  <a:pt x="254" y="976"/>
                </a:lnTo>
                <a:lnTo>
                  <a:pt x="267" y="963"/>
                </a:lnTo>
                <a:lnTo>
                  <a:pt x="267" y="938"/>
                </a:lnTo>
                <a:lnTo>
                  <a:pt x="267" y="912"/>
                </a:lnTo>
                <a:lnTo>
                  <a:pt x="254" y="900"/>
                </a:lnTo>
                <a:lnTo>
                  <a:pt x="242" y="874"/>
                </a:lnTo>
                <a:lnTo>
                  <a:pt x="229" y="862"/>
                </a:lnTo>
                <a:lnTo>
                  <a:pt x="216" y="836"/>
                </a:lnTo>
                <a:lnTo>
                  <a:pt x="191" y="824"/>
                </a:lnTo>
                <a:lnTo>
                  <a:pt x="165" y="798"/>
                </a:lnTo>
                <a:lnTo>
                  <a:pt x="127" y="786"/>
                </a:lnTo>
                <a:lnTo>
                  <a:pt x="89" y="760"/>
                </a:lnTo>
                <a:lnTo>
                  <a:pt x="64" y="735"/>
                </a:lnTo>
                <a:lnTo>
                  <a:pt x="38" y="722"/>
                </a:lnTo>
                <a:lnTo>
                  <a:pt x="25" y="710"/>
                </a:lnTo>
                <a:lnTo>
                  <a:pt x="13" y="697"/>
                </a:lnTo>
                <a:lnTo>
                  <a:pt x="0" y="684"/>
                </a:lnTo>
                <a:lnTo>
                  <a:pt x="0" y="672"/>
                </a:lnTo>
                <a:lnTo>
                  <a:pt x="13" y="672"/>
                </a:lnTo>
                <a:lnTo>
                  <a:pt x="25" y="672"/>
                </a:lnTo>
                <a:lnTo>
                  <a:pt x="51" y="672"/>
                </a:lnTo>
                <a:lnTo>
                  <a:pt x="76" y="672"/>
                </a:lnTo>
                <a:lnTo>
                  <a:pt x="102" y="684"/>
                </a:lnTo>
                <a:lnTo>
                  <a:pt x="140" y="684"/>
                </a:lnTo>
                <a:lnTo>
                  <a:pt x="178" y="684"/>
                </a:lnTo>
                <a:lnTo>
                  <a:pt x="203" y="684"/>
                </a:lnTo>
                <a:lnTo>
                  <a:pt x="229" y="697"/>
                </a:lnTo>
                <a:lnTo>
                  <a:pt x="254" y="697"/>
                </a:lnTo>
                <a:lnTo>
                  <a:pt x="267" y="697"/>
                </a:lnTo>
                <a:lnTo>
                  <a:pt x="280" y="684"/>
                </a:lnTo>
                <a:lnTo>
                  <a:pt x="293" y="684"/>
                </a:lnTo>
                <a:lnTo>
                  <a:pt x="305" y="684"/>
                </a:lnTo>
                <a:lnTo>
                  <a:pt x="318" y="672"/>
                </a:lnTo>
                <a:lnTo>
                  <a:pt x="318" y="659"/>
                </a:lnTo>
                <a:lnTo>
                  <a:pt x="318" y="646"/>
                </a:lnTo>
                <a:lnTo>
                  <a:pt x="318" y="621"/>
                </a:lnTo>
                <a:lnTo>
                  <a:pt x="331" y="583"/>
                </a:lnTo>
                <a:lnTo>
                  <a:pt x="331" y="545"/>
                </a:lnTo>
                <a:lnTo>
                  <a:pt x="331" y="507"/>
                </a:lnTo>
                <a:lnTo>
                  <a:pt x="331" y="456"/>
                </a:lnTo>
                <a:lnTo>
                  <a:pt x="331" y="418"/>
                </a:lnTo>
                <a:lnTo>
                  <a:pt x="331" y="367"/>
                </a:lnTo>
                <a:lnTo>
                  <a:pt x="331" y="304"/>
                </a:lnTo>
                <a:lnTo>
                  <a:pt x="318" y="253"/>
                </a:lnTo>
                <a:lnTo>
                  <a:pt x="318" y="190"/>
                </a:lnTo>
                <a:lnTo>
                  <a:pt x="318" y="127"/>
                </a:lnTo>
                <a:lnTo>
                  <a:pt x="305" y="63"/>
                </a:lnTo>
                <a:lnTo>
                  <a:pt x="293" y="0"/>
                </a:lnTo>
                <a:lnTo>
                  <a:pt x="471" y="0"/>
                </a:lnTo>
                <a:lnTo>
                  <a:pt x="483" y="89"/>
                </a:lnTo>
                <a:lnTo>
                  <a:pt x="483" y="152"/>
                </a:lnTo>
                <a:lnTo>
                  <a:pt x="483" y="228"/>
                </a:lnTo>
                <a:lnTo>
                  <a:pt x="496" y="291"/>
                </a:lnTo>
                <a:lnTo>
                  <a:pt x="496" y="355"/>
                </a:lnTo>
                <a:lnTo>
                  <a:pt x="496" y="418"/>
                </a:lnTo>
                <a:lnTo>
                  <a:pt x="496" y="469"/>
                </a:lnTo>
                <a:lnTo>
                  <a:pt x="496" y="519"/>
                </a:lnTo>
                <a:lnTo>
                  <a:pt x="496" y="557"/>
                </a:lnTo>
                <a:lnTo>
                  <a:pt x="509" y="595"/>
                </a:lnTo>
                <a:lnTo>
                  <a:pt x="509" y="634"/>
                </a:lnTo>
                <a:lnTo>
                  <a:pt x="509" y="672"/>
                </a:lnTo>
                <a:lnTo>
                  <a:pt x="509" y="697"/>
                </a:lnTo>
                <a:lnTo>
                  <a:pt x="496" y="722"/>
                </a:lnTo>
                <a:lnTo>
                  <a:pt x="496" y="735"/>
                </a:lnTo>
                <a:lnTo>
                  <a:pt x="496" y="748"/>
                </a:lnTo>
                <a:lnTo>
                  <a:pt x="483" y="798"/>
                </a:lnTo>
                <a:lnTo>
                  <a:pt x="471" y="849"/>
                </a:lnTo>
                <a:lnTo>
                  <a:pt x="445" y="900"/>
                </a:lnTo>
                <a:lnTo>
                  <a:pt x="407" y="9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3" name="Freeform 35"/>
          <p:cNvSpPr/>
          <p:nvPr/>
        </p:nvSpPr>
        <p:spPr>
          <a:xfrm>
            <a:off x="5155883" y="1562100"/>
            <a:ext cx="227012" cy="177800"/>
          </a:xfrm>
          <a:custGeom>
            <a:avLst/>
            <a:gdLst>
              <a:gd name="txL" fmla="*/ 0 w 357"/>
              <a:gd name="txT" fmla="*/ 0 h 279"/>
              <a:gd name="txR" fmla="*/ 357 w 357"/>
              <a:gd name="txB" fmla="*/ 279 h 279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357" h="279">
                <a:moveTo>
                  <a:pt x="0" y="13"/>
                </a:moveTo>
                <a:lnTo>
                  <a:pt x="13" y="13"/>
                </a:lnTo>
                <a:lnTo>
                  <a:pt x="26" y="0"/>
                </a:lnTo>
                <a:lnTo>
                  <a:pt x="64" y="0"/>
                </a:lnTo>
                <a:lnTo>
                  <a:pt x="102" y="0"/>
                </a:lnTo>
                <a:lnTo>
                  <a:pt x="140" y="0"/>
                </a:lnTo>
                <a:lnTo>
                  <a:pt x="178" y="0"/>
                </a:lnTo>
                <a:lnTo>
                  <a:pt x="229" y="13"/>
                </a:lnTo>
                <a:lnTo>
                  <a:pt x="267" y="38"/>
                </a:lnTo>
                <a:lnTo>
                  <a:pt x="280" y="51"/>
                </a:lnTo>
                <a:lnTo>
                  <a:pt x="306" y="64"/>
                </a:lnTo>
                <a:lnTo>
                  <a:pt x="318" y="76"/>
                </a:lnTo>
                <a:lnTo>
                  <a:pt x="331" y="89"/>
                </a:lnTo>
                <a:lnTo>
                  <a:pt x="344" y="127"/>
                </a:lnTo>
                <a:lnTo>
                  <a:pt x="357" y="165"/>
                </a:lnTo>
                <a:lnTo>
                  <a:pt x="357" y="203"/>
                </a:lnTo>
                <a:lnTo>
                  <a:pt x="357" y="228"/>
                </a:lnTo>
                <a:lnTo>
                  <a:pt x="344" y="254"/>
                </a:lnTo>
                <a:lnTo>
                  <a:pt x="331" y="279"/>
                </a:lnTo>
                <a:lnTo>
                  <a:pt x="318" y="279"/>
                </a:lnTo>
                <a:lnTo>
                  <a:pt x="306" y="279"/>
                </a:lnTo>
                <a:lnTo>
                  <a:pt x="280" y="279"/>
                </a:lnTo>
                <a:lnTo>
                  <a:pt x="267" y="279"/>
                </a:lnTo>
                <a:lnTo>
                  <a:pt x="242" y="266"/>
                </a:lnTo>
                <a:lnTo>
                  <a:pt x="229" y="254"/>
                </a:lnTo>
                <a:lnTo>
                  <a:pt x="204" y="228"/>
                </a:lnTo>
                <a:lnTo>
                  <a:pt x="153" y="190"/>
                </a:lnTo>
                <a:lnTo>
                  <a:pt x="115" y="152"/>
                </a:lnTo>
                <a:lnTo>
                  <a:pt x="77" y="114"/>
                </a:lnTo>
                <a:lnTo>
                  <a:pt x="38" y="89"/>
                </a:lnTo>
                <a:lnTo>
                  <a:pt x="26" y="64"/>
                </a:lnTo>
                <a:lnTo>
                  <a:pt x="0" y="38"/>
                </a:lnTo>
                <a:lnTo>
                  <a:pt x="0" y="26"/>
                </a:lnTo>
                <a:lnTo>
                  <a:pt x="0" y="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4" name="Freeform 36"/>
          <p:cNvSpPr/>
          <p:nvPr/>
        </p:nvSpPr>
        <p:spPr>
          <a:xfrm>
            <a:off x="4760595" y="1731963"/>
            <a:ext cx="1050925" cy="185737"/>
          </a:xfrm>
          <a:custGeom>
            <a:avLst/>
            <a:gdLst>
              <a:gd name="txL" fmla="*/ 0 w 1654"/>
              <a:gd name="txT" fmla="*/ 0 h 292"/>
              <a:gd name="txR" fmla="*/ 1654 w 1654"/>
              <a:gd name="txB" fmla="*/ 292 h 29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654" h="292">
                <a:moveTo>
                  <a:pt x="76" y="254"/>
                </a:moveTo>
                <a:lnTo>
                  <a:pt x="38" y="229"/>
                </a:lnTo>
                <a:lnTo>
                  <a:pt x="25" y="216"/>
                </a:lnTo>
                <a:lnTo>
                  <a:pt x="13" y="203"/>
                </a:lnTo>
                <a:lnTo>
                  <a:pt x="0" y="191"/>
                </a:lnTo>
                <a:lnTo>
                  <a:pt x="13" y="178"/>
                </a:lnTo>
                <a:lnTo>
                  <a:pt x="25" y="178"/>
                </a:lnTo>
                <a:lnTo>
                  <a:pt x="38" y="178"/>
                </a:lnTo>
                <a:lnTo>
                  <a:pt x="76" y="178"/>
                </a:lnTo>
                <a:lnTo>
                  <a:pt x="89" y="178"/>
                </a:lnTo>
                <a:lnTo>
                  <a:pt x="114" y="178"/>
                </a:lnTo>
                <a:lnTo>
                  <a:pt x="140" y="165"/>
                </a:lnTo>
                <a:lnTo>
                  <a:pt x="178" y="165"/>
                </a:lnTo>
                <a:lnTo>
                  <a:pt x="216" y="165"/>
                </a:lnTo>
                <a:lnTo>
                  <a:pt x="254" y="153"/>
                </a:lnTo>
                <a:lnTo>
                  <a:pt x="305" y="153"/>
                </a:lnTo>
                <a:lnTo>
                  <a:pt x="369" y="140"/>
                </a:lnTo>
                <a:lnTo>
                  <a:pt x="420" y="140"/>
                </a:lnTo>
                <a:lnTo>
                  <a:pt x="483" y="127"/>
                </a:lnTo>
                <a:lnTo>
                  <a:pt x="560" y="115"/>
                </a:lnTo>
                <a:lnTo>
                  <a:pt x="623" y="115"/>
                </a:lnTo>
                <a:lnTo>
                  <a:pt x="700" y="102"/>
                </a:lnTo>
                <a:lnTo>
                  <a:pt x="776" y="89"/>
                </a:lnTo>
                <a:lnTo>
                  <a:pt x="852" y="64"/>
                </a:lnTo>
                <a:lnTo>
                  <a:pt x="929" y="51"/>
                </a:lnTo>
                <a:lnTo>
                  <a:pt x="1018" y="38"/>
                </a:lnTo>
                <a:lnTo>
                  <a:pt x="1081" y="26"/>
                </a:lnTo>
                <a:lnTo>
                  <a:pt x="1145" y="26"/>
                </a:lnTo>
                <a:lnTo>
                  <a:pt x="1209" y="13"/>
                </a:lnTo>
                <a:lnTo>
                  <a:pt x="1259" y="0"/>
                </a:lnTo>
                <a:lnTo>
                  <a:pt x="1310" y="0"/>
                </a:lnTo>
                <a:lnTo>
                  <a:pt x="1361" y="0"/>
                </a:lnTo>
                <a:lnTo>
                  <a:pt x="1399" y="0"/>
                </a:lnTo>
                <a:lnTo>
                  <a:pt x="1450" y="0"/>
                </a:lnTo>
                <a:lnTo>
                  <a:pt x="1514" y="13"/>
                </a:lnTo>
                <a:lnTo>
                  <a:pt x="1552" y="26"/>
                </a:lnTo>
                <a:lnTo>
                  <a:pt x="1590" y="38"/>
                </a:lnTo>
                <a:lnTo>
                  <a:pt x="1616" y="64"/>
                </a:lnTo>
                <a:lnTo>
                  <a:pt x="1641" y="89"/>
                </a:lnTo>
                <a:lnTo>
                  <a:pt x="1641" y="102"/>
                </a:lnTo>
                <a:lnTo>
                  <a:pt x="1654" y="115"/>
                </a:lnTo>
                <a:lnTo>
                  <a:pt x="1654" y="127"/>
                </a:lnTo>
                <a:lnTo>
                  <a:pt x="1641" y="140"/>
                </a:lnTo>
                <a:lnTo>
                  <a:pt x="1628" y="140"/>
                </a:lnTo>
                <a:lnTo>
                  <a:pt x="1603" y="153"/>
                </a:lnTo>
                <a:lnTo>
                  <a:pt x="1577" y="165"/>
                </a:lnTo>
                <a:lnTo>
                  <a:pt x="1552" y="165"/>
                </a:lnTo>
                <a:lnTo>
                  <a:pt x="1527" y="165"/>
                </a:lnTo>
                <a:lnTo>
                  <a:pt x="1501" y="153"/>
                </a:lnTo>
                <a:lnTo>
                  <a:pt x="1476" y="153"/>
                </a:lnTo>
                <a:lnTo>
                  <a:pt x="1425" y="140"/>
                </a:lnTo>
                <a:lnTo>
                  <a:pt x="1348" y="140"/>
                </a:lnTo>
                <a:lnTo>
                  <a:pt x="1336" y="140"/>
                </a:lnTo>
                <a:lnTo>
                  <a:pt x="1323" y="140"/>
                </a:lnTo>
                <a:lnTo>
                  <a:pt x="1310" y="140"/>
                </a:lnTo>
                <a:lnTo>
                  <a:pt x="1285" y="140"/>
                </a:lnTo>
                <a:lnTo>
                  <a:pt x="1247" y="153"/>
                </a:lnTo>
                <a:lnTo>
                  <a:pt x="1196" y="153"/>
                </a:lnTo>
                <a:lnTo>
                  <a:pt x="1132" y="153"/>
                </a:lnTo>
                <a:lnTo>
                  <a:pt x="1056" y="165"/>
                </a:lnTo>
                <a:lnTo>
                  <a:pt x="980" y="178"/>
                </a:lnTo>
                <a:lnTo>
                  <a:pt x="903" y="191"/>
                </a:lnTo>
                <a:lnTo>
                  <a:pt x="814" y="203"/>
                </a:lnTo>
                <a:lnTo>
                  <a:pt x="738" y="216"/>
                </a:lnTo>
                <a:lnTo>
                  <a:pt x="661" y="216"/>
                </a:lnTo>
                <a:lnTo>
                  <a:pt x="598" y="229"/>
                </a:lnTo>
                <a:lnTo>
                  <a:pt x="534" y="241"/>
                </a:lnTo>
                <a:lnTo>
                  <a:pt x="471" y="254"/>
                </a:lnTo>
                <a:lnTo>
                  <a:pt x="432" y="254"/>
                </a:lnTo>
                <a:lnTo>
                  <a:pt x="382" y="267"/>
                </a:lnTo>
                <a:lnTo>
                  <a:pt x="343" y="267"/>
                </a:lnTo>
                <a:lnTo>
                  <a:pt x="305" y="279"/>
                </a:lnTo>
                <a:lnTo>
                  <a:pt x="280" y="279"/>
                </a:lnTo>
                <a:lnTo>
                  <a:pt x="254" y="292"/>
                </a:lnTo>
                <a:lnTo>
                  <a:pt x="229" y="292"/>
                </a:lnTo>
                <a:lnTo>
                  <a:pt x="216" y="292"/>
                </a:lnTo>
                <a:lnTo>
                  <a:pt x="191" y="292"/>
                </a:lnTo>
                <a:lnTo>
                  <a:pt x="165" y="279"/>
                </a:lnTo>
                <a:lnTo>
                  <a:pt x="127" y="279"/>
                </a:lnTo>
                <a:lnTo>
                  <a:pt x="102" y="267"/>
                </a:lnTo>
                <a:lnTo>
                  <a:pt x="76" y="25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725488" y="3067050"/>
            <a:ext cx="233997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</a:rPr>
              <a:t>结构：</a:t>
            </a:r>
            <a:r>
              <a:rPr lang="zh-CN" altLang="en-US" sz="2000" b="1" dirty="0">
                <a:latin typeface="宋体" panose="02010600030101010101" pitchFamily="2" charset="-122"/>
              </a:rPr>
              <a:t>上中下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5963" y="3802063"/>
            <a:ext cx="3497262" cy="4016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</a:rPr>
              <a:t>组词：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</a:rPr>
              <a:t>凉亭   亭亭玉立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6438" y="3435350"/>
            <a:ext cx="29051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</a:rPr>
              <a:t>音序：</a:t>
            </a:r>
            <a:r>
              <a:rPr lang="en-US" altLang="zh-CN" sz="2000" b="1" dirty="0">
                <a:latin typeface="宋体" panose="02010600030101010101" pitchFamily="2" charset="-122"/>
              </a:rPr>
              <a:t>T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</a:rPr>
              <a:t>部首：</a:t>
            </a:r>
            <a:r>
              <a:rPr lang="zh-CN" altLang="en-US" sz="2000" b="1" dirty="0">
                <a:latin typeface="宋体" panose="02010600030101010101" pitchFamily="2" charset="-122"/>
              </a:rPr>
              <a:t>亠</a:t>
            </a:r>
          </a:p>
        </p:txBody>
      </p:sp>
      <p:sp>
        <p:nvSpPr>
          <p:cNvPr id="30749" name="矩形 4"/>
          <p:cNvSpPr/>
          <p:nvPr/>
        </p:nvSpPr>
        <p:spPr>
          <a:xfrm>
            <a:off x="882015" y="1688783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亭</a:t>
            </a:r>
          </a:p>
        </p:txBody>
      </p:sp>
      <p:sp>
        <p:nvSpPr>
          <p:cNvPr id="18" name="矩形 17"/>
          <p:cNvSpPr/>
          <p:nvPr/>
        </p:nvSpPr>
        <p:spPr>
          <a:xfrm>
            <a:off x="834351" y="859155"/>
            <a:ext cx="155575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itchFamily="2" charset="-122"/>
              </a:rPr>
              <a:t>tíng</a:t>
            </a:r>
          </a:p>
        </p:txBody>
      </p:sp>
      <p:pic>
        <p:nvPicPr>
          <p:cNvPr id="30751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3488" y="700088"/>
            <a:ext cx="901700" cy="512762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sp>
        <p:nvSpPr>
          <p:cNvPr id="57" name="线形标注 2 56"/>
          <p:cNvSpPr/>
          <p:nvPr/>
        </p:nvSpPr>
        <p:spPr>
          <a:xfrm>
            <a:off x="2087245" y="1595755"/>
            <a:ext cx="1738630" cy="69977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101451"/>
              <a:gd name="adj6" fmla="val 154601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中间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是冖，上边没点。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8" name="线形标注 2 57"/>
          <p:cNvSpPr/>
          <p:nvPr/>
        </p:nvSpPr>
        <p:spPr>
          <a:xfrm>
            <a:off x="4330065" y="3710940"/>
            <a:ext cx="1766570" cy="833755"/>
          </a:xfrm>
          <a:prstGeom prst="borderCallout2">
            <a:avLst>
              <a:gd name="adj1" fmla="val -990"/>
              <a:gd name="adj2" fmla="val 55499"/>
              <a:gd name="adj3" fmla="val -32749"/>
              <a:gd name="adj4" fmla="val 53306"/>
              <a:gd name="adj5" fmla="val -50799"/>
              <a:gd name="adj6" fmla="val 58303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横要长，丁字的</a:t>
            </a:r>
            <a:r>
              <a:rPr lang="zh-CN" altLang="en-US" sz="20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竖稍有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弧度。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134225" y="212439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02413" y="2165033"/>
              <a:ext cx="1390650" cy="11988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“冖”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千万不要</a:t>
              </a:r>
              <a:r>
                <a:rPr lang="zh-CN" altLang="en-US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多写一点哟！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4198" y="282258"/>
            <a:ext cx="1677987" cy="708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8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8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8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8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8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8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8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8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8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2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9225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706438" y="3067050"/>
            <a:ext cx="2339975" cy="4302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结构：</a:t>
            </a:r>
            <a:r>
              <a:rPr lang="zh-CN" altLang="en-US" sz="2200" b="1" dirty="0">
                <a:latin typeface="宋体" panose="02010600030101010101" pitchFamily="2" charset="-122"/>
              </a:rPr>
              <a:t>左右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6438" y="3832225"/>
            <a:ext cx="3497262" cy="4302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组词：</a:t>
            </a:r>
            <a:r>
              <a:rPr lang="zh-CN" altLang="en-US" sz="2200" b="1" dirty="0">
                <a:solidFill>
                  <a:srgbClr val="000000"/>
                </a:solidFill>
                <a:latin typeface="宋体" panose="02010600030101010101" pitchFamily="2" charset="-122"/>
              </a:rPr>
              <a:t>榨</a:t>
            </a:r>
            <a:r>
              <a:rPr lang="zh-CN" altLang="en-US" sz="2200" b="1" dirty="0" smtClean="0">
                <a:solidFill>
                  <a:srgbClr val="000000"/>
                </a:solidFill>
                <a:latin typeface="宋体" panose="02010600030101010101" pitchFamily="2" charset="-122"/>
              </a:rPr>
              <a:t>汁  榨油</a:t>
            </a:r>
            <a:endParaRPr lang="zh-CN" altLang="en-US" sz="2200" b="1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06438" y="3449638"/>
            <a:ext cx="2905125" cy="4302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音序：</a:t>
            </a:r>
            <a:r>
              <a:rPr lang="en-US" altLang="zh-CN" sz="2200" b="1" dirty="0">
                <a:latin typeface="宋体" panose="02010600030101010101" pitchFamily="2" charset="-122"/>
              </a:rPr>
              <a:t>Z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部首：</a:t>
            </a:r>
            <a:r>
              <a:rPr lang="zh-CN" altLang="en-US" sz="2200" b="1" dirty="0">
                <a:latin typeface="宋体" panose="02010600030101010101" pitchFamily="2" charset="-122"/>
              </a:rPr>
              <a:t>木</a:t>
            </a:r>
          </a:p>
        </p:txBody>
      </p:sp>
      <p:sp>
        <p:nvSpPr>
          <p:cNvPr id="31764" name="矩形 4"/>
          <p:cNvSpPr/>
          <p:nvPr/>
        </p:nvSpPr>
        <p:spPr>
          <a:xfrm>
            <a:off x="777875" y="1599883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榨</a:t>
            </a:r>
          </a:p>
        </p:txBody>
      </p:sp>
      <p:sp>
        <p:nvSpPr>
          <p:cNvPr id="18" name="矩形 17"/>
          <p:cNvSpPr/>
          <p:nvPr/>
        </p:nvSpPr>
        <p:spPr>
          <a:xfrm>
            <a:off x="866250" y="788029"/>
            <a:ext cx="1166813" cy="8239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itchFamily="2" charset="-122"/>
              </a:rPr>
              <a:t>zhà</a:t>
            </a:r>
          </a:p>
        </p:txBody>
      </p:sp>
      <p:sp>
        <p:nvSpPr>
          <p:cNvPr id="4" name="Freeform 6"/>
          <p:cNvSpPr/>
          <p:nvPr/>
        </p:nvSpPr>
        <p:spPr>
          <a:xfrm>
            <a:off x="4451033" y="1905318"/>
            <a:ext cx="647700" cy="195262"/>
          </a:xfrm>
          <a:custGeom>
            <a:avLst/>
            <a:gdLst/>
            <a:ahLst/>
            <a:cxnLst>
              <a:cxn ang="0">
                <a:pos x="28540" y="162719"/>
              </a:cxn>
              <a:cxn ang="0">
                <a:pos x="13477" y="153194"/>
              </a:cxn>
              <a:cxn ang="0">
                <a:pos x="4757" y="144463"/>
              </a:cxn>
              <a:cxn ang="0">
                <a:pos x="0" y="138113"/>
              </a:cxn>
              <a:cxn ang="0">
                <a:pos x="1586" y="132557"/>
              </a:cxn>
              <a:cxn ang="0">
                <a:pos x="8721" y="127794"/>
              </a:cxn>
              <a:cxn ang="0">
                <a:pos x="22198" y="124619"/>
              </a:cxn>
              <a:cxn ang="0">
                <a:pos x="41224" y="121444"/>
              </a:cxn>
              <a:cxn ang="0">
                <a:pos x="57080" y="119857"/>
              </a:cxn>
              <a:cxn ang="0">
                <a:pos x="75314" y="115888"/>
              </a:cxn>
              <a:cxn ang="0">
                <a:pos x="99097" y="111125"/>
              </a:cxn>
              <a:cxn ang="0">
                <a:pos x="128430" y="104775"/>
              </a:cxn>
              <a:cxn ang="0">
                <a:pos x="164105" y="96838"/>
              </a:cxn>
              <a:cxn ang="0">
                <a:pos x="204537" y="86519"/>
              </a:cxn>
              <a:cxn ang="0">
                <a:pos x="250518" y="75406"/>
              </a:cxn>
              <a:cxn ang="0">
                <a:pos x="302049" y="61913"/>
              </a:cxn>
              <a:cxn ang="0">
                <a:pos x="355165" y="47625"/>
              </a:cxn>
              <a:cxn ang="0">
                <a:pos x="403524" y="34925"/>
              </a:cxn>
              <a:cxn ang="0">
                <a:pos x="445541" y="24606"/>
              </a:cxn>
              <a:cxn ang="0">
                <a:pos x="480424" y="16669"/>
              </a:cxn>
              <a:cxn ang="0">
                <a:pos x="509757" y="8731"/>
              </a:cxn>
              <a:cxn ang="0">
                <a:pos x="533540" y="4763"/>
              </a:cxn>
              <a:cxn ang="0">
                <a:pos x="549395" y="1588"/>
              </a:cxn>
              <a:cxn ang="0">
                <a:pos x="559702" y="0"/>
              </a:cxn>
              <a:cxn ang="0">
                <a:pos x="580314" y="1588"/>
              </a:cxn>
              <a:cxn ang="0">
                <a:pos x="608854" y="8731"/>
              </a:cxn>
              <a:cxn ang="0">
                <a:pos x="632637" y="19050"/>
              </a:cxn>
              <a:cxn ang="0">
                <a:pos x="640565" y="26988"/>
              </a:cxn>
              <a:cxn ang="0">
                <a:pos x="646114" y="34925"/>
              </a:cxn>
              <a:cxn ang="0">
                <a:pos x="647700" y="47625"/>
              </a:cxn>
              <a:cxn ang="0">
                <a:pos x="638187" y="67469"/>
              </a:cxn>
              <a:cxn ang="0">
                <a:pos x="621538" y="82550"/>
              </a:cxn>
              <a:cxn ang="0">
                <a:pos x="611232" y="88106"/>
              </a:cxn>
              <a:cxn ang="0">
                <a:pos x="593791" y="94456"/>
              </a:cxn>
              <a:cxn ang="0">
                <a:pos x="570800" y="102394"/>
              </a:cxn>
              <a:cxn ang="0">
                <a:pos x="541468" y="110332"/>
              </a:cxn>
              <a:cxn ang="0">
                <a:pos x="505793" y="119857"/>
              </a:cxn>
              <a:cxn ang="0">
                <a:pos x="462983" y="128588"/>
              </a:cxn>
              <a:cxn ang="0">
                <a:pos x="414623" y="139700"/>
              </a:cxn>
              <a:cxn ang="0">
                <a:pos x="359921" y="150813"/>
              </a:cxn>
              <a:cxn ang="0">
                <a:pos x="308391" y="161925"/>
              </a:cxn>
              <a:cxn ang="0">
                <a:pos x="262410" y="171450"/>
              </a:cxn>
              <a:cxn ang="0">
                <a:pos x="222771" y="178594"/>
              </a:cxn>
              <a:cxn ang="0">
                <a:pos x="189474" y="184944"/>
              </a:cxn>
              <a:cxn ang="0">
                <a:pos x="161727" y="189707"/>
              </a:cxn>
              <a:cxn ang="0">
                <a:pos x="139529" y="193675"/>
              </a:cxn>
              <a:cxn ang="0">
                <a:pos x="124466" y="195263"/>
              </a:cxn>
              <a:cxn ang="0">
                <a:pos x="108611" y="195263"/>
              </a:cxn>
              <a:cxn ang="0">
                <a:pos x="73728" y="185738"/>
              </a:cxn>
              <a:cxn ang="0">
                <a:pos x="42810" y="171450"/>
              </a:cxn>
            </a:cxnLst>
            <a:rect l="0" t="0" r="0" b="0"/>
            <a:pathLst>
              <a:path w="817" h="246">
                <a:moveTo>
                  <a:pt x="54" y="216"/>
                </a:moveTo>
                <a:lnTo>
                  <a:pt x="47" y="212"/>
                </a:lnTo>
                <a:lnTo>
                  <a:pt x="42" y="209"/>
                </a:lnTo>
                <a:lnTo>
                  <a:pt x="36" y="205"/>
                </a:lnTo>
                <a:lnTo>
                  <a:pt x="31" y="202"/>
                </a:lnTo>
                <a:lnTo>
                  <a:pt x="25" y="198"/>
                </a:lnTo>
                <a:lnTo>
                  <a:pt x="22" y="196"/>
                </a:lnTo>
                <a:lnTo>
                  <a:pt x="17" y="193"/>
                </a:lnTo>
                <a:lnTo>
                  <a:pt x="14" y="190"/>
                </a:lnTo>
                <a:lnTo>
                  <a:pt x="10" y="188"/>
                </a:lnTo>
                <a:lnTo>
                  <a:pt x="8" y="186"/>
                </a:lnTo>
                <a:lnTo>
                  <a:pt x="6" y="182"/>
                </a:lnTo>
                <a:lnTo>
                  <a:pt x="3" y="180"/>
                </a:lnTo>
                <a:lnTo>
                  <a:pt x="2" y="178"/>
                </a:lnTo>
                <a:lnTo>
                  <a:pt x="1" y="176"/>
                </a:lnTo>
                <a:lnTo>
                  <a:pt x="0" y="174"/>
                </a:lnTo>
                <a:lnTo>
                  <a:pt x="0" y="172"/>
                </a:lnTo>
                <a:lnTo>
                  <a:pt x="0" y="171"/>
                </a:lnTo>
                <a:lnTo>
                  <a:pt x="1" y="168"/>
                </a:lnTo>
                <a:lnTo>
                  <a:pt x="2" y="167"/>
                </a:lnTo>
                <a:lnTo>
                  <a:pt x="3" y="165"/>
                </a:lnTo>
                <a:lnTo>
                  <a:pt x="6" y="164"/>
                </a:lnTo>
                <a:lnTo>
                  <a:pt x="8" y="162"/>
                </a:lnTo>
                <a:lnTo>
                  <a:pt x="11" y="161"/>
                </a:lnTo>
                <a:lnTo>
                  <a:pt x="15" y="160"/>
                </a:lnTo>
                <a:lnTo>
                  <a:pt x="18" y="159"/>
                </a:lnTo>
                <a:lnTo>
                  <a:pt x="23" y="158"/>
                </a:lnTo>
                <a:lnTo>
                  <a:pt x="28" y="157"/>
                </a:lnTo>
                <a:lnTo>
                  <a:pt x="33" y="155"/>
                </a:lnTo>
                <a:lnTo>
                  <a:pt x="39" y="154"/>
                </a:lnTo>
                <a:lnTo>
                  <a:pt x="45" y="153"/>
                </a:lnTo>
                <a:lnTo>
                  <a:pt x="52" y="153"/>
                </a:lnTo>
                <a:lnTo>
                  <a:pt x="59" y="152"/>
                </a:lnTo>
                <a:lnTo>
                  <a:pt x="63" y="152"/>
                </a:lnTo>
                <a:lnTo>
                  <a:pt x="67" y="151"/>
                </a:lnTo>
                <a:lnTo>
                  <a:pt x="72" y="151"/>
                </a:lnTo>
                <a:lnTo>
                  <a:pt x="78" y="150"/>
                </a:lnTo>
                <a:lnTo>
                  <a:pt x="83" y="148"/>
                </a:lnTo>
                <a:lnTo>
                  <a:pt x="89" y="147"/>
                </a:lnTo>
                <a:lnTo>
                  <a:pt x="95" y="146"/>
                </a:lnTo>
                <a:lnTo>
                  <a:pt x="102" y="145"/>
                </a:lnTo>
                <a:lnTo>
                  <a:pt x="110" y="144"/>
                </a:lnTo>
                <a:lnTo>
                  <a:pt x="117" y="143"/>
                </a:lnTo>
                <a:lnTo>
                  <a:pt x="125" y="140"/>
                </a:lnTo>
                <a:lnTo>
                  <a:pt x="135" y="139"/>
                </a:lnTo>
                <a:lnTo>
                  <a:pt x="144" y="137"/>
                </a:lnTo>
                <a:lnTo>
                  <a:pt x="153" y="135"/>
                </a:lnTo>
                <a:lnTo>
                  <a:pt x="162" y="132"/>
                </a:lnTo>
                <a:lnTo>
                  <a:pt x="173" y="130"/>
                </a:lnTo>
                <a:lnTo>
                  <a:pt x="185" y="128"/>
                </a:lnTo>
                <a:lnTo>
                  <a:pt x="195" y="125"/>
                </a:lnTo>
                <a:lnTo>
                  <a:pt x="207" y="122"/>
                </a:lnTo>
                <a:lnTo>
                  <a:pt x="219" y="119"/>
                </a:lnTo>
                <a:lnTo>
                  <a:pt x="232" y="116"/>
                </a:lnTo>
                <a:lnTo>
                  <a:pt x="245" y="112"/>
                </a:lnTo>
                <a:lnTo>
                  <a:pt x="258" y="109"/>
                </a:lnTo>
                <a:lnTo>
                  <a:pt x="272" y="106"/>
                </a:lnTo>
                <a:lnTo>
                  <a:pt x="287" y="102"/>
                </a:lnTo>
                <a:lnTo>
                  <a:pt x="301" y="99"/>
                </a:lnTo>
                <a:lnTo>
                  <a:pt x="316" y="95"/>
                </a:lnTo>
                <a:lnTo>
                  <a:pt x="332" y="90"/>
                </a:lnTo>
                <a:lnTo>
                  <a:pt x="347" y="87"/>
                </a:lnTo>
                <a:lnTo>
                  <a:pt x="365" y="82"/>
                </a:lnTo>
                <a:lnTo>
                  <a:pt x="381" y="78"/>
                </a:lnTo>
                <a:lnTo>
                  <a:pt x="398" y="73"/>
                </a:lnTo>
                <a:lnTo>
                  <a:pt x="416" y="68"/>
                </a:lnTo>
                <a:lnTo>
                  <a:pt x="432" y="64"/>
                </a:lnTo>
                <a:lnTo>
                  <a:pt x="448" y="60"/>
                </a:lnTo>
                <a:lnTo>
                  <a:pt x="465" y="56"/>
                </a:lnTo>
                <a:lnTo>
                  <a:pt x="480" y="52"/>
                </a:lnTo>
                <a:lnTo>
                  <a:pt x="495" y="49"/>
                </a:lnTo>
                <a:lnTo>
                  <a:pt x="509" y="44"/>
                </a:lnTo>
                <a:lnTo>
                  <a:pt x="523" y="40"/>
                </a:lnTo>
                <a:lnTo>
                  <a:pt x="537" y="38"/>
                </a:lnTo>
                <a:lnTo>
                  <a:pt x="549" y="35"/>
                </a:lnTo>
                <a:lnTo>
                  <a:pt x="562" y="31"/>
                </a:lnTo>
                <a:lnTo>
                  <a:pt x="574" y="29"/>
                </a:lnTo>
                <a:lnTo>
                  <a:pt x="585" y="25"/>
                </a:lnTo>
                <a:lnTo>
                  <a:pt x="596" y="23"/>
                </a:lnTo>
                <a:lnTo>
                  <a:pt x="606" y="21"/>
                </a:lnTo>
                <a:lnTo>
                  <a:pt x="617" y="18"/>
                </a:lnTo>
                <a:lnTo>
                  <a:pt x="626" y="16"/>
                </a:lnTo>
                <a:lnTo>
                  <a:pt x="634" y="14"/>
                </a:lnTo>
                <a:lnTo>
                  <a:pt x="643" y="11"/>
                </a:lnTo>
                <a:lnTo>
                  <a:pt x="652" y="10"/>
                </a:lnTo>
                <a:lnTo>
                  <a:pt x="659" y="8"/>
                </a:lnTo>
                <a:lnTo>
                  <a:pt x="666" y="7"/>
                </a:lnTo>
                <a:lnTo>
                  <a:pt x="673" y="6"/>
                </a:lnTo>
                <a:lnTo>
                  <a:pt x="678" y="4"/>
                </a:lnTo>
                <a:lnTo>
                  <a:pt x="684" y="3"/>
                </a:lnTo>
                <a:lnTo>
                  <a:pt x="689" y="2"/>
                </a:lnTo>
                <a:lnTo>
                  <a:pt x="693" y="2"/>
                </a:lnTo>
                <a:lnTo>
                  <a:pt x="697" y="1"/>
                </a:lnTo>
                <a:lnTo>
                  <a:pt x="700" y="1"/>
                </a:lnTo>
                <a:lnTo>
                  <a:pt x="704" y="0"/>
                </a:lnTo>
                <a:lnTo>
                  <a:pt x="706" y="0"/>
                </a:lnTo>
                <a:lnTo>
                  <a:pt x="709" y="0"/>
                </a:lnTo>
                <a:lnTo>
                  <a:pt x="716" y="0"/>
                </a:lnTo>
                <a:lnTo>
                  <a:pt x="724" y="1"/>
                </a:lnTo>
                <a:lnTo>
                  <a:pt x="732" y="2"/>
                </a:lnTo>
                <a:lnTo>
                  <a:pt x="740" y="3"/>
                </a:lnTo>
                <a:lnTo>
                  <a:pt x="748" y="6"/>
                </a:lnTo>
                <a:lnTo>
                  <a:pt x="757" y="8"/>
                </a:lnTo>
                <a:lnTo>
                  <a:pt x="768" y="11"/>
                </a:lnTo>
                <a:lnTo>
                  <a:pt x="777" y="15"/>
                </a:lnTo>
                <a:lnTo>
                  <a:pt x="786" y="18"/>
                </a:lnTo>
                <a:lnTo>
                  <a:pt x="795" y="23"/>
                </a:lnTo>
                <a:lnTo>
                  <a:pt x="798" y="24"/>
                </a:lnTo>
                <a:lnTo>
                  <a:pt x="800" y="27"/>
                </a:lnTo>
                <a:lnTo>
                  <a:pt x="804" y="29"/>
                </a:lnTo>
                <a:lnTo>
                  <a:pt x="806" y="31"/>
                </a:lnTo>
                <a:lnTo>
                  <a:pt x="808" y="34"/>
                </a:lnTo>
                <a:lnTo>
                  <a:pt x="811" y="37"/>
                </a:lnTo>
                <a:lnTo>
                  <a:pt x="813" y="39"/>
                </a:lnTo>
                <a:lnTo>
                  <a:pt x="814" y="42"/>
                </a:lnTo>
                <a:lnTo>
                  <a:pt x="815" y="44"/>
                </a:lnTo>
                <a:lnTo>
                  <a:pt x="815" y="47"/>
                </a:lnTo>
                <a:lnTo>
                  <a:pt x="817" y="50"/>
                </a:lnTo>
                <a:lnTo>
                  <a:pt x="817" y="53"/>
                </a:lnTo>
                <a:lnTo>
                  <a:pt x="817" y="60"/>
                </a:lnTo>
                <a:lnTo>
                  <a:pt x="814" y="66"/>
                </a:lnTo>
                <a:lnTo>
                  <a:pt x="812" y="73"/>
                </a:lnTo>
                <a:lnTo>
                  <a:pt x="808" y="79"/>
                </a:lnTo>
                <a:lnTo>
                  <a:pt x="805" y="85"/>
                </a:lnTo>
                <a:lnTo>
                  <a:pt x="799" y="92"/>
                </a:lnTo>
                <a:lnTo>
                  <a:pt x="793" y="97"/>
                </a:lnTo>
                <a:lnTo>
                  <a:pt x="786" y="103"/>
                </a:lnTo>
                <a:lnTo>
                  <a:pt x="784" y="104"/>
                </a:lnTo>
                <a:lnTo>
                  <a:pt x="782" y="107"/>
                </a:lnTo>
                <a:lnTo>
                  <a:pt x="778" y="108"/>
                </a:lnTo>
                <a:lnTo>
                  <a:pt x="775" y="110"/>
                </a:lnTo>
                <a:lnTo>
                  <a:pt x="771" y="111"/>
                </a:lnTo>
                <a:lnTo>
                  <a:pt x="767" y="114"/>
                </a:lnTo>
                <a:lnTo>
                  <a:pt x="761" y="116"/>
                </a:lnTo>
                <a:lnTo>
                  <a:pt x="756" y="117"/>
                </a:lnTo>
                <a:lnTo>
                  <a:pt x="749" y="119"/>
                </a:lnTo>
                <a:lnTo>
                  <a:pt x="743" y="122"/>
                </a:lnTo>
                <a:lnTo>
                  <a:pt x="736" y="124"/>
                </a:lnTo>
                <a:lnTo>
                  <a:pt x="728" y="126"/>
                </a:lnTo>
                <a:lnTo>
                  <a:pt x="720" y="129"/>
                </a:lnTo>
                <a:lnTo>
                  <a:pt x="712" y="131"/>
                </a:lnTo>
                <a:lnTo>
                  <a:pt x="703" y="133"/>
                </a:lnTo>
                <a:lnTo>
                  <a:pt x="693" y="137"/>
                </a:lnTo>
                <a:lnTo>
                  <a:pt x="683" y="139"/>
                </a:lnTo>
                <a:lnTo>
                  <a:pt x="673" y="142"/>
                </a:lnTo>
                <a:lnTo>
                  <a:pt x="661" y="145"/>
                </a:lnTo>
                <a:lnTo>
                  <a:pt x="649" y="147"/>
                </a:lnTo>
                <a:lnTo>
                  <a:pt x="638" y="151"/>
                </a:lnTo>
                <a:lnTo>
                  <a:pt x="625" y="153"/>
                </a:lnTo>
                <a:lnTo>
                  <a:pt x="612" y="157"/>
                </a:lnTo>
                <a:lnTo>
                  <a:pt x="598" y="159"/>
                </a:lnTo>
                <a:lnTo>
                  <a:pt x="584" y="162"/>
                </a:lnTo>
                <a:lnTo>
                  <a:pt x="569" y="166"/>
                </a:lnTo>
                <a:lnTo>
                  <a:pt x="554" y="169"/>
                </a:lnTo>
                <a:lnTo>
                  <a:pt x="539" y="173"/>
                </a:lnTo>
                <a:lnTo>
                  <a:pt x="523" y="176"/>
                </a:lnTo>
                <a:lnTo>
                  <a:pt x="506" y="180"/>
                </a:lnTo>
                <a:lnTo>
                  <a:pt x="489" y="183"/>
                </a:lnTo>
                <a:lnTo>
                  <a:pt x="472" y="187"/>
                </a:lnTo>
                <a:lnTo>
                  <a:pt x="454" y="190"/>
                </a:lnTo>
                <a:lnTo>
                  <a:pt x="437" y="194"/>
                </a:lnTo>
                <a:lnTo>
                  <a:pt x="420" y="197"/>
                </a:lnTo>
                <a:lnTo>
                  <a:pt x="404" y="201"/>
                </a:lnTo>
                <a:lnTo>
                  <a:pt x="389" y="204"/>
                </a:lnTo>
                <a:lnTo>
                  <a:pt x="374" y="207"/>
                </a:lnTo>
                <a:lnTo>
                  <a:pt x="359" y="210"/>
                </a:lnTo>
                <a:lnTo>
                  <a:pt x="345" y="212"/>
                </a:lnTo>
                <a:lnTo>
                  <a:pt x="331" y="216"/>
                </a:lnTo>
                <a:lnTo>
                  <a:pt x="318" y="218"/>
                </a:lnTo>
                <a:lnTo>
                  <a:pt x="305" y="220"/>
                </a:lnTo>
                <a:lnTo>
                  <a:pt x="293" y="223"/>
                </a:lnTo>
                <a:lnTo>
                  <a:pt x="281" y="225"/>
                </a:lnTo>
                <a:lnTo>
                  <a:pt x="269" y="227"/>
                </a:lnTo>
                <a:lnTo>
                  <a:pt x="259" y="230"/>
                </a:lnTo>
                <a:lnTo>
                  <a:pt x="248" y="231"/>
                </a:lnTo>
                <a:lnTo>
                  <a:pt x="239" y="233"/>
                </a:lnTo>
                <a:lnTo>
                  <a:pt x="229" y="234"/>
                </a:lnTo>
                <a:lnTo>
                  <a:pt x="221" y="237"/>
                </a:lnTo>
                <a:lnTo>
                  <a:pt x="211" y="238"/>
                </a:lnTo>
                <a:lnTo>
                  <a:pt x="204" y="239"/>
                </a:lnTo>
                <a:lnTo>
                  <a:pt x="196" y="240"/>
                </a:lnTo>
                <a:lnTo>
                  <a:pt x="189" y="241"/>
                </a:lnTo>
                <a:lnTo>
                  <a:pt x="182" y="243"/>
                </a:lnTo>
                <a:lnTo>
                  <a:pt x="176" y="244"/>
                </a:lnTo>
                <a:lnTo>
                  <a:pt x="171" y="244"/>
                </a:lnTo>
                <a:lnTo>
                  <a:pt x="166" y="245"/>
                </a:lnTo>
                <a:lnTo>
                  <a:pt x="161" y="245"/>
                </a:lnTo>
                <a:lnTo>
                  <a:pt x="157" y="246"/>
                </a:lnTo>
                <a:lnTo>
                  <a:pt x="153" y="246"/>
                </a:lnTo>
                <a:lnTo>
                  <a:pt x="150" y="246"/>
                </a:lnTo>
                <a:lnTo>
                  <a:pt x="147" y="246"/>
                </a:lnTo>
                <a:lnTo>
                  <a:pt x="137" y="246"/>
                </a:lnTo>
                <a:lnTo>
                  <a:pt x="126" y="244"/>
                </a:lnTo>
                <a:lnTo>
                  <a:pt x="116" y="241"/>
                </a:lnTo>
                <a:lnTo>
                  <a:pt x="104" y="238"/>
                </a:lnTo>
                <a:lnTo>
                  <a:pt x="93" y="234"/>
                </a:lnTo>
                <a:lnTo>
                  <a:pt x="80" y="229"/>
                </a:lnTo>
                <a:lnTo>
                  <a:pt x="67" y="223"/>
                </a:lnTo>
                <a:lnTo>
                  <a:pt x="54" y="216"/>
                </a:lnTo>
                <a:lnTo>
                  <a:pt x="54" y="216"/>
                </a:lnTo>
                <a:lnTo>
                  <a:pt x="54" y="216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Freeform 7"/>
          <p:cNvSpPr/>
          <p:nvPr/>
        </p:nvSpPr>
        <p:spPr>
          <a:xfrm>
            <a:off x="4784408" y="1478280"/>
            <a:ext cx="207962" cy="1698625"/>
          </a:xfrm>
          <a:custGeom>
            <a:avLst/>
            <a:gdLst/>
            <a:ahLst/>
            <a:cxnLst>
              <a:cxn ang="0">
                <a:pos x="161132" y="26182"/>
              </a:cxn>
              <a:cxn ang="0">
                <a:pos x="187325" y="39669"/>
              </a:cxn>
              <a:cxn ang="0">
                <a:pos x="202407" y="52363"/>
              </a:cxn>
              <a:cxn ang="0">
                <a:pos x="207963" y="74578"/>
              </a:cxn>
              <a:cxn ang="0">
                <a:pos x="197644" y="115040"/>
              </a:cxn>
              <a:cxn ang="0">
                <a:pos x="192088" y="137255"/>
              </a:cxn>
              <a:cxn ang="0">
                <a:pos x="186532" y="176924"/>
              </a:cxn>
              <a:cxn ang="0">
                <a:pos x="180182" y="235634"/>
              </a:cxn>
              <a:cxn ang="0">
                <a:pos x="173832" y="312591"/>
              </a:cxn>
              <a:cxn ang="0">
                <a:pos x="165100" y="407004"/>
              </a:cxn>
              <a:cxn ang="0">
                <a:pos x="157957" y="521250"/>
              </a:cxn>
              <a:cxn ang="0">
                <a:pos x="145257" y="721975"/>
              </a:cxn>
              <a:cxn ang="0">
                <a:pos x="134144" y="944121"/>
              </a:cxn>
              <a:cxn ang="0">
                <a:pos x="127794" y="1131359"/>
              </a:cxn>
              <a:cxn ang="0">
                <a:pos x="127000" y="1256713"/>
              </a:cxn>
              <a:cxn ang="0">
                <a:pos x="125413" y="1325737"/>
              </a:cxn>
              <a:cxn ang="0">
                <a:pos x="123825" y="1388414"/>
              </a:cxn>
              <a:cxn ang="0">
                <a:pos x="121444" y="1445537"/>
              </a:cxn>
              <a:cxn ang="0">
                <a:pos x="117475" y="1497107"/>
              </a:cxn>
              <a:cxn ang="0">
                <a:pos x="112713" y="1542329"/>
              </a:cxn>
              <a:cxn ang="0">
                <a:pos x="107157" y="1581998"/>
              </a:cxn>
              <a:cxn ang="0">
                <a:pos x="95250" y="1643882"/>
              </a:cxn>
              <a:cxn ang="0">
                <a:pos x="84931" y="1681964"/>
              </a:cxn>
              <a:cxn ang="0">
                <a:pos x="76994" y="1697038"/>
              </a:cxn>
              <a:cxn ang="0">
                <a:pos x="70644" y="1698625"/>
              </a:cxn>
              <a:cxn ang="0">
                <a:pos x="58738" y="1688311"/>
              </a:cxn>
              <a:cxn ang="0">
                <a:pos x="43656" y="1663716"/>
              </a:cxn>
              <a:cxn ang="0">
                <a:pos x="25400" y="1624047"/>
              </a:cxn>
              <a:cxn ang="0">
                <a:pos x="9525" y="1581998"/>
              </a:cxn>
              <a:cxn ang="0">
                <a:pos x="1588" y="1545503"/>
              </a:cxn>
              <a:cxn ang="0">
                <a:pos x="1588" y="1516148"/>
              </a:cxn>
              <a:cxn ang="0">
                <a:pos x="7144" y="1487586"/>
              </a:cxn>
              <a:cxn ang="0">
                <a:pos x="13494" y="1446330"/>
              </a:cxn>
              <a:cxn ang="0">
                <a:pos x="21431" y="1392381"/>
              </a:cxn>
              <a:cxn ang="0">
                <a:pos x="27781" y="1344778"/>
              </a:cxn>
              <a:cxn ang="0">
                <a:pos x="34131" y="1297175"/>
              </a:cxn>
              <a:cxn ang="0">
                <a:pos x="39688" y="1236085"/>
              </a:cxn>
              <a:cxn ang="0">
                <a:pos x="46038" y="1162301"/>
              </a:cxn>
              <a:cxn ang="0">
                <a:pos x="53975" y="1075029"/>
              </a:cxn>
              <a:cxn ang="0">
                <a:pos x="61913" y="973476"/>
              </a:cxn>
              <a:cxn ang="0">
                <a:pos x="70644" y="860816"/>
              </a:cxn>
              <a:cxn ang="0">
                <a:pos x="77788" y="747363"/>
              </a:cxn>
              <a:cxn ang="0">
                <a:pos x="83344" y="641844"/>
              </a:cxn>
              <a:cxn ang="0">
                <a:pos x="88106" y="545052"/>
              </a:cxn>
              <a:cxn ang="0">
                <a:pos x="90488" y="456193"/>
              </a:cxn>
              <a:cxn ang="0">
                <a:pos x="92869" y="375268"/>
              </a:cxn>
              <a:cxn ang="0">
                <a:pos x="91281" y="301484"/>
              </a:cxn>
              <a:cxn ang="0">
                <a:pos x="90488" y="235634"/>
              </a:cxn>
              <a:cxn ang="0">
                <a:pos x="88106" y="180097"/>
              </a:cxn>
              <a:cxn ang="0">
                <a:pos x="84138" y="133288"/>
              </a:cxn>
              <a:cxn ang="0">
                <a:pos x="79375" y="96792"/>
              </a:cxn>
              <a:cxn ang="0">
                <a:pos x="73025" y="69024"/>
              </a:cxn>
              <a:cxn ang="0">
                <a:pos x="65881" y="51570"/>
              </a:cxn>
              <a:cxn ang="0">
                <a:pos x="54769" y="39669"/>
              </a:cxn>
              <a:cxn ang="0">
                <a:pos x="45244" y="26182"/>
              </a:cxn>
              <a:cxn ang="0">
                <a:pos x="44450" y="15074"/>
              </a:cxn>
              <a:cxn ang="0">
                <a:pos x="50800" y="4760"/>
              </a:cxn>
              <a:cxn ang="0">
                <a:pos x="67469" y="0"/>
              </a:cxn>
              <a:cxn ang="0">
                <a:pos x="94456" y="3174"/>
              </a:cxn>
              <a:cxn ang="0">
                <a:pos x="130969" y="14281"/>
              </a:cxn>
            </a:cxnLst>
            <a:rect l="0" t="0" r="0" b="0"/>
            <a:pathLst>
              <a:path w="262" h="2141">
                <a:moveTo>
                  <a:pt x="165" y="18"/>
                </a:moveTo>
                <a:lnTo>
                  <a:pt x="176" y="21"/>
                </a:lnTo>
                <a:lnTo>
                  <a:pt x="185" y="24"/>
                </a:lnTo>
                <a:lnTo>
                  <a:pt x="194" y="28"/>
                </a:lnTo>
                <a:lnTo>
                  <a:pt x="203" y="33"/>
                </a:lnTo>
                <a:lnTo>
                  <a:pt x="211" y="36"/>
                </a:lnTo>
                <a:lnTo>
                  <a:pt x="218" y="40"/>
                </a:lnTo>
                <a:lnTo>
                  <a:pt x="225" y="43"/>
                </a:lnTo>
                <a:lnTo>
                  <a:pt x="230" y="47"/>
                </a:lnTo>
                <a:lnTo>
                  <a:pt x="236" y="50"/>
                </a:lnTo>
                <a:lnTo>
                  <a:pt x="241" y="52"/>
                </a:lnTo>
                <a:lnTo>
                  <a:pt x="246" y="56"/>
                </a:lnTo>
                <a:lnTo>
                  <a:pt x="249" y="59"/>
                </a:lnTo>
                <a:lnTo>
                  <a:pt x="253" y="63"/>
                </a:lnTo>
                <a:lnTo>
                  <a:pt x="255" y="66"/>
                </a:lnTo>
                <a:lnTo>
                  <a:pt x="257" y="69"/>
                </a:lnTo>
                <a:lnTo>
                  <a:pt x="258" y="72"/>
                </a:lnTo>
                <a:lnTo>
                  <a:pt x="261" y="79"/>
                </a:lnTo>
                <a:lnTo>
                  <a:pt x="262" y="86"/>
                </a:lnTo>
                <a:lnTo>
                  <a:pt x="262" y="94"/>
                </a:lnTo>
                <a:lnTo>
                  <a:pt x="261" y="102"/>
                </a:lnTo>
                <a:lnTo>
                  <a:pt x="259" y="112"/>
                </a:lnTo>
                <a:lnTo>
                  <a:pt x="257" y="122"/>
                </a:lnTo>
                <a:lnTo>
                  <a:pt x="254" y="134"/>
                </a:lnTo>
                <a:lnTo>
                  <a:pt x="249" y="145"/>
                </a:lnTo>
                <a:lnTo>
                  <a:pt x="248" y="149"/>
                </a:lnTo>
                <a:lnTo>
                  <a:pt x="247" y="153"/>
                </a:lnTo>
                <a:lnTo>
                  <a:pt x="246" y="159"/>
                </a:lnTo>
                <a:lnTo>
                  <a:pt x="243" y="165"/>
                </a:lnTo>
                <a:lnTo>
                  <a:pt x="242" y="173"/>
                </a:lnTo>
                <a:lnTo>
                  <a:pt x="241" y="181"/>
                </a:lnTo>
                <a:lnTo>
                  <a:pt x="240" y="191"/>
                </a:lnTo>
                <a:lnTo>
                  <a:pt x="237" y="200"/>
                </a:lnTo>
                <a:lnTo>
                  <a:pt x="236" y="211"/>
                </a:lnTo>
                <a:lnTo>
                  <a:pt x="235" y="223"/>
                </a:lnTo>
                <a:lnTo>
                  <a:pt x="234" y="236"/>
                </a:lnTo>
                <a:lnTo>
                  <a:pt x="232" y="250"/>
                </a:lnTo>
                <a:lnTo>
                  <a:pt x="230" y="265"/>
                </a:lnTo>
                <a:lnTo>
                  <a:pt x="228" y="280"/>
                </a:lnTo>
                <a:lnTo>
                  <a:pt x="227" y="297"/>
                </a:lnTo>
                <a:lnTo>
                  <a:pt x="226" y="315"/>
                </a:lnTo>
                <a:lnTo>
                  <a:pt x="223" y="333"/>
                </a:lnTo>
                <a:lnTo>
                  <a:pt x="222" y="352"/>
                </a:lnTo>
                <a:lnTo>
                  <a:pt x="220" y="373"/>
                </a:lnTo>
                <a:lnTo>
                  <a:pt x="219" y="394"/>
                </a:lnTo>
                <a:lnTo>
                  <a:pt x="216" y="416"/>
                </a:lnTo>
                <a:lnTo>
                  <a:pt x="214" y="439"/>
                </a:lnTo>
                <a:lnTo>
                  <a:pt x="213" y="463"/>
                </a:lnTo>
                <a:lnTo>
                  <a:pt x="211" y="488"/>
                </a:lnTo>
                <a:lnTo>
                  <a:pt x="208" y="513"/>
                </a:lnTo>
                <a:lnTo>
                  <a:pt x="207" y="541"/>
                </a:lnTo>
                <a:lnTo>
                  <a:pt x="205" y="568"/>
                </a:lnTo>
                <a:lnTo>
                  <a:pt x="203" y="597"/>
                </a:lnTo>
                <a:lnTo>
                  <a:pt x="201" y="627"/>
                </a:lnTo>
                <a:lnTo>
                  <a:pt x="199" y="657"/>
                </a:lnTo>
                <a:lnTo>
                  <a:pt x="197" y="689"/>
                </a:lnTo>
                <a:lnTo>
                  <a:pt x="194" y="721"/>
                </a:lnTo>
                <a:lnTo>
                  <a:pt x="190" y="786"/>
                </a:lnTo>
                <a:lnTo>
                  <a:pt x="186" y="849"/>
                </a:lnTo>
                <a:lnTo>
                  <a:pt x="183" y="910"/>
                </a:lnTo>
                <a:lnTo>
                  <a:pt x="179" y="970"/>
                </a:lnTo>
                <a:lnTo>
                  <a:pt x="176" y="1027"/>
                </a:lnTo>
                <a:lnTo>
                  <a:pt x="174" y="1083"/>
                </a:lnTo>
                <a:lnTo>
                  <a:pt x="171" y="1137"/>
                </a:lnTo>
                <a:lnTo>
                  <a:pt x="169" y="1190"/>
                </a:lnTo>
                <a:lnTo>
                  <a:pt x="167" y="1240"/>
                </a:lnTo>
                <a:lnTo>
                  <a:pt x="164" y="1289"/>
                </a:lnTo>
                <a:lnTo>
                  <a:pt x="163" y="1337"/>
                </a:lnTo>
                <a:lnTo>
                  <a:pt x="162" y="1382"/>
                </a:lnTo>
                <a:lnTo>
                  <a:pt x="161" y="1426"/>
                </a:lnTo>
                <a:lnTo>
                  <a:pt x="160" y="1468"/>
                </a:lnTo>
                <a:lnTo>
                  <a:pt x="160" y="1508"/>
                </a:lnTo>
                <a:lnTo>
                  <a:pt x="160" y="1547"/>
                </a:lnTo>
                <a:lnTo>
                  <a:pt x="160" y="1565"/>
                </a:lnTo>
                <a:lnTo>
                  <a:pt x="160" y="1584"/>
                </a:lnTo>
                <a:lnTo>
                  <a:pt x="160" y="1601"/>
                </a:lnTo>
                <a:lnTo>
                  <a:pt x="160" y="1619"/>
                </a:lnTo>
                <a:lnTo>
                  <a:pt x="160" y="1636"/>
                </a:lnTo>
                <a:lnTo>
                  <a:pt x="158" y="1654"/>
                </a:lnTo>
                <a:lnTo>
                  <a:pt x="158" y="1671"/>
                </a:lnTo>
                <a:lnTo>
                  <a:pt x="158" y="1687"/>
                </a:lnTo>
                <a:lnTo>
                  <a:pt x="157" y="1703"/>
                </a:lnTo>
                <a:lnTo>
                  <a:pt x="157" y="1719"/>
                </a:lnTo>
                <a:lnTo>
                  <a:pt x="157" y="1735"/>
                </a:lnTo>
                <a:lnTo>
                  <a:pt x="156" y="1750"/>
                </a:lnTo>
                <a:lnTo>
                  <a:pt x="156" y="1765"/>
                </a:lnTo>
                <a:lnTo>
                  <a:pt x="155" y="1780"/>
                </a:lnTo>
                <a:lnTo>
                  <a:pt x="154" y="1794"/>
                </a:lnTo>
                <a:lnTo>
                  <a:pt x="154" y="1808"/>
                </a:lnTo>
                <a:lnTo>
                  <a:pt x="153" y="1822"/>
                </a:lnTo>
                <a:lnTo>
                  <a:pt x="151" y="1836"/>
                </a:lnTo>
                <a:lnTo>
                  <a:pt x="151" y="1849"/>
                </a:lnTo>
                <a:lnTo>
                  <a:pt x="150" y="1861"/>
                </a:lnTo>
                <a:lnTo>
                  <a:pt x="149" y="1874"/>
                </a:lnTo>
                <a:lnTo>
                  <a:pt x="148" y="1887"/>
                </a:lnTo>
                <a:lnTo>
                  <a:pt x="147" y="1899"/>
                </a:lnTo>
                <a:lnTo>
                  <a:pt x="146" y="1910"/>
                </a:lnTo>
                <a:lnTo>
                  <a:pt x="144" y="1922"/>
                </a:lnTo>
                <a:lnTo>
                  <a:pt x="143" y="1933"/>
                </a:lnTo>
                <a:lnTo>
                  <a:pt x="142" y="1944"/>
                </a:lnTo>
                <a:lnTo>
                  <a:pt x="141" y="1954"/>
                </a:lnTo>
                <a:lnTo>
                  <a:pt x="140" y="1965"/>
                </a:lnTo>
                <a:lnTo>
                  <a:pt x="139" y="1975"/>
                </a:lnTo>
                <a:lnTo>
                  <a:pt x="136" y="1984"/>
                </a:lnTo>
                <a:lnTo>
                  <a:pt x="135" y="1994"/>
                </a:lnTo>
                <a:lnTo>
                  <a:pt x="132" y="2011"/>
                </a:lnTo>
                <a:lnTo>
                  <a:pt x="129" y="2029"/>
                </a:lnTo>
                <a:lnTo>
                  <a:pt x="126" y="2044"/>
                </a:lnTo>
                <a:lnTo>
                  <a:pt x="124" y="2058"/>
                </a:lnTo>
                <a:lnTo>
                  <a:pt x="120" y="2072"/>
                </a:lnTo>
                <a:lnTo>
                  <a:pt x="118" y="2083"/>
                </a:lnTo>
                <a:lnTo>
                  <a:pt x="115" y="2095"/>
                </a:lnTo>
                <a:lnTo>
                  <a:pt x="112" y="2104"/>
                </a:lnTo>
                <a:lnTo>
                  <a:pt x="110" y="2112"/>
                </a:lnTo>
                <a:lnTo>
                  <a:pt x="107" y="2120"/>
                </a:lnTo>
                <a:lnTo>
                  <a:pt x="104" y="2126"/>
                </a:lnTo>
                <a:lnTo>
                  <a:pt x="101" y="2132"/>
                </a:lnTo>
                <a:lnTo>
                  <a:pt x="99" y="2135"/>
                </a:lnTo>
                <a:lnTo>
                  <a:pt x="98" y="2138"/>
                </a:lnTo>
                <a:lnTo>
                  <a:pt x="97" y="2139"/>
                </a:lnTo>
                <a:lnTo>
                  <a:pt x="95" y="2140"/>
                </a:lnTo>
                <a:lnTo>
                  <a:pt x="93" y="2141"/>
                </a:lnTo>
                <a:lnTo>
                  <a:pt x="92" y="2141"/>
                </a:lnTo>
                <a:lnTo>
                  <a:pt x="91" y="2141"/>
                </a:lnTo>
                <a:lnTo>
                  <a:pt x="89" y="2141"/>
                </a:lnTo>
                <a:lnTo>
                  <a:pt x="86" y="2140"/>
                </a:lnTo>
                <a:lnTo>
                  <a:pt x="83" y="2138"/>
                </a:lnTo>
                <a:lnTo>
                  <a:pt x="81" y="2135"/>
                </a:lnTo>
                <a:lnTo>
                  <a:pt x="77" y="2132"/>
                </a:lnTo>
                <a:lnTo>
                  <a:pt x="74" y="2128"/>
                </a:lnTo>
                <a:lnTo>
                  <a:pt x="70" y="2124"/>
                </a:lnTo>
                <a:lnTo>
                  <a:pt x="67" y="2118"/>
                </a:lnTo>
                <a:lnTo>
                  <a:pt x="63" y="2111"/>
                </a:lnTo>
                <a:lnTo>
                  <a:pt x="58" y="2104"/>
                </a:lnTo>
                <a:lnTo>
                  <a:pt x="55" y="2097"/>
                </a:lnTo>
                <a:lnTo>
                  <a:pt x="50" y="2088"/>
                </a:lnTo>
                <a:lnTo>
                  <a:pt x="46" y="2080"/>
                </a:lnTo>
                <a:lnTo>
                  <a:pt x="41" y="2069"/>
                </a:lnTo>
                <a:lnTo>
                  <a:pt x="36" y="2059"/>
                </a:lnTo>
                <a:lnTo>
                  <a:pt x="32" y="2047"/>
                </a:lnTo>
                <a:lnTo>
                  <a:pt x="27" y="2036"/>
                </a:lnTo>
                <a:lnTo>
                  <a:pt x="22" y="2025"/>
                </a:lnTo>
                <a:lnTo>
                  <a:pt x="19" y="2013"/>
                </a:lnTo>
                <a:lnTo>
                  <a:pt x="15" y="2004"/>
                </a:lnTo>
                <a:lnTo>
                  <a:pt x="12" y="1994"/>
                </a:lnTo>
                <a:lnTo>
                  <a:pt x="10" y="1984"/>
                </a:lnTo>
                <a:lnTo>
                  <a:pt x="7" y="1974"/>
                </a:lnTo>
                <a:lnTo>
                  <a:pt x="5" y="1966"/>
                </a:lnTo>
                <a:lnTo>
                  <a:pt x="4" y="1957"/>
                </a:lnTo>
                <a:lnTo>
                  <a:pt x="2" y="1948"/>
                </a:lnTo>
                <a:lnTo>
                  <a:pt x="2" y="1940"/>
                </a:lnTo>
                <a:lnTo>
                  <a:pt x="0" y="1932"/>
                </a:lnTo>
                <a:lnTo>
                  <a:pt x="0" y="1925"/>
                </a:lnTo>
                <a:lnTo>
                  <a:pt x="0" y="1918"/>
                </a:lnTo>
                <a:lnTo>
                  <a:pt x="2" y="1911"/>
                </a:lnTo>
                <a:lnTo>
                  <a:pt x="3" y="1906"/>
                </a:lnTo>
                <a:lnTo>
                  <a:pt x="4" y="1899"/>
                </a:lnTo>
                <a:lnTo>
                  <a:pt x="5" y="1892"/>
                </a:lnTo>
                <a:lnTo>
                  <a:pt x="7" y="1883"/>
                </a:lnTo>
                <a:lnTo>
                  <a:pt x="9" y="1875"/>
                </a:lnTo>
                <a:lnTo>
                  <a:pt x="10" y="1866"/>
                </a:lnTo>
                <a:lnTo>
                  <a:pt x="12" y="1857"/>
                </a:lnTo>
                <a:lnTo>
                  <a:pt x="13" y="1846"/>
                </a:lnTo>
                <a:lnTo>
                  <a:pt x="15" y="1835"/>
                </a:lnTo>
                <a:lnTo>
                  <a:pt x="17" y="1823"/>
                </a:lnTo>
                <a:lnTo>
                  <a:pt x="19" y="1810"/>
                </a:lnTo>
                <a:lnTo>
                  <a:pt x="21" y="1798"/>
                </a:lnTo>
                <a:lnTo>
                  <a:pt x="22" y="1785"/>
                </a:lnTo>
                <a:lnTo>
                  <a:pt x="25" y="1770"/>
                </a:lnTo>
                <a:lnTo>
                  <a:pt x="27" y="1755"/>
                </a:lnTo>
                <a:lnTo>
                  <a:pt x="29" y="1739"/>
                </a:lnTo>
                <a:lnTo>
                  <a:pt x="32" y="1723"/>
                </a:lnTo>
                <a:lnTo>
                  <a:pt x="33" y="1715"/>
                </a:lnTo>
                <a:lnTo>
                  <a:pt x="34" y="1706"/>
                </a:lnTo>
                <a:lnTo>
                  <a:pt x="35" y="1695"/>
                </a:lnTo>
                <a:lnTo>
                  <a:pt x="38" y="1685"/>
                </a:lnTo>
                <a:lnTo>
                  <a:pt x="39" y="1673"/>
                </a:lnTo>
                <a:lnTo>
                  <a:pt x="40" y="1662"/>
                </a:lnTo>
                <a:lnTo>
                  <a:pt x="41" y="1649"/>
                </a:lnTo>
                <a:lnTo>
                  <a:pt x="43" y="1635"/>
                </a:lnTo>
                <a:lnTo>
                  <a:pt x="45" y="1621"/>
                </a:lnTo>
                <a:lnTo>
                  <a:pt x="46" y="1607"/>
                </a:lnTo>
                <a:lnTo>
                  <a:pt x="48" y="1592"/>
                </a:lnTo>
                <a:lnTo>
                  <a:pt x="49" y="1576"/>
                </a:lnTo>
                <a:lnTo>
                  <a:pt x="50" y="1558"/>
                </a:lnTo>
                <a:lnTo>
                  <a:pt x="53" y="1541"/>
                </a:lnTo>
                <a:lnTo>
                  <a:pt x="54" y="1523"/>
                </a:lnTo>
                <a:lnTo>
                  <a:pt x="56" y="1505"/>
                </a:lnTo>
                <a:lnTo>
                  <a:pt x="57" y="1485"/>
                </a:lnTo>
                <a:lnTo>
                  <a:pt x="58" y="1465"/>
                </a:lnTo>
                <a:lnTo>
                  <a:pt x="61" y="1445"/>
                </a:lnTo>
                <a:lnTo>
                  <a:pt x="63" y="1424"/>
                </a:lnTo>
                <a:lnTo>
                  <a:pt x="64" y="1400"/>
                </a:lnTo>
                <a:lnTo>
                  <a:pt x="67" y="1378"/>
                </a:lnTo>
                <a:lnTo>
                  <a:pt x="68" y="1355"/>
                </a:lnTo>
                <a:lnTo>
                  <a:pt x="70" y="1331"/>
                </a:lnTo>
                <a:lnTo>
                  <a:pt x="72" y="1306"/>
                </a:lnTo>
                <a:lnTo>
                  <a:pt x="74" y="1281"/>
                </a:lnTo>
                <a:lnTo>
                  <a:pt x="76" y="1254"/>
                </a:lnTo>
                <a:lnTo>
                  <a:pt x="78" y="1227"/>
                </a:lnTo>
                <a:lnTo>
                  <a:pt x="81" y="1200"/>
                </a:lnTo>
                <a:lnTo>
                  <a:pt x="82" y="1172"/>
                </a:lnTo>
                <a:lnTo>
                  <a:pt x="84" y="1143"/>
                </a:lnTo>
                <a:lnTo>
                  <a:pt x="86" y="1114"/>
                </a:lnTo>
                <a:lnTo>
                  <a:pt x="89" y="1085"/>
                </a:lnTo>
                <a:lnTo>
                  <a:pt x="91" y="1054"/>
                </a:lnTo>
                <a:lnTo>
                  <a:pt x="92" y="1027"/>
                </a:lnTo>
                <a:lnTo>
                  <a:pt x="95" y="998"/>
                </a:lnTo>
                <a:lnTo>
                  <a:pt x="97" y="970"/>
                </a:lnTo>
                <a:lnTo>
                  <a:pt x="98" y="942"/>
                </a:lnTo>
                <a:lnTo>
                  <a:pt x="99" y="915"/>
                </a:lnTo>
                <a:lnTo>
                  <a:pt x="101" y="888"/>
                </a:lnTo>
                <a:lnTo>
                  <a:pt x="103" y="862"/>
                </a:lnTo>
                <a:lnTo>
                  <a:pt x="104" y="835"/>
                </a:lnTo>
                <a:lnTo>
                  <a:pt x="105" y="809"/>
                </a:lnTo>
                <a:lnTo>
                  <a:pt x="107" y="785"/>
                </a:lnTo>
                <a:lnTo>
                  <a:pt x="108" y="759"/>
                </a:lnTo>
                <a:lnTo>
                  <a:pt x="108" y="735"/>
                </a:lnTo>
                <a:lnTo>
                  <a:pt x="110" y="711"/>
                </a:lnTo>
                <a:lnTo>
                  <a:pt x="111" y="687"/>
                </a:lnTo>
                <a:lnTo>
                  <a:pt x="112" y="664"/>
                </a:lnTo>
                <a:lnTo>
                  <a:pt x="113" y="641"/>
                </a:lnTo>
                <a:lnTo>
                  <a:pt x="113" y="619"/>
                </a:lnTo>
                <a:lnTo>
                  <a:pt x="114" y="597"/>
                </a:lnTo>
                <a:lnTo>
                  <a:pt x="114" y="575"/>
                </a:lnTo>
                <a:lnTo>
                  <a:pt x="115" y="554"/>
                </a:lnTo>
                <a:lnTo>
                  <a:pt x="115" y="533"/>
                </a:lnTo>
                <a:lnTo>
                  <a:pt x="115" y="512"/>
                </a:lnTo>
                <a:lnTo>
                  <a:pt x="115" y="492"/>
                </a:lnTo>
                <a:lnTo>
                  <a:pt x="117" y="473"/>
                </a:lnTo>
                <a:lnTo>
                  <a:pt x="117" y="453"/>
                </a:lnTo>
                <a:lnTo>
                  <a:pt x="117" y="434"/>
                </a:lnTo>
                <a:lnTo>
                  <a:pt x="117" y="416"/>
                </a:lnTo>
                <a:lnTo>
                  <a:pt x="115" y="397"/>
                </a:lnTo>
                <a:lnTo>
                  <a:pt x="115" y="380"/>
                </a:lnTo>
                <a:lnTo>
                  <a:pt x="115" y="362"/>
                </a:lnTo>
                <a:lnTo>
                  <a:pt x="115" y="345"/>
                </a:lnTo>
                <a:lnTo>
                  <a:pt x="115" y="329"/>
                </a:lnTo>
                <a:lnTo>
                  <a:pt x="114" y="312"/>
                </a:lnTo>
                <a:lnTo>
                  <a:pt x="114" y="297"/>
                </a:lnTo>
                <a:lnTo>
                  <a:pt x="113" y="282"/>
                </a:lnTo>
                <a:lnTo>
                  <a:pt x="113" y="268"/>
                </a:lnTo>
                <a:lnTo>
                  <a:pt x="112" y="253"/>
                </a:lnTo>
                <a:lnTo>
                  <a:pt x="112" y="240"/>
                </a:lnTo>
                <a:lnTo>
                  <a:pt x="111" y="227"/>
                </a:lnTo>
                <a:lnTo>
                  <a:pt x="110" y="214"/>
                </a:lnTo>
                <a:lnTo>
                  <a:pt x="110" y="202"/>
                </a:lnTo>
                <a:lnTo>
                  <a:pt x="108" y="191"/>
                </a:lnTo>
                <a:lnTo>
                  <a:pt x="107" y="179"/>
                </a:lnTo>
                <a:lnTo>
                  <a:pt x="106" y="168"/>
                </a:lnTo>
                <a:lnTo>
                  <a:pt x="105" y="158"/>
                </a:lnTo>
                <a:lnTo>
                  <a:pt x="104" y="149"/>
                </a:lnTo>
                <a:lnTo>
                  <a:pt x="103" y="139"/>
                </a:lnTo>
                <a:lnTo>
                  <a:pt x="101" y="130"/>
                </a:lnTo>
                <a:lnTo>
                  <a:pt x="100" y="122"/>
                </a:lnTo>
                <a:lnTo>
                  <a:pt x="98" y="114"/>
                </a:lnTo>
                <a:lnTo>
                  <a:pt x="97" y="107"/>
                </a:lnTo>
                <a:lnTo>
                  <a:pt x="96" y="100"/>
                </a:lnTo>
                <a:lnTo>
                  <a:pt x="93" y="93"/>
                </a:lnTo>
                <a:lnTo>
                  <a:pt x="92" y="87"/>
                </a:lnTo>
                <a:lnTo>
                  <a:pt x="90" y="81"/>
                </a:lnTo>
                <a:lnTo>
                  <a:pt x="89" y="77"/>
                </a:lnTo>
                <a:lnTo>
                  <a:pt x="86" y="72"/>
                </a:lnTo>
                <a:lnTo>
                  <a:pt x="85" y="69"/>
                </a:lnTo>
                <a:lnTo>
                  <a:pt x="83" y="65"/>
                </a:lnTo>
                <a:lnTo>
                  <a:pt x="82" y="62"/>
                </a:lnTo>
                <a:lnTo>
                  <a:pt x="79" y="59"/>
                </a:lnTo>
                <a:lnTo>
                  <a:pt x="77" y="57"/>
                </a:lnTo>
                <a:lnTo>
                  <a:pt x="72" y="53"/>
                </a:lnTo>
                <a:lnTo>
                  <a:pt x="69" y="50"/>
                </a:lnTo>
                <a:lnTo>
                  <a:pt x="65" y="47"/>
                </a:lnTo>
                <a:lnTo>
                  <a:pt x="63" y="43"/>
                </a:lnTo>
                <a:lnTo>
                  <a:pt x="61" y="40"/>
                </a:lnTo>
                <a:lnTo>
                  <a:pt x="58" y="36"/>
                </a:lnTo>
                <a:lnTo>
                  <a:pt x="57" y="33"/>
                </a:lnTo>
                <a:lnTo>
                  <a:pt x="56" y="30"/>
                </a:lnTo>
                <a:lnTo>
                  <a:pt x="55" y="27"/>
                </a:lnTo>
                <a:lnTo>
                  <a:pt x="55" y="24"/>
                </a:lnTo>
                <a:lnTo>
                  <a:pt x="55" y="21"/>
                </a:lnTo>
                <a:lnTo>
                  <a:pt x="56" y="19"/>
                </a:lnTo>
                <a:lnTo>
                  <a:pt x="56" y="16"/>
                </a:lnTo>
                <a:lnTo>
                  <a:pt x="58" y="13"/>
                </a:lnTo>
                <a:lnTo>
                  <a:pt x="60" y="11"/>
                </a:lnTo>
                <a:lnTo>
                  <a:pt x="62" y="8"/>
                </a:lnTo>
                <a:lnTo>
                  <a:pt x="64" y="6"/>
                </a:lnTo>
                <a:lnTo>
                  <a:pt x="68" y="5"/>
                </a:lnTo>
                <a:lnTo>
                  <a:pt x="71" y="2"/>
                </a:lnTo>
                <a:lnTo>
                  <a:pt x="76" y="1"/>
                </a:lnTo>
                <a:lnTo>
                  <a:pt x="81" y="1"/>
                </a:lnTo>
                <a:lnTo>
                  <a:pt x="85" y="0"/>
                </a:lnTo>
                <a:lnTo>
                  <a:pt x="91" y="0"/>
                </a:lnTo>
                <a:lnTo>
                  <a:pt x="98" y="1"/>
                </a:lnTo>
                <a:lnTo>
                  <a:pt x="104" y="1"/>
                </a:lnTo>
                <a:lnTo>
                  <a:pt x="112" y="2"/>
                </a:lnTo>
                <a:lnTo>
                  <a:pt x="119" y="4"/>
                </a:lnTo>
                <a:lnTo>
                  <a:pt x="127" y="6"/>
                </a:lnTo>
                <a:lnTo>
                  <a:pt x="136" y="8"/>
                </a:lnTo>
                <a:lnTo>
                  <a:pt x="146" y="11"/>
                </a:lnTo>
                <a:lnTo>
                  <a:pt x="155" y="14"/>
                </a:lnTo>
                <a:lnTo>
                  <a:pt x="165" y="18"/>
                </a:lnTo>
                <a:lnTo>
                  <a:pt x="165" y="18"/>
                </a:lnTo>
                <a:lnTo>
                  <a:pt x="165" y="18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Freeform 8"/>
          <p:cNvSpPr/>
          <p:nvPr/>
        </p:nvSpPr>
        <p:spPr>
          <a:xfrm>
            <a:off x="4398645" y="1967230"/>
            <a:ext cx="504825" cy="782638"/>
          </a:xfrm>
          <a:custGeom>
            <a:avLst/>
            <a:gdLst/>
            <a:ahLst/>
            <a:cxnLst>
              <a:cxn ang="0">
                <a:pos x="504825" y="139700"/>
              </a:cxn>
              <a:cxn ang="0">
                <a:pos x="475410" y="199231"/>
              </a:cxn>
              <a:cxn ang="0">
                <a:pos x="446790" y="254000"/>
              </a:cxn>
              <a:cxn ang="0">
                <a:pos x="418170" y="306388"/>
              </a:cxn>
              <a:cxn ang="0">
                <a:pos x="390345" y="355600"/>
              </a:cxn>
              <a:cxn ang="0">
                <a:pos x="362520" y="401638"/>
              </a:cxn>
              <a:cxn ang="0">
                <a:pos x="336285" y="443707"/>
              </a:cxn>
              <a:cxn ang="0">
                <a:pos x="309255" y="482600"/>
              </a:cxn>
              <a:cxn ang="0">
                <a:pos x="282225" y="519113"/>
              </a:cxn>
              <a:cxn ang="0">
                <a:pos x="256785" y="551657"/>
              </a:cxn>
              <a:cxn ang="0">
                <a:pos x="231345" y="582613"/>
              </a:cxn>
              <a:cxn ang="0">
                <a:pos x="206700" y="611982"/>
              </a:cxn>
              <a:cxn ang="0">
                <a:pos x="182850" y="638175"/>
              </a:cxn>
              <a:cxn ang="0">
                <a:pos x="159795" y="663575"/>
              </a:cxn>
              <a:cxn ang="0">
                <a:pos x="137535" y="685800"/>
              </a:cxn>
              <a:cxn ang="0">
                <a:pos x="116070" y="706438"/>
              </a:cxn>
              <a:cxn ang="0">
                <a:pos x="94605" y="725488"/>
              </a:cxn>
              <a:cxn ang="0">
                <a:pos x="75525" y="742157"/>
              </a:cxn>
              <a:cxn ang="0">
                <a:pos x="58035" y="754857"/>
              </a:cxn>
              <a:cxn ang="0">
                <a:pos x="42930" y="765969"/>
              </a:cxn>
              <a:cxn ang="0">
                <a:pos x="30210" y="773907"/>
              </a:cxn>
              <a:cxn ang="0">
                <a:pos x="19080" y="779463"/>
              </a:cxn>
              <a:cxn ang="0">
                <a:pos x="11130" y="782638"/>
              </a:cxn>
              <a:cxn ang="0">
                <a:pos x="5565" y="782638"/>
              </a:cxn>
              <a:cxn ang="0">
                <a:pos x="795" y="779463"/>
              </a:cxn>
              <a:cxn ang="0">
                <a:pos x="0" y="774700"/>
              </a:cxn>
              <a:cxn ang="0">
                <a:pos x="795" y="766763"/>
              </a:cxn>
              <a:cxn ang="0">
                <a:pos x="5565" y="757238"/>
              </a:cxn>
              <a:cxn ang="0">
                <a:pos x="11925" y="744538"/>
              </a:cxn>
              <a:cxn ang="0">
                <a:pos x="22260" y="729457"/>
              </a:cxn>
              <a:cxn ang="0">
                <a:pos x="34185" y="711994"/>
              </a:cxn>
              <a:cxn ang="0">
                <a:pos x="49290" y="692944"/>
              </a:cxn>
              <a:cxn ang="0">
                <a:pos x="67575" y="670719"/>
              </a:cxn>
              <a:cxn ang="0">
                <a:pos x="105735" y="623094"/>
              </a:cxn>
              <a:cxn ang="0">
                <a:pos x="145485" y="572294"/>
              </a:cxn>
              <a:cxn ang="0">
                <a:pos x="184440" y="519113"/>
              </a:cxn>
              <a:cxn ang="0">
                <a:pos x="223395" y="463550"/>
              </a:cxn>
              <a:cxn ang="0">
                <a:pos x="233730" y="448469"/>
              </a:cxn>
              <a:cxn ang="0">
                <a:pos x="244860" y="431007"/>
              </a:cxn>
              <a:cxn ang="0">
                <a:pos x="255990" y="412750"/>
              </a:cxn>
              <a:cxn ang="0">
                <a:pos x="267915" y="392113"/>
              </a:cxn>
              <a:cxn ang="0">
                <a:pos x="280635" y="369094"/>
              </a:cxn>
              <a:cxn ang="0">
                <a:pos x="294150" y="345281"/>
              </a:cxn>
              <a:cxn ang="0">
                <a:pos x="308460" y="319088"/>
              </a:cxn>
              <a:cxn ang="0">
                <a:pos x="322770" y="291306"/>
              </a:cxn>
              <a:cxn ang="0">
                <a:pos x="338670" y="261938"/>
              </a:cxn>
              <a:cxn ang="0">
                <a:pos x="355365" y="229394"/>
              </a:cxn>
              <a:cxn ang="0">
                <a:pos x="372060" y="196056"/>
              </a:cxn>
              <a:cxn ang="0">
                <a:pos x="389550" y="160338"/>
              </a:cxn>
              <a:cxn ang="0">
                <a:pos x="407040" y="123031"/>
              </a:cxn>
              <a:cxn ang="0">
                <a:pos x="426915" y="83344"/>
              </a:cxn>
              <a:cxn ang="0">
                <a:pos x="445995" y="42863"/>
              </a:cxn>
              <a:cxn ang="0">
                <a:pos x="465870" y="0"/>
              </a:cxn>
              <a:cxn ang="0">
                <a:pos x="465870" y="0"/>
              </a:cxn>
            </a:cxnLst>
            <a:rect l="0" t="0" r="0" b="0"/>
            <a:pathLst>
              <a:path w="635" h="986">
                <a:moveTo>
                  <a:pt x="586" y="0"/>
                </a:moveTo>
                <a:lnTo>
                  <a:pt x="635" y="176"/>
                </a:lnTo>
                <a:lnTo>
                  <a:pt x="617" y="213"/>
                </a:lnTo>
                <a:lnTo>
                  <a:pt x="598" y="251"/>
                </a:lnTo>
                <a:lnTo>
                  <a:pt x="581" y="285"/>
                </a:lnTo>
                <a:lnTo>
                  <a:pt x="562" y="320"/>
                </a:lnTo>
                <a:lnTo>
                  <a:pt x="545" y="354"/>
                </a:lnTo>
                <a:lnTo>
                  <a:pt x="526" y="386"/>
                </a:lnTo>
                <a:lnTo>
                  <a:pt x="509" y="418"/>
                </a:lnTo>
                <a:lnTo>
                  <a:pt x="491" y="448"/>
                </a:lnTo>
                <a:lnTo>
                  <a:pt x="474" y="477"/>
                </a:lnTo>
                <a:lnTo>
                  <a:pt x="456" y="506"/>
                </a:lnTo>
                <a:lnTo>
                  <a:pt x="439" y="533"/>
                </a:lnTo>
                <a:lnTo>
                  <a:pt x="423" y="559"/>
                </a:lnTo>
                <a:lnTo>
                  <a:pt x="405" y="584"/>
                </a:lnTo>
                <a:lnTo>
                  <a:pt x="389" y="608"/>
                </a:lnTo>
                <a:lnTo>
                  <a:pt x="372" y="631"/>
                </a:lnTo>
                <a:lnTo>
                  <a:pt x="355" y="654"/>
                </a:lnTo>
                <a:lnTo>
                  <a:pt x="339" y="674"/>
                </a:lnTo>
                <a:lnTo>
                  <a:pt x="323" y="695"/>
                </a:lnTo>
                <a:lnTo>
                  <a:pt x="306" y="715"/>
                </a:lnTo>
                <a:lnTo>
                  <a:pt x="291" y="734"/>
                </a:lnTo>
                <a:lnTo>
                  <a:pt x="275" y="752"/>
                </a:lnTo>
                <a:lnTo>
                  <a:pt x="260" y="771"/>
                </a:lnTo>
                <a:lnTo>
                  <a:pt x="245" y="787"/>
                </a:lnTo>
                <a:lnTo>
                  <a:pt x="230" y="804"/>
                </a:lnTo>
                <a:lnTo>
                  <a:pt x="216" y="820"/>
                </a:lnTo>
                <a:lnTo>
                  <a:pt x="201" y="836"/>
                </a:lnTo>
                <a:lnTo>
                  <a:pt x="187" y="850"/>
                </a:lnTo>
                <a:lnTo>
                  <a:pt x="173" y="864"/>
                </a:lnTo>
                <a:lnTo>
                  <a:pt x="159" y="878"/>
                </a:lnTo>
                <a:lnTo>
                  <a:pt x="146" y="890"/>
                </a:lnTo>
                <a:lnTo>
                  <a:pt x="132" y="902"/>
                </a:lnTo>
                <a:lnTo>
                  <a:pt x="119" y="914"/>
                </a:lnTo>
                <a:lnTo>
                  <a:pt x="107" y="924"/>
                </a:lnTo>
                <a:lnTo>
                  <a:pt x="95" y="935"/>
                </a:lnTo>
                <a:lnTo>
                  <a:pt x="83" y="943"/>
                </a:lnTo>
                <a:lnTo>
                  <a:pt x="73" y="951"/>
                </a:lnTo>
                <a:lnTo>
                  <a:pt x="64" y="959"/>
                </a:lnTo>
                <a:lnTo>
                  <a:pt x="54" y="965"/>
                </a:lnTo>
                <a:lnTo>
                  <a:pt x="46" y="971"/>
                </a:lnTo>
                <a:lnTo>
                  <a:pt x="38" y="975"/>
                </a:lnTo>
                <a:lnTo>
                  <a:pt x="31" y="979"/>
                </a:lnTo>
                <a:lnTo>
                  <a:pt x="24" y="982"/>
                </a:lnTo>
                <a:lnTo>
                  <a:pt x="19" y="983"/>
                </a:lnTo>
                <a:lnTo>
                  <a:pt x="14" y="986"/>
                </a:lnTo>
                <a:lnTo>
                  <a:pt x="10" y="986"/>
                </a:lnTo>
                <a:lnTo>
                  <a:pt x="7" y="986"/>
                </a:lnTo>
                <a:lnTo>
                  <a:pt x="3" y="984"/>
                </a:lnTo>
                <a:lnTo>
                  <a:pt x="1" y="982"/>
                </a:lnTo>
                <a:lnTo>
                  <a:pt x="0" y="980"/>
                </a:lnTo>
                <a:lnTo>
                  <a:pt x="0" y="976"/>
                </a:lnTo>
                <a:lnTo>
                  <a:pt x="0" y="972"/>
                </a:lnTo>
                <a:lnTo>
                  <a:pt x="1" y="966"/>
                </a:lnTo>
                <a:lnTo>
                  <a:pt x="3" y="960"/>
                </a:lnTo>
                <a:lnTo>
                  <a:pt x="7" y="954"/>
                </a:lnTo>
                <a:lnTo>
                  <a:pt x="10" y="946"/>
                </a:lnTo>
                <a:lnTo>
                  <a:pt x="15" y="938"/>
                </a:lnTo>
                <a:lnTo>
                  <a:pt x="21" y="929"/>
                </a:lnTo>
                <a:lnTo>
                  <a:pt x="28" y="919"/>
                </a:lnTo>
                <a:lnTo>
                  <a:pt x="35" y="909"/>
                </a:lnTo>
                <a:lnTo>
                  <a:pt x="43" y="897"/>
                </a:lnTo>
                <a:lnTo>
                  <a:pt x="52" y="886"/>
                </a:lnTo>
                <a:lnTo>
                  <a:pt x="62" y="873"/>
                </a:lnTo>
                <a:lnTo>
                  <a:pt x="73" y="859"/>
                </a:lnTo>
                <a:lnTo>
                  <a:pt x="85" y="845"/>
                </a:lnTo>
                <a:lnTo>
                  <a:pt x="109" y="815"/>
                </a:lnTo>
                <a:lnTo>
                  <a:pt x="133" y="785"/>
                </a:lnTo>
                <a:lnTo>
                  <a:pt x="158" y="753"/>
                </a:lnTo>
                <a:lnTo>
                  <a:pt x="183" y="721"/>
                </a:lnTo>
                <a:lnTo>
                  <a:pt x="208" y="687"/>
                </a:lnTo>
                <a:lnTo>
                  <a:pt x="232" y="654"/>
                </a:lnTo>
                <a:lnTo>
                  <a:pt x="257" y="619"/>
                </a:lnTo>
                <a:lnTo>
                  <a:pt x="281" y="584"/>
                </a:lnTo>
                <a:lnTo>
                  <a:pt x="287" y="575"/>
                </a:lnTo>
                <a:lnTo>
                  <a:pt x="294" y="565"/>
                </a:lnTo>
                <a:lnTo>
                  <a:pt x="301" y="555"/>
                </a:lnTo>
                <a:lnTo>
                  <a:pt x="308" y="543"/>
                </a:lnTo>
                <a:lnTo>
                  <a:pt x="315" y="532"/>
                </a:lnTo>
                <a:lnTo>
                  <a:pt x="322" y="520"/>
                </a:lnTo>
                <a:lnTo>
                  <a:pt x="330" y="507"/>
                </a:lnTo>
                <a:lnTo>
                  <a:pt x="337" y="494"/>
                </a:lnTo>
                <a:lnTo>
                  <a:pt x="345" y="481"/>
                </a:lnTo>
                <a:lnTo>
                  <a:pt x="353" y="465"/>
                </a:lnTo>
                <a:lnTo>
                  <a:pt x="362" y="450"/>
                </a:lnTo>
                <a:lnTo>
                  <a:pt x="370" y="435"/>
                </a:lnTo>
                <a:lnTo>
                  <a:pt x="379" y="419"/>
                </a:lnTo>
                <a:lnTo>
                  <a:pt x="388" y="402"/>
                </a:lnTo>
                <a:lnTo>
                  <a:pt x="397" y="384"/>
                </a:lnTo>
                <a:lnTo>
                  <a:pt x="406" y="367"/>
                </a:lnTo>
                <a:lnTo>
                  <a:pt x="417" y="348"/>
                </a:lnTo>
                <a:lnTo>
                  <a:pt x="426" y="330"/>
                </a:lnTo>
                <a:lnTo>
                  <a:pt x="437" y="310"/>
                </a:lnTo>
                <a:lnTo>
                  <a:pt x="447" y="289"/>
                </a:lnTo>
                <a:lnTo>
                  <a:pt x="458" y="268"/>
                </a:lnTo>
                <a:lnTo>
                  <a:pt x="468" y="247"/>
                </a:lnTo>
                <a:lnTo>
                  <a:pt x="478" y="225"/>
                </a:lnTo>
                <a:lnTo>
                  <a:pt x="490" y="202"/>
                </a:lnTo>
                <a:lnTo>
                  <a:pt x="500" y="179"/>
                </a:lnTo>
                <a:lnTo>
                  <a:pt x="512" y="155"/>
                </a:lnTo>
                <a:lnTo>
                  <a:pt x="525" y="131"/>
                </a:lnTo>
                <a:lnTo>
                  <a:pt x="537" y="105"/>
                </a:lnTo>
                <a:lnTo>
                  <a:pt x="548" y="80"/>
                </a:lnTo>
                <a:lnTo>
                  <a:pt x="561" y="54"/>
                </a:lnTo>
                <a:lnTo>
                  <a:pt x="574" y="28"/>
                </a:lnTo>
                <a:lnTo>
                  <a:pt x="586" y="0"/>
                </a:lnTo>
                <a:lnTo>
                  <a:pt x="586" y="0"/>
                </a:lnTo>
                <a:lnTo>
                  <a:pt x="586" y="0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9"/>
          <p:cNvSpPr/>
          <p:nvPr/>
        </p:nvSpPr>
        <p:spPr>
          <a:xfrm>
            <a:off x="4887595" y="2238693"/>
            <a:ext cx="249238" cy="188912"/>
          </a:xfrm>
          <a:custGeom>
            <a:avLst/>
            <a:gdLst/>
            <a:ahLst/>
            <a:cxnLst>
              <a:cxn ang="0">
                <a:pos x="238054" y="73025"/>
              </a:cxn>
              <a:cxn ang="0">
                <a:pos x="242847" y="80963"/>
              </a:cxn>
              <a:cxn ang="0">
                <a:pos x="246841" y="91281"/>
              </a:cxn>
              <a:cxn ang="0">
                <a:pos x="248439" y="100807"/>
              </a:cxn>
              <a:cxn ang="0">
                <a:pos x="249238" y="111125"/>
              </a:cxn>
              <a:cxn ang="0">
                <a:pos x="249238" y="120650"/>
              </a:cxn>
              <a:cxn ang="0">
                <a:pos x="248439" y="130969"/>
              </a:cxn>
              <a:cxn ang="0">
                <a:pos x="245244" y="141288"/>
              </a:cxn>
              <a:cxn ang="0">
                <a:pos x="242048" y="152400"/>
              </a:cxn>
              <a:cxn ang="0">
                <a:pos x="237255" y="161132"/>
              </a:cxn>
              <a:cxn ang="0">
                <a:pos x="233261" y="169069"/>
              </a:cxn>
              <a:cxn ang="0">
                <a:pos x="228468" y="176213"/>
              </a:cxn>
              <a:cxn ang="0">
                <a:pos x="224474" y="180975"/>
              </a:cxn>
              <a:cxn ang="0">
                <a:pos x="219681" y="185738"/>
              </a:cxn>
              <a:cxn ang="0">
                <a:pos x="214888" y="187325"/>
              </a:cxn>
              <a:cxn ang="0">
                <a:pos x="210095" y="188913"/>
              </a:cxn>
              <a:cxn ang="0">
                <a:pos x="206899" y="188913"/>
              </a:cxn>
              <a:cxn ang="0">
                <a:pos x="202106" y="187325"/>
              </a:cxn>
              <a:cxn ang="0">
                <a:pos x="197313" y="184150"/>
              </a:cxn>
              <a:cxn ang="0">
                <a:pos x="190923" y="180182"/>
              </a:cxn>
              <a:cxn ang="0">
                <a:pos x="183733" y="174625"/>
              </a:cxn>
              <a:cxn ang="0">
                <a:pos x="174147" y="166688"/>
              </a:cxn>
              <a:cxn ang="0">
                <a:pos x="163762" y="157957"/>
              </a:cxn>
              <a:cxn ang="0">
                <a:pos x="152578" y="147638"/>
              </a:cxn>
              <a:cxn ang="0">
                <a:pos x="139797" y="136525"/>
              </a:cxn>
              <a:cxn ang="0">
                <a:pos x="124619" y="123032"/>
              </a:cxn>
              <a:cxn ang="0">
                <a:pos x="109441" y="107950"/>
              </a:cxn>
              <a:cxn ang="0">
                <a:pos x="92665" y="92075"/>
              </a:cxn>
              <a:cxn ang="0">
                <a:pos x="73493" y="74613"/>
              </a:cxn>
              <a:cxn ang="0">
                <a:pos x="54321" y="55563"/>
              </a:cxn>
              <a:cxn ang="0">
                <a:pos x="34350" y="34925"/>
              </a:cxn>
              <a:cxn ang="0">
                <a:pos x="11983" y="12700"/>
              </a:cxn>
              <a:cxn ang="0">
                <a:pos x="10385" y="794"/>
              </a:cxn>
              <a:cxn ang="0">
                <a:pos x="31155" y="0"/>
              </a:cxn>
              <a:cxn ang="0">
                <a:pos x="60712" y="0"/>
              </a:cxn>
              <a:cxn ang="0">
                <a:pos x="99056" y="3175"/>
              </a:cxn>
              <a:cxn ang="0">
                <a:pos x="133406" y="9525"/>
              </a:cxn>
              <a:cxn ang="0">
                <a:pos x="156573" y="16669"/>
              </a:cxn>
              <a:cxn ang="0">
                <a:pos x="170952" y="21431"/>
              </a:cxn>
              <a:cxn ang="0">
                <a:pos x="184532" y="27781"/>
              </a:cxn>
              <a:cxn ang="0">
                <a:pos x="196515" y="33338"/>
              </a:cxn>
              <a:cxn ang="0">
                <a:pos x="207698" y="40481"/>
              </a:cxn>
              <a:cxn ang="0">
                <a:pos x="216486" y="48419"/>
              </a:cxn>
              <a:cxn ang="0">
                <a:pos x="225273" y="55563"/>
              </a:cxn>
              <a:cxn ang="0">
                <a:pos x="232462" y="63500"/>
              </a:cxn>
              <a:cxn ang="0">
                <a:pos x="235658" y="68263"/>
              </a:cxn>
            </a:cxnLst>
            <a:rect l="0" t="0" r="0" b="0"/>
            <a:pathLst>
              <a:path w="312" h="238">
                <a:moveTo>
                  <a:pt x="295" y="86"/>
                </a:moveTo>
                <a:lnTo>
                  <a:pt x="298" y="92"/>
                </a:lnTo>
                <a:lnTo>
                  <a:pt x="302" y="98"/>
                </a:lnTo>
                <a:lnTo>
                  <a:pt x="304" y="102"/>
                </a:lnTo>
                <a:lnTo>
                  <a:pt x="306" y="108"/>
                </a:lnTo>
                <a:lnTo>
                  <a:pt x="309" y="115"/>
                </a:lnTo>
                <a:lnTo>
                  <a:pt x="310" y="121"/>
                </a:lnTo>
                <a:lnTo>
                  <a:pt x="311" y="127"/>
                </a:lnTo>
                <a:lnTo>
                  <a:pt x="312" y="133"/>
                </a:lnTo>
                <a:lnTo>
                  <a:pt x="312" y="140"/>
                </a:lnTo>
                <a:lnTo>
                  <a:pt x="312" y="145"/>
                </a:lnTo>
                <a:lnTo>
                  <a:pt x="312" y="152"/>
                </a:lnTo>
                <a:lnTo>
                  <a:pt x="312" y="158"/>
                </a:lnTo>
                <a:lnTo>
                  <a:pt x="311" y="165"/>
                </a:lnTo>
                <a:lnTo>
                  <a:pt x="309" y="171"/>
                </a:lnTo>
                <a:lnTo>
                  <a:pt x="307" y="178"/>
                </a:lnTo>
                <a:lnTo>
                  <a:pt x="305" y="185"/>
                </a:lnTo>
                <a:lnTo>
                  <a:pt x="303" y="192"/>
                </a:lnTo>
                <a:lnTo>
                  <a:pt x="300" y="198"/>
                </a:lnTo>
                <a:lnTo>
                  <a:pt x="297" y="203"/>
                </a:lnTo>
                <a:lnTo>
                  <a:pt x="295" y="208"/>
                </a:lnTo>
                <a:lnTo>
                  <a:pt x="292" y="213"/>
                </a:lnTo>
                <a:lnTo>
                  <a:pt x="289" y="217"/>
                </a:lnTo>
                <a:lnTo>
                  <a:pt x="286" y="222"/>
                </a:lnTo>
                <a:lnTo>
                  <a:pt x="284" y="225"/>
                </a:lnTo>
                <a:lnTo>
                  <a:pt x="281" y="228"/>
                </a:lnTo>
                <a:lnTo>
                  <a:pt x="278" y="231"/>
                </a:lnTo>
                <a:lnTo>
                  <a:pt x="275" y="234"/>
                </a:lnTo>
                <a:lnTo>
                  <a:pt x="273" y="235"/>
                </a:lnTo>
                <a:lnTo>
                  <a:pt x="269" y="236"/>
                </a:lnTo>
                <a:lnTo>
                  <a:pt x="267" y="237"/>
                </a:lnTo>
                <a:lnTo>
                  <a:pt x="263" y="238"/>
                </a:lnTo>
                <a:lnTo>
                  <a:pt x="260" y="238"/>
                </a:lnTo>
                <a:lnTo>
                  <a:pt x="259" y="238"/>
                </a:lnTo>
                <a:lnTo>
                  <a:pt x="256" y="237"/>
                </a:lnTo>
                <a:lnTo>
                  <a:pt x="253" y="236"/>
                </a:lnTo>
                <a:lnTo>
                  <a:pt x="250" y="235"/>
                </a:lnTo>
                <a:lnTo>
                  <a:pt x="247" y="232"/>
                </a:lnTo>
                <a:lnTo>
                  <a:pt x="244" y="230"/>
                </a:lnTo>
                <a:lnTo>
                  <a:pt x="239" y="227"/>
                </a:lnTo>
                <a:lnTo>
                  <a:pt x="234" y="223"/>
                </a:lnTo>
                <a:lnTo>
                  <a:pt x="230" y="220"/>
                </a:lnTo>
                <a:lnTo>
                  <a:pt x="224" y="215"/>
                </a:lnTo>
                <a:lnTo>
                  <a:pt x="218" y="210"/>
                </a:lnTo>
                <a:lnTo>
                  <a:pt x="212" y="205"/>
                </a:lnTo>
                <a:lnTo>
                  <a:pt x="205" y="199"/>
                </a:lnTo>
                <a:lnTo>
                  <a:pt x="198" y="193"/>
                </a:lnTo>
                <a:lnTo>
                  <a:pt x="191" y="186"/>
                </a:lnTo>
                <a:lnTo>
                  <a:pt x="183" y="179"/>
                </a:lnTo>
                <a:lnTo>
                  <a:pt x="175" y="172"/>
                </a:lnTo>
                <a:lnTo>
                  <a:pt x="166" y="164"/>
                </a:lnTo>
                <a:lnTo>
                  <a:pt x="156" y="155"/>
                </a:lnTo>
                <a:lnTo>
                  <a:pt x="147" y="146"/>
                </a:lnTo>
                <a:lnTo>
                  <a:pt x="137" y="136"/>
                </a:lnTo>
                <a:lnTo>
                  <a:pt x="126" y="127"/>
                </a:lnTo>
                <a:lnTo>
                  <a:pt x="116" y="116"/>
                </a:lnTo>
                <a:lnTo>
                  <a:pt x="104" y="106"/>
                </a:lnTo>
                <a:lnTo>
                  <a:pt x="92" y="94"/>
                </a:lnTo>
                <a:lnTo>
                  <a:pt x="81" y="83"/>
                </a:lnTo>
                <a:lnTo>
                  <a:pt x="68" y="70"/>
                </a:lnTo>
                <a:lnTo>
                  <a:pt x="55" y="58"/>
                </a:lnTo>
                <a:lnTo>
                  <a:pt x="43" y="44"/>
                </a:lnTo>
                <a:lnTo>
                  <a:pt x="29" y="32"/>
                </a:lnTo>
                <a:lnTo>
                  <a:pt x="15" y="16"/>
                </a:lnTo>
                <a:lnTo>
                  <a:pt x="0" y="3"/>
                </a:lnTo>
                <a:lnTo>
                  <a:pt x="13" y="1"/>
                </a:lnTo>
                <a:lnTo>
                  <a:pt x="26" y="0"/>
                </a:lnTo>
                <a:lnTo>
                  <a:pt x="39" y="0"/>
                </a:lnTo>
                <a:lnTo>
                  <a:pt x="52" y="0"/>
                </a:lnTo>
                <a:lnTo>
                  <a:pt x="76" y="0"/>
                </a:lnTo>
                <a:lnTo>
                  <a:pt x="101" y="1"/>
                </a:lnTo>
                <a:lnTo>
                  <a:pt x="124" y="4"/>
                </a:lnTo>
                <a:lnTo>
                  <a:pt x="146" y="7"/>
                </a:lnTo>
                <a:lnTo>
                  <a:pt x="167" y="12"/>
                </a:lnTo>
                <a:lnTo>
                  <a:pt x="187" y="18"/>
                </a:lnTo>
                <a:lnTo>
                  <a:pt x="196" y="21"/>
                </a:lnTo>
                <a:lnTo>
                  <a:pt x="205" y="25"/>
                </a:lnTo>
                <a:lnTo>
                  <a:pt x="214" y="27"/>
                </a:lnTo>
                <a:lnTo>
                  <a:pt x="223" y="30"/>
                </a:lnTo>
                <a:lnTo>
                  <a:pt x="231" y="35"/>
                </a:lnTo>
                <a:lnTo>
                  <a:pt x="239" y="39"/>
                </a:lnTo>
                <a:lnTo>
                  <a:pt x="246" y="42"/>
                </a:lnTo>
                <a:lnTo>
                  <a:pt x="253" y="47"/>
                </a:lnTo>
                <a:lnTo>
                  <a:pt x="260" y="51"/>
                </a:lnTo>
                <a:lnTo>
                  <a:pt x="266" y="56"/>
                </a:lnTo>
                <a:lnTo>
                  <a:pt x="271" y="61"/>
                </a:lnTo>
                <a:lnTo>
                  <a:pt x="277" y="65"/>
                </a:lnTo>
                <a:lnTo>
                  <a:pt x="282" y="70"/>
                </a:lnTo>
                <a:lnTo>
                  <a:pt x="286" y="76"/>
                </a:lnTo>
                <a:lnTo>
                  <a:pt x="291" y="80"/>
                </a:lnTo>
                <a:lnTo>
                  <a:pt x="295" y="86"/>
                </a:lnTo>
                <a:lnTo>
                  <a:pt x="295" y="86"/>
                </a:lnTo>
                <a:lnTo>
                  <a:pt x="295" y="86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10"/>
          <p:cNvSpPr/>
          <p:nvPr/>
        </p:nvSpPr>
        <p:spPr>
          <a:xfrm>
            <a:off x="5122545" y="1784668"/>
            <a:ext cx="174625" cy="350837"/>
          </a:xfrm>
          <a:custGeom>
            <a:avLst/>
            <a:gdLst/>
            <a:ahLst/>
            <a:cxnLst>
              <a:cxn ang="0">
                <a:pos x="47842" y="349250"/>
              </a:cxn>
              <a:cxn ang="0">
                <a:pos x="42261" y="344488"/>
              </a:cxn>
              <a:cxn ang="0">
                <a:pos x="36679" y="337344"/>
              </a:cxn>
              <a:cxn ang="0">
                <a:pos x="30300" y="327025"/>
              </a:cxn>
              <a:cxn ang="0">
                <a:pos x="23921" y="314325"/>
              </a:cxn>
              <a:cxn ang="0">
                <a:pos x="14353" y="293688"/>
              </a:cxn>
              <a:cxn ang="0">
                <a:pos x="3987" y="268288"/>
              </a:cxn>
              <a:cxn ang="0">
                <a:pos x="0" y="249238"/>
              </a:cxn>
              <a:cxn ang="0">
                <a:pos x="797" y="241300"/>
              </a:cxn>
              <a:cxn ang="0">
                <a:pos x="2392" y="234157"/>
              </a:cxn>
              <a:cxn ang="0">
                <a:pos x="7176" y="225425"/>
              </a:cxn>
              <a:cxn ang="0">
                <a:pos x="14353" y="216694"/>
              </a:cxn>
              <a:cxn ang="0">
                <a:pos x="23921" y="206375"/>
              </a:cxn>
              <a:cxn ang="0">
                <a:pos x="35084" y="194469"/>
              </a:cxn>
              <a:cxn ang="0">
                <a:pos x="47045" y="179388"/>
              </a:cxn>
              <a:cxn ang="0">
                <a:pos x="58208" y="161131"/>
              </a:cxn>
              <a:cxn ang="0">
                <a:pos x="70169" y="138113"/>
              </a:cxn>
              <a:cxn ang="0">
                <a:pos x="82130" y="111919"/>
              </a:cxn>
              <a:cxn ang="0">
                <a:pos x="94090" y="81756"/>
              </a:cxn>
              <a:cxn ang="0">
                <a:pos x="105253" y="53181"/>
              </a:cxn>
              <a:cxn ang="0">
                <a:pos x="114025" y="30163"/>
              </a:cxn>
              <a:cxn ang="0">
                <a:pos x="121998" y="13494"/>
              </a:cxn>
              <a:cxn ang="0">
                <a:pos x="127580" y="3175"/>
              </a:cxn>
              <a:cxn ang="0">
                <a:pos x="132364" y="0"/>
              </a:cxn>
              <a:cxn ang="0">
                <a:pos x="137946" y="3175"/>
              </a:cxn>
              <a:cxn ang="0">
                <a:pos x="149109" y="13494"/>
              </a:cxn>
              <a:cxn ang="0">
                <a:pos x="164259" y="30956"/>
              </a:cxn>
              <a:cxn ang="0">
                <a:pos x="171436" y="43656"/>
              </a:cxn>
              <a:cxn ang="0">
                <a:pos x="174625" y="63500"/>
              </a:cxn>
              <a:cxn ang="0">
                <a:pos x="173828" y="88106"/>
              </a:cxn>
              <a:cxn ang="0">
                <a:pos x="169043" y="119856"/>
              </a:cxn>
              <a:cxn ang="0">
                <a:pos x="160272" y="157163"/>
              </a:cxn>
              <a:cxn ang="0">
                <a:pos x="149109" y="197644"/>
              </a:cxn>
              <a:cxn ang="0">
                <a:pos x="137148" y="234157"/>
              </a:cxn>
              <a:cxn ang="0">
                <a:pos x="125985" y="265113"/>
              </a:cxn>
              <a:cxn ang="0">
                <a:pos x="114025" y="290513"/>
              </a:cxn>
              <a:cxn ang="0">
                <a:pos x="101267" y="309563"/>
              </a:cxn>
              <a:cxn ang="0">
                <a:pos x="90103" y="323850"/>
              </a:cxn>
              <a:cxn ang="0">
                <a:pos x="79737" y="334169"/>
              </a:cxn>
              <a:cxn ang="0">
                <a:pos x="70169" y="342900"/>
              </a:cxn>
              <a:cxn ang="0">
                <a:pos x="62993" y="348457"/>
              </a:cxn>
              <a:cxn ang="0">
                <a:pos x="56614" y="350838"/>
              </a:cxn>
              <a:cxn ang="0">
                <a:pos x="51032" y="350838"/>
              </a:cxn>
            </a:cxnLst>
            <a:rect l="0" t="0" r="0" b="0"/>
            <a:pathLst>
              <a:path w="219" h="442">
                <a:moveTo>
                  <a:pt x="64" y="442"/>
                </a:moveTo>
                <a:lnTo>
                  <a:pt x="61" y="441"/>
                </a:lnTo>
                <a:lnTo>
                  <a:pt x="60" y="440"/>
                </a:lnTo>
                <a:lnTo>
                  <a:pt x="58" y="439"/>
                </a:lnTo>
                <a:lnTo>
                  <a:pt x="55" y="436"/>
                </a:lnTo>
                <a:lnTo>
                  <a:pt x="53" y="434"/>
                </a:lnTo>
                <a:lnTo>
                  <a:pt x="51" y="432"/>
                </a:lnTo>
                <a:lnTo>
                  <a:pt x="48" y="428"/>
                </a:lnTo>
                <a:lnTo>
                  <a:pt x="46" y="425"/>
                </a:lnTo>
                <a:lnTo>
                  <a:pt x="44" y="421"/>
                </a:lnTo>
                <a:lnTo>
                  <a:pt x="41" y="417"/>
                </a:lnTo>
                <a:lnTo>
                  <a:pt x="38" y="412"/>
                </a:lnTo>
                <a:lnTo>
                  <a:pt x="36" y="407"/>
                </a:lnTo>
                <a:lnTo>
                  <a:pt x="33" y="401"/>
                </a:lnTo>
                <a:lnTo>
                  <a:pt x="30" y="396"/>
                </a:lnTo>
                <a:lnTo>
                  <a:pt x="28" y="390"/>
                </a:lnTo>
                <a:lnTo>
                  <a:pt x="24" y="383"/>
                </a:lnTo>
                <a:lnTo>
                  <a:pt x="18" y="370"/>
                </a:lnTo>
                <a:lnTo>
                  <a:pt x="14" y="359"/>
                </a:lnTo>
                <a:lnTo>
                  <a:pt x="9" y="347"/>
                </a:lnTo>
                <a:lnTo>
                  <a:pt x="5" y="338"/>
                </a:lnTo>
                <a:lnTo>
                  <a:pt x="3" y="328"/>
                </a:lnTo>
                <a:lnTo>
                  <a:pt x="1" y="321"/>
                </a:lnTo>
                <a:lnTo>
                  <a:pt x="0" y="314"/>
                </a:lnTo>
                <a:lnTo>
                  <a:pt x="0" y="309"/>
                </a:lnTo>
                <a:lnTo>
                  <a:pt x="0" y="306"/>
                </a:lnTo>
                <a:lnTo>
                  <a:pt x="1" y="304"/>
                </a:lnTo>
                <a:lnTo>
                  <a:pt x="1" y="300"/>
                </a:lnTo>
                <a:lnTo>
                  <a:pt x="2" y="298"/>
                </a:lnTo>
                <a:lnTo>
                  <a:pt x="3" y="295"/>
                </a:lnTo>
                <a:lnTo>
                  <a:pt x="5" y="291"/>
                </a:lnTo>
                <a:lnTo>
                  <a:pt x="7" y="288"/>
                </a:lnTo>
                <a:lnTo>
                  <a:pt x="9" y="284"/>
                </a:lnTo>
                <a:lnTo>
                  <a:pt x="12" y="281"/>
                </a:lnTo>
                <a:lnTo>
                  <a:pt x="15" y="277"/>
                </a:lnTo>
                <a:lnTo>
                  <a:pt x="18" y="273"/>
                </a:lnTo>
                <a:lnTo>
                  <a:pt x="22" y="269"/>
                </a:lnTo>
                <a:lnTo>
                  <a:pt x="25" y="264"/>
                </a:lnTo>
                <a:lnTo>
                  <a:pt x="30" y="260"/>
                </a:lnTo>
                <a:lnTo>
                  <a:pt x="34" y="255"/>
                </a:lnTo>
                <a:lnTo>
                  <a:pt x="39" y="251"/>
                </a:lnTo>
                <a:lnTo>
                  <a:pt x="44" y="245"/>
                </a:lnTo>
                <a:lnTo>
                  <a:pt x="48" y="240"/>
                </a:lnTo>
                <a:lnTo>
                  <a:pt x="53" y="233"/>
                </a:lnTo>
                <a:lnTo>
                  <a:pt x="59" y="226"/>
                </a:lnTo>
                <a:lnTo>
                  <a:pt x="64" y="219"/>
                </a:lnTo>
                <a:lnTo>
                  <a:pt x="68" y="211"/>
                </a:lnTo>
                <a:lnTo>
                  <a:pt x="73" y="203"/>
                </a:lnTo>
                <a:lnTo>
                  <a:pt x="79" y="194"/>
                </a:lnTo>
                <a:lnTo>
                  <a:pt x="83" y="184"/>
                </a:lnTo>
                <a:lnTo>
                  <a:pt x="88" y="174"/>
                </a:lnTo>
                <a:lnTo>
                  <a:pt x="93" y="163"/>
                </a:lnTo>
                <a:lnTo>
                  <a:pt x="98" y="153"/>
                </a:lnTo>
                <a:lnTo>
                  <a:pt x="103" y="141"/>
                </a:lnTo>
                <a:lnTo>
                  <a:pt x="108" y="129"/>
                </a:lnTo>
                <a:lnTo>
                  <a:pt x="113" y="116"/>
                </a:lnTo>
                <a:lnTo>
                  <a:pt x="118" y="103"/>
                </a:lnTo>
                <a:lnTo>
                  <a:pt x="123" y="90"/>
                </a:lnTo>
                <a:lnTo>
                  <a:pt x="127" y="78"/>
                </a:lnTo>
                <a:lnTo>
                  <a:pt x="132" y="67"/>
                </a:lnTo>
                <a:lnTo>
                  <a:pt x="136" y="57"/>
                </a:lnTo>
                <a:lnTo>
                  <a:pt x="139" y="46"/>
                </a:lnTo>
                <a:lnTo>
                  <a:pt x="143" y="38"/>
                </a:lnTo>
                <a:lnTo>
                  <a:pt x="146" y="30"/>
                </a:lnTo>
                <a:lnTo>
                  <a:pt x="150" y="23"/>
                </a:lnTo>
                <a:lnTo>
                  <a:pt x="153" y="17"/>
                </a:lnTo>
                <a:lnTo>
                  <a:pt x="155" y="13"/>
                </a:lnTo>
                <a:lnTo>
                  <a:pt x="158" y="8"/>
                </a:lnTo>
                <a:lnTo>
                  <a:pt x="160" y="4"/>
                </a:lnTo>
                <a:lnTo>
                  <a:pt x="162" y="2"/>
                </a:lnTo>
                <a:lnTo>
                  <a:pt x="163" y="0"/>
                </a:lnTo>
                <a:lnTo>
                  <a:pt x="166" y="0"/>
                </a:lnTo>
                <a:lnTo>
                  <a:pt x="167" y="0"/>
                </a:lnTo>
                <a:lnTo>
                  <a:pt x="170" y="2"/>
                </a:lnTo>
                <a:lnTo>
                  <a:pt x="173" y="4"/>
                </a:lnTo>
                <a:lnTo>
                  <a:pt x="177" y="8"/>
                </a:lnTo>
                <a:lnTo>
                  <a:pt x="182" y="13"/>
                </a:lnTo>
                <a:lnTo>
                  <a:pt x="187" y="17"/>
                </a:lnTo>
                <a:lnTo>
                  <a:pt x="192" y="24"/>
                </a:lnTo>
                <a:lnTo>
                  <a:pt x="199" y="31"/>
                </a:lnTo>
                <a:lnTo>
                  <a:pt x="206" y="39"/>
                </a:lnTo>
                <a:lnTo>
                  <a:pt x="210" y="44"/>
                </a:lnTo>
                <a:lnTo>
                  <a:pt x="212" y="50"/>
                </a:lnTo>
                <a:lnTo>
                  <a:pt x="215" y="55"/>
                </a:lnTo>
                <a:lnTo>
                  <a:pt x="217" y="62"/>
                </a:lnTo>
                <a:lnTo>
                  <a:pt x="218" y="71"/>
                </a:lnTo>
                <a:lnTo>
                  <a:pt x="219" y="80"/>
                </a:lnTo>
                <a:lnTo>
                  <a:pt x="219" y="89"/>
                </a:lnTo>
                <a:lnTo>
                  <a:pt x="219" y="100"/>
                </a:lnTo>
                <a:lnTo>
                  <a:pt x="218" y="111"/>
                </a:lnTo>
                <a:lnTo>
                  <a:pt x="216" y="124"/>
                </a:lnTo>
                <a:lnTo>
                  <a:pt x="215" y="137"/>
                </a:lnTo>
                <a:lnTo>
                  <a:pt x="212" y="151"/>
                </a:lnTo>
                <a:lnTo>
                  <a:pt x="209" y="166"/>
                </a:lnTo>
                <a:lnTo>
                  <a:pt x="205" y="182"/>
                </a:lnTo>
                <a:lnTo>
                  <a:pt x="201" y="198"/>
                </a:lnTo>
                <a:lnTo>
                  <a:pt x="196" y="216"/>
                </a:lnTo>
                <a:lnTo>
                  <a:pt x="191" y="233"/>
                </a:lnTo>
                <a:lnTo>
                  <a:pt x="187" y="249"/>
                </a:lnTo>
                <a:lnTo>
                  <a:pt x="182" y="266"/>
                </a:lnTo>
                <a:lnTo>
                  <a:pt x="176" y="281"/>
                </a:lnTo>
                <a:lnTo>
                  <a:pt x="172" y="295"/>
                </a:lnTo>
                <a:lnTo>
                  <a:pt x="167" y="309"/>
                </a:lnTo>
                <a:lnTo>
                  <a:pt x="162" y="321"/>
                </a:lnTo>
                <a:lnTo>
                  <a:pt x="158" y="334"/>
                </a:lnTo>
                <a:lnTo>
                  <a:pt x="152" y="345"/>
                </a:lnTo>
                <a:lnTo>
                  <a:pt x="147" y="355"/>
                </a:lnTo>
                <a:lnTo>
                  <a:pt x="143" y="366"/>
                </a:lnTo>
                <a:lnTo>
                  <a:pt x="138" y="374"/>
                </a:lnTo>
                <a:lnTo>
                  <a:pt x="132" y="383"/>
                </a:lnTo>
                <a:lnTo>
                  <a:pt x="127" y="390"/>
                </a:lnTo>
                <a:lnTo>
                  <a:pt x="123" y="397"/>
                </a:lnTo>
                <a:lnTo>
                  <a:pt x="118" y="403"/>
                </a:lnTo>
                <a:lnTo>
                  <a:pt x="113" y="408"/>
                </a:lnTo>
                <a:lnTo>
                  <a:pt x="109" y="413"/>
                </a:lnTo>
                <a:lnTo>
                  <a:pt x="104" y="418"/>
                </a:lnTo>
                <a:lnTo>
                  <a:pt x="100" y="421"/>
                </a:lnTo>
                <a:lnTo>
                  <a:pt x="96" y="425"/>
                </a:lnTo>
                <a:lnTo>
                  <a:pt x="91" y="428"/>
                </a:lnTo>
                <a:lnTo>
                  <a:pt x="88" y="432"/>
                </a:lnTo>
                <a:lnTo>
                  <a:pt x="84" y="434"/>
                </a:lnTo>
                <a:lnTo>
                  <a:pt x="81" y="436"/>
                </a:lnTo>
                <a:lnTo>
                  <a:pt x="79" y="439"/>
                </a:lnTo>
                <a:lnTo>
                  <a:pt x="75" y="440"/>
                </a:lnTo>
                <a:lnTo>
                  <a:pt x="73" y="441"/>
                </a:lnTo>
                <a:lnTo>
                  <a:pt x="71" y="442"/>
                </a:lnTo>
                <a:lnTo>
                  <a:pt x="68" y="442"/>
                </a:lnTo>
                <a:lnTo>
                  <a:pt x="66" y="442"/>
                </a:lnTo>
                <a:lnTo>
                  <a:pt x="64" y="442"/>
                </a:lnTo>
                <a:lnTo>
                  <a:pt x="64" y="442"/>
                </a:lnTo>
                <a:lnTo>
                  <a:pt x="64" y="442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>
          <a:xfrm>
            <a:off x="5246370" y="1717993"/>
            <a:ext cx="1019175" cy="255587"/>
          </a:xfrm>
          <a:custGeom>
            <a:avLst/>
            <a:gdLst/>
            <a:ahLst/>
            <a:cxnLst>
              <a:cxn ang="0">
                <a:pos x="788988" y="234157"/>
              </a:cxn>
              <a:cxn ang="0">
                <a:pos x="760413" y="247650"/>
              </a:cxn>
              <a:cxn ang="0">
                <a:pos x="740569" y="255588"/>
              </a:cxn>
              <a:cxn ang="0">
                <a:pos x="731838" y="254794"/>
              </a:cxn>
              <a:cxn ang="0">
                <a:pos x="731044" y="246857"/>
              </a:cxn>
              <a:cxn ang="0">
                <a:pos x="733425" y="234157"/>
              </a:cxn>
              <a:cxn ang="0">
                <a:pos x="739775" y="215107"/>
              </a:cxn>
              <a:cxn ang="0">
                <a:pos x="750888" y="190500"/>
              </a:cxn>
              <a:cxn ang="0">
                <a:pos x="762794" y="163513"/>
              </a:cxn>
              <a:cxn ang="0">
                <a:pos x="769144" y="141288"/>
              </a:cxn>
              <a:cxn ang="0">
                <a:pos x="771525" y="124619"/>
              </a:cxn>
              <a:cxn ang="0">
                <a:pos x="767556" y="114300"/>
              </a:cxn>
              <a:cxn ang="0">
                <a:pos x="758825" y="108744"/>
              </a:cxn>
              <a:cxn ang="0">
                <a:pos x="740569" y="105569"/>
              </a:cxn>
              <a:cxn ang="0">
                <a:pos x="716756" y="103981"/>
              </a:cxn>
              <a:cxn ang="0">
                <a:pos x="685800" y="105569"/>
              </a:cxn>
              <a:cxn ang="0">
                <a:pos x="619125" y="109538"/>
              </a:cxn>
              <a:cxn ang="0">
                <a:pos x="537369" y="118269"/>
              </a:cxn>
              <a:cxn ang="0">
                <a:pos x="481013" y="125413"/>
              </a:cxn>
              <a:cxn ang="0">
                <a:pos x="424656" y="134144"/>
              </a:cxn>
              <a:cxn ang="0">
                <a:pos x="357188" y="143669"/>
              </a:cxn>
              <a:cxn ang="0">
                <a:pos x="280194" y="157163"/>
              </a:cxn>
              <a:cxn ang="0">
                <a:pos x="197644" y="169863"/>
              </a:cxn>
              <a:cxn ang="0">
                <a:pos x="124619" y="181769"/>
              </a:cxn>
              <a:cxn ang="0">
                <a:pos x="62706" y="192088"/>
              </a:cxn>
              <a:cxn ang="0">
                <a:pos x="11113" y="200819"/>
              </a:cxn>
              <a:cxn ang="0">
                <a:pos x="12700" y="146844"/>
              </a:cxn>
              <a:cxn ang="0">
                <a:pos x="41275" y="141288"/>
              </a:cxn>
              <a:cxn ang="0">
                <a:pos x="76994" y="134938"/>
              </a:cxn>
              <a:cxn ang="0">
                <a:pos x="121444" y="127000"/>
              </a:cxn>
              <a:cxn ang="0">
                <a:pos x="172244" y="119063"/>
              </a:cxn>
              <a:cxn ang="0">
                <a:pos x="230188" y="109538"/>
              </a:cxn>
              <a:cxn ang="0">
                <a:pos x="295275" y="100013"/>
              </a:cxn>
              <a:cxn ang="0">
                <a:pos x="368300" y="88900"/>
              </a:cxn>
              <a:cxn ang="0">
                <a:pos x="446088" y="75406"/>
              </a:cxn>
              <a:cxn ang="0">
                <a:pos x="515938" y="64294"/>
              </a:cxn>
              <a:cxn ang="0">
                <a:pos x="577056" y="53181"/>
              </a:cxn>
              <a:cxn ang="0">
                <a:pos x="627856" y="44450"/>
              </a:cxn>
              <a:cxn ang="0">
                <a:pos x="669131" y="35719"/>
              </a:cxn>
              <a:cxn ang="0">
                <a:pos x="700881" y="28575"/>
              </a:cxn>
              <a:cxn ang="0">
                <a:pos x="723106" y="23019"/>
              </a:cxn>
              <a:cxn ang="0">
                <a:pos x="735013" y="17463"/>
              </a:cxn>
              <a:cxn ang="0">
                <a:pos x="745331" y="8731"/>
              </a:cxn>
              <a:cxn ang="0">
                <a:pos x="765175" y="794"/>
              </a:cxn>
              <a:cxn ang="0">
                <a:pos x="785813" y="794"/>
              </a:cxn>
              <a:cxn ang="0">
                <a:pos x="808831" y="9525"/>
              </a:cxn>
              <a:cxn ang="0">
                <a:pos x="842963" y="26194"/>
              </a:cxn>
              <a:cxn ang="0">
                <a:pos x="888206" y="50800"/>
              </a:cxn>
              <a:cxn ang="0">
                <a:pos x="939800" y="81756"/>
              </a:cxn>
              <a:cxn ang="0">
                <a:pos x="981075" y="109538"/>
              </a:cxn>
              <a:cxn ang="0">
                <a:pos x="1006475" y="132557"/>
              </a:cxn>
              <a:cxn ang="0">
                <a:pos x="1018381" y="149225"/>
              </a:cxn>
              <a:cxn ang="0">
                <a:pos x="1017588" y="161132"/>
              </a:cxn>
              <a:cxn ang="0">
                <a:pos x="1009650" y="169863"/>
              </a:cxn>
              <a:cxn ang="0">
                <a:pos x="993775" y="174625"/>
              </a:cxn>
              <a:cxn ang="0">
                <a:pos x="970756" y="176213"/>
              </a:cxn>
              <a:cxn ang="0">
                <a:pos x="942181" y="175419"/>
              </a:cxn>
              <a:cxn ang="0">
                <a:pos x="909638" y="180182"/>
              </a:cxn>
              <a:cxn ang="0">
                <a:pos x="874713" y="189707"/>
              </a:cxn>
              <a:cxn ang="0">
                <a:pos x="836613" y="207169"/>
              </a:cxn>
              <a:cxn ang="0">
                <a:pos x="816769" y="218282"/>
              </a:cxn>
            </a:cxnLst>
            <a:rect l="0" t="0" r="0" b="0"/>
            <a:pathLst>
              <a:path w="1284" h="322">
                <a:moveTo>
                  <a:pt x="1029" y="275"/>
                </a:moveTo>
                <a:lnTo>
                  <a:pt x="1016" y="282"/>
                </a:lnTo>
                <a:lnTo>
                  <a:pt x="1004" y="289"/>
                </a:lnTo>
                <a:lnTo>
                  <a:pt x="994" y="295"/>
                </a:lnTo>
                <a:lnTo>
                  <a:pt x="983" y="300"/>
                </a:lnTo>
                <a:lnTo>
                  <a:pt x="974" y="306"/>
                </a:lnTo>
                <a:lnTo>
                  <a:pt x="965" y="309"/>
                </a:lnTo>
                <a:lnTo>
                  <a:pt x="958" y="312"/>
                </a:lnTo>
                <a:lnTo>
                  <a:pt x="951" y="316"/>
                </a:lnTo>
                <a:lnTo>
                  <a:pt x="944" y="318"/>
                </a:lnTo>
                <a:lnTo>
                  <a:pt x="938" y="319"/>
                </a:lnTo>
                <a:lnTo>
                  <a:pt x="933" y="322"/>
                </a:lnTo>
                <a:lnTo>
                  <a:pt x="930" y="322"/>
                </a:lnTo>
                <a:lnTo>
                  <a:pt x="926" y="322"/>
                </a:lnTo>
                <a:lnTo>
                  <a:pt x="923" y="322"/>
                </a:lnTo>
                <a:lnTo>
                  <a:pt x="922" y="321"/>
                </a:lnTo>
                <a:lnTo>
                  <a:pt x="921" y="319"/>
                </a:lnTo>
                <a:lnTo>
                  <a:pt x="921" y="317"/>
                </a:lnTo>
                <a:lnTo>
                  <a:pt x="920" y="315"/>
                </a:lnTo>
                <a:lnTo>
                  <a:pt x="921" y="311"/>
                </a:lnTo>
                <a:lnTo>
                  <a:pt x="921" y="308"/>
                </a:lnTo>
                <a:lnTo>
                  <a:pt x="922" y="304"/>
                </a:lnTo>
                <a:lnTo>
                  <a:pt x="923" y="300"/>
                </a:lnTo>
                <a:lnTo>
                  <a:pt x="924" y="295"/>
                </a:lnTo>
                <a:lnTo>
                  <a:pt x="925" y="289"/>
                </a:lnTo>
                <a:lnTo>
                  <a:pt x="928" y="283"/>
                </a:lnTo>
                <a:lnTo>
                  <a:pt x="930" y="278"/>
                </a:lnTo>
                <a:lnTo>
                  <a:pt x="932" y="271"/>
                </a:lnTo>
                <a:lnTo>
                  <a:pt x="936" y="264"/>
                </a:lnTo>
                <a:lnTo>
                  <a:pt x="938" y="257"/>
                </a:lnTo>
                <a:lnTo>
                  <a:pt x="942" y="249"/>
                </a:lnTo>
                <a:lnTo>
                  <a:pt x="946" y="240"/>
                </a:lnTo>
                <a:lnTo>
                  <a:pt x="950" y="231"/>
                </a:lnTo>
                <a:lnTo>
                  <a:pt x="954" y="222"/>
                </a:lnTo>
                <a:lnTo>
                  <a:pt x="958" y="214"/>
                </a:lnTo>
                <a:lnTo>
                  <a:pt x="961" y="206"/>
                </a:lnTo>
                <a:lnTo>
                  <a:pt x="964" y="198"/>
                </a:lnTo>
                <a:lnTo>
                  <a:pt x="966" y="191"/>
                </a:lnTo>
                <a:lnTo>
                  <a:pt x="968" y="184"/>
                </a:lnTo>
                <a:lnTo>
                  <a:pt x="969" y="178"/>
                </a:lnTo>
                <a:lnTo>
                  <a:pt x="971" y="172"/>
                </a:lnTo>
                <a:lnTo>
                  <a:pt x="972" y="166"/>
                </a:lnTo>
                <a:lnTo>
                  <a:pt x="972" y="162"/>
                </a:lnTo>
                <a:lnTo>
                  <a:pt x="972" y="157"/>
                </a:lnTo>
                <a:lnTo>
                  <a:pt x="971" y="153"/>
                </a:lnTo>
                <a:lnTo>
                  <a:pt x="971" y="150"/>
                </a:lnTo>
                <a:lnTo>
                  <a:pt x="968" y="146"/>
                </a:lnTo>
                <a:lnTo>
                  <a:pt x="967" y="144"/>
                </a:lnTo>
                <a:lnTo>
                  <a:pt x="965" y="142"/>
                </a:lnTo>
                <a:lnTo>
                  <a:pt x="962" y="141"/>
                </a:lnTo>
                <a:lnTo>
                  <a:pt x="959" y="138"/>
                </a:lnTo>
                <a:lnTo>
                  <a:pt x="956" y="137"/>
                </a:lnTo>
                <a:lnTo>
                  <a:pt x="951" y="136"/>
                </a:lnTo>
                <a:lnTo>
                  <a:pt x="945" y="135"/>
                </a:lnTo>
                <a:lnTo>
                  <a:pt x="939" y="134"/>
                </a:lnTo>
                <a:lnTo>
                  <a:pt x="933" y="133"/>
                </a:lnTo>
                <a:lnTo>
                  <a:pt x="926" y="133"/>
                </a:lnTo>
                <a:lnTo>
                  <a:pt x="920" y="131"/>
                </a:lnTo>
                <a:lnTo>
                  <a:pt x="911" y="131"/>
                </a:lnTo>
                <a:lnTo>
                  <a:pt x="903" y="131"/>
                </a:lnTo>
                <a:lnTo>
                  <a:pt x="894" y="131"/>
                </a:lnTo>
                <a:lnTo>
                  <a:pt x="885" y="131"/>
                </a:lnTo>
                <a:lnTo>
                  <a:pt x="874" y="131"/>
                </a:lnTo>
                <a:lnTo>
                  <a:pt x="864" y="133"/>
                </a:lnTo>
                <a:lnTo>
                  <a:pt x="852" y="133"/>
                </a:lnTo>
                <a:lnTo>
                  <a:pt x="829" y="134"/>
                </a:lnTo>
                <a:lnTo>
                  <a:pt x="804" y="136"/>
                </a:lnTo>
                <a:lnTo>
                  <a:pt x="780" y="138"/>
                </a:lnTo>
                <a:lnTo>
                  <a:pt x="755" y="141"/>
                </a:lnTo>
                <a:lnTo>
                  <a:pt x="729" y="143"/>
                </a:lnTo>
                <a:lnTo>
                  <a:pt x="703" y="145"/>
                </a:lnTo>
                <a:lnTo>
                  <a:pt x="677" y="149"/>
                </a:lnTo>
                <a:lnTo>
                  <a:pt x="650" y="152"/>
                </a:lnTo>
                <a:lnTo>
                  <a:pt x="636" y="155"/>
                </a:lnTo>
                <a:lnTo>
                  <a:pt x="621" y="156"/>
                </a:lnTo>
                <a:lnTo>
                  <a:pt x="606" y="158"/>
                </a:lnTo>
                <a:lnTo>
                  <a:pt x="590" y="160"/>
                </a:lnTo>
                <a:lnTo>
                  <a:pt x="572" y="163"/>
                </a:lnTo>
                <a:lnTo>
                  <a:pt x="554" y="166"/>
                </a:lnTo>
                <a:lnTo>
                  <a:pt x="535" y="169"/>
                </a:lnTo>
                <a:lnTo>
                  <a:pt x="515" y="172"/>
                </a:lnTo>
                <a:lnTo>
                  <a:pt x="494" y="175"/>
                </a:lnTo>
                <a:lnTo>
                  <a:pt x="472" y="178"/>
                </a:lnTo>
                <a:lnTo>
                  <a:pt x="450" y="181"/>
                </a:lnTo>
                <a:lnTo>
                  <a:pt x="427" y="186"/>
                </a:lnTo>
                <a:lnTo>
                  <a:pt x="404" y="189"/>
                </a:lnTo>
                <a:lnTo>
                  <a:pt x="378" y="193"/>
                </a:lnTo>
                <a:lnTo>
                  <a:pt x="353" y="198"/>
                </a:lnTo>
                <a:lnTo>
                  <a:pt x="326" y="201"/>
                </a:lnTo>
                <a:lnTo>
                  <a:pt x="299" y="206"/>
                </a:lnTo>
                <a:lnTo>
                  <a:pt x="274" y="209"/>
                </a:lnTo>
                <a:lnTo>
                  <a:pt x="249" y="214"/>
                </a:lnTo>
                <a:lnTo>
                  <a:pt x="225" y="217"/>
                </a:lnTo>
                <a:lnTo>
                  <a:pt x="201" y="222"/>
                </a:lnTo>
                <a:lnTo>
                  <a:pt x="179" y="225"/>
                </a:lnTo>
                <a:lnTo>
                  <a:pt x="157" y="229"/>
                </a:lnTo>
                <a:lnTo>
                  <a:pt x="136" y="232"/>
                </a:lnTo>
                <a:lnTo>
                  <a:pt x="117" y="236"/>
                </a:lnTo>
                <a:lnTo>
                  <a:pt x="98" y="239"/>
                </a:lnTo>
                <a:lnTo>
                  <a:pt x="79" y="242"/>
                </a:lnTo>
                <a:lnTo>
                  <a:pt x="62" y="245"/>
                </a:lnTo>
                <a:lnTo>
                  <a:pt x="46" y="247"/>
                </a:lnTo>
                <a:lnTo>
                  <a:pt x="30" y="251"/>
                </a:lnTo>
                <a:lnTo>
                  <a:pt x="14" y="253"/>
                </a:lnTo>
                <a:lnTo>
                  <a:pt x="0" y="256"/>
                </a:lnTo>
                <a:lnTo>
                  <a:pt x="0" y="187"/>
                </a:lnTo>
                <a:lnTo>
                  <a:pt x="7" y="186"/>
                </a:lnTo>
                <a:lnTo>
                  <a:pt x="16" y="185"/>
                </a:lnTo>
                <a:lnTo>
                  <a:pt x="24" y="182"/>
                </a:lnTo>
                <a:lnTo>
                  <a:pt x="33" y="181"/>
                </a:lnTo>
                <a:lnTo>
                  <a:pt x="42" y="180"/>
                </a:lnTo>
                <a:lnTo>
                  <a:pt x="52" y="178"/>
                </a:lnTo>
                <a:lnTo>
                  <a:pt x="62" y="175"/>
                </a:lnTo>
                <a:lnTo>
                  <a:pt x="74" y="174"/>
                </a:lnTo>
                <a:lnTo>
                  <a:pt x="85" y="172"/>
                </a:lnTo>
                <a:lnTo>
                  <a:pt x="97" y="170"/>
                </a:lnTo>
                <a:lnTo>
                  <a:pt x="111" y="167"/>
                </a:lnTo>
                <a:lnTo>
                  <a:pt x="124" y="165"/>
                </a:lnTo>
                <a:lnTo>
                  <a:pt x="138" y="163"/>
                </a:lnTo>
                <a:lnTo>
                  <a:pt x="153" y="160"/>
                </a:lnTo>
                <a:lnTo>
                  <a:pt x="168" y="158"/>
                </a:lnTo>
                <a:lnTo>
                  <a:pt x="183" y="156"/>
                </a:lnTo>
                <a:lnTo>
                  <a:pt x="199" y="153"/>
                </a:lnTo>
                <a:lnTo>
                  <a:pt x="217" y="150"/>
                </a:lnTo>
                <a:lnTo>
                  <a:pt x="234" y="148"/>
                </a:lnTo>
                <a:lnTo>
                  <a:pt x="251" y="144"/>
                </a:lnTo>
                <a:lnTo>
                  <a:pt x="270" y="142"/>
                </a:lnTo>
                <a:lnTo>
                  <a:pt x="290" y="138"/>
                </a:lnTo>
                <a:lnTo>
                  <a:pt x="310" y="136"/>
                </a:lnTo>
                <a:lnTo>
                  <a:pt x="329" y="133"/>
                </a:lnTo>
                <a:lnTo>
                  <a:pt x="350" y="129"/>
                </a:lnTo>
                <a:lnTo>
                  <a:pt x="372" y="126"/>
                </a:lnTo>
                <a:lnTo>
                  <a:pt x="394" y="122"/>
                </a:lnTo>
                <a:lnTo>
                  <a:pt x="416" y="119"/>
                </a:lnTo>
                <a:lnTo>
                  <a:pt x="440" y="115"/>
                </a:lnTo>
                <a:lnTo>
                  <a:pt x="464" y="112"/>
                </a:lnTo>
                <a:lnTo>
                  <a:pt x="488" y="107"/>
                </a:lnTo>
                <a:lnTo>
                  <a:pt x="513" y="103"/>
                </a:lnTo>
                <a:lnTo>
                  <a:pt x="537" y="100"/>
                </a:lnTo>
                <a:lnTo>
                  <a:pt x="562" y="95"/>
                </a:lnTo>
                <a:lnTo>
                  <a:pt x="585" y="92"/>
                </a:lnTo>
                <a:lnTo>
                  <a:pt x="607" y="88"/>
                </a:lnTo>
                <a:lnTo>
                  <a:pt x="629" y="85"/>
                </a:lnTo>
                <a:lnTo>
                  <a:pt x="650" y="81"/>
                </a:lnTo>
                <a:lnTo>
                  <a:pt x="671" y="78"/>
                </a:lnTo>
                <a:lnTo>
                  <a:pt x="689" y="74"/>
                </a:lnTo>
                <a:lnTo>
                  <a:pt x="709" y="71"/>
                </a:lnTo>
                <a:lnTo>
                  <a:pt x="727" y="67"/>
                </a:lnTo>
                <a:lnTo>
                  <a:pt x="744" y="64"/>
                </a:lnTo>
                <a:lnTo>
                  <a:pt x="760" y="62"/>
                </a:lnTo>
                <a:lnTo>
                  <a:pt x="777" y="58"/>
                </a:lnTo>
                <a:lnTo>
                  <a:pt x="791" y="56"/>
                </a:lnTo>
                <a:lnTo>
                  <a:pt x="806" y="54"/>
                </a:lnTo>
                <a:lnTo>
                  <a:pt x="818" y="50"/>
                </a:lnTo>
                <a:lnTo>
                  <a:pt x="831" y="48"/>
                </a:lnTo>
                <a:lnTo>
                  <a:pt x="843" y="45"/>
                </a:lnTo>
                <a:lnTo>
                  <a:pt x="854" y="43"/>
                </a:lnTo>
                <a:lnTo>
                  <a:pt x="865" y="41"/>
                </a:lnTo>
                <a:lnTo>
                  <a:pt x="874" y="38"/>
                </a:lnTo>
                <a:lnTo>
                  <a:pt x="883" y="36"/>
                </a:lnTo>
                <a:lnTo>
                  <a:pt x="892" y="34"/>
                </a:lnTo>
                <a:lnTo>
                  <a:pt x="899" y="33"/>
                </a:lnTo>
                <a:lnTo>
                  <a:pt x="906" y="30"/>
                </a:lnTo>
                <a:lnTo>
                  <a:pt x="911" y="29"/>
                </a:lnTo>
                <a:lnTo>
                  <a:pt x="916" y="27"/>
                </a:lnTo>
                <a:lnTo>
                  <a:pt x="921" y="26"/>
                </a:lnTo>
                <a:lnTo>
                  <a:pt x="924" y="23"/>
                </a:lnTo>
                <a:lnTo>
                  <a:pt x="926" y="22"/>
                </a:lnTo>
                <a:lnTo>
                  <a:pt x="929" y="21"/>
                </a:lnTo>
                <a:lnTo>
                  <a:pt x="930" y="20"/>
                </a:lnTo>
                <a:lnTo>
                  <a:pt x="935" y="15"/>
                </a:lnTo>
                <a:lnTo>
                  <a:pt x="939" y="11"/>
                </a:lnTo>
                <a:lnTo>
                  <a:pt x="944" y="7"/>
                </a:lnTo>
                <a:lnTo>
                  <a:pt x="950" y="5"/>
                </a:lnTo>
                <a:lnTo>
                  <a:pt x="957" y="2"/>
                </a:lnTo>
                <a:lnTo>
                  <a:pt x="964" y="1"/>
                </a:lnTo>
                <a:lnTo>
                  <a:pt x="972" y="0"/>
                </a:lnTo>
                <a:lnTo>
                  <a:pt x="980" y="0"/>
                </a:lnTo>
                <a:lnTo>
                  <a:pt x="985" y="0"/>
                </a:lnTo>
                <a:lnTo>
                  <a:pt x="990" y="1"/>
                </a:lnTo>
                <a:lnTo>
                  <a:pt x="996" y="4"/>
                </a:lnTo>
                <a:lnTo>
                  <a:pt x="1003" y="6"/>
                </a:lnTo>
                <a:lnTo>
                  <a:pt x="1011" y="8"/>
                </a:lnTo>
                <a:lnTo>
                  <a:pt x="1019" y="12"/>
                </a:lnTo>
                <a:lnTo>
                  <a:pt x="1030" y="16"/>
                </a:lnTo>
                <a:lnTo>
                  <a:pt x="1040" y="21"/>
                </a:lnTo>
                <a:lnTo>
                  <a:pt x="1051" y="27"/>
                </a:lnTo>
                <a:lnTo>
                  <a:pt x="1062" y="33"/>
                </a:lnTo>
                <a:lnTo>
                  <a:pt x="1076" y="40"/>
                </a:lnTo>
                <a:lnTo>
                  <a:pt x="1089" y="48"/>
                </a:lnTo>
                <a:lnTo>
                  <a:pt x="1104" y="56"/>
                </a:lnTo>
                <a:lnTo>
                  <a:pt x="1119" y="64"/>
                </a:lnTo>
                <a:lnTo>
                  <a:pt x="1136" y="73"/>
                </a:lnTo>
                <a:lnTo>
                  <a:pt x="1152" y="84"/>
                </a:lnTo>
                <a:lnTo>
                  <a:pt x="1168" y="94"/>
                </a:lnTo>
                <a:lnTo>
                  <a:pt x="1184" y="103"/>
                </a:lnTo>
                <a:lnTo>
                  <a:pt x="1198" y="113"/>
                </a:lnTo>
                <a:lnTo>
                  <a:pt x="1212" y="122"/>
                </a:lnTo>
                <a:lnTo>
                  <a:pt x="1224" y="130"/>
                </a:lnTo>
                <a:lnTo>
                  <a:pt x="1236" y="138"/>
                </a:lnTo>
                <a:lnTo>
                  <a:pt x="1245" y="146"/>
                </a:lnTo>
                <a:lnTo>
                  <a:pt x="1254" y="153"/>
                </a:lnTo>
                <a:lnTo>
                  <a:pt x="1261" y="160"/>
                </a:lnTo>
                <a:lnTo>
                  <a:pt x="1268" y="167"/>
                </a:lnTo>
                <a:lnTo>
                  <a:pt x="1274" y="173"/>
                </a:lnTo>
                <a:lnTo>
                  <a:pt x="1279" y="178"/>
                </a:lnTo>
                <a:lnTo>
                  <a:pt x="1281" y="184"/>
                </a:lnTo>
                <a:lnTo>
                  <a:pt x="1283" y="188"/>
                </a:lnTo>
                <a:lnTo>
                  <a:pt x="1284" y="193"/>
                </a:lnTo>
                <a:lnTo>
                  <a:pt x="1284" y="196"/>
                </a:lnTo>
                <a:lnTo>
                  <a:pt x="1283" y="200"/>
                </a:lnTo>
                <a:lnTo>
                  <a:pt x="1282" y="203"/>
                </a:lnTo>
                <a:lnTo>
                  <a:pt x="1280" y="207"/>
                </a:lnTo>
                <a:lnTo>
                  <a:pt x="1277" y="209"/>
                </a:lnTo>
                <a:lnTo>
                  <a:pt x="1275" y="211"/>
                </a:lnTo>
                <a:lnTo>
                  <a:pt x="1272" y="214"/>
                </a:lnTo>
                <a:lnTo>
                  <a:pt x="1267" y="216"/>
                </a:lnTo>
                <a:lnTo>
                  <a:pt x="1262" y="217"/>
                </a:lnTo>
                <a:lnTo>
                  <a:pt x="1258" y="218"/>
                </a:lnTo>
                <a:lnTo>
                  <a:pt x="1252" y="220"/>
                </a:lnTo>
                <a:lnTo>
                  <a:pt x="1245" y="221"/>
                </a:lnTo>
                <a:lnTo>
                  <a:pt x="1238" y="221"/>
                </a:lnTo>
                <a:lnTo>
                  <a:pt x="1231" y="222"/>
                </a:lnTo>
                <a:lnTo>
                  <a:pt x="1223" y="222"/>
                </a:lnTo>
                <a:lnTo>
                  <a:pt x="1215" y="221"/>
                </a:lnTo>
                <a:lnTo>
                  <a:pt x="1205" y="221"/>
                </a:lnTo>
                <a:lnTo>
                  <a:pt x="1196" y="221"/>
                </a:lnTo>
                <a:lnTo>
                  <a:pt x="1187" y="221"/>
                </a:lnTo>
                <a:lnTo>
                  <a:pt x="1176" y="221"/>
                </a:lnTo>
                <a:lnTo>
                  <a:pt x="1167" y="222"/>
                </a:lnTo>
                <a:lnTo>
                  <a:pt x="1157" y="224"/>
                </a:lnTo>
                <a:lnTo>
                  <a:pt x="1146" y="227"/>
                </a:lnTo>
                <a:lnTo>
                  <a:pt x="1136" y="229"/>
                </a:lnTo>
                <a:lnTo>
                  <a:pt x="1124" y="232"/>
                </a:lnTo>
                <a:lnTo>
                  <a:pt x="1114" y="236"/>
                </a:lnTo>
                <a:lnTo>
                  <a:pt x="1102" y="239"/>
                </a:lnTo>
                <a:lnTo>
                  <a:pt x="1090" y="244"/>
                </a:lnTo>
                <a:lnTo>
                  <a:pt x="1079" y="250"/>
                </a:lnTo>
                <a:lnTo>
                  <a:pt x="1066" y="256"/>
                </a:lnTo>
                <a:lnTo>
                  <a:pt x="1054" y="261"/>
                </a:lnTo>
                <a:lnTo>
                  <a:pt x="1041" y="268"/>
                </a:lnTo>
                <a:lnTo>
                  <a:pt x="1029" y="275"/>
                </a:lnTo>
                <a:lnTo>
                  <a:pt x="1029" y="275"/>
                </a:lnTo>
                <a:lnTo>
                  <a:pt x="1029" y="275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12"/>
          <p:cNvSpPr/>
          <p:nvPr/>
        </p:nvSpPr>
        <p:spPr>
          <a:xfrm>
            <a:off x="5254308" y="1952943"/>
            <a:ext cx="323850" cy="288925"/>
          </a:xfrm>
          <a:custGeom>
            <a:avLst/>
            <a:gdLst/>
            <a:ahLst/>
            <a:cxnLst>
              <a:cxn ang="0">
                <a:pos x="321475" y="91572"/>
              </a:cxn>
              <a:cxn ang="0">
                <a:pos x="314348" y="102624"/>
              </a:cxn>
              <a:cxn ang="0">
                <a:pos x="301679" y="116833"/>
              </a:cxn>
              <a:cxn ang="0">
                <a:pos x="283468" y="131832"/>
              </a:cxn>
              <a:cxn ang="0">
                <a:pos x="260505" y="149199"/>
              </a:cxn>
              <a:cxn ang="0">
                <a:pos x="222498" y="176039"/>
              </a:cxn>
              <a:cxn ang="0">
                <a:pos x="164696" y="213931"/>
              </a:cxn>
              <a:cxn ang="0">
                <a:pos x="105311" y="245507"/>
              </a:cxn>
              <a:cxn ang="0">
                <a:pos x="68096" y="265243"/>
              </a:cxn>
              <a:cxn ang="0">
                <a:pos x="45133" y="276294"/>
              </a:cxn>
              <a:cxn ang="0">
                <a:pos x="26130" y="283399"/>
              </a:cxn>
              <a:cxn ang="0">
                <a:pos x="12669" y="287346"/>
              </a:cxn>
              <a:cxn ang="0">
                <a:pos x="3167" y="288136"/>
              </a:cxn>
              <a:cxn ang="0">
                <a:pos x="0" y="285767"/>
              </a:cxn>
              <a:cxn ang="0">
                <a:pos x="1584" y="279452"/>
              </a:cxn>
              <a:cxn ang="0">
                <a:pos x="8710" y="268400"/>
              </a:cxn>
              <a:cxn ang="0">
                <a:pos x="22962" y="254191"/>
              </a:cxn>
              <a:cxn ang="0">
                <a:pos x="41966" y="235245"/>
              </a:cxn>
              <a:cxn ang="0">
                <a:pos x="67304" y="212352"/>
              </a:cxn>
              <a:cxn ang="0">
                <a:pos x="93433" y="188670"/>
              </a:cxn>
              <a:cxn ang="0">
                <a:pos x="117188" y="166566"/>
              </a:cxn>
              <a:cxn ang="0">
                <a:pos x="138567" y="146041"/>
              </a:cxn>
              <a:cxn ang="0">
                <a:pos x="158362" y="125517"/>
              </a:cxn>
              <a:cxn ang="0">
                <a:pos x="174990" y="106571"/>
              </a:cxn>
              <a:cxn ang="0">
                <a:pos x="189242" y="89993"/>
              </a:cxn>
              <a:cxn ang="0">
                <a:pos x="199536" y="73415"/>
              </a:cxn>
              <a:cxn ang="0">
                <a:pos x="205870" y="58417"/>
              </a:cxn>
              <a:cxn ang="0">
                <a:pos x="209829" y="45786"/>
              </a:cxn>
              <a:cxn ang="0">
                <a:pos x="209829" y="33945"/>
              </a:cxn>
              <a:cxn ang="0">
                <a:pos x="205870" y="23682"/>
              </a:cxn>
              <a:cxn ang="0">
                <a:pos x="203495" y="14999"/>
              </a:cxn>
              <a:cxn ang="0">
                <a:pos x="204287" y="8684"/>
              </a:cxn>
              <a:cxn ang="0">
                <a:pos x="207454" y="3947"/>
              </a:cxn>
              <a:cxn ang="0">
                <a:pos x="212997" y="789"/>
              </a:cxn>
              <a:cxn ang="0">
                <a:pos x="222498" y="0"/>
              </a:cxn>
              <a:cxn ang="0">
                <a:pos x="233584" y="789"/>
              </a:cxn>
              <a:cxn ang="0">
                <a:pos x="244669" y="4736"/>
              </a:cxn>
              <a:cxn ang="0">
                <a:pos x="257338" y="10262"/>
              </a:cxn>
              <a:cxn ang="0">
                <a:pos x="270007" y="17367"/>
              </a:cxn>
              <a:cxn ang="0">
                <a:pos x="284260" y="27629"/>
              </a:cxn>
              <a:cxn ang="0">
                <a:pos x="297720" y="38681"/>
              </a:cxn>
              <a:cxn ang="0">
                <a:pos x="308806" y="49733"/>
              </a:cxn>
              <a:cxn ang="0">
                <a:pos x="317516" y="59995"/>
              </a:cxn>
              <a:cxn ang="0">
                <a:pos x="321475" y="69468"/>
              </a:cxn>
              <a:cxn ang="0">
                <a:pos x="323850" y="79731"/>
              </a:cxn>
              <a:cxn ang="0">
                <a:pos x="323850" y="85257"/>
              </a:cxn>
            </a:cxnLst>
            <a:rect l="0" t="0" r="0" b="0"/>
            <a:pathLst>
              <a:path w="409" h="366">
                <a:moveTo>
                  <a:pt x="409" y="108"/>
                </a:moveTo>
                <a:lnTo>
                  <a:pt x="408" y="112"/>
                </a:lnTo>
                <a:lnTo>
                  <a:pt x="406" y="116"/>
                </a:lnTo>
                <a:lnTo>
                  <a:pt x="404" y="121"/>
                </a:lnTo>
                <a:lnTo>
                  <a:pt x="401" y="125"/>
                </a:lnTo>
                <a:lnTo>
                  <a:pt x="397" y="130"/>
                </a:lnTo>
                <a:lnTo>
                  <a:pt x="392" y="136"/>
                </a:lnTo>
                <a:lnTo>
                  <a:pt x="387" y="142"/>
                </a:lnTo>
                <a:lnTo>
                  <a:pt x="381" y="148"/>
                </a:lnTo>
                <a:lnTo>
                  <a:pt x="374" y="153"/>
                </a:lnTo>
                <a:lnTo>
                  <a:pt x="366" y="160"/>
                </a:lnTo>
                <a:lnTo>
                  <a:pt x="358" y="167"/>
                </a:lnTo>
                <a:lnTo>
                  <a:pt x="349" y="174"/>
                </a:lnTo>
                <a:lnTo>
                  <a:pt x="339" y="181"/>
                </a:lnTo>
                <a:lnTo>
                  <a:pt x="329" y="189"/>
                </a:lnTo>
                <a:lnTo>
                  <a:pt x="317" y="197"/>
                </a:lnTo>
                <a:lnTo>
                  <a:pt x="305" y="206"/>
                </a:lnTo>
                <a:lnTo>
                  <a:pt x="281" y="223"/>
                </a:lnTo>
                <a:lnTo>
                  <a:pt x="257" y="239"/>
                </a:lnTo>
                <a:lnTo>
                  <a:pt x="232" y="254"/>
                </a:lnTo>
                <a:lnTo>
                  <a:pt x="208" y="271"/>
                </a:lnTo>
                <a:lnTo>
                  <a:pt x="183" y="285"/>
                </a:lnTo>
                <a:lnTo>
                  <a:pt x="159" y="298"/>
                </a:lnTo>
                <a:lnTo>
                  <a:pt x="133" y="311"/>
                </a:lnTo>
                <a:lnTo>
                  <a:pt x="109" y="324"/>
                </a:lnTo>
                <a:lnTo>
                  <a:pt x="97" y="330"/>
                </a:lnTo>
                <a:lnTo>
                  <a:pt x="86" y="336"/>
                </a:lnTo>
                <a:lnTo>
                  <a:pt x="75" y="340"/>
                </a:lnTo>
                <a:lnTo>
                  <a:pt x="66" y="345"/>
                </a:lnTo>
                <a:lnTo>
                  <a:pt x="57" y="350"/>
                </a:lnTo>
                <a:lnTo>
                  <a:pt x="49" y="353"/>
                </a:lnTo>
                <a:lnTo>
                  <a:pt x="40" y="355"/>
                </a:lnTo>
                <a:lnTo>
                  <a:pt x="33" y="359"/>
                </a:lnTo>
                <a:lnTo>
                  <a:pt x="26" y="361"/>
                </a:lnTo>
                <a:lnTo>
                  <a:pt x="21" y="362"/>
                </a:lnTo>
                <a:lnTo>
                  <a:pt x="16" y="364"/>
                </a:lnTo>
                <a:lnTo>
                  <a:pt x="11" y="365"/>
                </a:lnTo>
                <a:lnTo>
                  <a:pt x="8" y="366"/>
                </a:lnTo>
                <a:lnTo>
                  <a:pt x="4" y="365"/>
                </a:lnTo>
                <a:lnTo>
                  <a:pt x="2" y="365"/>
                </a:lnTo>
                <a:lnTo>
                  <a:pt x="1" y="364"/>
                </a:lnTo>
                <a:lnTo>
                  <a:pt x="0" y="362"/>
                </a:lnTo>
                <a:lnTo>
                  <a:pt x="0" y="360"/>
                </a:lnTo>
                <a:lnTo>
                  <a:pt x="1" y="357"/>
                </a:lnTo>
                <a:lnTo>
                  <a:pt x="2" y="354"/>
                </a:lnTo>
                <a:lnTo>
                  <a:pt x="4" y="350"/>
                </a:lnTo>
                <a:lnTo>
                  <a:pt x="8" y="345"/>
                </a:lnTo>
                <a:lnTo>
                  <a:pt x="11" y="340"/>
                </a:lnTo>
                <a:lnTo>
                  <a:pt x="17" y="334"/>
                </a:lnTo>
                <a:lnTo>
                  <a:pt x="22" y="329"/>
                </a:lnTo>
                <a:lnTo>
                  <a:pt x="29" y="322"/>
                </a:lnTo>
                <a:lnTo>
                  <a:pt x="36" y="315"/>
                </a:lnTo>
                <a:lnTo>
                  <a:pt x="44" y="307"/>
                </a:lnTo>
                <a:lnTo>
                  <a:pt x="53" y="298"/>
                </a:lnTo>
                <a:lnTo>
                  <a:pt x="63" y="289"/>
                </a:lnTo>
                <a:lnTo>
                  <a:pt x="73" y="280"/>
                </a:lnTo>
                <a:lnTo>
                  <a:pt x="85" y="269"/>
                </a:lnTo>
                <a:lnTo>
                  <a:pt x="96" y="259"/>
                </a:lnTo>
                <a:lnTo>
                  <a:pt x="108" y="250"/>
                </a:lnTo>
                <a:lnTo>
                  <a:pt x="118" y="239"/>
                </a:lnTo>
                <a:lnTo>
                  <a:pt x="129" y="230"/>
                </a:lnTo>
                <a:lnTo>
                  <a:pt x="139" y="221"/>
                </a:lnTo>
                <a:lnTo>
                  <a:pt x="148" y="211"/>
                </a:lnTo>
                <a:lnTo>
                  <a:pt x="158" y="202"/>
                </a:lnTo>
                <a:lnTo>
                  <a:pt x="167" y="193"/>
                </a:lnTo>
                <a:lnTo>
                  <a:pt x="175" y="185"/>
                </a:lnTo>
                <a:lnTo>
                  <a:pt x="185" y="175"/>
                </a:lnTo>
                <a:lnTo>
                  <a:pt x="193" y="167"/>
                </a:lnTo>
                <a:lnTo>
                  <a:pt x="200" y="159"/>
                </a:lnTo>
                <a:lnTo>
                  <a:pt x="208" y="151"/>
                </a:lnTo>
                <a:lnTo>
                  <a:pt x="215" y="143"/>
                </a:lnTo>
                <a:lnTo>
                  <a:pt x="221" y="135"/>
                </a:lnTo>
                <a:lnTo>
                  <a:pt x="227" y="128"/>
                </a:lnTo>
                <a:lnTo>
                  <a:pt x="233" y="121"/>
                </a:lnTo>
                <a:lnTo>
                  <a:pt x="239" y="114"/>
                </a:lnTo>
                <a:lnTo>
                  <a:pt x="244" y="107"/>
                </a:lnTo>
                <a:lnTo>
                  <a:pt x="248" y="100"/>
                </a:lnTo>
                <a:lnTo>
                  <a:pt x="252" y="93"/>
                </a:lnTo>
                <a:lnTo>
                  <a:pt x="255" y="87"/>
                </a:lnTo>
                <a:lnTo>
                  <a:pt x="258" y="80"/>
                </a:lnTo>
                <a:lnTo>
                  <a:pt x="260" y="74"/>
                </a:lnTo>
                <a:lnTo>
                  <a:pt x="262" y="69"/>
                </a:lnTo>
                <a:lnTo>
                  <a:pt x="264" y="63"/>
                </a:lnTo>
                <a:lnTo>
                  <a:pt x="265" y="58"/>
                </a:lnTo>
                <a:lnTo>
                  <a:pt x="265" y="52"/>
                </a:lnTo>
                <a:lnTo>
                  <a:pt x="265" y="48"/>
                </a:lnTo>
                <a:lnTo>
                  <a:pt x="265" y="43"/>
                </a:lnTo>
                <a:lnTo>
                  <a:pt x="262" y="38"/>
                </a:lnTo>
                <a:lnTo>
                  <a:pt x="261" y="34"/>
                </a:lnTo>
                <a:lnTo>
                  <a:pt x="260" y="30"/>
                </a:lnTo>
                <a:lnTo>
                  <a:pt x="259" y="26"/>
                </a:lnTo>
                <a:lnTo>
                  <a:pt x="258" y="22"/>
                </a:lnTo>
                <a:lnTo>
                  <a:pt x="257" y="19"/>
                </a:lnTo>
                <a:lnTo>
                  <a:pt x="257" y="16"/>
                </a:lnTo>
                <a:lnTo>
                  <a:pt x="258" y="13"/>
                </a:lnTo>
                <a:lnTo>
                  <a:pt x="258" y="11"/>
                </a:lnTo>
                <a:lnTo>
                  <a:pt x="259" y="8"/>
                </a:lnTo>
                <a:lnTo>
                  <a:pt x="260" y="7"/>
                </a:lnTo>
                <a:lnTo>
                  <a:pt x="262" y="5"/>
                </a:lnTo>
                <a:lnTo>
                  <a:pt x="265" y="4"/>
                </a:lnTo>
                <a:lnTo>
                  <a:pt x="267" y="2"/>
                </a:lnTo>
                <a:lnTo>
                  <a:pt x="269" y="1"/>
                </a:lnTo>
                <a:lnTo>
                  <a:pt x="273" y="0"/>
                </a:lnTo>
                <a:lnTo>
                  <a:pt x="276" y="0"/>
                </a:lnTo>
                <a:lnTo>
                  <a:pt x="281" y="0"/>
                </a:lnTo>
                <a:lnTo>
                  <a:pt x="286" y="0"/>
                </a:lnTo>
                <a:lnTo>
                  <a:pt x="290" y="1"/>
                </a:lnTo>
                <a:lnTo>
                  <a:pt x="295" y="1"/>
                </a:lnTo>
                <a:lnTo>
                  <a:pt x="300" y="2"/>
                </a:lnTo>
                <a:lnTo>
                  <a:pt x="304" y="4"/>
                </a:lnTo>
                <a:lnTo>
                  <a:pt x="309" y="6"/>
                </a:lnTo>
                <a:lnTo>
                  <a:pt x="315" y="7"/>
                </a:lnTo>
                <a:lnTo>
                  <a:pt x="319" y="9"/>
                </a:lnTo>
                <a:lnTo>
                  <a:pt x="325" y="13"/>
                </a:lnTo>
                <a:lnTo>
                  <a:pt x="330" y="15"/>
                </a:lnTo>
                <a:lnTo>
                  <a:pt x="336" y="19"/>
                </a:lnTo>
                <a:lnTo>
                  <a:pt x="341" y="22"/>
                </a:lnTo>
                <a:lnTo>
                  <a:pt x="347" y="26"/>
                </a:lnTo>
                <a:lnTo>
                  <a:pt x="353" y="30"/>
                </a:lnTo>
                <a:lnTo>
                  <a:pt x="359" y="35"/>
                </a:lnTo>
                <a:lnTo>
                  <a:pt x="365" y="40"/>
                </a:lnTo>
                <a:lnTo>
                  <a:pt x="370" y="44"/>
                </a:lnTo>
                <a:lnTo>
                  <a:pt x="376" y="49"/>
                </a:lnTo>
                <a:lnTo>
                  <a:pt x="381" y="53"/>
                </a:lnTo>
                <a:lnTo>
                  <a:pt x="386" y="58"/>
                </a:lnTo>
                <a:lnTo>
                  <a:pt x="390" y="63"/>
                </a:lnTo>
                <a:lnTo>
                  <a:pt x="394" y="67"/>
                </a:lnTo>
                <a:lnTo>
                  <a:pt x="397" y="72"/>
                </a:lnTo>
                <a:lnTo>
                  <a:pt x="401" y="76"/>
                </a:lnTo>
                <a:lnTo>
                  <a:pt x="403" y="80"/>
                </a:lnTo>
                <a:lnTo>
                  <a:pt x="405" y="85"/>
                </a:lnTo>
                <a:lnTo>
                  <a:pt x="406" y="88"/>
                </a:lnTo>
                <a:lnTo>
                  <a:pt x="408" y="93"/>
                </a:lnTo>
                <a:lnTo>
                  <a:pt x="409" y="96"/>
                </a:lnTo>
                <a:lnTo>
                  <a:pt x="409" y="101"/>
                </a:lnTo>
                <a:lnTo>
                  <a:pt x="409" y="105"/>
                </a:lnTo>
                <a:lnTo>
                  <a:pt x="409" y="108"/>
                </a:lnTo>
                <a:lnTo>
                  <a:pt x="409" y="108"/>
                </a:lnTo>
                <a:lnTo>
                  <a:pt x="409" y="108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13"/>
          <p:cNvSpPr/>
          <p:nvPr/>
        </p:nvSpPr>
        <p:spPr>
          <a:xfrm>
            <a:off x="5695633" y="1952943"/>
            <a:ext cx="225425" cy="212725"/>
          </a:xfrm>
          <a:custGeom>
            <a:avLst/>
            <a:gdLst/>
            <a:ahLst/>
            <a:cxnLst>
              <a:cxn ang="0">
                <a:pos x="101678" y="143135"/>
              </a:cxn>
              <a:cxn ang="0">
                <a:pos x="87490" y="127319"/>
              </a:cxn>
              <a:cxn ang="0">
                <a:pos x="72514" y="113875"/>
              </a:cxn>
              <a:cxn ang="0">
                <a:pos x="60691" y="101222"/>
              </a:cxn>
              <a:cxn ang="0">
                <a:pos x="48868" y="89360"/>
              </a:cxn>
              <a:cxn ang="0">
                <a:pos x="39410" y="79080"/>
              </a:cxn>
              <a:cxn ang="0">
                <a:pos x="29952" y="69590"/>
              </a:cxn>
              <a:cxn ang="0">
                <a:pos x="22858" y="61682"/>
              </a:cxn>
              <a:cxn ang="0">
                <a:pos x="14976" y="51402"/>
              </a:cxn>
              <a:cxn ang="0">
                <a:pos x="6306" y="39540"/>
              </a:cxn>
              <a:cxn ang="0">
                <a:pos x="1576" y="28469"/>
              </a:cxn>
              <a:cxn ang="0">
                <a:pos x="0" y="18979"/>
              </a:cxn>
              <a:cxn ang="0">
                <a:pos x="3153" y="11862"/>
              </a:cxn>
              <a:cxn ang="0">
                <a:pos x="8670" y="5536"/>
              </a:cxn>
              <a:cxn ang="0">
                <a:pos x="16552" y="1582"/>
              </a:cxn>
              <a:cxn ang="0">
                <a:pos x="28375" y="0"/>
              </a:cxn>
              <a:cxn ang="0">
                <a:pos x="39410" y="0"/>
              </a:cxn>
              <a:cxn ang="0">
                <a:pos x="48868" y="791"/>
              </a:cxn>
              <a:cxn ang="0">
                <a:pos x="59903" y="3163"/>
              </a:cxn>
              <a:cxn ang="0">
                <a:pos x="70938" y="5536"/>
              </a:cxn>
              <a:cxn ang="0">
                <a:pos x="83549" y="10280"/>
              </a:cxn>
              <a:cxn ang="0">
                <a:pos x="96949" y="15025"/>
              </a:cxn>
              <a:cxn ang="0">
                <a:pos x="111924" y="20561"/>
              </a:cxn>
              <a:cxn ang="0">
                <a:pos x="128476" y="27678"/>
              </a:cxn>
              <a:cxn ang="0">
                <a:pos x="145029" y="34795"/>
              </a:cxn>
              <a:cxn ang="0">
                <a:pos x="160004" y="43494"/>
              </a:cxn>
              <a:cxn ang="0">
                <a:pos x="174980" y="51402"/>
              </a:cxn>
              <a:cxn ang="0">
                <a:pos x="186803" y="60892"/>
              </a:cxn>
              <a:cxn ang="0">
                <a:pos x="197050" y="69590"/>
              </a:cxn>
              <a:cxn ang="0">
                <a:pos x="204932" y="79080"/>
              </a:cxn>
              <a:cxn ang="0">
                <a:pos x="212026" y="89360"/>
              </a:cxn>
              <a:cxn ang="0">
                <a:pos x="215967" y="98850"/>
              </a:cxn>
              <a:cxn ang="0">
                <a:pos x="220696" y="114666"/>
              </a:cxn>
              <a:cxn ang="0">
                <a:pos x="224637" y="135227"/>
              </a:cxn>
              <a:cxn ang="0">
                <a:pos x="225425" y="153415"/>
              </a:cxn>
              <a:cxn ang="0">
                <a:pos x="223849" y="170813"/>
              </a:cxn>
              <a:cxn ang="0">
                <a:pos x="219908" y="185838"/>
              </a:cxn>
              <a:cxn ang="0">
                <a:pos x="214390" y="198491"/>
              </a:cxn>
              <a:cxn ang="0">
                <a:pos x="208085" y="206399"/>
              </a:cxn>
              <a:cxn ang="0">
                <a:pos x="204144" y="209562"/>
              </a:cxn>
              <a:cxn ang="0">
                <a:pos x="199414" y="211934"/>
              </a:cxn>
              <a:cxn ang="0">
                <a:pos x="195473" y="212725"/>
              </a:cxn>
              <a:cxn ang="0">
                <a:pos x="189956" y="212725"/>
              </a:cxn>
              <a:cxn ang="0">
                <a:pos x="182074" y="211143"/>
              </a:cxn>
              <a:cxn ang="0">
                <a:pos x="174192" y="206399"/>
              </a:cxn>
              <a:cxn ang="0">
                <a:pos x="163945" y="200072"/>
              </a:cxn>
              <a:cxn ang="0">
                <a:pos x="152911" y="191373"/>
              </a:cxn>
              <a:cxn ang="0">
                <a:pos x="140299" y="180302"/>
              </a:cxn>
              <a:cxn ang="0">
                <a:pos x="125324" y="166859"/>
              </a:cxn>
              <a:cxn ang="0">
                <a:pos x="110348" y="151833"/>
              </a:cxn>
              <a:cxn ang="0">
                <a:pos x="110348" y="151833"/>
              </a:cxn>
            </a:cxnLst>
            <a:rect l="0" t="0" r="0" b="0"/>
            <a:pathLst>
              <a:path w="286" h="269">
                <a:moveTo>
                  <a:pt x="140" y="192"/>
                </a:moveTo>
                <a:lnTo>
                  <a:pt x="129" y="181"/>
                </a:lnTo>
                <a:lnTo>
                  <a:pt x="120" y="172"/>
                </a:lnTo>
                <a:lnTo>
                  <a:pt x="111" y="161"/>
                </a:lnTo>
                <a:lnTo>
                  <a:pt x="101" y="153"/>
                </a:lnTo>
                <a:lnTo>
                  <a:pt x="92" y="144"/>
                </a:lnTo>
                <a:lnTo>
                  <a:pt x="84" y="136"/>
                </a:lnTo>
                <a:lnTo>
                  <a:pt x="77" y="128"/>
                </a:lnTo>
                <a:lnTo>
                  <a:pt x="69" y="121"/>
                </a:lnTo>
                <a:lnTo>
                  <a:pt x="62" y="113"/>
                </a:lnTo>
                <a:lnTo>
                  <a:pt x="56" y="106"/>
                </a:lnTo>
                <a:lnTo>
                  <a:pt x="50" y="100"/>
                </a:lnTo>
                <a:lnTo>
                  <a:pt x="44" y="94"/>
                </a:lnTo>
                <a:lnTo>
                  <a:pt x="38" y="88"/>
                </a:lnTo>
                <a:lnTo>
                  <a:pt x="34" y="83"/>
                </a:lnTo>
                <a:lnTo>
                  <a:pt x="29" y="78"/>
                </a:lnTo>
                <a:lnTo>
                  <a:pt x="26" y="73"/>
                </a:lnTo>
                <a:lnTo>
                  <a:pt x="19" y="65"/>
                </a:lnTo>
                <a:lnTo>
                  <a:pt x="13" y="57"/>
                </a:lnTo>
                <a:lnTo>
                  <a:pt x="8" y="50"/>
                </a:lnTo>
                <a:lnTo>
                  <a:pt x="5" y="43"/>
                </a:lnTo>
                <a:lnTo>
                  <a:pt x="2" y="36"/>
                </a:lnTo>
                <a:lnTo>
                  <a:pt x="1" y="30"/>
                </a:lnTo>
                <a:lnTo>
                  <a:pt x="0" y="24"/>
                </a:lnTo>
                <a:lnTo>
                  <a:pt x="1" y="20"/>
                </a:lnTo>
                <a:lnTo>
                  <a:pt x="4" y="15"/>
                </a:lnTo>
                <a:lnTo>
                  <a:pt x="6" y="11"/>
                </a:lnTo>
                <a:lnTo>
                  <a:pt x="11" y="7"/>
                </a:lnTo>
                <a:lnTo>
                  <a:pt x="15" y="5"/>
                </a:lnTo>
                <a:lnTo>
                  <a:pt x="21" y="2"/>
                </a:lnTo>
                <a:lnTo>
                  <a:pt x="28" y="1"/>
                </a:lnTo>
                <a:lnTo>
                  <a:pt x="36" y="0"/>
                </a:lnTo>
                <a:lnTo>
                  <a:pt x="45" y="0"/>
                </a:lnTo>
                <a:lnTo>
                  <a:pt x="50" y="0"/>
                </a:lnTo>
                <a:lnTo>
                  <a:pt x="56" y="1"/>
                </a:lnTo>
                <a:lnTo>
                  <a:pt x="62" y="1"/>
                </a:lnTo>
                <a:lnTo>
                  <a:pt x="69" y="2"/>
                </a:lnTo>
                <a:lnTo>
                  <a:pt x="76" y="4"/>
                </a:lnTo>
                <a:lnTo>
                  <a:pt x="83" y="6"/>
                </a:lnTo>
                <a:lnTo>
                  <a:pt x="90" y="7"/>
                </a:lnTo>
                <a:lnTo>
                  <a:pt x="98" y="9"/>
                </a:lnTo>
                <a:lnTo>
                  <a:pt x="106" y="13"/>
                </a:lnTo>
                <a:lnTo>
                  <a:pt x="114" y="15"/>
                </a:lnTo>
                <a:lnTo>
                  <a:pt x="123" y="19"/>
                </a:lnTo>
                <a:lnTo>
                  <a:pt x="133" y="22"/>
                </a:lnTo>
                <a:lnTo>
                  <a:pt x="142" y="26"/>
                </a:lnTo>
                <a:lnTo>
                  <a:pt x="152" y="30"/>
                </a:lnTo>
                <a:lnTo>
                  <a:pt x="163" y="35"/>
                </a:lnTo>
                <a:lnTo>
                  <a:pt x="173" y="40"/>
                </a:lnTo>
                <a:lnTo>
                  <a:pt x="184" y="44"/>
                </a:lnTo>
                <a:lnTo>
                  <a:pt x="194" y="50"/>
                </a:lnTo>
                <a:lnTo>
                  <a:pt x="203" y="55"/>
                </a:lnTo>
                <a:lnTo>
                  <a:pt x="213" y="59"/>
                </a:lnTo>
                <a:lnTo>
                  <a:pt x="222" y="65"/>
                </a:lnTo>
                <a:lnTo>
                  <a:pt x="229" y="71"/>
                </a:lnTo>
                <a:lnTo>
                  <a:pt x="237" y="77"/>
                </a:lnTo>
                <a:lnTo>
                  <a:pt x="244" y="83"/>
                </a:lnTo>
                <a:lnTo>
                  <a:pt x="250" y="88"/>
                </a:lnTo>
                <a:lnTo>
                  <a:pt x="256" y="94"/>
                </a:lnTo>
                <a:lnTo>
                  <a:pt x="260" y="100"/>
                </a:lnTo>
                <a:lnTo>
                  <a:pt x="265" y="107"/>
                </a:lnTo>
                <a:lnTo>
                  <a:pt x="269" y="113"/>
                </a:lnTo>
                <a:lnTo>
                  <a:pt x="272" y="120"/>
                </a:lnTo>
                <a:lnTo>
                  <a:pt x="274" y="125"/>
                </a:lnTo>
                <a:lnTo>
                  <a:pt x="277" y="132"/>
                </a:lnTo>
                <a:lnTo>
                  <a:pt x="280" y="145"/>
                </a:lnTo>
                <a:lnTo>
                  <a:pt x="282" y="159"/>
                </a:lnTo>
                <a:lnTo>
                  <a:pt x="285" y="171"/>
                </a:lnTo>
                <a:lnTo>
                  <a:pt x="286" y="182"/>
                </a:lnTo>
                <a:lnTo>
                  <a:pt x="286" y="194"/>
                </a:lnTo>
                <a:lnTo>
                  <a:pt x="285" y="206"/>
                </a:lnTo>
                <a:lnTo>
                  <a:pt x="284" y="216"/>
                </a:lnTo>
                <a:lnTo>
                  <a:pt x="281" y="225"/>
                </a:lnTo>
                <a:lnTo>
                  <a:pt x="279" y="235"/>
                </a:lnTo>
                <a:lnTo>
                  <a:pt x="275" y="243"/>
                </a:lnTo>
                <a:lnTo>
                  <a:pt x="272" y="251"/>
                </a:lnTo>
                <a:lnTo>
                  <a:pt x="269" y="257"/>
                </a:lnTo>
                <a:lnTo>
                  <a:pt x="264" y="261"/>
                </a:lnTo>
                <a:lnTo>
                  <a:pt x="262" y="264"/>
                </a:lnTo>
                <a:lnTo>
                  <a:pt x="259" y="265"/>
                </a:lnTo>
                <a:lnTo>
                  <a:pt x="256" y="267"/>
                </a:lnTo>
                <a:lnTo>
                  <a:pt x="253" y="268"/>
                </a:lnTo>
                <a:lnTo>
                  <a:pt x="251" y="269"/>
                </a:lnTo>
                <a:lnTo>
                  <a:pt x="248" y="269"/>
                </a:lnTo>
                <a:lnTo>
                  <a:pt x="244" y="269"/>
                </a:lnTo>
                <a:lnTo>
                  <a:pt x="241" y="269"/>
                </a:lnTo>
                <a:lnTo>
                  <a:pt x="236" y="268"/>
                </a:lnTo>
                <a:lnTo>
                  <a:pt x="231" y="267"/>
                </a:lnTo>
                <a:lnTo>
                  <a:pt x="227" y="264"/>
                </a:lnTo>
                <a:lnTo>
                  <a:pt x="221" y="261"/>
                </a:lnTo>
                <a:lnTo>
                  <a:pt x="215" y="258"/>
                </a:lnTo>
                <a:lnTo>
                  <a:pt x="208" y="253"/>
                </a:lnTo>
                <a:lnTo>
                  <a:pt x="201" y="247"/>
                </a:lnTo>
                <a:lnTo>
                  <a:pt x="194" y="242"/>
                </a:lnTo>
                <a:lnTo>
                  <a:pt x="186" y="235"/>
                </a:lnTo>
                <a:lnTo>
                  <a:pt x="178" y="228"/>
                </a:lnTo>
                <a:lnTo>
                  <a:pt x="169" y="220"/>
                </a:lnTo>
                <a:lnTo>
                  <a:pt x="159" y="211"/>
                </a:lnTo>
                <a:lnTo>
                  <a:pt x="150" y="202"/>
                </a:lnTo>
                <a:lnTo>
                  <a:pt x="140" y="192"/>
                </a:lnTo>
                <a:lnTo>
                  <a:pt x="140" y="192"/>
                </a:lnTo>
                <a:lnTo>
                  <a:pt x="140" y="192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14"/>
          <p:cNvSpPr/>
          <p:nvPr/>
        </p:nvSpPr>
        <p:spPr>
          <a:xfrm>
            <a:off x="5519420" y="1468755"/>
            <a:ext cx="254000" cy="219075"/>
          </a:xfrm>
          <a:custGeom>
            <a:avLst/>
            <a:gdLst/>
            <a:ahLst/>
            <a:cxnLst>
              <a:cxn ang="0">
                <a:pos x="38100" y="78016"/>
              </a:cxn>
              <a:cxn ang="0">
                <a:pos x="26988" y="63831"/>
              </a:cxn>
              <a:cxn ang="0">
                <a:pos x="17463" y="50435"/>
              </a:cxn>
              <a:cxn ang="0">
                <a:pos x="10319" y="38614"/>
              </a:cxn>
              <a:cxn ang="0">
                <a:pos x="5556" y="27581"/>
              </a:cxn>
              <a:cxn ang="0">
                <a:pos x="2381" y="18913"/>
              </a:cxn>
              <a:cxn ang="0">
                <a:pos x="0" y="10245"/>
              </a:cxn>
              <a:cxn ang="0">
                <a:pos x="0" y="3152"/>
              </a:cxn>
              <a:cxn ang="0">
                <a:pos x="17463" y="0"/>
              </a:cxn>
              <a:cxn ang="0">
                <a:pos x="48419" y="2364"/>
              </a:cxn>
              <a:cxn ang="0">
                <a:pos x="77788" y="5516"/>
              </a:cxn>
              <a:cxn ang="0">
                <a:pos x="104775" y="11033"/>
              </a:cxn>
              <a:cxn ang="0">
                <a:pos x="129381" y="18913"/>
              </a:cxn>
              <a:cxn ang="0">
                <a:pos x="152400" y="27581"/>
              </a:cxn>
              <a:cxn ang="0">
                <a:pos x="173038" y="38614"/>
              </a:cxn>
              <a:cxn ang="0">
                <a:pos x="192088" y="50435"/>
              </a:cxn>
              <a:cxn ang="0">
                <a:pos x="208756" y="65407"/>
              </a:cxn>
              <a:cxn ang="0">
                <a:pos x="222250" y="79592"/>
              </a:cxn>
              <a:cxn ang="0">
                <a:pos x="233363" y="93777"/>
              </a:cxn>
              <a:cxn ang="0">
                <a:pos x="242888" y="107173"/>
              </a:cxn>
              <a:cxn ang="0">
                <a:pos x="249238" y="120570"/>
              </a:cxn>
              <a:cxn ang="0">
                <a:pos x="253206" y="133179"/>
              </a:cxn>
              <a:cxn ang="0">
                <a:pos x="254000" y="144999"/>
              </a:cxn>
              <a:cxn ang="0">
                <a:pos x="253206" y="157608"/>
              </a:cxn>
              <a:cxn ang="0">
                <a:pos x="249238" y="168640"/>
              </a:cxn>
              <a:cxn ang="0">
                <a:pos x="244475" y="179673"/>
              </a:cxn>
              <a:cxn ang="0">
                <a:pos x="241300" y="189129"/>
              </a:cxn>
              <a:cxn ang="0">
                <a:pos x="237331" y="196222"/>
              </a:cxn>
              <a:cxn ang="0">
                <a:pos x="233363" y="203314"/>
              </a:cxn>
              <a:cxn ang="0">
                <a:pos x="229394" y="208830"/>
              </a:cxn>
              <a:cxn ang="0">
                <a:pos x="225425" y="212771"/>
              </a:cxn>
              <a:cxn ang="0">
                <a:pos x="221456" y="216711"/>
              </a:cxn>
              <a:cxn ang="0">
                <a:pos x="218281" y="218287"/>
              </a:cxn>
              <a:cxn ang="0">
                <a:pos x="212725" y="219075"/>
              </a:cxn>
              <a:cxn ang="0">
                <a:pos x="205581" y="217499"/>
              </a:cxn>
              <a:cxn ang="0">
                <a:pos x="198438" y="215135"/>
              </a:cxn>
              <a:cxn ang="0">
                <a:pos x="190500" y="211195"/>
              </a:cxn>
              <a:cxn ang="0">
                <a:pos x="180181" y="206466"/>
              </a:cxn>
              <a:cxn ang="0">
                <a:pos x="169069" y="198586"/>
              </a:cxn>
              <a:cxn ang="0">
                <a:pos x="156369" y="190706"/>
              </a:cxn>
              <a:cxn ang="0">
                <a:pos x="135731" y="175733"/>
              </a:cxn>
              <a:cxn ang="0">
                <a:pos x="108744" y="154456"/>
              </a:cxn>
              <a:cxn ang="0">
                <a:pos x="82550" y="128450"/>
              </a:cxn>
              <a:cxn ang="0">
                <a:pos x="56356" y="100869"/>
              </a:cxn>
              <a:cxn ang="0">
                <a:pos x="43656" y="85108"/>
              </a:cxn>
            </a:cxnLst>
            <a:rect l="0" t="0" r="0" b="0"/>
            <a:pathLst>
              <a:path w="320" h="278">
                <a:moveTo>
                  <a:pt x="55" y="108"/>
                </a:moveTo>
                <a:lnTo>
                  <a:pt x="48" y="99"/>
                </a:lnTo>
                <a:lnTo>
                  <a:pt x="40" y="90"/>
                </a:lnTo>
                <a:lnTo>
                  <a:pt x="34" y="81"/>
                </a:lnTo>
                <a:lnTo>
                  <a:pt x="28" y="72"/>
                </a:lnTo>
                <a:lnTo>
                  <a:pt x="22" y="64"/>
                </a:lnTo>
                <a:lnTo>
                  <a:pt x="18" y="56"/>
                </a:lnTo>
                <a:lnTo>
                  <a:pt x="13" y="49"/>
                </a:lnTo>
                <a:lnTo>
                  <a:pt x="10" y="42"/>
                </a:lnTo>
                <a:lnTo>
                  <a:pt x="7" y="35"/>
                </a:lnTo>
                <a:lnTo>
                  <a:pt x="4" y="30"/>
                </a:lnTo>
                <a:lnTo>
                  <a:pt x="3" y="24"/>
                </a:lnTo>
                <a:lnTo>
                  <a:pt x="2" y="18"/>
                </a:lnTo>
                <a:lnTo>
                  <a:pt x="0" y="13"/>
                </a:lnTo>
                <a:lnTo>
                  <a:pt x="0" y="9"/>
                </a:lnTo>
                <a:lnTo>
                  <a:pt x="0" y="4"/>
                </a:lnTo>
                <a:lnTo>
                  <a:pt x="2" y="0"/>
                </a:lnTo>
                <a:lnTo>
                  <a:pt x="22" y="0"/>
                </a:lnTo>
                <a:lnTo>
                  <a:pt x="42" y="2"/>
                </a:lnTo>
                <a:lnTo>
                  <a:pt x="61" y="3"/>
                </a:lnTo>
                <a:lnTo>
                  <a:pt x="81" y="5"/>
                </a:lnTo>
                <a:lnTo>
                  <a:pt x="98" y="7"/>
                </a:lnTo>
                <a:lnTo>
                  <a:pt x="115" y="11"/>
                </a:lnTo>
                <a:lnTo>
                  <a:pt x="132" y="14"/>
                </a:lnTo>
                <a:lnTo>
                  <a:pt x="148" y="19"/>
                </a:lnTo>
                <a:lnTo>
                  <a:pt x="163" y="24"/>
                </a:lnTo>
                <a:lnTo>
                  <a:pt x="178" y="30"/>
                </a:lnTo>
                <a:lnTo>
                  <a:pt x="192" y="35"/>
                </a:lnTo>
                <a:lnTo>
                  <a:pt x="206" y="41"/>
                </a:lnTo>
                <a:lnTo>
                  <a:pt x="218" y="49"/>
                </a:lnTo>
                <a:lnTo>
                  <a:pt x="230" y="56"/>
                </a:lnTo>
                <a:lnTo>
                  <a:pt x="242" y="64"/>
                </a:lnTo>
                <a:lnTo>
                  <a:pt x="253" y="74"/>
                </a:lnTo>
                <a:lnTo>
                  <a:pt x="263" y="83"/>
                </a:lnTo>
                <a:lnTo>
                  <a:pt x="272" y="92"/>
                </a:lnTo>
                <a:lnTo>
                  <a:pt x="280" y="101"/>
                </a:lnTo>
                <a:lnTo>
                  <a:pt x="287" y="110"/>
                </a:lnTo>
                <a:lnTo>
                  <a:pt x="294" y="119"/>
                </a:lnTo>
                <a:lnTo>
                  <a:pt x="300" y="127"/>
                </a:lnTo>
                <a:lnTo>
                  <a:pt x="306" y="136"/>
                </a:lnTo>
                <a:lnTo>
                  <a:pt x="311" y="144"/>
                </a:lnTo>
                <a:lnTo>
                  <a:pt x="314" y="153"/>
                </a:lnTo>
                <a:lnTo>
                  <a:pt x="316" y="161"/>
                </a:lnTo>
                <a:lnTo>
                  <a:pt x="319" y="169"/>
                </a:lnTo>
                <a:lnTo>
                  <a:pt x="320" y="177"/>
                </a:lnTo>
                <a:lnTo>
                  <a:pt x="320" y="184"/>
                </a:lnTo>
                <a:lnTo>
                  <a:pt x="320" y="192"/>
                </a:lnTo>
                <a:lnTo>
                  <a:pt x="319" y="200"/>
                </a:lnTo>
                <a:lnTo>
                  <a:pt x="316" y="207"/>
                </a:lnTo>
                <a:lnTo>
                  <a:pt x="314" y="214"/>
                </a:lnTo>
                <a:lnTo>
                  <a:pt x="312" y="221"/>
                </a:lnTo>
                <a:lnTo>
                  <a:pt x="308" y="228"/>
                </a:lnTo>
                <a:lnTo>
                  <a:pt x="306" y="234"/>
                </a:lnTo>
                <a:lnTo>
                  <a:pt x="304" y="240"/>
                </a:lnTo>
                <a:lnTo>
                  <a:pt x="301" y="244"/>
                </a:lnTo>
                <a:lnTo>
                  <a:pt x="299" y="249"/>
                </a:lnTo>
                <a:lnTo>
                  <a:pt x="297" y="254"/>
                </a:lnTo>
                <a:lnTo>
                  <a:pt x="294" y="258"/>
                </a:lnTo>
                <a:lnTo>
                  <a:pt x="291" y="262"/>
                </a:lnTo>
                <a:lnTo>
                  <a:pt x="289" y="265"/>
                </a:lnTo>
                <a:lnTo>
                  <a:pt x="286" y="268"/>
                </a:lnTo>
                <a:lnTo>
                  <a:pt x="284" y="270"/>
                </a:lnTo>
                <a:lnTo>
                  <a:pt x="282" y="272"/>
                </a:lnTo>
                <a:lnTo>
                  <a:pt x="279" y="275"/>
                </a:lnTo>
                <a:lnTo>
                  <a:pt x="277" y="276"/>
                </a:lnTo>
                <a:lnTo>
                  <a:pt x="275" y="277"/>
                </a:lnTo>
                <a:lnTo>
                  <a:pt x="271" y="277"/>
                </a:lnTo>
                <a:lnTo>
                  <a:pt x="268" y="278"/>
                </a:lnTo>
                <a:lnTo>
                  <a:pt x="264" y="277"/>
                </a:lnTo>
                <a:lnTo>
                  <a:pt x="259" y="276"/>
                </a:lnTo>
                <a:lnTo>
                  <a:pt x="255" y="275"/>
                </a:lnTo>
                <a:lnTo>
                  <a:pt x="250" y="273"/>
                </a:lnTo>
                <a:lnTo>
                  <a:pt x="246" y="271"/>
                </a:lnTo>
                <a:lnTo>
                  <a:pt x="240" y="268"/>
                </a:lnTo>
                <a:lnTo>
                  <a:pt x="233" y="265"/>
                </a:lnTo>
                <a:lnTo>
                  <a:pt x="227" y="262"/>
                </a:lnTo>
                <a:lnTo>
                  <a:pt x="220" y="257"/>
                </a:lnTo>
                <a:lnTo>
                  <a:pt x="213" y="252"/>
                </a:lnTo>
                <a:lnTo>
                  <a:pt x="205" y="248"/>
                </a:lnTo>
                <a:lnTo>
                  <a:pt x="197" y="242"/>
                </a:lnTo>
                <a:lnTo>
                  <a:pt x="189" y="236"/>
                </a:lnTo>
                <a:lnTo>
                  <a:pt x="171" y="223"/>
                </a:lnTo>
                <a:lnTo>
                  <a:pt x="154" y="209"/>
                </a:lnTo>
                <a:lnTo>
                  <a:pt x="137" y="196"/>
                </a:lnTo>
                <a:lnTo>
                  <a:pt x="120" y="179"/>
                </a:lnTo>
                <a:lnTo>
                  <a:pt x="104" y="163"/>
                </a:lnTo>
                <a:lnTo>
                  <a:pt x="88" y="146"/>
                </a:lnTo>
                <a:lnTo>
                  <a:pt x="71" y="128"/>
                </a:lnTo>
                <a:lnTo>
                  <a:pt x="55" y="108"/>
                </a:lnTo>
                <a:lnTo>
                  <a:pt x="55" y="108"/>
                </a:lnTo>
                <a:lnTo>
                  <a:pt x="55" y="108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Freeform 15"/>
          <p:cNvSpPr/>
          <p:nvPr/>
        </p:nvSpPr>
        <p:spPr>
          <a:xfrm>
            <a:off x="5109845" y="2160905"/>
            <a:ext cx="488950" cy="576263"/>
          </a:xfrm>
          <a:custGeom>
            <a:avLst/>
            <a:gdLst/>
            <a:ahLst/>
            <a:cxnLst>
              <a:cxn ang="0">
                <a:pos x="333375" y="311579"/>
              </a:cxn>
              <a:cxn ang="0">
                <a:pos x="288131" y="364039"/>
              </a:cxn>
              <a:cxn ang="0">
                <a:pos x="242888" y="410140"/>
              </a:cxn>
              <a:cxn ang="0">
                <a:pos x="198438" y="452267"/>
              </a:cxn>
              <a:cxn ang="0">
                <a:pos x="155575" y="488035"/>
              </a:cxn>
              <a:cxn ang="0">
                <a:pos x="112713" y="517444"/>
              </a:cxn>
              <a:cxn ang="0">
                <a:pos x="76200" y="542085"/>
              </a:cxn>
              <a:cxn ang="0">
                <a:pos x="47625" y="559571"/>
              </a:cxn>
              <a:cxn ang="0">
                <a:pos x="24606" y="570699"/>
              </a:cxn>
              <a:cxn ang="0">
                <a:pos x="9525" y="576263"/>
              </a:cxn>
              <a:cxn ang="0">
                <a:pos x="1588" y="574673"/>
              </a:cxn>
              <a:cxn ang="0">
                <a:pos x="1588" y="567520"/>
              </a:cxn>
              <a:cxn ang="0">
                <a:pos x="7938" y="555597"/>
              </a:cxn>
              <a:cxn ang="0">
                <a:pos x="21431" y="536521"/>
              </a:cxn>
              <a:cxn ang="0">
                <a:pos x="43656" y="513470"/>
              </a:cxn>
              <a:cxn ang="0">
                <a:pos x="72231" y="484061"/>
              </a:cxn>
              <a:cxn ang="0">
                <a:pos x="106363" y="450677"/>
              </a:cxn>
              <a:cxn ang="0">
                <a:pos x="138906" y="416499"/>
              </a:cxn>
              <a:cxn ang="0">
                <a:pos x="169069" y="383910"/>
              </a:cxn>
              <a:cxn ang="0">
                <a:pos x="197644" y="350527"/>
              </a:cxn>
              <a:cxn ang="0">
                <a:pos x="239713" y="294093"/>
              </a:cxn>
              <a:cxn ang="0">
                <a:pos x="283369" y="229710"/>
              </a:cxn>
              <a:cxn ang="0">
                <a:pos x="320675" y="172481"/>
              </a:cxn>
              <a:cxn ang="0">
                <a:pos x="346075" y="128765"/>
              </a:cxn>
              <a:cxn ang="0">
                <a:pos x="357188" y="105714"/>
              </a:cxn>
              <a:cxn ang="0">
                <a:pos x="364331" y="85843"/>
              </a:cxn>
              <a:cxn ang="0">
                <a:pos x="368300" y="68357"/>
              </a:cxn>
              <a:cxn ang="0">
                <a:pos x="368300" y="53255"/>
              </a:cxn>
              <a:cxn ang="0">
                <a:pos x="364331" y="40537"/>
              </a:cxn>
              <a:cxn ang="0">
                <a:pos x="359569" y="29409"/>
              </a:cxn>
              <a:cxn ang="0">
                <a:pos x="357981" y="19871"/>
              </a:cxn>
              <a:cxn ang="0">
                <a:pos x="357981" y="12718"/>
              </a:cxn>
              <a:cxn ang="0">
                <a:pos x="361156" y="6359"/>
              </a:cxn>
              <a:cxn ang="0">
                <a:pos x="366713" y="1590"/>
              </a:cxn>
              <a:cxn ang="0">
                <a:pos x="373856" y="0"/>
              </a:cxn>
              <a:cxn ang="0">
                <a:pos x="384175" y="795"/>
              </a:cxn>
              <a:cxn ang="0">
                <a:pos x="396081" y="3179"/>
              </a:cxn>
              <a:cxn ang="0">
                <a:pos x="409575" y="11128"/>
              </a:cxn>
              <a:cxn ang="0">
                <a:pos x="426244" y="19871"/>
              </a:cxn>
              <a:cxn ang="0">
                <a:pos x="444500" y="32589"/>
              </a:cxn>
              <a:cxn ang="0">
                <a:pos x="460375" y="45306"/>
              </a:cxn>
              <a:cxn ang="0">
                <a:pos x="473075" y="58024"/>
              </a:cxn>
              <a:cxn ang="0">
                <a:pos x="481806" y="69152"/>
              </a:cxn>
              <a:cxn ang="0">
                <a:pos x="487363" y="80279"/>
              </a:cxn>
              <a:cxn ang="0">
                <a:pos x="488950" y="91407"/>
              </a:cxn>
              <a:cxn ang="0">
                <a:pos x="488156" y="97766"/>
              </a:cxn>
              <a:cxn ang="0">
                <a:pos x="484188" y="105714"/>
              </a:cxn>
              <a:cxn ang="0">
                <a:pos x="478631" y="116047"/>
              </a:cxn>
              <a:cxn ang="0">
                <a:pos x="471488" y="128765"/>
              </a:cxn>
              <a:cxn ang="0">
                <a:pos x="461169" y="144662"/>
              </a:cxn>
              <a:cxn ang="0">
                <a:pos x="449263" y="162148"/>
              </a:cxn>
              <a:cxn ang="0">
                <a:pos x="435769" y="182814"/>
              </a:cxn>
              <a:cxn ang="0">
                <a:pos x="419100" y="204275"/>
              </a:cxn>
              <a:cxn ang="0">
                <a:pos x="400844" y="228916"/>
              </a:cxn>
              <a:cxn ang="0">
                <a:pos x="379413" y="255145"/>
              </a:cxn>
              <a:cxn ang="0">
                <a:pos x="364331" y="274222"/>
              </a:cxn>
            </a:cxnLst>
            <a:rect l="0" t="0" r="0" b="0"/>
            <a:pathLst>
              <a:path w="616" h="725">
                <a:moveTo>
                  <a:pt x="459" y="345"/>
                </a:moveTo>
                <a:lnTo>
                  <a:pt x="440" y="369"/>
                </a:lnTo>
                <a:lnTo>
                  <a:pt x="420" y="392"/>
                </a:lnTo>
                <a:lnTo>
                  <a:pt x="401" y="415"/>
                </a:lnTo>
                <a:lnTo>
                  <a:pt x="381" y="437"/>
                </a:lnTo>
                <a:lnTo>
                  <a:pt x="363" y="458"/>
                </a:lnTo>
                <a:lnTo>
                  <a:pt x="343" y="478"/>
                </a:lnTo>
                <a:lnTo>
                  <a:pt x="325" y="498"/>
                </a:lnTo>
                <a:lnTo>
                  <a:pt x="306" y="516"/>
                </a:lnTo>
                <a:lnTo>
                  <a:pt x="287" y="535"/>
                </a:lnTo>
                <a:lnTo>
                  <a:pt x="269" y="552"/>
                </a:lnTo>
                <a:lnTo>
                  <a:pt x="250" y="569"/>
                </a:lnTo>
                <a:lnTo>
                  <a:pt x="232" y="585"/>
                </a:lnTo>
                <a:lnTo>
                  <a:pt x="214" y="599"/>
                </a:lnTo>
                <a:lnTo>
                  <a:pt x="196" y="614"/>
                </a:lnTo>
                <a:lnTo>
                  <a:pt x="177" y="627"/>
                </a:lnTo>
                <a:lnTo>
                  <a:pt x="160" y="639"/>
                </a:lnTo>
                <a:lnTo>
                  <a:pt x="142" y="651"/>
                </a:lnTo>
                <a:lnTo>
                  <a:pt x="126" y="663"/>
                </a:lnTo>
                <a:lnTo>
                  <a:pt x="111" y="673"/>
                </a:lnTo>
                <a:lnTo>
                  <a:pt x="96" y="682"/>
                </a:lnTo>
                <a:lnTo>
                  <a:pt x="83" y="691"/>
                </a:lnTo>
                <a:lnTo>
                  <a:pt x="70" y="697"/>
                </a:lnTo>
                <a:lnTo>
                  <a:pt x="60" y="704"/>
                </a:lnTo>
                <a:lnTo>
                  <a:pt x="49" y="710"/>
                </a:lnTo>
                <a:lnTo>
                  <a:pt x="40" y="715"/>
                </a:lnTo>
                <a:lnTo>
                  <a:pt x="31" y="718"/>
                </a:lnTo>
                <a:lnTo>
                  <a:pt x="24" y="722"/>
                </a:lnTo>
                <a:lnTo>
                  <a:pt x="18" y="724"/>
                </a:lnTo>
                <a:lnTo>
                  <a:pt x="12" y="725"/>
                </a:lnTo>
                <a:lnTo>
                  <a:pt x="7" y="725"/>
                </a:lnTo>
                <a:lnTo>
                  <a:pt x="4" y="724"/>
                </a:lnTo>
                <a:lnTo>
                  <a:pt x="2" y="723"/>
                </a:lnTo>
                <a:lnTo>
                  <a:pt x="0" y="721"/>
                </a:lnTo>
                <a:lnTo>
                  <a:pt x="0" y="718"/>
                </a:lnTo>
                <a:lnTo>
                  <a:pt x="2" y="714"/>
                </a:lnTo>
                <a:lnTo>
                  <a:pt x="3" y="710"/>
                </a:lnTo>
                <a:lnTo>
                  <a:pt x="6" y="704"/>
                </a:lnTo>
                <a:lnTo>
                  <a:pt x="10" y="699"/>
                </a:lnTo>
                <a:lnTo>
                  <a:pt x="14" y="692"/>
                </a:lnTo>
                <a:lnTo>
                  <a:pt x="20" y="684"/>
                </a:lnTo>
                <a:lnTo>
                  <a:pt x="27" y="675"/>
                </a:lnTo>
                <a:lnTo>
                  <a:pt x="35" y="666"/>
                </a:lnTo>
                <a:lnTo>
                  <a:pt x="45" y="657"/>
                </a:lnTo>
                <a:lnTo>
                  <a:pt x="55" y="646"/>
                </a:lnTo>
                <a:lnTo>
                  <a:pt x="65" y="635"/>
                </a:lnTo>
                <a:lnTo>
                  <a:pt x="78" y="622"/>
                </a:lnTo>
                <a:lnTo>
                  <a:pt x="91" y="609"/>
                </a:lnTo>
                <a:lnTo>
                  <a:pt x="105" y="595"/>
                </a:lnTo>
                <a:lnTo>
                  <a:pt x="120" y="581"/>
                </a:lnTo>
                <a:lnTo>
                  <a:pt x="134" y="567"/>
                </a:lnTo>
                <a:lnTo>
                  <a:pt x="148" y="554"/>
                </a:lnTo>
                <a:lnTo>
                  <a:pt x="162" y="538"/>
                </a:lnTo>
                <a:lnTo>
                  <a:pt x="175" y="524"/>
                </a:lnTo>
                <a:lnTo>
                  <a:pt x="189" y="511"/>
                </a:lnTo>
                <a:lnTo>
                  <a:pt x="201" y="497"/>
                </a:lnTo>
                <a:lnTo>
                  <a:pt x="213" y="483"/>
                </a:lnTo>
                <a:lnTo>
                  <a:pt x="226" y="469"/>
                </a:lnTo>
                <a:lnTo>
                  <a:pt x="237" y="455"/>
                </a:lnTo>
                <a:lnTo>
                  <a:pt x="249" y="441"/>
                </a:lnTo>
                <a:lnTo>
                  <a:pt x="261" y="427"/>
                </a:lnTo>
                <a:lnTo>
                  <a:pt x="282" y="398"/>
                </a:lnTo>
                <a:lnTo>
                  <a:pt x="302" y="370"/>
                </a:lnTo>
                <a:lnTo>
                  <a:pt x="321" y="342"/>
                </a:lnTo>
                <a:lnTo>
                  <a:pt x="340" y="315"/>
                </a:lnTo>
                <a:lnTo>
                  <a:pt x="357" y="289"/>
                </a:lnTo>
                <a:lnTo>
                  <a:pt x="373" y="264"/>
                </a:lnTo>
                <a:lnTo>
                  <a:pt x="388" y="240"/>
                </a:lnTo>
                <a:lnTo>
                  <a:pt x="404" y="217"/>
                </a:lnTo>
                <a:lnTo>
                  <a:pt x="417" y="194"/>
                </a:lnTo>
                <a:lnTo>
                  <a:pt x="430" y="173"/>
                </a:lnTo>
                <a:lnTo>
                  <a:pt x="436" y="162"/>
                </a:lnTo>
                <a:lnTo>
                  <a:pt x="442" y="153"/>
                </a:lnTo>
                <a:lnTo>
                  <a:pt x="447" y="142"/>
                </a:lnTo>
                <a:lnTo>
                  <a:pt x="450" y="133"/>
                </a:lnTo>
                <a:lnTo>
                  <a:pt x="453" y="125"/>
                </a:lnTo>
                <a:lnTo>
                  <a:pt x="457" y="117"/>
                </a:lnTo>
                <a:lnTo>
                  <a:pt x="459" y="108"/>
                </a:lnTo>
                <a:lnTo>
                  <a:pt x="462" y="101"/>
                </a:lnTo>
                <a:lnTo>
                  <a:pt x="463" y="93"/>
                </a:lnTo>
                <a:lnTo>
                  <a:pt x="464" y="86"/>
                </a:lnTo>
                <a:lnTo>
                  <a:pt x="465" y="79"/>
                </a:lnTo>
                <a:lnTo>
                  <a:pt x="465" y="73"/>
                </a:lnTo>
                <a:lnTo>
                  <a:pt x="464" y="67"/>
                </a:lnTo>
                <a:lnTo>
                  <a:pt x="463" y="61"/>
                </a:lnTo>
                <a:lnTo>
                  <a:pt x="462" y="55"/>
                </a:lnTo>
                <a:lnTo>
                  <a:pt x="459" y="51"/>
                </a:lnTo>
                <a:lnTo>
                  <a:pt x="457" y="46"/>
                </a:lnTo>
                <a:lnTo>
                  <a:pt x="455" y="41"/>
                </a:lnTo>
                <a:lnTo>
                  <a:pt x="453" y="37"/>
                </a:lnTo>
                <a:lnTo>
                  <a:pt x="452" y="32"/>
                </a:lnTo>
                <a:lnTo>
                  <a:pt x="451" y="29"/>
                </a:lnTo>
                <a:lnTo>
                  <a:pt x="451" y="25"/>
                </a:lnTo>
                <a:lnTo>
                  <a:pt x="451" y="22"/>
                </a:lnTo>
                <a:lnTo>
                  <a:pt x="451" y="18"/>
                </a:lnTo>
                <a:lnTo>
                  <a:pt x="451" y="16"/>
                </a:lnTo>
                <a:lnTo>
                  <a:pt x="452" y="12"/>
                </a:lnTo>
                <a:lnTo>
                  <a:pt x="453" y="10"/>
                </a:lnTo>
                <a:lnTo>
                  <a:pt x="455" y="8"/>
                </a:lnTo>
                <a:lnTo>
                  <a:pt x="457" y="5"/>
                </a:lnTo>
                <a:lnTo>
                  <a:pt x="458" y="4"/>
                </a:lnTo>
                <a:lnTo>
                  <a:pt x="462" y="2"/>
                </a:lnTo>
                <a:lnTo>
                  <a:pt x="464" y="1"/>
                </a:lnTo>
                <a:lnTo>
                  <a:pt x="467" y="0"/>
                </a:lnTo>
                <a:lnTo>
                  <a:pt x="471" y="0"/>
                </a:lnTo>
                <a:lnTo>
                  <a:pt x="474" y="0"/>
                </a:lnTo>
                <a:lnTo>
                  <a:pt x="479" y="0"/>
                </a:lnTo>
                <a:lnTo>
                  <a:pt x="484" y="1"/>
                </a:lnTo>
                <a:lnTo>
                  <a:pt x="488" y="1"/>
                </a:lnTo>
                <a:lnTo>
                  <a:pt x="493" y="3"/>
                </a:lnTo>
                <a:lnTo>
                  <a:pt x="499" y="4"/>
                </a:lnTo>
                <a:lnTo>
                  <a:pt x="505" y="7"/>
                </a:lnTo>
                <a:lnTo>
                  <a:pt x="510" y="10"/>
                </a:lnTo>
                <a:lnTo>
                  <a:pt x="516" y="14"/>
                </a:lnTo>
                <a:lnTo>
                  <a:pt x="523" y="17"/>
                </a:lnTo>
                <a:lnTo>
                  <a:pt x="530" y="21"/>
                </a:lnTo>
                <a:lnTo>
                  <a:pt x="537" y="25"/>
                </a:lnTo>
                <a:lnTo>
                  <a:pt x="544" y="30"/>
                </a:lnTo>
                <a:lnTo>
                  <a:pt x="552" y="36"/>
                </a:lnTo>
                <a:lnTo>
                  <a:pt x="560" y="41"/>
                </a:lnTo>
                <a:lnTo>
                  <a:pt x="567" y="46"/>
                </a:lnTo>
                <a:lnTo>
                  <a:pt x="574" y="52"/>
                </a:lnTo>
                <a:lnTo>
                  <a:pt x="580" y="57"/>
                </a:lnTo>
                <a:lnTo>
                  <a:pt x="586" y="62"/>
                </a:lnTo>
                <a:lnTo>
                  <a:pt x="592" y="67"/>
                </a:lnTo>
                <a:lnTo>
                  <a:pt x="596" y="73"/>
                </a:lnTo>
                <a:lnTo>
                  <a:pt x="600" y="77"/>
                </a:lnTo>
                <a:lnTo>
                  <a:pt x="605" y="82"/>
                </a:lnTo>
                <a:lnTo>
                  <a:pt x="607" y="87"/>
                </a:lnTo>
                <a:lnTo>
                  <a:pt x="610" y="91"/>
                </a:lnTo>
                <a:lnTo>
                  <a:pt x="613" y="96"/>
                </a:lnTo>
                <a:lnTo>
                  <a:pt x="614" y="101"/>
                </a:lnTo>
                <a:lnTo>
                  <a:pt x="615" y="105"/>
                </a:lnTo>
                <a:lnTo>
                  <a:pt x="616" y="110"/>
                </a:lnTo>
                <a:lnTo>
                  <a:pt x="616" y="115"/>
                </a:lnTo>
                <a:lnTo>
                  <a:pt x="616" y="117"/>
                </a:lnTo>
                <a:lnTo>
                  <a:pt x="615" y="119"/>
                </a:lnTo>
                <a:lnTo>
                  <a:pt x="615" y="123"/>
                </a:lnTo>
                <a:lnTo>
                  <a:pt x="614" y="125"/>
                </a:lnTo>
                <a:lnTo>
                  <a:pt x="613" y="129"/>
                </a:lnTo>
                <a:lnTo>
                  <a:pt x="610" y="133"/>
                </a:lnTo>
                <a:lnTo>
                  <a:pt x="609" y="137"/>
                </a:lnTo>
                <a:lnTo>
                  <a:pt x="607" y="141"/>
                </a:lnTo>
                <a:lnTo>
                  <a:pt x="603" y="146"/>
                </a:lnTo>
                <a:lnTo>
                  <a:pt x="601" y="152"/>
                </a:lnTo>
                <a:lnTo>
                  <a:pt x="598" y="158"/>
                </a:lnTo>
                <a:lnTo>
                  <a:pt x="594" y="162"/>
                </a:lnTo>
                <a:lnTo>
                  <a:pt x="591" y="169"/>
                </a:lnTo>
                <a:lnTo>
                  <a:pt x="586" y="175"/>
                </a:lnTo>
                <a:lnTo>
                  <a:pt x="581" y="182"/>
                </a:lnTo>
                <a:lnTo>
                  <a:pt x="577" y="189"/>
                </a:lnTo>
                <a:lnTo>
                  <a:pt x="572" y="196"/>
                </a:lnTo>
                <a:lnTo>
                  <a:pt x="566" y="204"/>
                </a:lnTo>
                <a:lnTo>
                  <a:pt x="560" y="212"/>
                </a:lnTo>
                <a:lnTo>
                  <a:pt x="555" y="220"/>
                </a:lnTo>
                <a:lnTo>
                  <a:pt x="549" y="230"/>
                </a:lnTo>
                <a:lnTo>
                  <a:pt x="542" y="238"/>
                </a:lnTo>
                <a:lnTo>
                  <a:pt x="535" y="247"/>
                </a:lnTo>
                <a:lnTo>
                  <a:pt x="528" y="257"/>
                </a:lnTo>
                <a:lnTo>
                  <a:pt x="521" y="267"/>
                </a:lnTo>
                <a:lnTo>
                  <a:pt x="513" y="277"/>
                </a:lnTo>
                <a:lnTo>
                  <a:pt x="505" y="288"/>
                </a:lnTo>
                <a:lnTo>
                  <a:pt x="496" y="298"/>
                </a:lnTo>
                <a:lnTo>
                  <a:pt x="487" y="310"/>
                </a:lnTo>
                <a:lnTo>
                  <a:pt x="478" y="321"/>
                </a:lnTo>
                <a:lnTo>
                  <a:pt x="469" y="333"/>
                </a:lnTo>
                <a:lnTo>
                  <a:pt x="459" y="345"/>
                </a:lnTo>
                <a:lnTo>
                  <a:pt x="459" y="345"/>
                </a:lnTo>
                <a:lnTo>
                  <a:pt x="459" y="345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Freeform 16"/>
          <p:cNvSpPr/>
          <p:nvPr/>
        </p:nvSpPr>
        <p:spPr>
          <a:xfrm>
            <a:off x="5451158" y="2240280"/>
            <a:ext cx="685800" cy="171450"/>
          </a:xfrm>
          <a:custGeom>
            <a:avLst/>
            <a:gdLst/>
            <a:ahLst/>
            <a:cxnLst>
              <a:cxn ang="0">
                <a:pos x="49948" y="100478"/>
              </a:cxn>
              <a:cxn ang="0">
                <a:pos x="96726" y="96490"/>
              </a:cxn>
              <a:cxn ang="0">
                <a:pos x="151431" y="88516"/>
              </a:cxn>
              <a:cxn ang="0">
                <a:pos x="211686" y="77352"/>
              </a:cxn>
              <a:cxn ang="0">
                <a:pos x="281455" y="62200"/>
              </a:cxn>
              <a:cxn ang="0">
                <a:pos x="344089" y="47847"/>
              </a:cxn>
              <a:cxn ang="0">
                <a:pos x="379767" y="38277"/>
              </a:cxn>
              <a:cxn ang="0">
                <a:pos x="413066" y="30303"/>
              </a:cxn>
              <a:cxn ang="0">
                <a:pos x="443193" y="23923"/>
              </a:cxn>
              <a:cxn ang="0">
                <a:pos x="470150" y="17544"/>
              </a:cxn>
              <a:cxn ang="0">
                <a:pos x="493935" y="12759"/>
              </a:cxn>
              <a:cxn ang="0">
                <a:pos x="515341" y="7974"/>
              </a:cxn>
              <a:cxn ang="0">
                <a:pos x="532783" y="3987"/>
              </a:cxn>
              <a:cxn ang="0">
                <a:pos x="547054" y="2392"/>
              </a:cxn>
              <a:cxn ang="0">
                <a:pos x="558154" y="797"/>
              </a:cxn>
              <a:cxn ang="0">
                <a:pos x="567668" y="0"/>
              </a:cxn>
              <a:cxn ang="0">
                <a:pos x="585110" y="1595"/>
              </a:cxn>
              <a:cxn ang="0">
                <a:pos x="612859" y="8772"/>
              </a:cxn>
              <a:cxn ang="0">
                <a:pos x="642987" y="23126"/>
              </a:cxn>
              <a:cxn ang="0">
                <a:pos x="658051" y="31100"/>
              </a:cxn>
              <a:cxn ang="0">
                <a:pos x="669151" y="40670"/>
              </a:cxn>
              <a:cxn ang="0">
                <a:pos x="677079" y="48644"/>
              </a:cxn>
              <a:cxn ang="0">
                <a:pos x="682629" y="55821"/>
              </a:cxn>
              <a:cxn ang="0">
                <a:pos x="685800" y="63795"/>
              </a:cxn>
              <a:cxn ang="0">
                <a:pos x="685007" y="70972"/>
              </a:cxn>
              <a:cxn ang="0">
                <a:pos x="681043" y="77352"/>
              </a:cxn>
              <a:cxn ang="0">
                <a:pos x="672322" y="82934"/>
              </a:cxn>
              <a:cxn ang="0">
                <a:pos x="661222" y="87719"/>
              </a:cxn>
              <a:cxn ang="0">
                <a:pos x="646951" y="90908"/>
              </a:cxn>
              <a:cxn ang="0">
                <a:pos x="621581" y="94896"/>
              </a:cxn>
              <a:cxn ang="0">
                <a:pos x="578768" y="102073"/>
              </a:cxn>
              <a:cxn ang="0">
                <a:pos x="528819" y="110844"/>
              </a:cxn>
              <a:cxn ang="0">
                <a:pos x="499484" y="115629"/>
              </a:cxn>
              <a:cxn ang="0">
                <a:pos x="478078" y="118021"/>
              </a:cxn>
              <a:cxn ang="0">
                <a:pos x="450329" y="121211"/>
              </a:cxn>
              <a:cxn ang="0">
                <a:pos x="416237" y="125198"/>
              </a:cxn>
              <a:cxn ang="0">
                <a:pos x="375803" y="129983"/>
              </a:cxn>
              <a:cxn ang="0">
                <a:pos x="329818" y="135565"/>
              </a:cxn>
              <a:cxn ang="0">
                <a:pos x="276698" y="141147"/>
              </a:cxn>
              <a:cxn ang="0">
                <a:pos x="216443" y="147527"/>
              </a:cxn>
              <a:cxn ang="0">
                <a:pos x="151431" y="155501"/>
              </a:cxn>
              <a:cxn ang="0">
                <a:pos x="78490" y="163476"/>
              </a:cxn>
              <a:cxn ang="0">
                <a:pos x="0" y="171450"/>
              </a:cxn>
              <a:cxn ang="0">
                <a:pos x="22992" y="101275"/>
              </a:cxn>
            </a:cxnLst>
            <a:rect l="0" t="0" r="0" b="0"/>
            <a:pathLst>
              <a:path w="865" h="215">
                <a:moveTo>
                  <a:pt x="29" y="127"/>
                </a:moveTo>
                <a:lnTo>
                  <a:pt x="46" y="127"/>
                </a:lnTo>
                <a:lnTo>
                  <a:pt x="63" y="126"/>
                </a:lnTo>
                <a:lnTo>
                  <a:pt x="82" y="125"/>
                </a:lnTo>
                <a:lnTo>
                  <a:pt x="101" y="124"/>
                </a:lnTo>
                <a:lnTo>
                  <a:pt x="122" y="121"/>
                </a:lnTo>
                <a:lnTo>
                  <a:pt x="143" y="118"/>
                </a:lnTo>
                <a:lnTo>
                  <a:pt x="166" y="116"/>
                </a:lnTo>
                <a:lnTo>
                  <a:pt x="191" y="111"/>
                </a:lnTo>
                <a:lnTo>
                  <a:pt x="215" y="107"/>
                </a:lnTo>
                <a:lnTo>
                  <a:pt x="241" y="103"/>
                </a:lnTo>
                <a:lnTo>
                  <a:pt x="267" y="97"/>
                </a:lnTo>
                <a:lnTo>
                  <a:pt x="295" y="91"/>
                </a:lnTo>
                <a:lnTo>
                  <a:pt x="324" y="85"/>
                </a:lnTo>
                <a:lnTo>
                  <a:pt x="355" y="78"/>
                </a:lnTo>
                <a:lnTo>
                  <a:pt x="386" y="71"/>
                </a:lnTo>
                <a:lnTo>
                  <a:pt x="417" y="63"/>
                </a:lnTo>
                <a:lnTo>
                  <a:pt x="434" y="60"/>
                </a:lnTo>
                <a:lnTo>
                  <a:pt x="449" y="55"/>
                </a:lnTo>
                <a:lnTo>
                  <a:pt x="465" y="52"/>
                </a:lnTo>
                <a:lnTo>
                  <a:pt x="479" y="48"/>
                </a:lnTo>
                <a:lnTo>
                  <a:pt x="494" y="45"/>
                </a:lnTo>
                <a:lnTo>
                  <a:pt x="508" y="41"/>
                </a:lnTo>
                <a:lnTo>
                  <a:pt x="521" y="38"/>
                </a:lnTo>
                <a:lnTo>
                  <a:pt x="535" y="36"/>
                </a:lnTo>
                <a:lnTo>
                  <a:pt x="546" y="32"/>
                </a:lnTo>
                <a:lnTo>
                  <a:pt x="559" y="30"/>
                </a:lnTo>
                <a:lnTo>
                  <a:pt x="571" y="27"/>
                </a:lnTo>
                <a:lnTo>
                  <a:pt x="582" y="24"/>
                </a:lnTo>
                <a:lnTo>
                  <a:pt x="593" y="22"/>
                </a:lnTo>
                <a:lnTo>
                  <a:pt x="603" y="19"/>
                </a:lnTo>
                <a:lnTo>
                  <a:pt x="614" y="17"/>
                </a:lnTo>
                <a:lnTo>
                  <a:pt x="623" y="16"/>
                </a:lnTo>
                <a:lnTo>
                  <a:pt x="632" y="13"/>
                </a:lnTo>
                <a:lnTo>
                  <a:pt x="642" y="11"/>
                </a:lnTo>
                <a:lnTo>
                  <a:pt x="650" y="10"/>
                </a:lnTo>
                <a:lnTo>
                  <a:pt x="658" y="9"/>
                </a:lnTo>
                <a:lnTo>
                  <a:pt x="665" y="6"/>
                </a:lnTo>
                <a:lnTo>
                  <a:pt x="672" y="5"/>
                </a:lnTo>
                <a:lnTo>
                  <a:pt x="679" y="4"/>
                </a:lnTo>
                <a:lnTo>
                  <a:pt x="685" y="3"/>
                </a:lnTo>
                <a:lnTo>
                  <a:pt x="690" y="3"/>
                </a:lnTo>
                <a:lnTo>
                  <a:pt x="695" y="2"/>
                </a:lnTo>
                <a:lnTo>
                  <a:pt x="701" y="1"/>
                </a:lnTo>
                <a:lnTo>
                  <a:pt x="704" y="1"/>
                </a:lnTo>
                <a:lnTo>
                  <a:pt x="709" y="0"/>
                </a:lnTo>
                <a:lnTo>
                  <a:pt x="712" y="0"/>
                </a:lnTo>
                <a:lnTo>
                  <a:pt x="716" y="0"/>
                </a:lnTo>
                <a:lnTo>
                  <a:pt x="718" y="0"/>
                </a:lnTo>
                <a:lnTo>
                  <a:pt x="729" y="0"/>
                </a:lnTo>
                <a:lnTo>
                  <a:pt x="738" y="2"/>
                </a:lnTo>
                <a:lnTo>
                  <a:pt x="750" y="3"/>
                </a:lnTo>
                <a:lnTo>
                  <a:pt x="761" y="6"/>
                </a:lnTo>
                <a:lnTo>
                  <a:pt x="773" y="11"/>
                </a:lnTo>
                <a:lnTo>
                  <a:pt x="786" y="16"/>
                </a:lnTo>
                <a:lnTo>
                  <a:pt x="798" y="22"/>
                </a:lnTo>
                <a:lnTo>
                  <a:pt x="811" y="29"/>
                </a:lnTo>
                <a:lnTo>
                  <a:pt x="818" y="32"/>
                </a:lnTo>
                <a:lnTo>
                  <a:pt x="824" y="36"/>
                </a:lnTo>
                <a:lnTo>
                  <a:pt x="830" y="39"/>
                </a:lnTo>
                <a:lnTo>
                  <a:pt x="834" y="44"/>
                </a:lnTo>
                <a:lnTo>
                  <a:pt x="839" y="47"/>
                </a:lnTo>
                <a:lnTo>
                  <a:pt x="844" y="51"/>
                </a:lnTo>
                <a:lnTo>
                  <a:pt x="848" y="54"/>
                </a:lnTo>
                <a:lnTo>
                  <a:pt x="852" y="58"/>
                </a:lnTo>
                <a:lnTo>
                  <a:pt x="854" y="61"/>
                </a:lnTo>
                <a:lnTo>
                  <a:pt x="858" y="63"/>
                </a:lnTo>
                <a:lnTo>
                  <a:pt x="860" y="67"/>
                </a:lnTo>
                <a:lnTo>
                  <a:pt x="861" y="70"/>
                </a:lnTo>
                <a:lnTo>
                  <a:pt x="862" y="74"/>
                </a:lnTo>
                <a:lnTo>
                  <a:pt x="864" y="77"/>
                </a:lnTo>
                <a:lnTo>
                  <a:pt x="865" y="80"/>
                </a:lnTo>
                <a:lnTo>
                  <a:pt x="865" y="83"/>
                </a:lnTo>
                <a:lnTo>
                  <a:pt x="865" y="87"/>
                </a:lnTo>
                <a:lnTo>
                  <a:pt x="864" y="89"/>
                </a:lnTo>
                <a:lnTo>
                  <a:pt x="862" y="91"/>
                </a:lnTo>
                <a:lnTo>
                  <a:pt x="861" y="95"/>
                </a:lnTo>
                <a:lnTo>
                  <a:pt x="859" y="97"/>
                </a:lnTo>
                <a:lnTo>
                  <a:pt x="855" y="99"/>
                </a:lnTo>
                <a:lnTo>
                  <a:pt x="853" y="102"/>
                </a:lnTo>
                <a:lnTo>
                  <a:pt x="848" y="104"/>
                </a:lnTo>
                <a:lnTo>
                  <a:pt x="845" y="106"/>
                </a:lnTo>
                <a:lnTo>
                  <a:pt x="840" y="107"/>
                </a:lnTo>
                <a:lnTo>
                  <a:pt x="834" y="110"/>
                </a:lnTo>
                <a:lnTo>
                  <a:pt x="829" y="111"/>
                </a:lnTo>
                <a:lnTo>
                  <a:pt x="823" y="113"/>
                </a:lnTo>
                <a:lnTo>
                  <a:pt x="816" y="114"/>
                </a:lnTo>
                <a:lnTo>
                  <a:pt x="809" y="116"/>
                </a:lnTo>
                <a:lnTo>
                  <a:pt x="801" y="117"/>
                </a:lnTo>
                <a:lnTo>
                  <a:pt x="784" y="119"/>
                </a:lnTo>
                <a:lnTo>
                  <a:pt x="767" y="123"/>
                </a:lnTo>
                <a:lnTo>
                  <a:pt x="750" y="125"/>
                </a:lnTo>
                <a:lnTo>
                  <a:pt x="730" y="128"/>
                </a:lnTo>
                <a:lnTo>
                  <a:pt x="710" y="132"/>
                </a:lnTo>
                <a:lnTo>
                  <a:pt x="689" y="135"/>
                </a:lnTo>
                <a:lnTo>
                  <a:pt x="667" y="139"/>
                </a:lnTo>
                <a:lnTo>
                  <a:pt x="644" y="142"/>
                </a:lnTo>
                <a:lnTo>
                  <a:pt x="638" y="143"/>
                </a:lnTo>
                <a:lnTo>
                  <a:pt x="630" y="145"/>
                </a:lnTo>
                <a:lnTo>
                  <a:pt x="622" y="146"/>
                </a:lnTo>
                <a:lnTo>
                  <a:pt x="614" y="147"/>
                </a:lnTo>
                <a:lnTo>
                  <a:pt x="603" y="148"/>
                </a:lnTo>
                <a:lnTo>
                  <a:pt x="593" y="149"/>
                </a:lnTo>
                <a:lnTo>
                  <a:pt x="581" y="150"/>
                </a:lnTo>
                <a:lnTo>
                  <a:pt x="568" y="152"/>
                </a:lnTo>
                <a:lnTo>
                  <a:pt x="556" y="154"/>
                </a:lnTo>
                <a:lnTo>
                  <a:pt x="541" y="155"/>
                </a:lnTo>
                <a:lnTo>
                  <a:pt x="525" y="157"/>
                </a:lnTo>
                <a:lnTo>
                  <a:pt x="509" y="160"/>
                </a:lnTo>
                <a:lnTo>
                  <a:pt x="493" y="161"/>
                </a:lnTo>
                <a:lnTo>
                  <a:pt x="474" y="163"/>
                </a:lnTo>
                <a:lnTo>
                  <a:pt x="456" y="166"/>
                </a:lnTo>
                <a:lnTo>
                  <a:pt x="436" y="168"/>
                </a:lnTo>
                <a:lnTo>
                  <a:pt x="416" y="170"/>
                </a:lnTo>
                <a:lnTo>
                  <a:pt x="394" y="173"/>
                </a:lnTo>
                <a:lnTo>
                  <a:pt x="372" y="175"/>
                </a:lnTo>
                <a:lnTo>
                  <a:pt x="349" y="177"/>
                </a:lnTo>
                <a:lnTo>
                  <a:pt x="324" y="181"/>
                </a:lnTo>
                <a:lnTo>
                  <a:pt x="300" y="183"/>
                </a:lnTo>
                <a:lnTo>
                  <a:pt x="273" y="185"/>
                </a:lnTo>
                <a:lnTo>
                  <a:pt x="247" y="189"/>
                </a:lnTo>
                <a:lnTo>
                  <a:pt x="219" y="192"/>
                </a:lnTo>
                <a:lnTo>
                  <a:pt x="191" y="195"/>
                </a:lnTo>
                <a:lnTo>
                  <a:pt x="161" y="198"/>
                </a:lnTo>
                <a:lnTo>
                  <a:pt x="130" y="202"/>
                </a:lnTo>
                <a:lnTo>
                  <a:pt x="99" y="205"/>
                </a:lnTo>
                <a:lnTo>
                  <a:pt x="68" y="209"/>
                </a:lnTo>
                <a:lnTo>
                  <a:pt x="34" y="212"/>
                </a:lnTo>
                <a:lnTo>
                  <a:pt x="0" y="215"/>
                </a:lnTo>
                <a:lnTo>
                  <a:pt x="29" y="127"/>
                </a:lnTo>
                <a:lnTo>
                  <a:pt x="29" y="127"/>
                </a:lnTo>
                <a:lnTo>
                  <a:pt x="29" y="127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17"/>
          <p:cNvSpPr/>
          <p:nvPr/>
        </p:nvSpPr>
        <p:spPr>
          <a:xfrm>
            <a:off x="5552758" y="2365693"/>
            <a:ext cx="115887" cy="935037"/>
          </a:xfrm>
          <a:custGeom>
            <a:avLst/>
            <a:gdLst/>
            <a:ahLst/>
            <a:cxnLst>
              <a:cxn ang="0">
                <a:pos x="93180" y="848666"/>
              </a:cxn>
              <a:cxn ang="0">
                <a:pos x="88482" y="881947"/>
              </a:cxn>
              <a:cxn ang="0">
                <a:pos x="83784" y="906511"/>
              </a:cxn>
              <a:cxn ang="0">
                <a:pos x="78303" y="923944"/>
              </a:cxn>
              <a:cxn ang="0">
                <a:pos x="72822" y="933453"/>
              </a:cxn>
              <a:cxn ang="0">
                <a:pos x="67340" y="935038"/>
              </a:cxn>
              <a:cxn ang="0">
                <a:pos x="61076" y="931076"/>
              </a:cxn>
              <a:cxn ang="0">
                <a:pos x="54029" y="922360"/>
              </a:cxn>
              <a:cxn ang="0">
                <a:pos x="45416" y="908889"/>
              </a:cxn>
              <a:cxn ang="0">
                <a:pos x="36802" y="890663"/>
              </a:cxn>
              <a:cxn ang="0">
                <a:pos x="26623" y="868476"/>
              </a:cxn>
              <a:cxn ang="0">
                <a:pos x="17227" y="845496"/>
              </a:cxn>
              <a:cxn ang="0">
                <a:pos x="10179" y="825686"/>
              </a:cxn>
              <a:cxn ang="0">
                <a:pos x="4698" y="809046"/>
              </a:cxn>
              <a:cxn ang="0">
                <a:pos x="1566" y="796367"/>
              </a:cxn>
              <a:cxn ang="0">
                <a:pos x="0" y="786066"/>
              </a:cxn>
              <a:cxn ang="0">
                <a:pos x="0" y="777349"/>
              </a:cxn>
              <a:cxn ang="0">
                <a:pos x="783" y="763879"/>
              </a:cxn>
              <a:cxn ang="0">
                <a:pos x="3132" y="746446"/>
              </a:cxn>
              <a:cxn ang="0">
                <a:pos x="5481" y="723466"/>
              </a:cxn>
              <a:cxn ang="0">
                <a:pos x="8613" y="695732"/>
              </a:cxn>
              <a:cxn ang="0">
                <a:pos x="11745" y="667997"/>
              </a:cxn>
              <a:cxn ang="0">
                <a:pos x="13311" y="644225"/>
              </a:cxn>
              <a:cxn ang="0">
                <a:pos x="15661" y="611737"/>
              </a:cxn>
              <a:cxn ang="0">
                <a:pos x="17227" y="570532"/>
              </a:cxn>
              <a:cxn ang="0">
                <a:pos x="18793" y="519818"/>
              </a:cxn>
              <a:cxn ang="0">
                <a:pos x="20359" y="461180"/>
              </a:cxn>
              <a:cxn ang="0">
                <a:pos x="21142" y="393825"/>
              </a:cxn>
              <a:cxn ang="0">
                <a:pos x="21925" y="317754"/>
              </a:cxn>
              <a:cxn ang="0">
                <a:pos x="21925" y="232175"/>
              </a:cxn>
              <a:cxn ang="0">
                <a:pos x="22708" y="139463"/>
              </a:cxn>
              <a:cxn ang="0">
                <a:pos x="22708" y="36451"/>
              </a:cxn>
              <a:cxn ang="0">
                <a:pos x="114322" y="44375"/>
              </a:cxn>
              <a:cxn ang="0">
                <a:pos x="113539" y="168782"/>
              </a:cxn>
              <a:cxn ang="0">
                <a:pos x="111973" y="282096"/>
              </a:cxn>
              <a:cxn ang="0">
                <a:pos x="110407" y="385901"/>
              </a:cxn>
              <a:cxn ang="0">
                <a:pos x="108058" y="477820"/>
              </a:cxn>
              <a:cxn ang="0">
                <a:pos x="106492" y="560230"/>
              </a:cxn>
              <a:cxn ang="0">
                <a:pos x="104926" y="632339"/>
              </a:cxn>
              <a:cxn ang="0">
                <a:pos x="102577" y="694147"/>
              </a:cxn>
              <a:cxn ang="0">
                <a:pos x="101010" y="744861"/>
              </a:cxn>
              <a:cxn ang="0">
                <a:pos x="98661" y="784481"/>
              </a:cxn>
              <a:cxn ang="0">
                <a:pos x="96312" y="814592"/>
              </a:cxn>
              <a:cxn ang="0">
                <a:pos x="95529" y="821724"/>
              </a:cxn>
            </a:cxnLst>
            <a:rect l="0" t="0" r="0" b="0"/>
            <a:pathLst>
              <a:path w="148" h="1180">
                <a:moveTo>
                  <a:pt x="122" y="1037"/>
                </a:moveTo>
                <a:lnTo>
                  <a:pt x="120" y="1055"/>
                </a:lnTo>
                <a:lnTo>
                  <a:pt x="119" y="1071"/>
                </a:lnTo>
                <a:lnTo>
                  <a:pt x="116" y="1086"/>
                </a:lnTo>
                <a:lnTo>
                  <a:pt x="115" y="1100"/>
                </a:lnTo>
                <a:lnTo>
                  <a:pt x="113" y="1113"/>
                </a:lnTo>
                <a:lnTo>
                  <a:pt x="110" y="1124"/>
                </a:lnTo>
                <a:lnTo>
                  <a:pt x="108" y="1135"/>
                </a:lnTo>
                <a:lnTo>
                  <a:pt x="107" y="1144"/>
                </a:lnTo>
                <a:lnTo>
                  <a:pt x="105" y="1152"/>
                </a:lnTo>
                <a:lnTo>
                  <a:pt x="102" y="1160"/>
                </a:lnTo>
                <a:lnTo>
                  <a:pt x="100" y="1166"/>
                </a:lnTo>
                <a:lnTo>
                  <a:pt x="98" y="1171"/>
                </a:lnTo>
                <a:lnTo>
                  <a:pt x="95" y="1175"/>
                </a:lnTo>
                <a:lnTo>
                  <a:pt x="93" y="1178"/>
                </a:lnTo>
                <a:lnTo>
                  <a:pt x="91" y="1180"/>
                </a:lnTo>
                <a:lnTo>
                  <a:pt x="88" y="1180"/>
                </a:lnTo>
                <a:lnTo>
                  <a:pt x="86" y="1180"/>
                </a:lnTo>
                <a:lnTo>
                  <a:pt x="84" y="1179"/>
                </a:lnTo>
                <a:lnTo>
                  <a:pt x="80" y="1176"/>
                </a:lnTo>
                <a:lnTo>
                  <a:pt x="78" y="1175"/>
                </a:lnTo>
                <a:lnTo>
                  <a:pt x="74" y="1172"/>
                </a:lnTo>
                <a:lnTo>
                  <a:pt x="72" y="1168"/>
                </a:lnTo>
                <a:lnTo>
                  <a:pt x="69" y="1164"/>
                </a:lnTo>
                <a:lnTo>
                  <a:pt x="65" y="1159"/>
                </a:lnTo>
                <a:lnTo>
                  <a:pt x="62" y="1153"/>
                </a:lnTo>
                <a:lnTo>
                  <a:pt x="58" y="1147"/>
                </a:lnTo>
                <a:lnTo>
                  <a:pt x="55" y="1140"/>
                </a:lnTo>
                <a:lnTo>
                  <a:pt x="50" y="1134"/>
                </a:lnTo>
                <a:lnTo>
                  <a:pt x="47" y="1124"/>
                </a:lnTo>
                <a:lnTo>
                  <a:pt x="42" y="1116"/>
                </a:lnTo>
                <a:lnTo>
                  <a:pt x="38" y="1107"/>
                </a:lnTo>
                <a:lnTo>
                  <a:pt x="34" y="1096"/>
                </a:lnTo>
                <a:lnTo>
                  <a:pt x="29" y="1086"/>
                </a:lnTo>
                <a:lnTo>
                  <a:pt x="26" y="1077"/>
                </a:lnTo>
                <a:lnTo>
                  <a:pt x="22" y="1067"/>
                </a:lnTo>
                <a:lnTo>
                  <a:pt x="19" y="1058"/>
                </a:lnTo>
                <a:lnTo>
                  <a:pt x="15" y="1050"/>
                </a:lnTo>
                <a:lnTo>
                  <a:pt x="13" y="1042"/>
                </a:lnTo>
                <a:lnTo>
                  <a:pt x="11" y="1035"/>
                </a:lnTo>
                <a:lnTo>
                  <a:pt x="8" y="1028"/>
                </a:lnTo>
                <a:lnTo>
                  <a:pt x="6" y="1021"/>
                </a:lnTo>
                <a:lnTo>
                  <a:pt x="5" y="1015"/>
                </a:lnTo>
                <a:lnTo>
                  <a:pt x="4" y="1009"/>
                </a:lnTo>
                <a:lnTo>
                  <a:pt x="2" y="1005"/>
                </a:lnTo>
                <a:lnTo>
                  <a:pt x="1" y="1000"/>
                </a:lnTo>
                <a:lnTo>
                  <a:pt x="0" y="995"/>
                </a:lnTo>
                <a:lnTo>
                  <a:pt x="0" y="992"/>
                </a:lnTo>
                <a:lnTo>
                  <a:pt x="0" y="988"/>
                </a:lnTo>
                <a:lnTo>
                  <a:pt x="0" y="985"/>
                </a:lnTo>
                <a:lnTo>
                  <a:pt x="0" y="981"/>
                </a:lnTo>
                <a:lnTo>
                  <a:pt x="0" y="976"/>
                </a:lnTo>
                <a:lnTo>
                  <a:pt x="1" y="971"/>
                </a:lnTo>
                <a:lnTo>
                  <a:pt x="1" y="964"/>
                </a:lnTo>
                <a:lnTo>
                  <a:pt x="2" y="957"/>
                </a:lnTo>
                <a:lnTo>
                  <a:pt x="2" y="950"/>
                </a:lnTo>
                <a:lnTo>
                  <a:pt x="4" y="942"/>
                </a:lnTo>
                <a:lnTo>
                  <a:pt x="5" y="933"/>
                </a:lnTo>
                <a:lnTo>
                  <a:pt x="6" y="923"/>
                </a:lnTo>
                <a:lnTo>
                  <a:pt x="7" y="913"/>
                </a:lnTo>
                <a:lnTo>
                  <a:pt x="8" y="901"/>
                </a:lnTo>
                <a:lnTo>
                  <a:pt x="9" y="890"/>
                </a:lnTo>
                <a:lnTo>
                  <a:pt x="11" y="878"/>
                </a:lnTo>
                <a:lnTo>
                  <a:pt x="13" y="865"/>
                </a:lnTo>
                <a:lnTo>
                  <a:pt x="14" y="851"/>
                </a:lnTo>
                <a:lnTo>
                  <a:pt x="15" y="843"/>
                </a:lnTo>
                <a:lnTo>
                  <a:pt x="16" y="835"/>
                </a:lnTo>
                <a:lnTo>
                  <a:pt x="16" y="825"/>
                </a:lnTo>
                <a:lnTo>
                  <a:pt x="17" y="813"/>
                </a:lnTo>
                <a:lnTo>
                  <a:pt x="19" y="800"/>
                </a:lnTo>
                <a:lnTo>
                  <a:pt x="20" y="788"/>
                </a:lnTo>
                <a:lnTo>
                  <a:pt x="20" y="772"/>
                </a:lnTo>
                <a:lnTo>
                  <a:pt x="21" y="756"/>
                </a:lnTo>
                <a:lnTo>
                  <a:pt x="21" y="739"/>
                </a:lnTo>
                <a:lnTo>
                  <a:pt x="22" y="720"/>
                </a:lnTo>
                <a:lnTo>
                  <a:pt x="23" y="699"/>
                </a:lnTo>
                <a:lnTo>
                  <a:pt x="23" y="678"/>
                </a:lnTo>
                <a:lnTo>
                  <a:pt x="24" y="656"/>
                </a:lnTo>
                <a:lnTo>
                  <a:pt x="24" y="633"/>
                </a:lnTo>
                <a:lnTo>
                  <a:pt x="24" y="609"/>
                </a:lnTo>
                <a:lnTo>
                  <a:pt x="26" y="582"/>
                </a:lnTo>
                <a:lnTo>
                  <a:pt x="26" y="555"/>
                </a:lnTo>
                <a:lnTo>
                  <a:pt x="27" y="526"/>
                </a:lnTo>
                <a:lnTo>
                  <a:pt x="27" y="497"/>
                </a:lnTo>
                <a:lnTo>
                  <a:pt x="27" y="466"/>
                </a:lnTo>
                <a:lnTo>
                  <a:pt x="28" y="435"/>
                </a:lnTo>
                <a:lnTo>
                  <a:pt x="28" y="401"/>
                </a:lnTo>
                <a:lnTo>
                  <a:pt x="28" y="366"/>
                </a:lnTo>
                <a:lnTo>
                  <a:pt x="28" y="330"/>
                </a:lnTo>
                <a:lnTo>
                  <a:pt x="28" y="293"/>
                </a:lnTo>
                <a:lnTo>
                  <a:pt x="29" y="256"/>
                </a:lnTo>
                <a:lnTo>
                  <a:pt x="29" y="216"/>
                </a:lnTo>
                <a:lnTo>
                  <a:pt x="29" y="176"/>
                </a:lnTo>
                <a:lnTo>
                  <a:pt x="29" y="134"/>
                </a:lnTo>
                <a:lnTo>
                  <a:pt x="29" y="90"/>
                </a:lnTo>
                <a:lnTo>
                  <a:pt x="29" y="46"/>
                </a:lnTo>
                <a:lnTo>
                  <a:pt x="29" y="0"/>
                </a:lnTo>
                <a:lnTo>
                  <a:pt x="148" y="0"/>
                </a:lnTo>
                <a:lnTo>
                  <a:pt x="146" y="56"/>
                </a:lnTo>
                <a:lnTo>
                  <a:pt x="146" y="109"/>
                </a:lnTo>
                <a:lnTo>
                  <a:pt x="145" y="162"/>
                </a:lnTo>
                <a:lnTo>
                  <a:pt x="145" y="213"/>
                </a:lnTo>
                <a:lnTo>
                  <a:pt x="144" y="262"/>
                </a:lnTo>
                <a:lnTo>
                  <a:pt x="144" y="309"/>
                </a:lnTo>
                <a:lnTo>
                  <a:pt x="143" y="356"/>
                </a:lnTo>
                <a:lnTo>
                  <a:pt x="142" y="401"/>
                </a:lnTo>
                <a:lnTo>
                  <a:pt x="142" y="444"/>
                </a:lnTo>
                <a:lnTo>
                  <a:pt x="141" y="487"/>
                </a:lnTo>
                <a:lnTo>
                  <a:pt x="139" y="526"/>
                </a:lnTo>
                <a:lnTo>
                  <a:pt x="139" y="566"/>
                </a:lnTo>
                <a:lnTo>
                  <a:pt x="138" y="603"/>
                </a:lnTo>
                <a:lnTo>
                  <a:pt x="137" y="640"/>
                </a:lnTo>
                <a:lnTo>
                  <a:pt x="137" y="674"/>
                </a:lnTo>
                <a:lnTo>
                  <a:pt x="136" y="707"/>
                </a:lnTo>
                <a:lnTo>
                  <a:pt x="135" y="739"/>
                </a:lnTo>
                <a:lnTo>
                  <a:pt x="135" y="769"/>
                </a:lnTo>
                <a:lnTo>
                  <a:pt x="134" y="798"/>
                </a:lnTo>
                <a:lnTo>
                  <a:pt x="133" y="825"/>
                </a:lnTo>
                <a:lnTo>
                  <a:pt x="133" y="851"/>
                </a:lnTo>
                <a:lnTo>
                  <a:pt x="131" y="876"/>
                </a:lnTo>
                <a:lnTo>
                  <a:pt x="130" y="898"/>
                </a:lnTo>
                <a:lnTo>
                  <a:pt x="129" y="920"/>
                </a:lnTo>
                <a:lnTo>
                  <a:pt x="129" y="940"/>
                </a:lnTo>
                <a:lnTo>
                  <a:pt x="128" y="958"/>
                </a:lnTo>
                <a:lnTo>
                  <a:pt x="127" y="974"/>
                </a:lnTo>
                <a:lnTo>
                  <a:pt x="126" y="990"/>
                </a:lnTo>
                <a:lnTo>
                  <a:pt x="126" y="1005"/>
                </a:lnTo>
                <a:lnTo>
                  <a:pt x="124" y="1016"/>
                </a:lnTo>
                <a:lnTo>
                  <a:pt x="123" y="1028"/>
                </a:lnTo>
                <a:lnTo>
                  <a:pt x="122" y="1037"/>
                </a:lnTo>
                <a:lnTo>
                  <a:pt x="122" y="1037"/>
                </a:lnTo>
                <a:lnTo>
                  <a:pt x="122" y="1037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Freeform 18"/>
          <p:cNvSpPr/>
          <p:nvPr/>
        </p:nvSpPr>
        <p:spPr>
          <a:xfrm>
            <a:off x="5638483" y="2522855"/>
            <a:ext cx="396875" cy="107950"/>
          </a:xfrm>
          <a:custGeom>
            <a:avLst/>
            <a:gdLst/>
            <a:ahLst/>
            <a:cxnLst>
              <a:cxn ang="0">
                <a:pos x="396875" y="52388"/>
              </a:cxn>
              <a:cxn ang="0">
                <a:pos x="392914" y="57150"/>
              </a:cxn>
              <a:cxn ang="0">
                <a:pos x="386577" y="60325"/>
              </a:cxn>
              <a:cxn ang="0">
                <a:pos x="376279" y="65088"/>
              </a:cxn>
              <a:cxn ang="0">
                <a:pos x="363604" y="69056"/>
              </a:cxn>
              <a:cxn ang="0">
                <a:pos x="346969" y="73025"/>
              </a:cxn>
              <a:cxn ang="0">
                <a:pos x="327957" y="76200"/>
              </a:cxn>
              <a:cxn ang="0">
                <a:pos x="304984" y="79375"/>
              </a:cxn>
              <a:cxn ang="0">
                <a:pos x="278842" y="81756"/>
              </a:cxn>
              <a:cxn ang="0">
                <a:pos x="255870" y="84931"/>
              </a:cxn>
              <a:cxn ang="0">
                <a:pos x="234481" y="86519"/>
              </a:cxn>
              <a:cxn ang="0">
                <a:pos x="216261" y="88106"/>
              </a:cxn>
              <a:cxn ang="0">
                <a:pos x="200418" y="90488"/>
              </a:cxn>
              <a:cxn ang="0">
                <a:pos x="187743" y="91281"/>
              </a:cxn>
              <a:cxn ang="0">
                <a:pos x="177445" y="92075"/>
              </a:cxn>
              <a:cxn ang="0">
                <a:pos x="170316" y="92075"/>
              </a:cxn>
              <a:cxn ang="0">
                <a:pos x="166355" y="92075"/>
              </a:cxn>
              <a:cxn ang="0">
                <a:pos x="163186" y="92075"/>
              </a:cxn>
              <a:cxn ang="0">
                <a:pos x="158433" y="92075"/>
              </a:cxn>
              <a:cxn ang="0">
                <a:pos x="152888" y="92869"/>
              </a:cxn>
              <a:cxn ang="0">
                <a:pos x="146551" y="92869"/>
              </a:cxn>
              <a:cxn ang="0">
                <a:pos x="139421" y="93663"/>
              </a:cxn>
              <a:cxn ang="0">
                <a:pos x="130707" y="94456"/>
              </a:cxn>
              <a:cxn ang="0">
                <a:pos x="120409" y="96044"/>
              </a:cxn>
              <a:cxn ang="0">
                <a:pos x="110903" y="96838"/>
              </a:cxn>
              <a:cxn ang="0">
                <a:pos x="99813" y="97631"/>
              </a:cxn>
              <a:cxn ang="0">
                <a:pos x="86346" y="98425"/>
              </a:cxn>
              <a:cxn ang="0">
                <a:pos x="72879" y="100013"/>
              </a:cxn>
              <a:cxn ang="0">
                <a:pos x="58620" y="102394"/>
              </a:cxn>
              <a:cxn ang="0">
                <a:pos x="43569" y="103188"/>
              </a:cxn>
              <a:cxn ang="0">
                <a:pos x="26934" y="104775"/>
              </a:cxn>
              <a:cxn ang="0">
                <a:pos x="9506" y="107156"/>
              </a:cxn>
              <a:cxn ang="0">
                <a:pos x="0" y="45244"/>
              </a:cxn>
              <a:cxn ang="0">
                <a:pos x="34855" y="37306"/>
              </a:cxn>
              <a:cxn ang="0">
                <a:pos x="68126" y="30956"/>
              </a:cxn>
              <a:cxn ang="0">
                <a:pos x="100605" y="24606"/>
              </a:cxn>
              <a:cxn ang="0">
                <a:pos x="129915" y="19050"/>
              </a:cxn>
              <a:cxn ang="0">
                <a:pos x="157641" y="14288"/>
              </a:cxn>
              <a:cxn ang="0">
                <a:pos x="182990" y="10319"/>
              </a:cxn>
              <a:cxn ang="0">
                <a:pos x="208340" y="7144"/>
              </a:cxn>
              <a:cxn ang="0">
                <a:pos x="230520" y="4763"/>
              </a:cxn>
              <a:cxn ang="0">
                <a:pos x="250324" y="2381"/>
              </a:cxn>
              <a:cxn ang="0">
                <a:pos x="268544" y="794"/>
              </a:cxn>
              <a:cxn ang="0">
                <a:pos x="285972" y="0"/>
              </a:cxn>
              <a:cxn ang="0">
                <a:pos x="301023" y="0"/>
              </a:cxn>
              <a:cxn ang="0">
                <a:pos x="313698" y="794"/>
              </a:cxn>
              <a:cxn ang="0">
                <a:pos x="324788" y="1588"/>
              </a:cxn>
              <a:cxn ang="0">
                <a:pos x="335086" y="3175"/>
              </a:cxn>
              <a:cxn ang="0">
                <a:pos x="342216" y="6350"/>
              </a:cxn>
              <a:cxn ang="0">
                <a:pos x="355682" y="11906"/>
              </a:cxn>
              <a:cxn ang="0">
                <a:pos x="366773" y="18256"/>
              </a:cxn>
              <a:cxn ang="0">
                <a:pos x="375487" y="23813"/>
              </a:cxn>
              <a:cxn ang="0">
                <a:pos x="384200" y="29369"/>
              </a:cxn>
              <a:cxn ang="0">
                <a:pos x="389746" y="34131"/>
              </a:cxn>
              <a:cxn ang="0">
                <a:pos x="392914" y="39688"/>
              </a:cxn>
              <a:cxn ang="0">
                <a:pos x="396083" y="45244"/>
              </a:cxn>
              <a:cxn ang="0">
                <a:pos x="396875" y="50006"/>
              </a:cxn>
              <a:cxn ang="0">
                <a:pos x="396875" y="50006"/>
              </a:cxn>
            </a:cxnLst>
            <a:rect l="0" t="0" r="0" b="0"/>
            <a:pathLst>
              <a:path w="501" h="136">
                <a:moveTo>
                  <a:pt x="501" y="63"/>
                </a:moveTo>
                <a:lnTo>
                  <a:pt x="501" y="66"/>
                </a:lnTo>
                <a:lnTo>
                  <a:pt x="499" y="68"/>
                </a:lnTo>
                <a:lnTo>
                  <a:pt x="496" y="72"/>
                </a:lnTo>
                <a:lnTo>
                  <a:pt x="493" y="74"/>
                </a:lnTo>
                <a:lnTo>
                  <a:pt x="488" y="76"/>
                </a:lnTo>
                <a:lnTo>
                  <a:pt x="482" y="80"/>
                </a:lnTo>
                <a:lnTo>
                  <a:pt x="475" y="82"/>
                </a:lnTo>
                <a:lnTo>
                  <a:pt x="468" y="85"/>
                </a:lnTo>
                <a:lnTo>
                  <a:pt x="459" y="87"/>
                </a:lnTo>
                <a:lnTo>
                  <a:pt x="449" y="89"/>
                </a:lnTo>
                <a:lnTo>
                  <a:pt x="438" y="92"/>
                </a:lnTo>
                <a:lnTo>
                  <a:pt x="427" y="94"/>
                </a:lnTo>
                <a:lnTo>
                  <a:pt x="414" y="96"/>
                </a:lnTo>
                <a:lnTo>
                  <a:pt x="400" y="99"/>
                </a:lnTo>
                <a:lnTo>
                  <a:pt x="385" y="100"/>
                </a:lnTo>
                <a:lnTo>
                  <a:pt x="368" y="102"/>
                </a:lnTo>
                <a:lnTo>
                  <a:pt x="352" y="103"/>
                </a:lnTo>
                <a:lnTo>
                  <a:pt x="337" y="105"/>
                </a:lnTo>
                <a:lnTo>
                  <a:pt x="323" y="107"/>
                </a:lnTo>
                <a:lnTo>
                  <a:pt x="309" y="108"/>
                </a:lnTo>
                <a:lnTo>
                  <a:pt x="296" y="109"/>
                </a:lnTo>
                <a:lnTo>
                  <a:pt x="285" y="110"/>
                </a:lnTo>
                <a:lnTo>
                  <a:pt x="273" y="111"/>
                </a:lnTo>
                <a:lnTo>
                  <a:pt x="263" y="112"/>
                </a:lnTo>
                <a:lnTo>
                  <a:pt x="253" y="114"/>
                </a:lnTo>
                <a:lnTo>
                  <a:pt x="245" y="114"/>
                </a:lnTo>
                <a:lnTo>
                  <a:pt x="237" y="115"/>
                </a:lnTo>
                <a:lnTo>
                  <a:pt x="230" y="115"/>
                </a:lnTo>
                <a:lnTo>
                  <a:pt x="224" y="116"/>
                </a:lnTo>
                <a:lnTo>
                  <a:pt x="220" y="116"/>
                </a:lnTo>
                <a:lnTo>
                  <a:pt x="215" y="116"/>
                </a:lnTo>
                <a:lnTo>
                  <a:pt x="212" y="116"/>
                </a:lnTo>
                <a:lnTo>
                  <a:pt x="210" y="116"/>
                </a:lnTo>
                <a:lnTo>
                  <a:pt x="208" y="116"/>
                </a:lnTo>
                <a:lnTo>
                  <a:pt x="206" y="116"/>
                </a:lnTo>
                <a:lnTo>
                  <a:pt x="203" y="116"/>
                </a:lnTo>
                <a:lnTo>
                  <a:pt x="200" y="116"/>
                </a:lnTo>
                <a:lnTo>
                  <a:pt x="196" y="117"/>
                </a:lnTo>
                <a:lnTo>
                  <a:pt x="193" y="117"/>
                </a:lnTo>
                <a:lnTo>
                  <a:pt x="189" y="117"/>
                </a:lnTo>
                <a:lnTo>
                  <a:pt x="185" y="117"/>
                </a:lnTo>
                <a:lnTo>
                  <a:pt x="180" y="118"/>
                </a:lnTo>
                <a:lnTo>
                  <a:pt x="176" y="118"/>
                </a:lnTo>
                <a:lnTo>
                  <a:pt x="170" y="118"/>
                </a:lnTo>
                <a:lnTo>
                  <a:pt x="165" y="119"/>
                </a:lnTo>
                <a:lnTo>
                  <a:pt x="159" y="119"/>
                </a:lnTo>
                <a:lnTo>
                  <a:pt x="152" y="121"/>
                </a:lnTo>
                <a:lnTo>
                  <a:pt x="146" y="121"/>
                </a:lnTo>
                <a:lnTo>
                  <a:pt x="140" y="122"/>
                </a:lnTo>
                <a:lnTo>
                  <a:pt x="133" y="123"/>
                </a:lnTo>
                <a:lnTo>
                  <a:pt x="126" y="123"/>
                </a:lnTo>
                <a:lnTo>
                  <a:pt x="117" y="124"/>
                </a:lnTo>
                <a:lnTo>
                  <a:pt x="109" y="124"/>
                </a:lnTo>
                <a:lnTo>
                  <a:pt x="101" y="125"/>
                </a:lnTo>
                <a:lnTo>
                  <a:pt x="92" y="126"/>
                </a:lnTo>
                <a:lnTo>
                  <a:pt x="84" y="128"/>
                </a:lnTo>
                <a:lnTo>
                  <a:pt x="74" y="129"/>
                </a:lnTo>
                <a:lnTo>
                  <a:pt x="64" y="129"/>
                </a:lnTo>
                <a:lnTo>
                  <a:pt x="55" y="130"/>
                </a:lnTo>
                <a:lnTo>
                  <a:pt x="44" y="131"/>
                </a:lnTo>
                <a:lnTo>
                  <a:pt x="34" y="132"/>
                </a:lnTo>
                <a:lnTo>
                  <a:pt x="23" y="133"/>
                </a:lnTo>
                <a:lnTo>
                  <a:pt x="12" y="135"/>
                </a:lnTo>
                <a:lnTo>
                  <a:pt x="0" y="136"/>
                </a:lnTo>
                <a:lnTo>
                  <a:pt x="0" y="57"/>
                </a:lnTo>
                <a:lnTo>
                  <a:pt x="22" y="52"/>
                </a:lnTo>
                <a:lnTo>
                  <a:pt x="44" y="47"/>
                </a:lnTo>
                <a:lnTo>
                  <a:pt x="66" y="43"/>
                </a:lnTo>
                <a:lnTo>
                  <a:pt x="86" y="39"/>
                </a:lnTo>
                <a:lnTo>
                  <a:pt x="107" y="35"/>
                </a:lnTo>
                <a:lnTo>
                  <a:pt x="127" y="31"/>
                </a:lnTo>
                <a:lnTo>
                  <a:pt x="145" y="28"/>
                </a:lnTo>
                <a:lnTo>
                  <a:pt x="164" y="24"/>
                </a:lnTo>
                <a:lnTo>
                  <a:pt x="181" y="21"/>
                </a:lnTo>
                <a:lnTo>
                  <a:pt x="199" y="18"/>
                </a:lnTo>
                <a:lnTo>
                  <a:pt x="215" y="16"/>
                </a:lnTo>
                <a:lnTo>
                  <a:pt x="231" y="13"/>
                </a:lnTo>
                <a:lnTo>
                  <a:pt x="248" y="11"/>
                </a:lnTo>
                <a:lnTo>
                  <a:pt x="263" y="9"/>
                </a:lnTo>
                <a:lnTo>
                  <a:pt x="277" y="7"/>
                </a:lnTo>
                <a:lnTo>
                  <a:pt x="291" y="6"/>
                </a:lnTo>
                <a:lnTo>
                  <a:pt x="303" y="4"/>
                </a:lnTo>
                <a:lnTo>
                  <a:pt x="316" y="3"/>
                </a:lnTo>
                <a:lnTo>
                  <a:pt x="328" y="2"/>
                </a:lnTo>
                <a:lnTo>
                  <a:pt x="339" y="1"/>
                </a:lnTo>
                <a:lnTo>
                  <a:pt x="351" y="0"/>
                </a:lnTo>
                <a:lnTo>
                  <a:pt x="361" y="0"/>
                </a:lnTo>
                <a:lnTo>
                  <a:pt x="371" y="0"/>
                </a:lnTo>
                <a:lnTo>
                  <a:pt x="380" y="0"/>
                </a:lnTo>
                <a:lnTo>
                  <a:pt x="388" y="0"/>
                </a:lnTo>
                <a:lnTo>
                  <a:pt x="396" y="1"/>
                </a:lnTo>
                <a:lnTo>
                  <a:pt x="404" y="1"/>
                </a:lnTo>
                <a:lnTo>
                  <a:pt x="410" y="2"/>
                </a:lnTo>
                <a:lnTo>
                  <a:pt x="417" y="3"/>
                </a:lnTo>
                <a:lnTo>
                  <a:pt x="423" y="4"/>
                </a:lnTo>
                <a:lnTo>
                  <a:pt x="428" y="7"/>
                </a:lnTo>
                <a:lnTo>
                  <a:pt x="432" y="8"/>
                </a:lnTo>
                <a:lnTo>
                  <a:pt x="440" y="11"/>
                </a:lnTo>
                <a:lnTo>
                  <a:pt x="449" y="15"/>
                </a:lnTo>
                <a:lnTo>
                  <a:pt x="456" y="18"/>
                </a:lnTo>
                <a:lnTo>
                  <a:pt x="463" y="23"/>
                </a:lnTo>
                <a:lnTo>
                  <a:pt x="468" y="27"/>
                </a:lnTo>
                <a:lnTo>
                  <a:pt x="474" y="30"/>
                </a:lnTo>
                <a:lnTo>
                  <a:pt x="480" y="33"/>
                </a:lnTo>
                <a:lnTo>
                  <a:pt x="485" y="37"/>
                </a:lnTo>
                <a:lnTo>
                  <a:pt x="488" y="40"/>
                </a:lnTo>
                <a:lnTo>
                  <a:pt x="492" y="43"/>
                </a:lnTo>
                <a:lnTo>
                  <a:pt x="494" y="46"/>
                </a:lnTo>
                <a:lnTo>
                  <a:pt x="496" y="50"/>
                </a:lnTo>
                <a:lnTo>
                  <a:pt x="499" y="53"/>
                </a:lnTo>
                <a:lnTo>
                  <a:pt x="500" y="57"/>
                </a:lnTo>
                <a:lnTo>
                  <a:pt x="501" y="59"/>
                </a:lnTo>
                <a:lnTo>
                  <a:pt x="501" y="63"/>
                </a:lnTo>
                <a:lnTo>
                  <a:pt x="501" y="63"/>
                </a:lnTo>
                <a:lnTo>
                  <a:pt x="501" y="63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Freeform 19"/>
          <p:cNvSpPr/>
          <p:nvPr/>
        </p:nvSpPr>
        <p:spPr>
          <a:xfrm>
            <a:off x="5622608" y="2762568"/>
            <a:ext cx="460375" cy="101600"/>
          </a:xfrm>
          <a:custGeom>
            <a:avLst/>
            <a:gdLst/>
            <a:ahLst/>
            <a:cxnLst>
              <a:cxn ang="0">
                <a:pos x="460375" y="48419"/>
              </a:cxn>
              <a:cxn ang="0">
                <a:pos x="456406" y="52388"/>
              </a:cxn>
              <a:cxn ang="0">
                <a:pos x="449263" y="57150"/>
              </a:cxn>
              <a:cxn ang="0">
                <a:pos x="438150" y="61913"/>
              </a:cxn>
              <a:cxn ang="0">
                <a:pos x="423863" y="65088"/>
              </a:cxn>
              <a:cxn ang="0">
                <a:pos x="409575" y="69056"/>
              </a:cxn>
              <a:cxn ang="0">
                <a:pos x="400844" y="70644"/>
              </a:cxn>
              <a:cxn ang="0">
                <a:pos x="389731" y="73819"/>
              </a:cxn>
              <a:cxn ang="0">
                <a:pos x="377825" y="76200"/>
              </a:cxn>
              <a:cxn ang="0">
                <a:pos x="364331" y="78581"/>
              </a:cxn>
              <a:cxn ang="0">
                <a:pos x="350838" y="80963"/>
              </a:cxn>
              <a:cxn ang="0">
                <a:pos x="328613" y="84931"/>
              </a:cxn>
              <a:cxn ang="0">
                <a:pos x="295275" y="88106"/>
              </a:cxn>
              <a:cxn ang="0">
                <a:pos x="259556" y="92075"/>
              </a:cxn>
              <a:cxn ang="0">
                <a:pos x="219869" y="94456"/>
              </a:cxn>
              <a:cxn ang="0">
                <a:pos x="177006" y="97631"/>
              </a:cxn>
              <a:cxn ang="0">
                <a:pos x="130969" y="99219"/>
              </a:cxn>
              <a:cxn ang="0">
                <a:pos x="81756" y="100013"/>
              </a:cxn>
              <a:cxn ang="0">
                <a:pos x="27781" y="101600"/>
              </a:cxn>
              <a:cxn ang="0">
                <a:pos x="0" y="38894"/>
              </a:cxn>
              <a:cxn ang="0">
                <a:pos x="53975" y="37306"/>
              </a:cxn>
              <a:cxn ang="0">
                <a:pos x="104775" y="34131"/>
              </a:cxn>
              <a:cxn ang="0">
                <a:pos x="153194" y="27781"/>
              </a:cxn>
              <a:cxn ang="0">
                <a:pos x="199231" y="19050"/>
              </a:cxn>
              <a:cxn ang="0">
                <a:pos x="221456" y="14288"/>
              </a:cxn>
              <a:cxn ang="0">
                <a:pos x="242094" y="11113"/>
              </a:cxn>
              <a:cxn ang="0">
                <a:pos x="261938" y="7144"/>
              </a:cxn>
              <a:cxn ang="0">
                <a:pos x="280988" y="4763"/>
              </a:cxn>
              <a:cxn ang="0">
                <a:pos x="298450" y="2381"/>
              </a:cxn>
              <a:cxn ang="0">
                <a:pos x="313531" y="794"/>
              </a:cxn>
              <a:cxn ang="0">
                <a:pos x="329406" y="0"/>
              </a:cxn>
              <a:cxn ang="0">
                <a:pos x="343694" y="0"/>
              </a:cxn>
              <a:cxn ang="0">
                <a:pos x="369094" y="794"/>
              </a:cxn>
              <a:cxn ang="0">
                <a:pos x="392113" y="3969"/>
              </a:cxn>
              <a:cxn ang="0">
                <a:pos x="412750" y="8731"/>
              </a:cxn>
              <a:cxn ang="0">
                <a:pos x="429419" y="15875"/>
              </a:cxn>
              <a:cxn ang="0">
                <a:pos x="436563" y="19050"/>
              </a:cxn>
              <a:cxn ang="0">
                <a:pos x="442913" y="23019"/>
              </a:cxn>
              <a:cxn ang="0">
                <a:pos x="448469" y="27781"/>
              </a:cxn>
              <a:cxn ang="0">
                <a:pos x="453231" y="30956"/>
              </a:cxn>
              <a:cxn ang="0">
                <a:pos x="455613" y="34925"/>
              </a:cxn>
              <a:cxn ang="0">
                <a:pos x="458788" y="39688"/>
              </a:cxn>
              <a:cxn ang="0">
                <a:pos x="460375" y="42863"/>
              </a:cxn>
              <a:cxn ang="0">
                <a:pos x="460375" y="46831"/>
              </a:cxn>
              <a:cxn ang="0">
                <a:pos x="460375" y="46831"/>
              </a:cxn>
            </a:cxnLst>
            <a:rect l="0" t="0" r="0" b="0"/>
            <a:pathLst>
              <a:path w="580" h="128">
                <a:moveTo>
                  <a:pt x="580" y="59"/>
                </a:moveTo>
                <a:lnTo>
                  <a:pt x="580" y="61"/>
                </a:lnTo>
                <a:lnTo>
                  <a:pt x="578" y="64"/>
                </a:lnTo>
                <a:lnTo>
                  <a:pt x="575" y="66"/>
                </a:lnTo>
                <a:lnTo>
                  <a:pt x="571" y="70"/>
                </a:lnTo>
                <a:lnTo>
                  <a:pt x="566" y="72"/>
                </a:lnTo>
                <a:lnTo>
                  <a:pt x="559" y="74"/>
                </a:lnTo>
                <a:lnTo>
                  <a:pt x="552" y="78"/>
                </a:lnTo>
                <a:lnTo>
                  <a:pt x="543" y="80"/>
                </a:lnTo>
                <a:lnTo>
                  <a:pt x="534" y="82"/>
                </a:lnTo>
                <a:lnTo>
                  <a:pt x="523" y="86"/>
                </a:lnTo>
                <a:lnTo>
                  <a:pt x="516" y="87"/>
                </a:lnTo>
                <a:lnTo>
                  <a:pt x="510" y="88"/>
                </a:lnTo>
                <a:lnTo>
                  <a:pt x="505" y="89"/>
                </a:lnTo>
                <a:lnTo>
                  <a:pt x="498" y="92"/>
                </a:lnTo>
                <a:lnTo>
                  <a:pt x="491" y="93"/>
                </a:lnTo>
                <a:lnTo>
                  <a:pt x="483" y="94"/>
                </a:lnTo>
                <a:lnTo>
                  <a:pt x="476" y="96"/>
                </a:lnTo>
                <a:lnTo>
                  <a:pt x="467" y="97"/>
                </a:lnTo>
                <a:lnTo>
                  <a:pt x="459" y="99"/>
                </a:lnTo>
                <a:lnTo>
                  <a:pt x="450" y="100"/>
                </a:lnTo>
                <a:lnTo>
                  <a:pt x="442" y="102"/>
                </a:lnTo>
                <a:lnTo>
                  <a:pt x="433" y="103"/>
                </a:lnTo>
                <a:lnTo>
                  <a:pt x="414" y="107"/>
                </a:lnTo>
                <a:lnTo>
                  <a:pt x="394" y="109"/>
                </a:lnTo>
                <a:lnTo>
                  <a:pt x="372" y="111"/>
                </a:lnTo>
                <a:lnTo>
                  <a:pt x="350" y="114"/>
                </a:lnTo>
                <a:lnTo>
                  <a:pt x="327" y="116"/>
                </a:lnTo>
                <a:lnTo>
                  <a:pt x="302" y="118"/>
                </a:lnTo>
                <a:lnTo>
                  <a:pt x="277" y="119"/>
                </a:lnTo>
                <a:lnTo>
                  <a:pt x="251" y="122"/>
                </a:lnTo>
                <a:lnTo>
                  <a:pt x="223" y="123"/>
                </a:lnTo>
                <a:lnTo>
                  <a:pt x="194" y="124"/>
                </a:lnTo>
                <a:lnTo>
                  <a:pt x="165" y="125"/>
                </a:lnTo>
                <a:lnTo>
                  <a:pt x="134" y="126"/>
                </a:lnTo>
                <a:lnTo>
                  <a:pt x="103" y="126"/>
                </a:lnTo>
                <a:lnTo>
                  <a:pt x="69" y="128"/>
                </a:lnTo>
                <a:lnTo>
                  <a:pt x="35" y="128"/>
                </a:lnTo>
                <a:lnTo>
                  <a:pt x="0" y="128"/>
                </a:lnTo>
                <a:lnTo>
                  <a:pt x="0" y="49"/>
                </a:lnTo>
                <a:lnTo>
                  <a:pt x="34" y="49"/>
                </a:lnTo>
                <a:lnTo>
                  <a:pt x="68" y="47"/>
                </a:lnTo>
                <a:lnTo>
                  <a:pt x="100" y="45"/>
                </a:lnTo>
                <a:lnTo>
                  <a:pt x="132" y="43"/>
                </a:lnTo>
                <a:lnTo>
                  <a:pt x="163" y="39"/>
                </a:lnTo>
                <a:lnTo>
                  <a:pt x="193" y="35"/>
                </a:lnTo>
                <a:lnTo>
                  <a:pt x="222" y="30"/>
                </a:lnTo>
                <a:lnTo>
                  <a:pt x="251" y="24"/>
                </a:lnTo>
                <a:lnTo>
                  <a:pt x="265" y="21"/>
                </a:lnTo>
                <a:lnTo>
                  <a:pt x="279" y="18"/>
                </a:lnTo>
                <a:lnTo>
                  <a:pt x="292" y="16"/>
                </a:lnTo>
                <a:lnTo>
                  <a:pt x="305" y="14"/>
                </a:lnTo>
                <a:lnTo>
                  <a:pt x="318" y="11"/>
                </a:lnTo>
                <a:lnTo>
                  <a:pt x="330" y="9"/>
                </a:lnTo>
                <a:lnTo>
                  <a:pt x="342" y="8"/>
                </a:lnTo>
                <a:lnTo>
                  <a:pt x="354" y="6"/>
                </a:lnTo>
                <a:lnTo>
                  <a:pt x="364" y="5"/>
                </a:lnTo>
                <a:lnTo>
                  <a:pt x="376" y="3"/>
                </a:lnTo>
                <a:lnTo>
                  <a:pt x="386" y="2"/>
                </a:lnTo>
                <a:lnTo>
                  <a:pt x="395" y="1"/>
                </a:lnTo>
                <a:lnTo>
                  <a:pt x="406" y="1"/>
                </a:lnTo>
                <a:lnTo>
                  <a:pt x="415" y="0"/>
                </a:lnTo>
                <a:lnTo>
                  <a:pt x="424" y="0"/>
                </a:lnTo>
                <a:lnTo>
                  <a:pt x="433" y="0"/>
                </a:lnTo>
                <a:lnTo>
                  <a:pt x="450" y="0"/>
                </a:lnTo>
                <a:lnTo>
                  <a:pt x="465" y="1"/>
                </a:lnTo>
                <a:lnTo>
                  <a:pt x="480" y="2"/>
                </a:lnTo>
                <a:lnTo>
                  <a:pt x="494" y="5"/>
                </a:lnTo>
                <a:lnTo>
                  <a:pt x="507" y="8"/>
                </a:lnTo>
                <a:lnTo>
                  <a:pt x="520" y="11"/>
                </a:lnTo>
                <a:lnTo>
                  <a:pt x="530" y="15"/>
                </a:lnTo>
                <a:lnTo>
                  <a:pt x="541" y="20"/>
                </a:lnTo>
                <a:lnTo>
                  <a:pt x="545" y="22"/>
                </a:lnTo>
                <a:lnTo>
                  <a:pt x="550" y="24"/>
                </a:lnTo>
                <a:lnTo>
                  <a:pt x="555" y="27"/>
                </a:lnTo>
                <a:lnTo>
                  <a:pt x="558" y="29"/>
                </a:lnTo>
                <a:lnTo>
                  <a:pt x="562" y="32"/>
                </a:lnTo>
                <a:lnTo>
                  <a:pt x="565" y="35"/>
                </a:lnTo>
                <a:lnTo>
                  <a:pt x="567" y="37"/>
                </a:lnTo>
                <a:lnTo>
                  <a:pt x="571" y="39"/>
                </a:lnTo>
                <a:lnTo>
                  <a:pt x="573" y="42"/>
                </a:lnTo>
                <a:lnTo>
                  <a:pt x="574" y="44"/>
                </a:lnTo>
                <a:lnTo>
                  <a:pt x="577" y="46"/>
                </a:lnTo>
                <a:lnTo>
                  <a:pt x="578" y="50"/>
                </a:lnTo>
                <a:lnTo>
                  <a:pt x="579" y="52"/>
                </a:lnTo>
                <a:lnTo>
                  <a:pt x="580" y="54"/>
                </a:lnTo>
                <a:lnTo>
                  <a:pt x="580" y="57"/>
                </a:lnTo>
                <a:lnTo>
                  <a:pt x="580" y="59"/>
                </a:lnTo>
                <a:lnTo>
                  <a:pt x="580" y="59"/>
                </a:lnTo>
                <a:lnTo>
                  <a:pt x="580" y="59"/>
                </a:lnTo>
              </a:path>
            </a:pathLst>
          </a:custGeom>
          <a:solidFill>
            <a:srgbClr val="FF0000">
              <a:alpha val="100000"/>
            </a:srgbClr>
          </a:solidFill>
          <a:ln w="1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31780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3488" y="700088"/>
            <a:ext cx="901700" cy="512762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98" y="271463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4" name="线形标注 2 53"/>
          <p:cNvSpPr/>
          <p:nvPr/>
        </p:nvSpPr>
        <p:spPr>
          <a:xfrm>
            <a:off x="2261235" y="1814830"/>
            <a:ext cx="1553210" cy="551180"/>
          </a:xfrm>
          <a:prstGeom prst="borderCallout2">
            <a:avLst>
              <a:gd name="adj1" fmla="val 50054"/>
              <a:gd name="adj2" fmla="val 102180"/>
              <a:gd name="adj3" fmla="val 46277"/>
              <a:gd name="adj4" fmla="val 113751"/>
              <a:gd name="adj5" fmla="val 52693"/>
              <a:gd name="adj6" fmla="val 135854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“木”要</a:t>
            </a:r>
            <a:r>
              <a:rPr lang="zh-CN" altLang="en-US" sz="20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窄。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1" name="线形标注 2 50"/>
          <p:cNvSpPr/>
          <p:nvPr/>
        </p:nvSpPr>
        <p:spPr>
          <a:xfrm>
            <a:off x="6819265" y="1387475"/>
            <a:ext cx="1989455" cy="778510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35725"/>
              <a:gd name="adj6" fmla="val -33546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“穴”要扁</a:t>
            </a:r>
            <a:r>
              <a:rPr lang="zh-CN" altLang="en-US" sz="20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、下边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撇和点要小。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3" name="线形标注 2 52"/>
          <p:cNvSpPr/>
          <p:nvPr/>
        </p:nvSpPr>
        <p:spPr>
          <a:xfrm>
            <a:off x="6833870" y="2366010"/>
            <a:ext cx="1974850" cy="934720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36413"/>
              <a:gd name="adj6" fmla="val -38874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“乍”的上横稍长、下边是两短横。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685915" y="3449003"/>
            <a:ext cx="1800225" cy="1241425"/>
            <a:chOff x="6398260" y="2143443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8260" y="2143443"/>
              <a:ext cx="1800225" cy="1241425"/>
            </a:xfrm>
            <a:prstGeom prst="cloudCallout">
              <a:avLst>
                <a:gd name="adj1" fmla="val -102804"/>
                <a:gd name="adj2" fmla="val -66803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02413" y="2165033"/>
              <a:ext cx="1390650" cy="11988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易错提示：注意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乍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一竖所在的</a:t>
              </a:r>
              <a:r>
                <a:rPr lang="zh-CN" altLang="en-US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位置哟！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2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12908" y="121285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756" name="Freeform 52"/>
          <p:cNvSpPr/>
          <p:nvPr/>
        </p:nvSpPr>
        <p:spPr>
          <a:xfrm>
            <a:off x="4909820" y="1684338"/>
            <a:ext cx="1212850" cy="201612"/>
          </a:xfrm>
          <a:custGeom>
            <a:avLst/>
            <a:gdLst>
              <a:gd name="txL" fmla="*/ 0 w 1909"/>
              <a:gd name="txT" fmla="*/ 0 h 317"/>
              <a:gd name="txR" fmla="*/ 1909 w 1909"/>
              <a:gd name="txB" fmla="*/ 317 h 31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909" h="317">
                <a:moveTo>
                  <a:pt x="1132" y="63"/>
                </a:moveTo>
                <a:lnTo>
                  <a:pt x="1183" y="51"/>
                </a:lnTo>
                <a:lnTo>
                  <a:pt x="1247" y="51"/>
                </a:lnTo>
                <a:lnTo>
                  <a:pt x="1298" y="38"/>
                </a:lnTo>
                <a:lnTo>
                  <a:pt x="1349" y="38"/>
                </a:lnTo>
                <a:lnTo>
                  <a:pt x="1387" y="25"/>
                </a:lnTo>
                <a:lnTo>
                  <a:pt x="1438" y="25"/>
                </a:lnTo>
                <a:lnTo>
                  <a:pt x="1476" y="13"/>
                </a:lnTo>
                <a:lnTo>
                  <a:pt x="1514" y="13"/>
                </a:lnTo>
                <a:lnTo>
                  <a:pt x="1540" y="13"/>
                </a:lnTo>
                <a:lnTo>
                  <a:pt x="1578" y="13"/>
                </a:lnTo>
                <a:lnTo>
                  <a:pt x="1603" y="0"/>
                </a:lnTo>
                <a:lnTo>
                  <a:pt x="1629" y="0"/>
                </a:lnTo>
                <a:lnTo>
                  <a:pt x="1641" y="0"/>
                </a:lnTo>
                <a:lnTo>
                  <a:pt x="1667" y="0"/>
                </a:lnTo>
                <a:lnTo>
                  <a:pt x="1680" y="0"/>
                </a:lnTo>
                <a:lnTo>
                  <a:pt x="1692" y="0"/>
                </a:lnTo>
                <a:lnTo>
                  <a:pt x="1718" y="0"/>
                </a:lnTo>
                <a:lnTo>
                  <a:pt x="1756" y="0"/>
                </a:lnTo>
                <a:lnTo>
                  <a:pt x="1794" y="13"/>
                </a:lnTo>
                <a:lnTo>
                  <a:pt x="1832" y="25"/>
                </a:lnTo>
                <a:lnTo>
                  <a:pt x="1858" y="38"/>
                </a:lnTo>
                <a:lnTo>
                  <a:pt x="1870" y="51"/>
                </a:lnTo>
                <a:lnTo>
                  <a:pt x="1883" y="63"/>
                </a:lnTo>
                <a:lnTo>
                  <a:pt x="1896" y="76"/>
                </a:lnTo>
                <a:lnTo>
                  <a:pt x="1896" y="89"/>
                </a:lnTo>
                <a:lnTo>
                  <a:pt x="1909" y="89"/>
                </a:lnTo>
                <a:lnTo>
                  <a:pt x="1909" y="101"/>
                </a:lnTo>
                <a:lnTo>
                  <a:pt x="1909" y="114"/>
                </a:lnTo>
                <a:lnTo>
                  <a:pt x="1896" y="127"/>
                </a:lnTo>
                <a:lnTo>
                  <a:pt x="1883" y="127"/>
                </a:lnTo>
                <a:lnTo>
                  <a:pt x="1870" y="127"/>
                </a:lnTo>
                <a:lnTo>
                  <a:pt x="1858" y="127"/>
                </a:lnTo>
                <a:lnTo>
                  <a:pt x="1845" y="127"/>
                </a:lnTo>
                <a:lnTo>
                  <a:pt x="1819" y="139"/>
                </a:lnTo>
                <a:lnTo>
                  <a:pt x="1794" y="139"/>
                </a:lnTo>
                <a:lnTo>
                  <a:pt x="1769" y="139"/>
                </a:lnTo>
                <a:lnTo>
                  <a:pt x="1743" y="139"/>
                </a:lnTo>
                <a:lnTo>
                  <a:pt x="1705" y="139"/>
                </a:lnTo>
                <a:lnTo>
                  <a:pt x="1680" y="139"/>
                </a:lnTo>
                <a:lnTo>
                  <a:pt x="1641" y="139"/>
                </a:lnTo>
                <a:lnTo>
                  <a:pt x="1603" y="139"/>
                </a:lnTo>
                <a:lnTo>
                  <a:pt x="1552" y="139"/>
                </a:lnTo>
                <a:lnTo>
                  <a:pt x="1374" y="152"/>
                </a:lnTo>
                <a:lnTo>
                  <a:pt x="1196" y="152"/>
                </a:lnTo>
                <a:lnTo>
                  <a:pt x="1031" y="177"/>
                </a:lnTo>
                <a:lnTo>
                  <a:pt x="853" y="203"/>
                </a:lnTo>
                <a:lnTo>
                  <a:pt x="764" y="216"/>
                </a:lnTo>
                <a:lnTo>
                  <a:pt x="687" y="228"/>
                </a:lnTo>
                <a:lnTo>
                  <a:pt x="611" y="241"/>
                </a:lnTo>
                <a:lnTo>
                  <a:pt x="547" y="254"/>
                </a:lnTo>
                <a:lnTo>
                  <a:pt x="484" y="254"/>
                </a:lnTo>
                <a:lnTo>
                  <a:pt x="433" y="266"/>
                </a:lnTo>
                <a:lnTo>
                  <a:pt x="382" y="279"/>
                </a:lnTo>
                <a:lnTo>
                  <a:pt x="344" y="292"/>
                </a:lnTo>
                <a:lnTo>
                  <a:pt x="306" y="292"/>
                </a:lnTo>
                <a:lnTo>
                  <a:pt x="267" y="304"/>
                </a:lnTo>
                <a:lnTo>
                  <a:pt x="242" y="304"/>
                </a:lnTo>
                <a:lnTo>
                  <a:pt x="216" y="317"/>
                </a:lnTo>
                <a:lnTo>
                  <a:pt x="191" y="317"/>
                </a:lnTo>
                <a:lnTo>
                  <a:pt x="178" y="317"/>
                </a:lnTo>
                <a:lnTo>
                  <a:pt x="166" y="317"/>
                </a:lnTo>
                <a:lnTo>
                  <a:pt x="153" y="317"/>
                </a:lnTo>
                <a:lnTo>
                  <a:pt x="140" y="317"/>
                </a:lnTo>
                <a:lnTo>
                  <a:pt x="127" y="317"/>
                </a:lnTo>
                <a:lnTo>
                  <a:pt x="102" y="304"/>
                </a:lnTo>
                <a:lnTo>
                  <a:pt x="64" y="292"/>
                </a:lnTo>
                <a:lnTo>
                  <a:pt x="38" y="266"/>
                </a:lnTo>
                <a:lnTo>
                  <a:pt x="13" y="254"/>
                </a:lnTo>
                <a:lnTo>
                  <a:pt x="0" y="241"/>
                </a:lnTo>
                <a:lnTo>
                  <a:pt x="0" y="228"/>
                </a:lnTo>
                <a:lnTo>
                  <a:pt x="13" y="216"/>
                </a:lnTo>
                <a:lnTo>
                  <a:pt x="26" y="216"/>
                </a:lnTo>
                <a:lnTo>
                  <a:pt x="38" y="216"/>
                </a:lnTo>
                <a:lnTo>
                  <a:pt x="64" y="216"/>
                </a:lnTo>
                <a:lnTo>
                  <a:pt x="77" y="216"/>
                </a:lnTo>
                <a:lnTo>
                  <a:pt x="102" y="203"/>
                </a:lnTo>
                <a:lnTo>
                  <a:pt x="127" y="203"/>
                </a:lnTo>
                <a:lnTo>
                  <a:pt x="153" y="203"/>
                </a:lnTo>
                <a:lnTo>
                  <a:pt x="191" y="203"/>
                </a:lnTo>
                <a:lnTo>
                  <a:pt x="242" y="190"/>
                </a:lnTo>
                <a:lnTo>
                  <a:pt x="293" y="190"/>
                </a:lnTo>
                <a:lnTo>
                  <a:pt x="344" y="177"/>
                </a:lnTo>
                <a:lnTo>
                  <a:pt x="407" y="165"/>
                </a:lnTo>
                <a:lnTo>
                  <a:pt x="471" y="152"/>
                </a:lnTo>
                <a:lnTo>
                  <a:pt x="547" y="152"/>
                </a:lnTo>
                <a:lnTo>
                  <a:pt x="624" y="139"/>
                </a:lnTo>
                <a:lnTo>
                  <a:pt x="713" y="127"/>
                </a:lnTo>
                <a:lnTo>
                  <a:pt x="802" y="114"/>
                </a:lnTo>
                <a:lnTo>
                  <a:pt x="903" y="101"/>
                </a:lnTo>
                <a:lnTo>
                  <a:pt x="1018" y="76"/>
                </a:lnTo>
                <a:lnTo>
                  <a:pt x="1132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7" name="Freeform 53"/>
          <p:cNvSpPr/>
          <p:nvPr/>
        </p:nvSpPr>
        <p:spPr>
          <a:xfrm>
            <a:off x="5565458" y="1524000"/>
            <a:ext cx="306387" cy="427038"/>
          </a:xfrm>
          <a:custGeom>
            <a:avLst/>
            <a:gdLst>
              <a:gd name="txL" fmla="*/ 0 w 483"/>
              <a:gd name="txT" fmla="*/ 0 h 671"/>
              <a:gd name="txR" fmla="*/ 483 w 483"/>
              <a:gd name="txB" fmla="*/ 671 h 671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483" h="671">
                <a:moveTo>
                  <a:pt x="0" y="659"/>
                </a:moveTo>
                <a:lnTo>
                  <a:pt x="0" y="659"/>
                </a:lnTo>
                <a:lnTo>
                  <a:pt x="0" y="646"/>
                </a:lnTo>
                <a:lnTo>
                  <a:pt x="12" y="621"/>
                </a:lnTo>
                <a:lnTo>
                  <a:pt x="25" y="595"/>
                </a:lnTo>
                <a:lnTo>
                  <a:pt x="38" y="570"/>
                </a:lnTo>
                <a:lnTo>
                  <a:pt x="63" y="532"/>
                </a:lnTo>
                <a:lnTo>
                  <a:pt x="76" y="494"/>
                </a:lnTo>
                <a:lnTo>
                  <a:pt x="114" y="456"/>
                </a:lnTo>
                <a:lnTo>
                  <a:pt x="140" y="405"/>
                </a:lnTo>
                <a:lnTo>
                  <a:pt x="165" y="367"/>
                </a:lnTo>
                <a:lnTo>
                  <a:pt x="178" y="329"/>
                </a:lnTo>
                <a:lnTo>
                  <a:pt x="203" y="291"/>
                </a:lnTo>
                <a:lnTo>
                  <a:pt x="216" y="253"/>
                </a:lnTo>
                <a:lnTo>
                  <a:pt x="229" y="228"/>
                </a:lnTo>
                <a:lnTo>
                  <a:pt x="241" y="190"/>
                </a:lnTo>
                <a:lnTo>
                  <a:pt x="254" y="177"/>
                </a:lnTo>
                <a:lnTo>
                  <a:pt x="267" y="139"/>
                </a:lnTo>
                <a:lnTo>
                  <a:pt x="267" y="101"/>
                </a:lnTo>
                <a:lnTo>
                  <a:pt x="254" y="88"/>
                </a:lnTo>
                <a:lnTo>
                  <a:pt x="254" y="76"/>
                </a:lnTo>
                <a:lnTo>
                  <a:pt x="254" y="63"/>
                </a:lnTo>
                <a:lnTo>
                  <a:pt x="241" y="63"/>
                </a:lnTo>
                <a:lnTo>
                  <a:pt x="229" y="50"/>
                </a:lnTo>
                <a:lnTo>
                  <a:pt x="229" y="38"/>
                </a:lnTo>
                <a:lnTo>
                  <a:pt x="229" y="25"/>
                </a:lnTo>
                <a:lnTo>
                  <a:pt x="229" y="0"/>
                </a:lnTo>
                <a:lnTo>
                  <a:pt x="241" y="0"/>
                </a:lnTo>
                <a:lnTo>
                  <a:pt x="254" y="0"/>
                </a:lnTo>
                <a:lnTo>
                  <a:pt x="280" y="0"/>
                </a:lnTo>
                <a:lnTo>
                  <a:pt x="292" y="0"/>
                </a:lnTo>
                <a:lnTo>
                  <a:pt x="318" y="0"/>
                </a:lnTo>
                <a:lnTo>
                  <a:pt x="343" y="12"/>
                </a:lnTo>
                <a:lnTo>
                  <a:pt x="369" y="12"/>
                </a:lnTo>
                <a:lnTo>
                  <a:pt x="394" y="25"/>
                </a:lnTo>
                <a:lnTo>
                  <a:pt x="420" y="38"/>
                </a:lnTo>
                <a:lnTo>
                  <a:pt x="432" y="50"/>
                </a:lnTo>
                <a:lnTo>
                  <a:pt x="458" y="63"/>
                </a:lnTo>
                <a:lnTo>
                  <a:pt x="458" y="76"/>
                </a:lnTo>
                <a:lnTo>
                  <a:pt x="470" y="88"/>
                </a:lnTo>
                <a:lnTo>
                  <a:pt x="483" y="88"/>
                </a:lnTo>
                <a:lnTo>
                  <a:pt x="483" y="101"/>
                </a:lnTo>
                <a:lnTo>
                  <a:pt x="470" y="126"/>
                </a:lnTo>
                <a:lnTo>
                  <a:pt x="470" y="139"/>
                </a:lnTo>
                <a:lnTo>
                  <a:pt x="458" y="164"/>
                </a:lnTo>
                <a:lnTo>
                  <a:pt x="445" y="190"/>
                </a:lnTo>
                <a:lnTo>
                  <a:pt x="432" y="215"/>
                </a:lnTo>
                <a:lnTo>
                  <a:pt x="407" y="253"/>
                </a:lnTo>
                <a:lnTo>
                  <a:pt x="381" y="278"/>
                </a:lnTo>
                <a:lnTo>
                  <a:pt x="356" y="316"/>
                </a:lnTo>
                <a:lnTo>
                  <a:pt x="318" y="354"/>
                </a:lnTo>
                <a:lnTo>
                  <a:pt x="292" y="392"/>
                </a:lnTo>
                <a:lnTo>
                  <a:pt x="254" y="430"/>
                </a:lnTo>
                <a:lnTo>
                  <a:pt x="229" y="469"/>
                </a:lnTo>
                <a:lnTo>
                  <a:pt x="203" y="494"/>
                </a:lnTo>
                <a:lnTo>
                  <a:pt x="178" y="532"/>
                </a:lnTo>
                <a:lnTo>
                  <a:pt x="152" y="557"/>
                </a:lnTo>
                <a:lnTo>
                  <a:pt x="127" y="570"/>
                </a:lnTo>
                <a:lnTo>
                  <a:pt x="101" y="595"/>
                </a:lnTo>
                <a:lnTo>
                  <a:pt x="76" y="621"/>
                </a:lnTo>
                <a:lnTo>
                  <a:pt x="51" y="633"/>
                </a:lnTo>
                <a:lnTo>
                  <a:pt x="38" y="646"/>
                </a:lnTo>
                <a:lnTo>
                  <a:pt x="25" y="659"/>
                </a:lnTo>
                <a:lnTo>
                  <a:pt x="12" y="659"/>
                </a:lnTo>
                <a:lnTo>
                  <a:pt x="0" y="671"/>
                </a:lnTo>
                <a:lnTo>
                  <a:pt x="0" y="65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8" name="Freeform 54"/>
          <p:cNvSpPr/>
          <p:nvPr/>
        </p:nvSpPr>
        <p:spPr>
          <a:xfrm>
            <a:off x="5144770" y="1597025"/>
            <a:ext cx="201613" cy="369888"/>
          </a:xfrm>
          <a:custGeom>
            <a:avLst/>
            <a:gdLst>
              <a:gd name="txL" fmla="*/ 0 w 318"/>
              <a:gd name="txT" fmla="*/ 0 h 583"/>
              <a:gd name="txR" fmla="*/ 318 w 318"/>
              <a:gd name="txB" fmla="*/ 583 h 58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18" h="583">
                <a:moveTo>
                  <a:pt x="178" y="342"/>
                </a:moveTo>
                <a:lnTo>
                  <a:pt x="153" y="278"/>
                </a:lnTo>
                <a:lnTo>
                  <a:pt x="140" y="228"/>
                </a:lnTo>
                <a:lnTo>
                  <a:pt x="115" y="177"/>
                </a:lnTo>
                <a:lnTo>
                  <a:pt x="102" y="152"/>
                </a:lnTo>
                <a:lnTo>
                  <a:pt x="76" y="114"/>
                </a:lnTo>
                <a:lnTo>
                  <a:pt x="64" y="88"/>
                </a:lnTo>
                <a:lnTo>
                  <a:pt x="51" y="76"/>
                </a:lnTo>
                <a:lnTo>
                  <a:pt x="38" y="76"/>
                </a:lnTo>
                <a:lnTo>
                  <a:pt x="13" y="63"/>
                </a:lnTo>
                <a:lnTo>
                  <a:pt x="0" y="50"/>
                </a:lnTo>
                <a:lnTo>
                  <a:pt x="0" y="38"/>
                </a:lnTo>
                <a:lnTo>
                  <a:pt x="0" y="25"/>
                </a:lnTo>
                <a:lnTo>
                  <a:pt x="0" y="12"/>
                </a:lnTo>
                <a:lnTo>
                  <a:pt x="13" y="12"/>
                </a:lnTo>
                <a:lnTo>
                  <a:pt x="26" y="0"/>
                </a:lnTo>
                <a:lnTo>
                  <a:pt x="38" y="0"/>
                </a:lnTo>
                <a:lnTo>
                  <a:pt x="51" y="0"/>
                </a:lnTo>
                <a:lnTo>
                  <a:pt x="64" y="0"/>
                </a:lnTo>
                <a:lnTo>
                  <a:pt x="89" y="0"/>
                </a:lnTo>
                <a:lnTo>
                  <a:pt x="115" y="0"/>
                </a:lnTo>
                <a:lnTo>
                  <a:pt x="153" y="12"/>
                </a:lnTo>
                <a:lnTo>
                  <a:pt x="191" y="12"/>
                </a:lnTo>
                <a:lnTo>
                  <a:pt x="216" y="25"/>
                </a:lnTo>
                <a:lnTo>
                  <a:pt x="229" y="25"/>
                </a:lnTo>
                <a:lnTo>
                  <a:pt x="242" y="38"/>
                </a:lnTo>
                <a:lnTo>
                  <a:pt x="255" y="38"/>
                </a:lnTo>
                <a:lnTo>
                  <a:pt x="255" y="63"/>
                </a:lnTo>
                <a:lnTo>
                  <a:pt x="267" y="76"/>
                </a:lnTo>
                <a:lnTo>
                  <a:pt x="280" y="101"/>
                </a:lnTo>
                <a:lnTo>
                  <a:pt x="280" y="126"/>
                </a:lnTo>
                <a:lnTo>
                  <a:pt x="280" y="152"/>
                </a:lnTo>
                <a:lnTo>
                  <a:pt x="293" y="190"/>
                </a:lnTo>
                <a:lnTo>
                  <a:pt x="293" y="266"/>
                </a:lnTo>
                <a:lnTo>
                  <a:pt x="305" y="329"/>
                </a:lnTo>
                <a:lnTo>
                  <a:pt x="305" y="405"/>
                </a:lnTo>
                <a:lnTo>
                  <a:pt x="318" y="456"/>
                </a:lnTo>
                <a:lnTo>
                  <a:pt x="318" y="494"/>
                </a:lnTo>
                <a:lnTo>
                  <a:pt x="305" y="507"/>
                </a:lnTo>
                <a:lnTo>
                  <a:pt x="305" y="532"/>
                </a:lnTo>
                <a:lnTo>
                  <a:pt x="305" y="545"/>
                </a:lnTo>
                <a:lnTo>
                  <a:pt x="305" y="570"/>
                </a:lnTo>
                <a:lnTo>
                  <a:pt x="293" y="570"/>
                </a:lnTo>
                <a:lnTo>
                  <a:pt x="293" y="583"/>
                </a:lnTo>
                <a:lnTo>
                  <a:pt x="280" y="583"/>
                </a:lnTo>
                <a:lnTo>
                  <a:pt x="280" y="570"/>
                </a:lnTo>
                <a:lnTo>
                  <a:pt x="267" y="545"/>
                </a:lnTo>
                <a:lnTo>
                  <a:pt x="255" y="519"/>
                </a:lnTo>
                <a:lnTo>
                  <a:pt x="229" y="494"/>
                </a:lnTo>
                <a:lnTo>
                  <a:pt x="216" y="443"/>
                </a:lnTo>
                <a:lnTo>
                  <a:pt x="204" y="393"/>
                </a:lnTo>
                <a:lnTo>
                  <a:pt x="178" y="34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9" name="Freeform 55"/>
          <p:cNvSpPr/>
          <p:nvPr/>
        </p:nvSpPr>
        <p:spPr>
          <a:xfrm>
            <a:off x="5087620" y="2014538"/>
            <a:ext cx="201613" cy="369887"/>
          </a:xfrm>
          <a:custGeom>
            <a:avLst/>
            <a:gdLst>
              <a:gd name="txL" fmla="*/ 0 w 318"/>
              <a:gd name="txT" fmla="*/ 0 h 582"/>
              <a:gd name="txR" fmla="*/ 318 w 318"/>
              <a:gd name="txB" fmla="*/ 582 h 58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18" h="582">
                <a:moveTo>
                  <a:pt x="140" y="367"/>
                </a:moveTo>
                <a:lnTo>
                  <a:pt x="127" y="316"/>
                </a:lnTo>
                <a:lnTo>
                  <a:pt x="115" y="278"/>
                </a:lnTo>
                <a:lnTo>
                  <a:pt x="102" y="228"/>
                </a:lnTo>
                <a:lnTo>
                  <a:pt x="89" y="202"/>
                </a:lnTo>
                <a:lnTo>
                  <a:pt x="76" y="164"/>
                </a:lnTo>
                <a:lnTo>
                  <a:pt x="64" y="152"/>
                </a:lnTo>
                <a:lnTo>
                  <a:pt x="51" y="126"/>
                </a:lnTo>
                <a:lnTo>
                  <a:pt x="38" y="114"/>
                </a:lnTo>
                <a:lnTo>
                  <a:pt x="13" y="88"/>
                </a:lnTo>
                <a:lnTo>
                  <a:pt x="0" y="63"/>
                </a:lnTo>
                <a:lnTo>
                  <a:pt x="0" y="50"/>
                </a:lnTo>
                <a:lnTo>
                  <a:pt x="0" y="25"/>
                </a:lnTo>
                <a:lnTo>
                  <a:pt x="0" y="12"/>
                </a:lnTo>
                <a:lnTo>
                  <a:pt x="13" y="0"/>
                </a:lnTo>
                <a:lnTo>
                  <a:pt x="26" y="0"/>
                </a:lnTo>
                <a:lnTo>
                  <a:pt x="38" y="0"/>
                </a:lnTo>
                <a:lnTo>
                  <a:pt x="64" y="0"/>
                </a:lnTo>
                <a:lnTo>
                  <a:pt x="89" y="0"/>
                </a:lnTo>
                <a:lnTo>
                  <a:pt x="127" y="0"/>
                </a:lnTo>
                <a:lnTo>
                  <a:pt x="165" y="12"/>
                </a:lnTo>
                <a:lnTo>
                  <a:pt x="242" y="291"/>
                </a:lnTo>
                <a:lnTo>
                  <a:pt x="318" y="582"/>
                </a:lnTo>
                <a:lnTo>
                  <a:pt x="293" y="582"/>
                </a:lnTo>
                <a:lnTo>
                  <a:pt x="267" y="570"/>
                </a:lnTo>
                <a:lnTo>
                  <a:pt x="255" y="557"/>
                </a:lnTo>
                <a:lnTo>
                  <a:pt x="229" y="532"/>
                </a:lnTo>
                <a:lnTo>
                  <a:pt x="204" y="506"/>
                </a:lnTo>
                <a:lnTo>
                  <a:pt x="191" y="468"/>
                </a:lnTo>
                <a:lnTo>
                  <a:pt x="165" y="418"/>
                </a:lnTo>
                <a:lnTo>
                  <a:pt x="140" y="36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60" name="Freeform 56"/>
          <p:cNvSpPr/>
          <p:nvPr/>
        </p:nvSpPr>
        <p:spPr>
          <a:xfrm>
            <a:off x="5192395" y="2111375"/>
            <a:ext cx="420688" cy="104775"/>
          </a:xfrm>
          <a:custGeom>
            <a:avLst/>
            <a:gdLst>
              <a:gd name="txL" fmla="*/ 0 w 662"/>
              <a:gd name="txT" fmla="*/ 0 h 164"/>
              <a:gd name="txR" fmla="*/ 662 w 662"/>
              <a:gd name="txB" fmla="*/ 164 h 164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662" h="164">
                <a:moveTo>
                  <a:pt x="0" y="88"/>
                </a:moveTo>
                <a:lnTo>
                  <a:pt x="90" y="88"/>
                </a:lnTo>
                <a:lnTo>
                  <a:pt x="179" y="76"/>
                </a:lnTo>
                <a:lnTo>
                  <a:pt x="268" y="50"/>
                </a:lnTo>
                <a:lnTo>
                  <a:pt x="344" y="38"/>
                </a:lnTo>
                <a:lnTo>
                  <a:pt x="420" y="25"/>
                </a:lnTo>
                <a:lnTo>
                  <a:pt x="484" y="12"/>
                </a:lnTo>
                <a:lnTo>
                  <a:pt x="535" y="12"/>
                </a:lnTo>
                <a:lnTo>
                  <a:pt x="586" y="0"/>
                </a:lnTo>
                <a:lnTo>
                  <a:pt x="598" y="12"/>
                </a:lnTo>
                <a:lnTo>
                  <a:pt x="624" y="12"/>
                </a:lnTo>
                <a:lnTo>
                  <a:pt x="637" y="12"/>
                </a:lnTo>
                <a:lnTo>
                  <a:pt x="649" y="12"/>
                </a:lnTo>
                <a:lnTo>
                  <a:pt x="662" y="25"/>
                </a:lnTo>
                <a:lnTo>
                  <a:pt x="662" y="38"/>
                </a:lnTo>
                <a:lnTo>
                  <a:pt x="662" y="50"/>
                </a:lnTo>
                <a:lnTo>
                  <a:pt x="649" y="63"/>
                </a:lnTo>
                <a:lnTo>
                  <a:pt x="637" y="76"/>
                </a:lnTo>
                <a:lnTo>
                  <a:pt x="611" y="88"/>
                </a:lnTo>
                <a:lnTo>
                  <a:pt x="598" y="88"/>
                </a:lnTo>
                <a:lnTo>
                  <a:pt x="586" y="88"/>
                </a:lnTo>
                <a:lnTo>
                  <a:pt x="560" y="101"/>
                </a:lnTo>
                <a:lnTo>
                  <a:pt x="522" y="101"/>
                </a:lnTo>
                <a:lnTo>
                  <a:pt x="484" y="114"/>
                </a:lnTo>
                <a:lnTo>
                  <a:pt x="446" y="114"/>
                </a:lnTo>
                <a:lnTo>
                  <a:pt x="395" y="126"/>
                </a:lnTo>
                <a:lnTo>
                  <a:pt x="344" y="126"/>
                </a:lnTo>
                <a:lnTo>
                  <a:pt x="293" y="139"/>
                </a:lnTo>
                <a:lnTo>
                  <a:pt x="242" y="139"/>
                </a:lnTo>
                <a:lnTo>
                  <a:pt x="191" y="152"/>
                </a:lnTo>
                <a:lnTo>
                  <a:pt x="153" y="152"/>
                </a:lnTo>
                <a:lnTo>
                  <a:pt x="102" y="152"/>
                </a:lnTo>
                <a:lnTo>
                  <a:pt x="64" y="164"/>
                </a:lnTo>
                <a:lnTo>
                  <a:pt x="39" y="164"/>
                </a:lnTo>
                <a:lnTo>
                  <a:pt x="0" y="164"/>
                </a:lnTo>
                <a:lnTo>
                  <a:pt x="0" y="8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63" name="Freeform 59"/>
          <p:cNvSpPr/>
          <p:nvPr/>
        </p:nvSpPr>
        <p:spPr>
          <a:xfrm>
            <a:off x="4854258" y="2417763"/>
            <a:ext cx="1211262" cy="176212"/>
          </a:xfrm>
          <a:custGeom>
            <a:avLst/>
            <a:gdLst>
              <a:gd name="txL" fmla="*/ 0 w 1908"/>
              <a:gd name="txT" fmla="*/ 0 h 279"/>
              <a:gd name="txR" fmla="*/ 1908 w 1908"/>
              <a:gd name="txB" fmla="*/ 279 h 27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908" h="279">
                <a:moveTo>
                  <a:pt x="496" y="254"/>
                </a:moveTo>
                <a:lnTo>
                  <a:pt x="420" y="254"/>
                </a:lnTo>
                <a:lnTo>
                  <a:pt x="369" y="266"/>
                </a:lnTo>
                <a:lnTo>
                  <a:pt x="318" y="266"/>
                </a:lnTo>
                <a:lnTo>
                  <a:pt x="267" y="279"/>
                </a:lnTo>
                <a:lnTo>
                  <a:pt x="229" y="279"/>
                </a:lnTo>
                <a:lnTo>
                  <a:pt x="204" y="279"/>
                </a:lnTo>
                <a:lnTo>
                  <a:pt x="178" y="279"/>
                </a:lnTo>
                <a:lnTo>
                  <a:pt x="166" y="279"/>
                </a:lnTo>
                <a:lnTo>
                  <a:pt x="140" y="279"/>
                </a:lnTo>
                <a:lnTo>
                  <a:pt x="115" y="279"/>
                </a:lnTo>
                <a:lnTo>
                  <a:pt x="76" y="266"/>
                </a:lnTo>
                <a:lnTo>
                  <a:pt x="51" y="254"/>
                </a:lnTo>
                <a:lnTo>
                  <a:pt x="38" y="228"/>
                </a:lnTo>
                <a:lnTo>
                  <a:pt x="13" y="216"/>
                </a:lnTo>
                <a:lnTo>
                  <a:pt x="0" y="203"/>
                </a:lnTo>
                <a:lnTo>
                  <a:pt x="0" y="190"/>
                </a:lnTo>
                <a:lnTo>
                  <a:pt x="13" y="190"/>
                </a:lnTo>
                <a:lnTo>
                  <a:pt x="26" y="178"/>
                </a:lnTo>
                <a:lnTo>
                  <a:pt x="38" y="178"/>
                </a:lnTo>
                <a:lnTo>
                  <a:pt x="51" y="178"/>
                </a:lnTo>
                <a:lnTo>
                  <a:pt x="64" y="178"/>
                </a:lnTo>
                <a:lnTo>
                  <a:pt x="89" y="178"/>
                </a:lnTo>
                <a:lnTo>
                  <a:pt x="102" y="178"/>
                </a:lnTo>
                <a:lnTo>
                  <a:pt x="115" y="178"/>
                </a:lnTo>
                <a:lnTo>
                  <a:pt x="140" y="178"/>
                </a:lnTo>
                <a:lnTo>
                  <a:pt x="166" y="178"/>
                </a:lnTo>
                <a:lnTo>
                  <a:pt x="204" y="178"/>
                </a:lnTo>
                <a:lnTo>
                  <a:pt x="242" y="165"/>
                </a:lnTo>
                <a:lnTo>
                  <a:pt x="280" y="165"/>
                </a:lnTo>
                <a:lnTo>
                  <a:pt x="318" y="165"/>
                </a:lnTo>
                <a:lnTo>
                  <a:pt x="369" y="152"/>
                </a:lnTo>
                <a:lnTo>
                  <a:pt x="433" y="152"/>
                </a:lnTo>
                <a:lnTo>
                  <a:pt x="484" y="140"/>
                </a:lnTo>
                <a:lnTo>
                  <a:pt x="547" y="127"/>
                </a:lnTo>
                <a:lnTo>
                  <a:pt x="624" y="127"/>
                </a:lnTo>
                <a:lnTo>
                  <a:pt x="687" y="114"/>
                </a:lnTo>
                <a:lnTo>
                  <a:pt x="763" y="102"/>
                </a:lnTo>
                <a:lnTo>
                  <a:pt x="853" y="89"/>
                </a:lnTo>
                <a:lnTo>
                  <a:pt x="929" y="76"/>
                </a:lnTo>
                <a:lnTo>
                  <a:pt x="1005" y="76"/>
                </a:lnTo>
                <a:lnTo>
                  <a:pt x="1082" y="64"/>
                </a:lnTo>
                <a:lnTo>
                  <a:pt x="1145" y="51"/>
                </a:lnTo>
                <a:lnTo>
                  <a:pt x="1221" y="51"/>
                </a:lnTo>
                <a:lnTo>
                  <a:pt x="1272" y="38"/>
                </a:lnTo>
                <a:lnTo>
                  <a:pt x="1336" y="38"/>
                </a:lnTo>
                <a:lnTo>
                  <a:pt x="1387" y="26"/>
                </a:lnTo>
                <a:lnTo>
                  <a:pt x="1438" y="26"/>
                </a:lnTo>
                <a:lnTo>
                  <a:pt x="1476" y="13"/>
                </a:lnTo>
                <a:lnTo>
                  <a:pt x="1514" y="13"/>
                </a:lnTo>
                <a:lnTo>
                  <a:pt x="1552" y="13"/>
                </a:lnTo>
                <a:lnTo>
                  <a:pt x="1590" y="13"/>
                </a:lnTo>
                <a:lnTo>
                  <a:pt x="1616" y="0"/>
                </a:lnTo>
                <a:lnTo>
                  <a:pt x="1641" y="0"/>
                </a:lnTo>
                <a:lnTo>
                  <a:pt x="1654" y="0"/>
                </a:lnTo>
                <a:lnTo>
                  <a:pt x="1718" y="0"/>
                </a:lnTo>
                <a:lnTo>
                  <a:pt x="1769" y="13"/>
                </a:lnTo>
                <a:lnTo>
                  <a:pt x="1819" y="13"/>
                </a:lnTo>
                <a:lnTo>
                  <a:pt x="1858" y="26"/>
                </a:lnTo>
                <a:lnTo>
                  <a:pt x="1883" y="38"/>
                </a:lnTo>
                <a:lnTo>
                  <a:pt x="1896" y="64"/>
                </a:lnTo>
                <a:lnTo>
                  <a:pt x="1908" y="76"/>
                </a:lnTo>
                <a:lnTo>
                  <a:pt x="1908" y="89"/>
                </a:lnTo>
                <a:lnTo>
                  <a:pt x="1908" y="102"/>
                </a:lnTo>
                <a:lnTo>
                  <a:pt x="1896" y="102"/>
                </a:lnTo>
                <a:lnTo>
                  <a:pt x="1883" y="114"/>
                </a:lnTo>
                <a:lnTo>
                  <a:pt x="1858" y="114"/>
                </a:lnTo>
                <a:lnTo>
                  <a:pt x="1832" y="127"/>
                </a:lnTo>
                <a:lnTo>
                  <a:pt x="1794" y="127"/>
                </a:lnTo>
                <a:lnTo>
                  <a:pt x="1756" y="127"/>
                </a:lnTo>
                <a:lnTo>
                  <a:pt x="1705" y="127"/>
                </a:lnTo>
                <a:lnTo>
                  <a:pt x="1641" y="127"/>
                </a:lnTo>
                <a:lnTo>
                  <a:pt x="1603" y="127"/>
                </a:lnTo>
                <a:lnTo>
                  <a:pt x="1552" y="127"/>
                </a:lnTo>
                <a:lnTo>
                  <a:pt x="1514" y="127"/>
                </a:lnTo>
                <a:lnTo>
                  <a:pt x="1476" y="127"/>
                </a:lnTo>
                <a:lnTo>
                  <a:pt x="1438" y="127"/>
                </a:lnTo>
                <a:lnTo>
                  <a:pt x="1412" y="140"/>
                </a:lnTo>
                <a:lnTo>
                  <a:pt x="1387" y="140"/>
                </a:lnTo>
                <a:lnTo>
                  <a:pt x="1361" y="140"/>
                </a:lnTo>
                <a:lnTo>
                  <a:pt x="1323" y="140"/>
                </a:lnTo>
                <a:lnTo>
                  <a:pt x="1285" y="152"/>
                </a:lnTo>
                <a:lnTo>
                  <a:pt x="1247" y="152"/>
                </a:lnTo>
                <a:lnTo>
                  <a:pt x="1196" y="165"/>
                </a:lnTo>
                <a:lnTo>
                  <a:pt x="1145" y="165"/>
                </a:lnTo>
                <a:lnTo>
                  <a:pt x="1094" y="178"/>
                </a:lnTo>
                <a:lnTo>
                  <a:pt x="1031" y="178"/>
                </a:lnTo>
                <a:lnTo>
                  <a:pt x="903" y="203"/>
                </a:lnTo>
                <a:lnTo>
                  <a:pt x="763" y="216"/>
                </a:lnTo>
                <a:lnTo>
                  <a:pt x="636" y="228"/>
                </a:lnTo>
                <a:lnTo>
                  <a:pt x="496" y="25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64" name="Freeform 60"/>
          <p:cNvSpPr/>
          <p:nvPr/>
        </p:nvSpPr>
        <p:spPr>
          <a:xfrm>
            <a:off x="5233670" y="2617788"/>
            <a:ext cx="249238" cy="652462"/>
          </a:xfrm>
          <a:custGeom>
            <a:avLst/>
            <a:gdLst>
              <a:gd name="txL" fmla="*/ 0 w 394"/>
              <a:gd name="txT" fmla="*/ 0 h 1026"/>
              <a:gd name="txR" fmla="*/ 394 w 394"/>
              <a:gd name="txB" fmla="*/ 1026 h 102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94" h="1026">
                <a:moveTo>
                  <a:pt x="204" y="963"/>
                </a:moveTo>
                <a:lnTo>
                  <a:pt x="204" y="938"/>
                </a:lnTo>
                <a:lnTo>
                  <a:pt x="191" y="912"/>
                </a:lnTo>
                <a:lnTo>
                  <a:pt x="178" y="900"/>
                </a:lnTo>
                <a:lnTo>
                  <a:pt x="165" y="874"/>
                </a:lnTo>
                <a:lnTo>
                  <a:pt x="153" y="862"/>
                </a:lnTo>
                <a:lnTo>
                  <a:pt x="140" y="849"/>
                </a:lnTo>
                <a:lnTo>
                  <a:pt x="115" y="824"/>
                </a:lnTo>
                <a:lnTo>
                  <a:pt x="89" y="811"/>
                </a:lnTo>
                <a:lnTo>
                  <a:pt x="76" y="798"/>
                </a:lnTo>
                <a:lnTo>
                  <a:pt x="51" y="786"/>
                </a:lnTo>
                <a:lnTo>
                  <a:pt x="38" y="773"/>
                </a:lnTo>
                <a:lnTo>
                  <a:pt x="26" y="760"/>
                </a:lnTo>
                <a:lnTo>
                  <a:pt x="13" y="748"/>
                </a:lnTo>
                <a:lnTo>
                  <a:pt x="0" y="748"/>
                </a:lnTo>
                <a:lnTo>
                  <a:pt x="0" y="735"/>
                </a:lnTo>
                <a:lnTo>
                  <a:pt x="13" y="735"/>
                </a:lnTo>
                <a:lnTo>
                  <a:pt x="13" y="722"/>
                </a:lnTo>
                <a:lnTo>
                  <a:pt x="26" y="722"/>
                </a:lnTo>
                <a:lnTo>
                  <a:pt x="38" y="722"/>
                </a:lnTo>
                <a:lnTo>
                  <a:pt x="64" y="722"/>
                </a:lnTo>
                <a:lnTo>
                  <a:pt x="76" y="735"/>
                </a:lnTo>
                <a:lnTo>
                  <a:pt x="102" y="735"/>
                </a:lnTo>
                <a:lnTo>
                  <a:pt x="153" y="735"/>
                </a:lnTo>
                <a:lnTo>
                  <a:pt x="191" y="735"/>
                </a:lnTo>
                <a:lnTo>
                  <a:pt x="216" y="735"/>
                </a:lnTo>
                <a:lnTo>
                  <a:pt x="242" y="722"/>
                </a:lnTo>
                <a:lnTo>
                  <a:pt x="242" y="710"/>
                </a:lnTo>
                <a:lnTo>
                  <a:pt x="242" y="697"/>
                </a:lnTo>
                <a:lnTo>
                  <a:pt x="255" y="672"/>
                </a:lnTo>
                <a:lnTo>
                  <a:pt x="255" y="634"/>
                </a:lnTo>
                <a:lnTo>
                  <a:pt x="255" y="596"/>
                </a:lnTo>
                <a:lnTo>
                  <a:pt x="255" y="532"/>
                </a:lnTo>
                <a:lnTo>
                  <a:pt x="255" y="481"/>
                </a:lnTo>
                <a:lnTo>
                  <a:pt x="255" y="405"/>
                </a:lnTo>
                <a:lnTo>
                  <a:pt x="242" y="342"/>
                </a:lnTo>
                <a:lnTo>
                  <a:pt x="242" y="279"/>
                </a:lnTo>
                <a:lnTo>
                  <a:pt x="242" y="228"/>
                </a:lnTo>
                <a:lnTo>
                  <a:pt x="229" y="190"/>
                </a:lnTo>
                <a:lnTo>
                  <a:pt x="229" y="152"/>
                </a:lnTo>
                <a:lnTo>
                  <a:pt x="216" y="127"/>
                </a:lnTo>
                <a:lnTo>
                  <a:pt x="204" y="101"/>
                </a:lnTo>
                <a:lnTo>
                  <a:pt x="191" y="89"/>
                </a:lnTo>
                <a:lnTo>
                  <a:pt x="178" y="76"/>
                </a:lnTo>
                <a:lnTo>
                  <a:pt x="165" y="51"/>
                </a:lnTo>
                <a:lnTo>
                  <a:pt x="153" y="38"/>
                </a:lnTo>
                <a:lnTo>
                  <a:pt x="165" y="25"/>
                </a:lnTo>
                <a:lnTo>
                  <a:pt x="165" y="13"/>
                </a:lnTo>
                <a:lnTo>
                  <a:pt x="178" y="13"/>
                </a:lnTo>
                <a:lnTo>
                  <a:pt x="178" y="0"/>
                </a:lnTo>
                <a:lnTo>
                  <a:pt x="204" y="0"/>
                </a:lnTo>
                <a:lnTo>
                  <a:pt x="216" y="0"/>
                </a:lnTo>
                <a:lnTo>
                  <a:pt x="229" y="13"/>
                </a:lnTo>
                <a:lnTo>
                  <a:pt x="255" y="13"/>
                </a:lnTo>
                <a:lnTo>
                  <a:pt x="280" y="25"/>
                </a:lnTo>
                <a:lnTo>
                  <a:pt x="305" y="38"/>
                </a:lnTo>
                <a:lnTo>
                  <a:pt x="331" y="51"/>
                </a:lnTo>
                <a:lnTo>
                  <a:pt x="344" y="51"/>
                </a:lnTo>
                <a:lnTo>
                  <a:pt x="356" y="63"/>
                </a:lnTo>
                <a:lnTo>
                  <a:pt x="369" y="76"/>
                </a:lnTo>
                <a:lnTo>
                  <a:pt x="382" y="89"/>
                </a:lnTo>
                <a:lnTo>
                  <a:pt x="394" y="89"/>
                </a:lnTo>
                <a:lnTo>
                  <a:pt x="394" y="101"/>
                </a:lnTo>
                <a:lnTo>
                  <a:pt x="394" y="114"/>
                </a:lnTo>
                <a:lnTo>
                  <a:pt x="394" y="139"/>
                </a:lnTo>
                <a:lnTo>
                  <a:pt x="394" y="165"/>
                </a:lnTo>
                <a:lnTo>
                  <a:pt x="382" y="203"/>
                </a:lnTo>
                <a:lnTo>
                  <a:pt x="382" y="215"/>
                </a:lnTo>
                <a:lnTo>
                  <a:pt x="382" y="241"/>
                </a:lnTo>
                <a:lnTo>
                  <a:pt x="369" y="266"/>
                </a:lnTo>
                <a:lnTo>
                  <a:pt x="369" y="291"/>
                </a:lnTo>
                <a:lnTo>
                  <a:pt x="369" y="317"/>
                </a:lnTo>
                <a:lnTo>
                  <a:pt x="369" y="355"/>
                </a:lnTo>
                <a:lnTo>
                  <a:pt x="369" y="380"/>
                </a:lnTo>
                <a:lnTo>
                  <a:pt x="369" y="418"/>
                </a:lnTo>
                <a:lnTo>
                  <a:pt x="382" y="494"/>
                </a:lnTo>
                <a:lnTo>
                  <a:pt x="382" y="583"/>
                </a:lnTo>
                <a:lnTo>
                  <a:pt x="382" y="659"/>
                </a:lnTo>
                <a:lnTo>
                  <a:pt x="382" y="735"/>
                </a:lnTo>
                <a:lnTo>
                  <a:pt x="382" y="773"/>
                </a:lnTo>
                <a:lnTo>
                  <a:pt x="382" y="811"/>
                </a:lnTo>
                <a:lnTo>
                  <a:pt x="382" y="836"/>
                </a:lnTo>
                <a:lnTo>
                  <a:pt x="369" y="862"/>
                </a:lnTo>
                <a:lnTo>
                  <a:pt x="369" y="887"/>
                </a:lnTo>
                <a:lnTo>
                  <a:pt x="356" y="912"/>
                </a:lnTo>
                <a:lnTo>
                  <a:pt x="356" y="938"/>
                </a:lnTo>
                <a:lnTo>
                  <a:pt x="344" y="963"/>
                </a:lnTo>
                <a:lnTo>
                  <a:pt x="318" y="988"/>
                </a:lnTo>
                <a:lnTo>
                  <a:pt x="293" y="1001"/>
                </a:lnTo>
                <a:lnTo>
                  <a:pt x="280" y="1014"/>
                </a:lnTo>
                <a:lnTo>
                  <a:pt x="267" y="1026"/>
                </a:lnTo>
                <a:lnTo>
                  <a:pt x="242" y="1014"/>
                </a:lnTo>
                <a:lnTo>
                  <a:pt x="229" y="1001"/>
                </a:lnTo>
                <a:lnTo>
                  <a:pt x="216" y="988"/>
                </a:lnTo>
                <a:lnTo>
                  <a:pt x="204" y="9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65" name="Freeform 61"/>
          <p:cNvSpPr/>
          <p:nvPr/>
        </p:nvSpPr>
        <p:spPr>
          <a:xfrm>
            <a:off x="5006658" y="2835275"/>
            <a:ext cx="161925" cy="306388"/>
          </a:xfrm>
          <a:custGeom>
            <a:avLst/>
            <a:gdLst>
              <a:gd name="txL" fmla="*/ 0 w 254"/>
              <a:gd name="txT" fmla="*/ 0 h 482"/>
              <a:gd name="txR" fmla="*/ 254 w 254"/>
              <a:gd name="txB" fmla="*/ 482 h 48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4" h="482">
                <a:moveTo>
                  <a:pt x="165" y="380"/>
                </a:moveTo>
                <a:lnTo>
                  <a:pt x="153" y="406"/>
                </a:lnTo>
                <a:lnTo>
                  <a:pt x="140" y="431"/>
                </a:lnTo>
                <a:lnTo>
                  <a:pt x="127" y="444"/>
                </a:lnTo>
                <a:lnTo>
                  <a:pt x="114" y="456"/>
                </a:lnTo>
                <a:lnTo>
                  <a:pt x="102" y="469"/>
                </a:lnTo>
                <a:lnTo>
                  <a:pt x="89" y="469"/>
                </a:lnTo>
                <a:lnTo>
                  <a:pt x="89" y="482"/>
                </a:lnTo>
                <a:lnTo>
                  <a:pt x="76" y="482"/>
                </a:lnTo>
                <a:lnTo>
                  <a:pt x="63" y="469"/>
                </a:lnTo>
                <a:lnTo>
                  <a:pt x="38" y="444"/>
                </a:lnTo>
                <a:lnTo>
                  <a:pt x="25" y="431"/>
                </a:lnTo>
                <a:lnTo>
                  <a:pt x="13" y="393"/>
                </a:lnTo>
                <a:lnTo>
                  <a:pt x="0" y="368"/>
                </a:lnTo>
                <a:lnTo>
                  <a:pt x="0" y="342"/>
                </a:lnTo>
                <a:lnTo>
                  <a:pt x="13" y="330"/>
                </a:lnTo>
                <a:lnTo>
                  <a:pt x="13" y="304"/>
                </a:lnTo>
                <a:lnTo>
                  <a:pt x="38" y="279"/>
                </a:lnTo>
                <a:lnTo>
                  <a:pt x="63" y="254"/>
                </a:lnTo>
                <a:lnTo>
                  <a:pt x="76" y="241"/>
                </a:lnTo>
                <a:lnTo>
                  <a:pt x="89" y="228"/>
                </a:lnTo>
                <a:lnTo>
                  <a:pt x="102" y="203"/>
                </a:lnTo>
                <a:lnTo>
                  <a:pt x="114" y="165"/>
                </a:lnTo>
                <a:lnTo>
                  <a:pt x="140" y="139"/>
                </a:lnTo>
                <a:lnTo>
                  <a:pt x="153" y="89"/>
                </a:lnTo>
                <a:lnTo>
                  <a:pt x="178" y="51"/>
                </a:lnTo>
                <a:lnTo>
                  <a:pt x="203" y="0"/>
                </a:lnTo>
                <a:lnTo>
                  <a:pt x="229" y="51"/>
                </a:lnTo>
                <a:lnTo>
                  <a:pt x="242" y="89"/>
                </a:lnTo>
                <a:lnTo>
                  <a:pt x="242" y="139"/>
                </a:lnTo>
                <a:lnTo>
                  <a:pt x="254" y="177"/>
                </a:lnTo>
                <a:lnTo>
                  <a:pt x="242" y="228"/>
                </a:lnTo>
                <a:lnTo>
                  <a:pt x="216" y="279"/>
                </a:lnTo>
                <a:lnTo>
                  <a:pt x="203" y="330"/>
                </a:lnTo>
                <a:lnTo>
                  <a:pt x="165" y="38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66" name="Freeform 62"/>
          <p:cNvSpPr/>
          <p:nvPr/>
        </p:nvSpPr>
        <p:spPr>
          <a:xfrm>
            <a:off x="5565458" y="2859088"/>
            <a:ext cx="136525" cy="250825"/>
          </a:xfrm>
          <a:custGeom>
            <a:avLst/>
            <a:gdLst>
              <a:gd name="txL" fmla="*/ 0 w 216"/>
              <a:gd name="txT" fmla="*/ 0 h 393"/>
              <a:gd name="txR" fmla="*/ 216 w 216"/>
              <a:gd name="txB" fmla="*/ 393 h 39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6" h="393">
                <a:moveTo>
                  <a:pt x="152" y="114"/>
                </a:moveTo>
                <a:lnTo>
                  <a:pt x="178" y="139"/>
                </a:lnTo>
                <a:lnTo>
                  <a:pt x="191" y="165"/>
                </a:lnTo>
                <a:lnTo>
                  <a:pt x="216" y="190"/>
                </a:lnTo>
                <a:lnTo>
                  <a:pt x="216" y="228"/>
                </a:lnTo>
                <a:lnTo>
                  <a:pt x="216" y="266"/>
                </a:lnTo>
                <a:lnTo>
                  <a:pt x="216" y="304"/>
                </a:lnTo>
                <a:lnTo>
                  <a:pt x="203" y="330"/>
                </a:lnTo>
                <a:lnTo>
                  <a:pt x="203" y="355"/>
                </a:lnTo>
                <a:lnTo>
                  <a:pt x="178" y="368"/>
                </a:lnTo>
                <a:lnTo>
                  <a:pt x="165" y="380"/>
                </a:lnTo>
                <a:lnTo>
                  <a:pt x="152" y="380"/>
                </a:lnTo>
                <a:lnTo>
                  <a:pt x="140" y="393"/>
                </a:lnTo>
                <a:lnTo>
                  <a:pt x="140" y="380"/>
                </a:lnTo>
                <a:lnTo>
                  <a:pt x="127" y="368"/>
                </a:lnTo>
                <a:lnTo>
                  <a:pt x="127" y="355"/>
                </a:lnTo>
                <a:lnTo>
                  <a:pt x="114" y="330"/>
                </a:lnTo>
                <a:lnTo>
                  <a:pt x="101" y="304"/>
                </a:lnTo>
                <a:lnTo>
                  <a:pt x="89" y="279"/>
                </a:lnTo>
                <a:lnTo>
                  <a:pt x="63" y="241"/>
                </a:lnTo>
                <a:lnTo>
                  <a:pt x="51" y="203"/>
                </a:lnTo>
                <a:lnTo>
                  <a:pt x="38" y="152"/>
                </a:lnTo>
                <a:lnTo>
                  <a:pt x="25" y="114"/>
                </a:lnTo>
                <a:lnTo>
                  <a:pt x="12" y="89"/>
                </a:lnTo>
                <a:lnTo>
                  <a:pt x="0" y="63"/>
                </a:lnTo>
                <a:lnTo>
                  <a:pt x="0" y="38"/>
                </a:lnTo>
                <a:lnTo>
                  <a:pt x="0" y="25"/>
                </a:lnTo>
                <a:lnTo>
                  <a:pt x="0" y="13"/>
                </a:lnTo>
                <a:lnTo>
                  <a:pt x="12" y="0"/>
                </a:lnTo>
                <a:lnTo>
                  <a:pt x="25" y="0"/>
                </a:lnTo>
                <a:lnTo>
                  <a:pt x="38" y="13"/>
                </a:lnTo>
                <a:lnTo>
                  <a:pt x="63" y="25"/>
                </a:lnTo>
                <a:lnTo>
                  <a:pt x="89" y="38"/>
                </a:lnTo>
                <a:lnTo>
                  <a:pt x="114" y="63"/>
                </a:lnTo>
                <a:lnTo>
                  <a:pt x="127" y="89"/>
                </a:lnTo>
                <a:lnTo>
                  <a:pt x="152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67" name="Freeform 63"/>
          <p:cNvSpPr/>
          <p:nvPr/>
        </p:nvSpPr>
        <p:spPr>
          <a:xfrm>
            <a:off x="5775008" y="2843213"/>
            <a:ext cx="169862" cy="274637"/>
          </a:xfrm>
          <a:custGeom>
            <a:avLst/>
            <a:gdLst>
              <a:gd name="txL" fmla="*/ 0 w 268"/>
              <a:gd name="txT" fmla="*/ 0 h 431"/>
              <a:gd name="txR" fmla="*/ 268 w 268"/>
              <a:gd name="txB" fmla="*/ 431 h 43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8" h="431">
                <a:moveTo>
                  <a:pt x="255" y="355"/>
                </a:moveTo>
                <a:lnTo>
                  <a:pt x="255" y="380"/>
                </a:lnTo>
                <a:lnTo>
                  <a:pt x="255" y="393"/>
                </a:lnTo>
                <a:lnTo>
                  <a:pt x="242" y="405"/>
                </a:lnTo>
                <a:lnTo>
                  <a:pt x="242" y="418"/>
                </a:lnTo>
                <a:lnTo>
                  <a:pt x="229" y="431"/>
                </a:lnTo>
                <a:lnTo>
                  <a:pt x="217" y="431"/>
                </a:lnTo>
                <a:lnTo>
                  <a:pt x="204" y="431"/>
                </a:lnTo>
                <a:lnTo>
                  <a:pt x="191" y="418"/>
                </a:lnTo>
                <a:lnTo>
                  <a:pt x="179" y="405"/>
                </a:lnTo>
                <a:lnTo>
                  <a:pt x="166" y="380"/>
                </a:lnTo>
                <a:lnTo>
                  <a:pt x="153" y="355"/>
                </a:lnTo>
                <a:lnTo>
                  <a:pt x="128" y="317"/>
                </a:lnTo>
                <a:lnTo>
                  <a:pt x="102" y="279"/>
                </a:lnTo>
                <a:lnTo>
                  <a:pt x="77" y="228"/>
                </a:lnTo>
                <a:lnTo>
                  <a:pt x="64" y="177"/>
                </a:lnTo>
                <a:lnTo>
                  <a:pt x="39" y="126"/>
                </a:lnTo>
                <a:lnTo>
                  <a:pt x="26" y="88"/>
                </a:lnTo>
                <a:lnTo>
                  <a:pt x="13" y="63"/>
                </a:lnTo>
                <a:lnTo>
                  <a:pt x="0" y="38"/>
                </a:lnTo>
                <a:lnTo>
                  <a:pt x="0" y="25"/>
                </a:lnTo>
                <a:lnTo>
                  <a:pt x="0" y="12"/>
                </a:lnTo>
                <a:lnTo>
                  <a:pt x="0" y="0"/>
                </a:lnTo>
                <a:lnTo>
                  <a:pt x="13" y="0"/>
                </a:lnTo>
                <a:lnTo>
                  <a:pt x="39" y="12"/>
                </a:lnTo>
                <a:lnTo>
                  <a:pt x="51" y="25"/>
                </a:lnTo>
                <a:lnTo>
                  <a:pt x="77" y="38"/>
                </a:lnTo>
                <a:lnTo>
                  <a:pt x="102" y="50"/>
                </a:lnTo>
                <a:lnTo>
                  <a:pt x="140" y="88"/>
                </a:lnTo>
                <a:lnTo>
                  <a:pt x="179" y="126"/>
                </a:lnTo>
                <a:lnTo>
                  <a:pt x="217" y="164"/>
                </a:lnTo>
                <a:lnTo>
                  <a:pt x="229" y="190"/>
                </a:lnTo>
                <a:lnTo>
                  <a:pt x="255" y="228"/>
                </a:lnTo>
                <a:lnTo>
                  <a:pt x="255" y="253"/>
                </a:lnTo>
                <a:lnTo>
                  <a:pt x="268" y="266"/>
                </a:lnTo>
                <a:lnTo>
                  <a:pt x="268" y="291"/>
                </a:lnTo>
                <a:lnTo>
                  <a:pt x="268" y="317"/>
                </a:lnTo>
                <a:lnTo>
                  <a:pt x="268" y="342"/>
                </a:lnTo>
                <a:lnTo>
                  <a:pt x="255" y="35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68" name="Freeform 64"/>
          <p:cNvSpPr/>
          <p:nvPr/>
        </p:nvSpPr>
        <p:spPr>
          <a:xfrm>
            <a:off x="5571808" y="2489200"/>
            <a:ext cx="833437" cy="450850"/>
          </a:xfrm>
          <a:custGeom>
            <a:avLst/>
            <a:gdLst>
              <a:gd name="txL" fmla="*/ 0 w 1311"/>
              <a:gd name="txT" fmla="*/ 0 h 710"/>
              <a:gd name="txR" fmla="*/ 1311 w 1311"/>
              <a:gd name="txB" fmla="*/ 710 h 71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11" h="710">
                <a:moveTo>
                  <a:pt x="1311" y="608"/>
                </a:moveTo>
                <a:lnTo>
                  <a:pt x="1298" y="621"/>
                </a:lnTo>
                <a:lnTo>
                  <a:pt x="1285" y="634"/>
                </a:lnTo>
                <a:lnTo>
                  <a:pt x="1273" y="634"/>
                </a:lnTo>
                <a:lnTo>
                  <a:pt x="1260" y="646"/>
                </a:lnTo>
                <a:lnTo>
                  <a:pt x="1234" y="659"/>
                </a:lnTo>
                <a:lnTo>
                  <a:pt x="1209" y="659"/>
                </a:lnTo>
                <a:lnTo>
                  <a:pt x="1184" y="672"/>
                </a:lnTo>
                <a:lnTo>
                  <a:pt x="1120" y="697"/>
                </a:lnTo>
                <a:lnTo>
                  <a:pt x="1056" y="710"/>
                </a:lnTo>
                <a:lnTo>
                  <a:pt x="1005" y="710"/>
                </a:lnTo>
                <a:lnTo>
                  <a:pt x="955" y="710"/>
                </a:lnTo>
                <a:lnTo>
                  <a:pt x="916" y="710"/>
                </a:lnTo>
                <a:lnTo>
                  <a:pt x="866" y="710"/>
                </a:lnTo>
                <a:lnTo>
                  <a:pt x="827" y="710"/>
                </a:lnTo>
                <a:lnTo>
                  <a:pt x="802" y="697"/>
                </a:lnTo>
                <a:lnTo>
                  <a:pt x="789" y="697"/>
                </a:lnTo>
                <a:lnTo>
                  <a:pt x="776" y="684"/>
                </a:lnTo>
                <a:lnTo>
                  <a:pt x="751" y="672"/>
                </a:lnTo>
                <a:lnTo>
                  <a:pt x="726" y="659"/>
                </a:lnTo>
                <a:lnTo>
                  <a:pt x="687" y="634"/>
                </a:lnTo>
                <a:lnTo>
                  <a:pt x="662" y="596"/>
                </a:lnTo>
                <a:lnTo>
                  <a:pt x="611" y="570"/>
                </a:lnTo>
                <a:lnTo>
                  <a:pt x="560" y="532"/>
                </a:lnTo>
                <a:lnTo>
                  <a:pt x="509" y="482"/>
                </a:lnTo>
                <a:lnTo>
                  <a:pt x="458" y="431"/>
                </a:lnTo>
                <a:lnTo>
                  <a:pt x="395" y="380"/>
                </a:lnTo>
                <a:lnTo>
                  <a:pt x="318" y="317"/>
                </a:lnTo>
                <a:lnTo>
                  <a:pt x="242" y="241"/>
                </a:lnTo>
                <a:lnTo>
                  <a:pt x="166" y="178"/>
                </a:lnTo>
                <a:lnTo>
                  <a:pt x="89" y="102"/>
                </a:lnTo>
                <a:lnTo>
                  <a:pt x="0" y="13"/>
                </a:lnTo>
                <a:lnTo>
                  <a:pt x="89" y="0"/>
                </a:lnTo>
                <a:lnTo>
                  <a:pt x="153" y="51"/>
                </a:lnTo>
                <a:lnTo>
                  <a:pt x="229" y="102"/>
                </a:lnTo>
                <a:lnTo>
                  <a:pt x="293" y="152"/>
                </a:lnTo>
                <a:lnTo>
                  <a:pt x="357" y="190"/>
                </a:lnTo>
                <a:lnTo>
                  <a:pt x="420" y="228"/>
                </a:lnTo>
                <a:lnTo>
                  <a:pt x="484" y="266"/>
                </a:lnTo>
                <a:lnTo>
                  <a:pt x="535" y="304"/>
                </a:lnTo>
                <a:lnTo>
                  <a:pt x="598" y="342"/>
                </a:lnTo>
                <a:lnTo>
                  <a:pt x="649" y="368"/>
                </a:lnTo>
                <a:lnTo>
                  <a:pt x="700" y="393"/>
                </a:lnTo>
                <a:lnTo>
                  <a:pt x="751" y="418"/>
                </a:lnTo>
                <a:lnTo>
                  <a:pt x="802" y="444"/>
                </a:lnTo>
                <a:lnTo>
                  <a:pt x="853" y="456"/>
                </a:lnTo>
                <a:lnTo>
                  <a:pt x="891" y="482"/>
                </a:lnTo>
                <a:lnTo>
                  <a:pt x="942" y="494"/>
                </a:lnTo>
                <a:lnTo>
                  <a:pt x="980" y="507"/>
                </a:lnTo>
                <a:lnTo>
                  <a:pt x="1018" y="507"/>
                </a:lnTo>
                <a:lnTo>
                  <a:pt x="1056" y="520"/>
                </a:lnTo>
                <a:lnTo>
                  <a:pt x="1095" y="532"/>
                </a:lnTo>
                <a:lnTo>
                  <a:pt x="1120" y="545"/>
                </a:lnTo>
                <a:lnTo>
                  <a:pt x="1145" y="545"/>
                </a:lnTo>
                <a:lnTo>
                  <a:pt x="1171" y="558"/>
                </a:lnTo>
                <a:lnTo>
                  <a:pt x="1196" y="570"/>
                </a:lnTo>
                <a:lnTo>
                  <a:pt x="1222" y="570"/>
                </a:lnTo>
                <a:lnTo>
                  <a:pt x="1247" y="583"/>
                </a:lnTo>
                <a:lnTo>
                  <a:pt x="1260" y="583"/>
                </a:lnTo>
                <a:lnTo>
                  <a:pt x="1273" y="596"/>
                </a:lnTo>
                <a:lnTo>
                  <a:pt x="1285" y="596"/>
                </a:lnTo>
                <a:lnTo>
                  <a:pt x="1298" y="608"/>
                </a:lnTo>
                <a:lnTo>
                  <a:pt x="1311" y="60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5" name="Freeform 51"/>
          <p:cNvSpPr/>
          <p:nvPr/>
        </p:nvSpPr>
        <p:spPr>
          <a:xfrm>
            <a:off x="5136833" y="1919288"/>
            <a:ext cx="831850" cy="401637"/>
          </a:xfrm>
          <a:custGeom>
            <a:avLst/>
            <a:gdLst>
              <a:gd name="txL" fmla="*/ 0 w 1311"/>
              <a:gd name="txT" fmla="*/ 0 h 633"/>
              <a:gd name="txR" fmla="*/ 1311 w 1311"/>
              <a:gd name="txB" fmla="*/ 633 h 633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311" h="633">
                <a:moveTo>
                  <a:pt x="0" y="215"/>
                </a:moveTo>
                <a:lnTo>
                  <a:pt x="0" y="164"/>
                </a:lnTo>
                <a:lnTo>
                  <a:pt x="153" y="152"/>
                </a:lnTo>
                <a:lnTo>
                  <a:pt x="318" y="139"/>
                </a:lnTo>
                <a:lnTo>
                  <a:pt x="471" y="126"/>
                </a:lnTo>
                <a:lnTo>
                  <a:pt x="611" y="101"/>
                </a:lnTo>
                <a:lnTo>
                  <a:pt x="687" y="88"/>
                </a:lnTo>
                <a:lnTo>
                  <a:pt x="738" y="76"/>
                </a:lnTo>
                <a:lnTo>
                  <a:pt x="802" y="63"/>
                </a:lnTo>
                <a:lnTo>
                  <a:pt x="840" y="50"/>
                </a:lnTo>
                <a:lnTo>
                  <a:pt x="878" y="50"/>
                </a:lnTo>
                <a:lnTo>
                  <a:pt x="904" y="38"/>
                </a:lnTo>
                <a:lnTo>
                  <a:pt x="929" y="25"/>
                </a:lnTo>
                <a:lnTo>
                  <a:pt x="942" y="25"/>
                </a:lnTo>
                <a:lnTo>
                  <a:pt x="955" y="12"/>
                </a:lnTo>
                <a:lnTo>
                  <a:pt x="967" y="0"/>
                </a:lnTo>
                <a:lnTo>
                  <a:pt x="980" y="0"/>
                </a:lnTo>
                <a:lnTo>
                  <a:pt x="1005" y="0"/>
                </a:lnTo>
                <a:lnTo>
                  <a:pt x="1018" y="0"/>
                </a:lnTo>
                <a:lnTo>
                  <a:pt x="1031" y="12"/>
                </a:lnTo>
                <a:lnTo>
                  <a:pt x="1044" y="25"/>
                </a:lnTo>
                <a:lnTo>
                  <a:pt x="1069" y="25"/>
                </a:lnTo>
                <a:lnTo>
                  <a:pt x="1095" y="50"/>
                </a:lnTo>
                <a:lnTo>
                  <a:pt x="1120" y="63"/>
                </a:lnTo>
                <a:lnTo>
                  <a:pt x="1145" y="76"/>
                </a:lnTo>
                <a:lnTo>
                  <a:pt x="1171" y="101"/>
                </a:lnTo>
                <a:lnTo>
                  <a:pt x="1209" y="114"/>
                </a:lnTo>
                <a:lnTo>
                  <a:pt x="1234" y="139"/>
                </a:lnTo>
                <a:lnTo>
                  <a:pt x="1260" y="152"/>
                </a:lnTo>
                <a:lnTo>
                  <a:pt x="1273" y="177"/>
                </a:lnTo>
                <a:lnTo>
                  <a:pt x="1285" y="190"/>
                </a:lnTo>
                <a:lnTo>
                  <a:pt x="1298" y="190"/>
                </a:lnTo>
                <a:lnTo>
                  <a:pt x="1311" y="202"/>
                </a:lnTo>
                <a:lnTo>
                  <a:pt x="1311" y="215"/>
                </a:lnTo>
                <a:lnTo>
                  <a:pt x="1298" y="228"/>
                </a:lnTo>
                <a:lnTo>
                  <a:pt x="1285" y="240"/>
                </a:lnTo>
                <a:lnTo>
                  <a:pt x="1260" y="240"/>
                </a:lnTo>
                <a:lnTo>
                  <a:pt x="1234" y="253"/>
                </a:lnTo>
                <a:lnTo>
                  <a:pt x="1209" y="266"/>
                </a:lnTo>
                <a:lnTo>
                  <a:pt x="1184" y="266"/>
                </a:lnTo>
                <a:lnTo>
                  <a:pt x="1171" y="291"/>
                </a:lnTo>
                <a:lnTo>
                  <a:pt x="1145" y="304"/>
                </a:lnTo>
                <a:lnTo>
                  <a:pt x="1120" y="329"/>
                </a:lnTo>
                <a:lnTo>
                  <a:pt x="1107" y="367"/>
                </a:lnTo>
                <a:lnTo>
                  <a:pt x="1082" y="405"/>
                </a:lnTo>
                <a:lnTo>
                  <a:pt x="1056" y="443"/>
                </a:lnTo>
                <a:lnTo>
                  <a:pt x="1031" y="481"/>
                </a:lnTo>
                <a:lnTo>
                  <a:pt x="1005" y="519"/>
                </a:lnTo>
                <a:lnTo>
                  <a:pt x="980" y="557"/>
                </a:lnTo>
                <a:lnTo>
                  <a:pt x="955" y="582"/>
                </a:lnTo>
                <a:lnTo>
                  <a:pt x="929" y="608"/>
                </a:lnTo>
                <a:lnTo>
                  <a:pt x="904" y="620"/>
                </a:lnTo>
                <a:lnTo>
                  <a:pt x="878" y="633"/>
                </a:lnTo>
                <a:lnTo>
                  <a:pt x="866" y="633"/>
                </a:lnTo>
                <a:lnTo>
                  <a:pt x="866" y="608"/>
                </a:lnTo>
                <a:lnTo>
                  <a:pt x="866" y="582"/>
                </a:lnTo>
                <a:lnTo>
                  <a:pt x="878" y="557"/>
                </a:lnTo>
                <a:lnTo>
                  <a:pt x="878" y="519"/>
                </a:lnTo>
                <a:lnTo>
                  <a:pt x="891" y="494"/>
                </a:lnTo>
                <a:lnTo>
                  <a:pt x="904" y="456"/>
                </a:lnTo>
                <a:lnTo>
                  <a:pt x="916" y="405"/>
                </a:lnTo>
                <a:lnTo>
                  <a:pt x="929" y="367"/>
                </a:lnTo>
                <a:lnTo>
                  <a:pt x="942" y="329"/>
                </a:lnTo>
                <a:lnTo>
                  <a:pt x="955" y="291"/>
                </a:lnTo>
                <a:lnTo>
                  <a:pt x="967" y="253"/>
                </a:lnTo>
                <a:lnTo>
                  <a:pt x="967" y="228"/>
                </a:lnTo>
                <a:lnTo>
                  <a:pt x="980" y="215"/>
                </a:lnTo>
                <a:lnTo>
                  <a:pt x="967" y="190"/>
                </a:lnTo>
                <a:lnTo>
                  <a:pt x="967" y="177"/>
                </a:lnTo>
                <a:lnTo>
                  <a:pt x="967" y="164"/>
                </a:lnTo>
                <a:lnTo>
                  <a:pt x="929" y="152"/>
                </a:lnTo>
                <a:lnTo>
                  <a:pt x="904" y="139"/>
                </a:lnTo>
                <a:lnTo>
                  <a:pt x="891" y="139"/>
                </a:lnTo>
                <a:lnTo>
                  <a:pt x="866" y="152"/>
                </a:lnTo>
                <a:lnTo>
                  <a:pt x="840" y="152"/>
                </a:lnTo>
                <a:lnTo>
                  <a:pt x="815" y="152"/>
                </a:lnTo>
                <a:lnTo>
                  <a:pt x="764" y="164"/>
                </a:lnTo>
                <a:lnTo>
                  <a:pt x="713" y="164"/>
                </a:lnTo>
                <a:lnTo>
                  <a:pt x="662" y="177"/>
                </a:lnTo>
                <a:lnTo>
                  <a:pt x="586" y="190"/>
                </a:lnTo>
                <a:lnTo>
                  <a:pt x="522" y="202"/>
                </a:lnTo>
                <a:lnTo>
                  <a:pt x="433" y="215"/>
                </a:lnTo>
                <a:lnTo>
                  <a:pt x="357" y="215"/>
                </a:lnTo>
                <a:lnTo>
                  <a:pt x="293" y="228"/>
                </a:lnTo>
                <a:lnTo>
                  <a:pt x="217" y="228"/>
                </a:lnTo>
                <a:lnTo>
                  <a:pt x="153" y="228"/>
                </a:lnTo>
                <a:lnTo>
                  <a:pt x="102" y="228"/>
                </a:lnTo>
                <a:lnTo>
                  <a:pt x="51" y="228"/>
                </a:lnTo>
                <a:lnTo>
                  <a:pt x="0" y="21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61" name="Freeform 57"/>
          <p:cNvSpPr/>
          <p:nvPr/>
        </p:nvSpPr>
        <p:spPr>
          <a:xfrm>
            <a:off x="5249545" y="2271713"/>
            <a:ext cx="452438" cy="88900"/>
          </a:xfrm>
          <a:custGeom>
            <a:avLst/>
            <a:gdLst>
              <a:gd name="txL" fmla="*/ 0 w 712"/>
              <a:gd name="txT" fmla="*/ 0 h 139"/>
              <a:gd name="txR" fmla="*/ 712 w 712"/>
              <a:gd name="txB" fmla="*/ 139 h 13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12" h="139">
                <a:moveTo>
                  <a:pt x="712" y="76"/>
                </a:moveTo>
                <a:lnTo>
                  <a:pt x="687" y="76"/>
                </a:lnTo>
                <a:lnTo>
                  <a:pt x="661" y="76"/>
                </a:lnTo>
                <a:lnTo>
                  <a:pt x="636" y="76"/>
                </a:lnTo>
                <a:lnTo>
                  <a:pt x="597" y="76"/>
                </a:lnTo>
                <a:lnTo>
                  <a:pt x="572" y="76"/>
                </a:lnTo>
                <a:lnTo>
                  <a:pt x="534" y="89"/>
                </a:lnTo>
                <a:lnTo>
                  <a:pt x="496" y="89"/>
                </a:lnTo>
                <a:lnTo>
                  <a:pt x="445" y="89"/>
                </a:lnTo>
                <a:lnTo>
                  <a:pt x="407" y="101"/>
                </a:lnTo>
                <a:lnTo>
                  <a:pt x="356" y="101"/>
                </a:lnTo>
                <a:lnTo>
                  <a:pt x="305" y="101"/>
                </a:lnTo>
                <a:lnTo>
                  <a:pt x="241" y="114"/>
                </a:lnTo>
                <a:lnTo>
                  <a:pt x="190" y="114"/>
                </a:lnTo>
                <a:lnTo>
                  <a:pt x="127" y="127"/>
                </a:lnTo>
                <a:lnTo>
                  <a:pt x="63" y="139"/>
                </a:lnTo>
                <a:lnTo>
                  <a:pt x="0" y="139"/>
                </a:lnTo>
                <a:lnTo>
                  <a:pt x="0" y="51"/>
                </a:lnTo>
                <a:lnTo>
                  <a:pt x="25" y="51"/>
                </a:lnTo>
                <a:lnTo>
                  <a:pt x="50" y="51"/>
                </a:lnTo>
                <a:lnTo>
                  <a:pt x="89" y="51"/>
                </a:lnTo>
                <a:lnTo>
                  <a:pt x="114" y="51"/>
                </a:lnTo>
                <a:lnTo>
                  <a:pt x="165" y="38"/>
                </a:lnTo>
                <a:lnTo>
                  <a:pt x="203" y="38"/>
                </a:lnTo>
                <a:lnTo>
                  <a:pt x="254" y="25"/>
                </a:lnTo>
                <a:lnTo>
                  <a:pt x="305" y="25"/>
                </a:lnTo>
                <a:lnTo>
                  <a:pt x="508" y="0"/>
                </a:lnTo>
                <a:lnTo>
                  <a:pt x="610" y="0"/>
                </a:lnTo>
                <a:lnTo>
                  <a:pt x="712" y="0"/>
                </a:lnTo>
                <a:lnTo>
                  <a:pt x="712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62" name="Freeform 58"/>
          <p:cNvSpPr/>
          <p:nvPr/>
        </p:nvSpPr>
        <p:spPr>
          <a:xfrm>
            <a:off x="4660583" y="2376488"/>
            <a:ext cx="742950" cy="644525"/>
          </a:xfrm>
          <a:custGeom>
            <a:avLst/>
            <a:gdLst>
              <a:gd name="txL" fmla="*/ 0 w 1170"/>
              <a:gd name="txT" fmla="*/ 0 h 1014"/>
              <a:gd name="txR" fmla="*/ 1170 w 1170"/>
              <a:gd name="txB" fmla="*/ 1014 h 101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70" h="1014">
                <a:moveTo>
                  <a:pt x="852" y="279"/>
                </a:moveTo>
                <a:lnTo>
                  <a:pt x="878" y="241"/>
                </a:lnTo>
                <a:lnTo>
                  <a:pt x="903" y="203"/>
                </a:lnTo>
                <a:lnTo>
                  <a:pt x="929" y="165"/>
                </a:lnTo>
                <a:lnTo>
                  <a:pt x="941" y="139"/>
                </a:lnTo>
                <a:lnTo>
                  <a:pt x="954" y="114"/>
                </a:lnTo>
                <a:lnTo>
                  <a:pt x="954" y="89"/>
                </a:lnTo>
                <a:lnTo>
                  <a:pt x="954" y="76"/>
                </a:lnTo>
                <a:lnTo>
                  <a:pt x="954" y="63"/>
                </a:lnTo>
                <a:lnTo>
                  <a:pt x="941" y="51"/>
                </a:lnTo>
                <a:lnTo>
                  <a:pt x="941" y="38"/>
                </a:lnTo>
                <a:lnTo>
                  <a:pt x="941" y="25"/>
                </a:lnTo>
                <a:lnTo>
                  <a:pt x="954" y="12"/>
                </a:lnTo>
                <a:lnTo>
                  <a:pt x="967" y="0"/>
                </a:lnTo>
                <a:lnTo>
                  <a:pt x="979" y="0"/>
                </a:lnTo>
                <a:lnTo>
                  <a:pt x="992" y="0"/>
                </a:lnTo>
                <a:lnTo>
                  <a:pt x="1005" y="0"/>
                </a:lnTo>
                <a:lnTo>
                  <a:pt x="1018" y="0"/>
                </a:lnTo>
                <a:lnTo>
                  <a:pt x="1043" y="0"/>
                </a:lnTo>
                <a:lnTo>
                  <a:pt x="1068" y="12"/>
                </a:lnTo>
                <a:lnTo>
                  <a:pt x="1081" y="25"/>
                </a:lnTo>
                <a:lnTo>
                  <a:pt x="1107" y="38"/>
                </a:lnTo>
                <a:lnTo>
                  <a:pt x="1119" y="51"/>
                </a:lnTo>
                <a:lnTo>
                  <a:pt x="1145" y="51"/>
                </a:lnTo>
                <a:lnTo>
                  <a:pt x="1158" y="63"/>
                </a:lnTo>
                <a:lnTo>
                  <a:pt x="1158" y="76"/>
                </a:lnTo>
                <a:lnTo>
                  <a:pt x="1170" y="89"/>
                </a:lnTo>
                <a:lnTo>
                  <a:pt x="1170" y="101"/>
                </a:lnTo>
                <a:lnTo>
                  <a:pt x="1170" y="127"/>
                </a:lnTo>
                <a:lnTo>
                  <a:pt x="1145" y="152"/>
                </a:lnTo>
                <a:lnTo>
                  <a:pt x="1132" y="177"/>
                </a:lnTo>
                <a:lnTo>
                  <a:pt x="1094" y="228"/>
                </a:lnTo>
                <a:lnTo>
                  <a:pt x="1056" y="266"/>
                </a:lnTo>
                <a:lnTo>
                  <a:pt x="1018" y="317"/>
                </a:lnTo>
                <a:lnTo>
                  <a:pt x="967" y="380"/>
                </a:lnTo>
                <a:lnTo>
                  <a:pt x="903" y="431"/>
                </a:lnTo>
                <a:lnTo>
                  <a:pt x="878" y="469"/>
                </a:lnTo>
                <a:lnTo>
                  <a:pt x="839" y="507"/>
                </a:lnTo>
                <a:lnTo>
                  <a:pt x="776" y="570"/>
                </a:lnTo>
                <a:lnTo>
                  <a:pt x="700" y="633"/>
                </a:lnTo>
                <a:lnTo>
                  <a:pt x="610" y="697"/>
                </a:lnTo>
                <a:lnTo>
                  <a:pt x="560" y="735"/>
                </a:lnTo>
                <a:lnTo>
                  <a:pt x="509" y="773"/>
                </a:lnTo>
                <a:lnTo>
                  <a:pt x="420" y="836"/>
                </a:lnTo>
                <a:lnTo>
                  <a:pt x="318" y="887"/>
                </a:lnTo>
                <a:lnTo>
                  <a:pt x="216" y="937"/>
                </a:lnTo>
                <a:lnTo>
                  <a:pt x="165" y="963"/>
                </a:lnTo>
                <a:lnTo>
                  <a:pt x="114" y="976"/>
                </a:lnTo>
                <a:lnTo>
                  <a:pt x="89" y="988"/>
                </a:lnTo>
                <a:lnTo>
                  <a:pt x="51" y="1001"/>
                </a:lnTo>
                <a:lnTo>
                  <a:pt x="25" y="1014"/>
                </a:lnTo>
                <a:lnTo>
                  <a:pt x="13" y="1014"/>
                </a:lnTo>
                <a:lnTo>
                  <a:pt x="0" y="1014"/>
                </a:lnTo>
                <a:lnTo>
                  <a:pt x="0" y="1001"/>
                </a:lnTo>
                <a:lnTo>
                  <a:pt x="0" y="988"/>
                </a:lnTo>
                <a:lnTo>
                  <a:pt x="13" y="976"/>
                </a:lnTo>
                <a:lnTo>
                  <a:pt x="38" y="963"/>
                </a:lnTo>
                <a:lnTo>
                  <a:pt x="63" y="950"/>
                </a:lnTo>
                <a:lnTo>
                  <a:pt x="89" y="925"/>
                </a:lnTo>
                <a:lnTo>
                  <a:pt x="127" y="899"/>
                </a:lnTo>
                <a:lnTo>
                  <a:pt x="165" y="874"/>
                </a:lnTo>
                <a:lnTo>
                  <a:pt x="254" y="823"/>
                </a:lnTo>
                <a:lnTo>
                  <a:pt x="343" y="760"/>
                </a:lnTo>
                <a:lnTo>
                  <a:pt x="445" y="697"/>
                </a:lnTo>
                <a:lnTo>
                  <a:pt x="483" y="659"/>
                </a:lnTo>
                <a:lnTo>
                  <a:pt x="534" y="608"/>
                </a:lnTo>
                <a:lnTo>
                  <a:pt x="623" y="532"/>
                </a:lnTo>
                <a:lnTo>
                  <a:pt x="712" y="443"/>
                </a:lnTo>
                <a:lnTo>
                  <a:pt x="750" y="405"/>
                </a:lnTo>
                <a:lnTo>
                  <a:pt x="789" y="367"/>
                </a:lnTo>
                <a:lnTo>
                  <a:pt x="827" y="317"/>
                </a:lnTo>
                <a:lnTo>
                  <a:pt x="852" y="27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725488" y="3125788"/>
            <a:ext cx="2339975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结构：</a:t>
            </a:r>
            <a:r>
              <a:rPr lang="zh-CN" altLang="en-US" sz="2200" b="1" dirty="0">
                <a:latin typeface="宋体" panose="02010600030101010101" pitchFamily="2" charset="-122"/>
              </a:rPr>
              <a:t>上下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5963" y="3941763"/>
            <a:ext cx="3497262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组词：</a:t>
            </a:r>
            <a:r>
              <a:rPr lang="zh-CN" altLang="en-US" sz="2200" b="1" dirty="0">
                <a:solidFill>
                  <a:srgbClr val="000000"/>
                </a:solidFill>
                <a:latin typeface="宋体" panose="02010600030101010101" pitchFamily="2" charset="-122"/>
              </a:rPr>
              <a:t>羡慕    十人九慕</a:t>
            </a:r>
          </a:p>
        </p:txBody>
      </p:sp>
      <p:sp>
        <p:nvSpPr>
          <p:cNvPr id="32801" name="矩形 4"/>
          <p:cNvSpPr/>
          <p:nvPr/>
        </p:nvSpPr>
        <p:spPr>
          <a:xfrm>
            <a:off x="619125" y="1650683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慕</a:t>
            </a:r>
          </a:p>
        </p:txBody>
      </p:sp>
      <p:sp>
        <p:nvSpPr>
          <p:cNvPr id="18" name="矩形 17"/>
          <p:cNvSpPr/>
          <p:nvPr/>
        </p:nvSpPr>
        <p:spPr>
          <a:xfrm>
            <a:off x="715963" y="837995"/>
            <a:ext cx="118872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itchFamily="2" charset="-122"/>
              </a:rPr>
              <a:t>mù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706438" y="3521075"/>
            <a:ext cx="2905125" cy="434975"/>
            <a:chOff x="706438" y="3520537"/>
            <a:chExt cx="2905125" cy="435513"/>
          </a:xfrm>
        </p:grpSpPr>
        <p:sp>
          <p:nvSpPr>
            <p:cNvPr id="32806" name="TextBox 21"/>
            <p:cNvSpPr txBox="1"/>
            <p:nvPr/>
          </p:nvSpPr>
          <p:spPr>
            <a:xfrm>
              <a:off x="706438" y="3529013"/>
              <a:ext cx="2905125" cy="42703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2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200" b="1" dirty="0">
                  <a:latin typeface="宋体" panose="02010600030101010101" pitchFamily="2" charset="-122"/>
                </a:rPr>
                <a:t>M  </a:t>
              </a:r>
              <a:r>
                <a:rPr lang="zh-CN" altLang="en-US" sz="22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endParaRPr lang="zh-CN" altLang="en-US" sz="2200" b="1" dirty="0">
                <a:latin typeface="宋体" panose="02010600030101010101" pitchFamily="2" charset="-122"/>
              </a:endParaRPr>
            </a:p>
          </p:txBody>
        </p:sp>
        <p:pic>
          <p:nvPicPr>
            <p:cNvPr id="32807" name="Picture 2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D5EBD8"/>
                </a:clrFrom>
                <a:clrTo>
                  <a:srgbClr val="D5EBD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848505" y="3520537"/>
              <a:ext cx="550027" cy="408085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32804" name="Picture 3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6978" y="700088"/>
            <a:ext cx="901700" cy="512762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4063" y="292418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4" name="线形标注 2 53"/>
          <p:cNvSpPr/>
          <p:nvPr/>
        </p:nvSpPr>
        <p:spPr>
          <a:xfrm>
            <a:off x="2465705" y="1651000"/>
            <a:ext cx="1553210" cy="892175"/>
          </a:xfrm>
          <a:prstGeom prst="borderCallout2">
            <a:avLst>
              <a:gd name="adj1" fmla="val 50054"/>
              <a:gd name="adj2" fmla="val 102180"/>
              <a:gd name="adj3" fmla="val 46277"/>
              <a:gd name="adj4" fmla="val 113751"/>
              <a:gd name="adj5" fmla="val 52693"/>
              <a:gd name="adj6" fmla="val 135854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莫字三部分都要扁。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3" name="线形标注 2 52"/>
          <p:cNvSpPr/>
          <p:nvPr/>
        </p:nvSpPr>
        <p:spPr>
          <a:xfrm>
            <a:off x="7058025" y="1759585"/>
            <a:ext cx="1801495" cy="1114425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77378"/>
              <a:gd name="adj6" fmla="val -58054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大字撇和捺要舒展，下边小字右边多一点。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7057708" y="3269933"/>
            <a:ext cx="1800225" cy="1241425"/>
            <a:chOff x="6397625" y="2122488"/>
            <a:chExt cx="1800225" cy="1241425"/>
          </a:xfrm>
        </p:grpSpPr>
        <p:sp>
          <p:nvSpPr>
            <p:cNvPr id="42" name="云形标注 41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2448"/>
                <a:gd name="adj2" fmla="val -41482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616" name="TextBox 45"/>
            <p:cNvSpPr txBox="1"/>
            <p:nvPr/>
          </p:nvSpPr>
          <p:spPr>
            <a:xfrm>
              <a:off x="6662738" y="2281238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易错提示：下部不是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小</a:t>
              </a:r>
              <a:r>
                <a:rPr lang="en-US" altLang="zh-CN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哟。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2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2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2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2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2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2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2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2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72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2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72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72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72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72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3784283" y="121285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4783" name="Freeform 31"/>
          <p:cNvSpPr/>
          <p:nvPr/>
        </p:nvSpPr>
        <p:spPr>
          <a:xfrm>
            <a:off x="4235133" y="2303463"/>
            <a:ext cx="735012" cy="233362"/>
          </a:xfrm>
          <a:custGeom>
            <a:avLst/>
            <a:gdLst>
              <a:gd name="txL" fmla="*/ 0 w 1158"/>
              <a:gd name="txT" fmla="*/ 0 h 368"/>
              <a:gd name="txR" fmla="*/ 1158 w 1158"/>
              <a:gd name="txB" fmla="*/ 368 h 36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58" h="368">
                <a:moveTo>
                  <a:pt x="153" y="368"/>
                </a:moveTo>
                <a:lnTo>
                  <a:pt x="127" y="355"/>
                </a:lnTo>
                <a:lnTo>
                  <a:pt x="115" y="355"/>
                </a:lnTo>
                <a:lnTo>
                  <a:pt x="89" y="330"/>
                </a:lnTo>
                <a:lnTo>
                  <a:pt x="64" y="304"/>
                </a:lnTo>
                <a:lnTo>
                  <a:pt x="38" y="292"/>
                </a:lnTo>
                <a:lnTo>
                  <a:pt x="25" y="266"/>
                </a:lnTo>
                <a:lnTo>
                  <a:pt x="13" y="241"/>
                </a:lnTo>
                <a:lnTo>
                  <a:pt x="0" y="228"/>
                </a:lnTo>
                <a:lnTo>
                  <a:pt x="13" y="228"/>
                </a:lnTo>
                <a:lnTo>
                  <a:pt x="25" y="216"/>
                </a:lnTo>
                <a:lnTo>
                  <a:pt x="38" y="216"/>
                </a:lnTo>
                <a:lnTo>
                  <a:pt x="64" y="216"/>
                </a:lnTo>
                <a:lnTo>
                  <a:pt x="76" y="203"/>
                </a:lnTo>
                <a:lnTo>
                  <a:pt x="89" y="203"/>
                </a:lnTo>
                <a:lnTo>
                  <a:pt x="140" y="203"/>
                </a:lnTo>
                <a:lnTo>
                  <a:pt x="165" y="203"/>
                </a:lnTo>
                <a:lnTo>
                  <a:pt x="204" y="203"/>
                </a:lnTo>
                <a:lnTo>
                  <a:pt x="229" y="190"/>
                </a:lnTo>
                <a:lnTo>
                  <a:pt x="242" y="190"/>
                </a:lnTo>
                <a:lnTo>
                  <a:pt x="254" y="190"/>
                </a:lnTo>
                <a:lnTo>
                  <a:pt x="267" y="190"/>
                </a:lnTo>
                <a:lnTo>
                  <a:pt x="280" y="190"/>
                </a:lnTo>
                <a:lnTo>
                  <a:pt x="293" y="178"/>
                </a:lnTo>
                <a:lnTo>
                  <a:pt x="318" y="178"/>
                </a:lnTo>
                <a:lnTo>
                  <a:pt x="344" y="178"/>
                </a:lnTo>
                <a:lnTo>
                  <a:pt x="356" y="165"/>
                </a:lnTo>
                <a:lnTo>
                  <a:pt x="394" y="165"/>
                </a:lnTo>
                <a:lnTo>
                  <a:pt x="420" y="152"/>
                </a:lnTo>
                <a:lnTo>
                  <a:pt x="445" y="140"/>
                </a:lnTo>
                <a:lnTo>
                  <a:pt x="483" y="140"/>
                </a:lnTo>
                <a:lnTo>
                  <a:pt x="522" y="127"/>
                </a:lnTo>
                <a:lnTo>
                  <a:pt x="560" y="114"/>
                </a:lnTo>
                <a:lnTo>
                  <a:pt x="611" y="102"/>
                </a:lnTo>
                <a:lnTo>
                  <a:pt x="649" y="102"/>
                </a:lnTo>
                <a:lnTo>
                  <a:pt x="687" y="89"/>
                </a:lnTo>
                <a:lnTo>
                  <a:pt x="725" y="76"/>
                </a:lnTo>
                <a:lnTo>
                  <a:pt x="763" y="63"/>
                </a:lnTo>
                <a:lnTo>
                  <a:pt x="789" y="63"/>
                </a:lnTo>
                <a:lnTo>
                  <a:pt x="827" y="51"/>
                </a:lnTo>
                <a:lnTo>
                  <a:pt x="852" y="51"/>
                </a:lnTo>
                <a:lnTo>
                  <a:pt x="878" y="38"/>
                </a:lnTo>
                <a:lnTo>
                  <a:pt x="891" y="38"/>
                </a:lnTo>
                <a:lnTo>
                  <a:pt x="916" y="25"/>
                </a:lnTo>
                <a:lnTo>
                  <a:pt x="954" y="13"/>
                </a:lnTo>
                <a:lnTo>
                  <a:pt x="980" y="13"/>
                </a:lnTo>
                <a:lnTo>
                  <a:pt x="992" y="0"/>
                </a:lnTo>
                <a:lnTo>
                  <a:pt x="1005" y="0"/>
                </a:lnTo>
                <a:lnTo>
                  <a:pt x="1031" y="0"/>
                </a:lnTo>
                <a:lnTo>
                  <a:pt x="1056" y="0"/>
                </a:lnTo>
                <a:lnTo>
                  <a:pt x="1094" y="0"/>
                </a:lnTo>
                <a:lnTo>
                  <a:pt x="1120" y="13"/>
                </a:lnTo>
                <a:lnTo>
                  <a:pt x="1145" y="25"/>
                </a:lnTo>
                <a:lnTo>
                  <a:pt x="1158" y="38"/>
                </a:lnTo>
                <a:lnTo>
                  <a:pt x="1158" y="51"/>
                </a:lnTo>
                <a:lnTo>
                  <a:pt x="1158" y="63"/>
                </a:lnTo>
                <a:lnTo>
                  <a:pt x="1158" y="76"/>
                </a:lnTo>
                <a:lnTo>
                  <a:pt x="1132" y="102"/>
                </a:lnTo>
                <a:lnTo>
                  <a:pt x="1120" y="102"/>
                </a:lnTo>
                <a:lnTo>
                  <a:pt x="1094" y="114"/>
                </a:lnTo>
                <a:lnTo>
                  <a:pt x="1081" y="114"/>
                </a:lnTo>
                <a:lnTo>
                  <a:pt x="1056" y="127"/>
                </a:lnTo>
                <a:lnTo>
                  <a:pt x="1031" y="127"/>
                </a:lnTo>
                <a:lnTo>
                  <a:pt x="1005" y="140"/>
                </a:lnTo>
                <a:lnTo>
                  <a:pt x="980" y="140"/>
                </a:lnTo>
                <a:lnTo>
                  <a:pt x="941" y="152"/>
                </a:lnTo>
                <a:lnTo>
                  <a:pt x="903" y="165"/>
                </a:lnTo>
                <a:lnTo>
                  <a:pt x="865" y="178"/>
                </a:lnTo>
                <a:lnTo>
                  <a:pt x="814" y="190"/>
                </a:lnTo>
                <a:lnTo>
                  <a:pt x="763" y="203"/>
                </a:lnTo>
                <a:lnTo>
                  <a:pt x="712" y="216"/>
                </a:lnTo>
                <a:lnTo>
                  <a:pt x="662" y="228"/>
                </a:lnTo>
                <a:lnTo>
                  <a:pt x="598" y="241"/>
                </a:lnTo>
                <a:lnTo>
                  <a:pt x="547" y="266"/>
                </a:lnTo>
                <a:lnTo>
                  <a:pt x="496" y="279"/>
                </a:lnTo>
                <a:lnTo>
                  <a:pt x="458" y="292"/>
                </a:lnTo>
                <a:lnTo>
                  <a:pt x="407" y="304"/>
                </a:lnTo>
                <a:lnTo>
                  <a:pt x="369" y="317"/>
                </a:lnTo>
                <a:lnTo>
                  <a:pt x="331" y="317"/>
                </a:lnTo>
                <a:lnTo>
                  <a:pt x="305" y="330"/>
                </a:lnTo>
                <a:lnTo>
                  <a:pt x="267" y="342"/>
                </a:lnTo>
                <a:lnTo>
                  <a:pt x="242" y="342"/>
                </a:lnTo>
                <a:lnTo>
                  <a:pt x="216" y="355"/>
                </a:lnTo>
                <a:lnTo>
                  <a:pt x="204" y="355"/>
                </a:lnTo>
                <a:lnTo>
                  <a:pt x="178" y="355"/>
                </a:lnTo>
                <a:lnTo>
                  <a:pt x="165" y="368"/>
                </a:lnTo>
                <a:lnTo>
                  <a:pt x="153" y="36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4" name="Freeform 32"/>
          <p:cNvSpPr/>
          <p:nvPr/>
        </p:nvSpPr>
        <p:spPr>
          <a:xfrm>
            <a:off x="4389120" y="1635125"/>
            <a:ext cx="444500" cy="652463"/>
          </a:xfrm>
          <a:custGeom>
            <a:avLst/>
            <a:gdLst>
              <a:gd name="txL" fmla="*/ 0 w 699"/>
              <a:gd name="txT" fmla="*/ 0 h 1027"/>
              <a:gd name="txR" fmla="*/ 699 w 699"/>
              <a:gd name="txB" fmla="*/ 1027 h 102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99" h="1027">
                <a:moveTo>
                  <a:pt x="420" y="279"/>
                </a:moveTo>
                <a:lnTo>
                  <a:pt x="432" y="254"/>
                </a:lnTo>
                <a:lnTo>
                  <a:pt x="432" y="216"/>
                </a:lnTo>
                <a:lnTo>
                  <a:pt x="445" y="190"/>
                </a:lnTo>
                <a:lnTo>
                  <a:pt x="445" y="165"/>
                </a:lnTo>
                <a:lnTo>
                  <a:pt x="445" y="114"/>
                </a:lnTo>
                <a:lnTo>
                  <a:pt x="445" y="76"/>
                </a:lnTo>
                <a:lnTo>
                  <a:pt x="432" y="51"/>
                </a:lnTo>
                <a:lnTo>
                  <a:pt x="432" y="26"/>
                </a:lnTo>
                <a:lnTo>
                  <a:pt x="445" y="13"/>
                </a:lnTo>
                <a:lnTo>
                  <a:pt x="458" y="0"/>
                </a:lnTo>
                <a:lnTo>
                  <a:pt x="483" y="0"/>
                </a:lnTo>
                <a:lnTo>
                  <a:pt x="509" y="13"/>
                </a:lnTo>
                <a:lnTo>
                  <a:pt x="547" y="26"/>
                </a:lnTo>
                <a:lnTo>
                  <a:pt x="598" y="51"/>
                </a:lnTo>
                <a:lnTo>
                  <a:pt x="636" y="76"/>
                </a:lnTo>
                <a:lnTo>
                  <a:pt x="661" y="102"/>
                </a:lnTo>
                <a:lnTo>
                  <a:pt x="687" y="114"/>
                </a:lnTo>
                <a:lnTo>
                  <a:pt x="699" y="140"/>
                </a:lnTo>
                <a:lnTo>
                  <a:pt x="699" y="152"/>
                </a:lnTo>
                <a:lnTo>
                  <a:pt x="699" y="165"/>
                </a:lnTo>
                <a:lnTo>
                  <a:pt x="699" y="178"/>
                </a:lnTo>
                <a:lnTo>
                  <a:pt x="687" y="190"/>
                </a:lnTo>
                <a:lnTo>
                  <a:pt x="674" y="203"/>
                </a:lnTo>
                <a:lnTo>
                  <a:pt x="674" y="216"/>
                </a:lnTo>
                <a:lnTo>
                  <a:pt x="636" y="254"/>
                </a:lnTo>
                <a:lnTo>
                  <a:pt x="623" y="267"/>
                </a:lnTo>
                <a:lnTo>
                  <a:pt x="598" y="305"/>
                </a:lnTo>
                <a:lnTo>
                  <a:pt x="585" y="330"/>
                </a:lnTo>
                <a:lnTo>
                  <a:pt x="560" y="368"/>
                </a:lnTo>
                <a:lnTo>
                  <a:pt x="534" y="406"/>
                </a:lnTo>
                <a:lnTo>
                  <a:pt x="509" y="457"/>
                </a:lnTo>
                <a:lnTo>
                  <a:pt x="483" y="507"/>
                </a:lnTo>
                <a:lnTo>
                  <a:pt x="458" y="558"/>
                </a:lnTo>
                <a:lnTo>
                  <a:pt x="420" y="621"/>
                </a:lnTo>
                <a:lnTo>
                  <a:pt x="381" y="672"/>
                </a:lnTo>
                <a:lnTo>
                  <a:pt x="356" y="723"/>
                </a:lnTo>
                <a:lnTo>
                  <a:pt x="318" y="773"/>
                </a:lnTo>
                <a:lnTo>
                  <a:pt x="280" y="811"/>
                </a:lnTo>
                <a:lnTo>
                  <a:pt x="241" y="849"/>
                </a:lnTo>
                <a:lnTo>
                  <a:pt x="216" y="887"/>
                </a:lnTo>
                <a:lnTo>
                  <a:pt x="178" y="925"/>
                </a:lnTo>
                <a:lnTo>
                  <a:pt x="140" y="951"/>
                </a:lnTo>
                <a:lnTo>
                  <a:pt x="114" y="976"/>
                </a:lnTo>
                <a:lnTo>
                  <a:pt x="76" y="989"/>
                </a:lnTo>
                <a:lnTo>
                  <a:pt x="51" y="1001"/>
                </a:lnTo>
                <a:lnTo>
                  <a:pt x="38" y="1014"/>
                </a:lnTo>
                <a:lnTo>
                  <a:pt x="25" y="1027"/>
                </a:lnTo>
                <a:lnTo>
                  <a:pt x="12" y="1027"/>
                </a:lnTo>
                <a:lnTo>
                  <a:pt x="0" y="1027"/>
                </a:lnTo>
                <a:lnTo>
                  <a:pt x="51" y="963"/>
                </a:lnTo>
                <a:lnTo>
                  <a:pt x="102" y="900"/>
                </a:lnTo>
                <a:lnTo>
                  <a:pt x="140" y="837"/>
                </a:lnTo>
                <a:lnTo>
                  <a:pt x="178" y="773"/>
                </a:lnTo>
                <a:lnTo>
                  <a:pt x="216" y="723"/>
                </a:lnTo>
                <a:lnTo>
                  <a:pt x="241" y="672"/>
                </a:lnTo>
                <a:lnTo>
                  <a:pt x="280" y="621"/>
                </a:lnTo>
                <a:lnTo>
                  <a:pt x="292" y="571"/>
                </a:lnTo>
                <a:lnTo>
                  <a:pt x="331" y="495"/>
                </a:lnTo>
                <a:lnTo>
                  <a:pt x="369" y="419"/>
                </a:lnTo>
                <a:lnTo>
                  <a:pt x="394" y="343"/>
                </a:lnTo>
                <a:lnTo>
                  <a:pt x="420" y="27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5" name="Freeform 33"/>
          <p:cNvSpPr/>
          <p:nvPr/>
        </p:nvSpPr>
        <p:spPr>
          <a:xfrm>
            <a:off x="5108258" y="1619250"/>
            <a:ext cx="468312" cy="282575"/>
          </a:xfrm>
          <a:custGeom>
            <a:avLst/>
            <a:gdLst>
              <a:gd name="txL" fmla="*/ 0 w 738"/>
              <a:gd name="txT" fmla="*/ 0 h 444"/>
              <a:gd name="txR" fmla="*/ 738 w 738"/>
              <a:gd name="txB" fmla="*/ 444 h 44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38" h="444">
                <a:moveTo>
                  <a:pt x="433" y="190"/>
                </a:moveTo>
                <a:lnTo>
                  <a:pt x="458" y="177"/>
                </a:lnTo>
                <a:lnTo>
                  <a:pt x="483" y="152"/>
                </a:lnTo>
                <a:lnTo>
                  <a:pt x="496" y="139"/>
                </a:lnTo>
                <a:lnTo>
                  <a:pt x="509" y="114"/>
                </a:lnTo>
                <a:lnTo>
                  <a:pt x="522" y="101"/>
                </a:lnTo>
                <a:lnTo>
                  <a:pt x="522" y="89"/>
                </a:lnTo>
                <a:lnTo>
                  <a:pt x="534" y="76"/>
                </a:lnTo>
                <a:lnTo>
                  <a:pt x="522" y="63"/>
                </a:lnTo>
                <a:lnTo>
                  <a:pt x="522" y="38"/>
                </a:lnTo>
                <a:lnTo>
                  <a:pt x="522" y="25"/>
                </a:lnTo>
                <a:lnTo>
                  <a:pt x="534" y="13"/>
                </a:lnTo>
                <a:lnTo>
                  <a:pt x="547" y="0"/>
                </a:lnTo>
                <a:lnTo>
                  <a:pt x="560" y="0"/>
                </a:lnTo>
                <a:lnTo>
                  <a:pt x="560" y="13"/>
                </a:lnTo>
                <a:lnTo>
                  <a:pt x="573" y="13"/>
                </a:lnTo>
                <a:lnTo>
                  <a:pt x="585" y="25"/>
                </a:lnTo>
                <a:lnTo>
                  <a:pt x="623" y="38"/>
                </a:lnTo>
                <a:lnTo>
                  <a:pt x="662" y="63"/>
                </a:lnTo>
                <a:lnTo>
                  <a:pt x="674" y="76"/>
                </a:lnTo>
                <a:lnTo>
                  <a:pt x="700" y="89"/>
                </a:lnTo>
                <a:lnTo>
                  <a:pt x="712" y="101"/>
                </a:lnTo>
                <a:lnTo>
                  <a:pt x="725" y="114"/>
                </a:lnTo>
                <a:lnTo>
                  <a:pt x="725" y="127"/>
                </a:lnTo>
                <a:lnTo>
                  <a:pt x="738" y="139"/>
                </a:lnTo>
                <a:lnTo>
                  <a:pt x="738" y="152"/>
                </a:lnTo>
                <a:lnTo>
                  <a:pt x="738" y="165"/>
                </a:lnTo>
                <a:lnTo>
                  <a:pt x="738" y="190"/>
                </a:lnTo>
                <a:lnTo>
                  <a:pt x="725" y="203"/>
                </a:lnTo>
                <a:lnTo>
                  <a:pt x="700" y="215"/>
                </a:lnTo>
                <a:lnTo>
                  <a:pt x="687" y="228"/>
                </a:lnTo>
                <a:lnTo>
                  <a:pt x="611" y="241"/>
                </a:lnTo>
                <a:lnTo>
                  <a:pt x="573" y="254"/>
                </a:lnTo>
                <a:lnTo>
                  <a:pt x="534" y="279"/>
                </a:lnTo>
                <a:lnTo>
                  <a:pt x="496" y="292"/>
                </a:lnTo>
                <a:lnTo>
                  <a:pt x="445" y="317"/>
                </a:lnTo>
                <a:lnTo>
                  <a:pt x="382" y="342"/>
                </a:lnTo>
                <a:lnTo>
                  <a:pt x="318" y="368"/>
                </a:lnTo>
                <a:lnTo>
                  <a:pt x="280" y="380"/>
                </a:lnTo>
                <a:lnTo>
                  <a:pt x="242" y="393"/>
                </a:lnTo>
                <a:lnTo>
                  <a:pt x="216" y="393"/>
                </a:lnTo>
                <a:lnTo>
                  <a:pt x="191" y="406"/>
                </a:lnTo>
                <a:lnTo>
                  <a:pt x="140" y="418"/>
                </a:lnTo>
                <a:lnTo>
                  <a:pt x="89" y="431"/>
                </a:lnTo>
                <a:lnTo>
                  <a:pt x="64" y="444"/>
                </a:lnTo>
                <a:lnTo>
                  <a:pt x="25" y="444"/>
                </a:lnTo>
                <a:lnTo>
                  <a:pt x="13" y="444"/>
                </a:lnTo>
                <a:lnTo>
                  <a:pt x="0" y="431"/>
                </a:lnTo>
                <a:lnTo>
                  <a:pt x="0" y="418"/>
                </a:lnTo>
                <a:lnTo>
                  <a:pt x="13" y="406"/>
                </a:lnTo>
                <a:lnTo>
                  <a:pt x="25" y="393"/>
                </a:lnTo>
                <a:lnTo>
                  <a:pt x="51" y="393"/>
                </a:lnTo>
                <a:lnTo>
                  <a:pt x="76" y="368"/>
                </a:lnTo>
                <a:lnTo>
                  <a:pt x="115" y="355"/>
                </a:lnTo>
                <a:lnTo>
                  <a:pt x="153" y="342"/>
                </a:lnTo>
                <a:lnTo>
                  <a:pt x="229" y="304"/>
                </a:lnTo>
                <a:lnTo>
                  <a:pt x="305" y="266"/>
                </a:lnTo>
                <a:lnTo>
                  <a:pt x="369" y="241"/>
                </a:lnTo>
                <a:lnTo>
                  <a:pt x="433" y="19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7" name="Freeform 35"/>
          <p:cNvSpPr/>
          <p:nvPr/>
        </p:nvSpPr>
        <p:spPr>
          <a:xfrm>
            <a:off x="5035233" y="1933575"/>
            <a:ext cx="669925" cy="201613"/>
          </a:xfrm>
          <a:custGeom>
            <a:avLst/>
            <a:gdLst>
              <a:gd name="txL" fmla="*/ 0 w 1055"/>
              <a:gd name="txT" fmla="*/ 0 h 317"/>
              <a:gd name="txR" fmla="*/ 1055 w 1055"/>
              <a:gd name="txB" fmla="*/ 317 h 31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55" h="317">
                <a:moveTo>
                  <a:pt x="101" y="317"/>
                </a:moveTo>
                <a:lnTo>
                  <a:pt x="76" y="304"/>
                </a:lnTo>
                <a:lnTo>
                  <a:pt x="50" y="304"/>
                </a:lnTo>
                <a:lnTo>
                  <a:pt x="38" y="292"/>
                </a:lnTo>
                <a:lnTo>
                  <a:pt x="25" y="279"/>
                </a:lnTo>
                <a:lnTo>
                  <a:pt x="12" y="266"/>
                </a:lnTo>
                <a:lnTo>
                  <a:pt x="12" y="254"/>
                </a:lnTo>
                <a:lnTo>
                  <a:pt x="0" y="241"/>
                </a:lnTo>
                <a:lnTo>
                  <a:pt x="12" y="241"/>
                </a:lnTo>
                <a:lnTo>
                  <a:pt x="25" y="228"/>
                </a:lnTo>
                <a:lnTo>
                  <a:pt x="38" y="228"/>
                </a:lnTo>
                <a:lnTo>
                  <a:pt x="50" y="228"/>
                </a:lnTo>
                <a:lnTo>
                  <a:pt x="76" y="216"/>
                </a:lnTo>
                <a:lnTo>
                  <a:pt x="101" y="216"/>
                </a:lnTo>
                <a:lnTo>
                  <a:pt x="139" y="203"/>
                </a:lnTo>
                <a:lnTo>
                  <a:pt x="190" y="190"/>
                </a:lnTo>
                <a:lnTo>
                  <a:pt x="241" y="178"/>
                </a:lnTo>
                <a:lnTo>
                  <a:pt x="305" y="165"/>
                </a:lnTo>
                <a:lnTo>
                  <a:pt x="381" y="152"/>
                </a:lnTo>
                <a:lnTo>
                  <a:pt x="445" y="140"/>
                </a:lnTo>
                <a:lnTo>
                  <a:pt x="508" y="114"/>
                </a:lnTo>
                <a:lnTo>
                  <a:pt x="572" y="102"/>
                </a:lnTo>
                <a:lnTo>
                  <a:pt x="636" y="89"/>
                </a:lnTo>
                <a:lnTo>
                  <a:pt x="687" y="76"/>
                </a:lnTo>
                <a:lnTo>
                  <a:pt x="725" y="64"/>
                </a:lnTo>
                <a:lnTo>
                  <a:pt x="763" y="51"/>
                </a:lnTo>
                <a:lnTo>
                  <a:pt x="801" y="38"/>
                </a:lnTo>
                <a:lnTo>
                  <a:pt x="826" y="26"/>
                </a:lnTo>
                <a:lnTo>
                  <a:pt x="852" y="26"/>
                </a:lnTo>
                <a:lnTo>
                  <a:pt x="865" y="13"/>
                </a:lnTo>
                <a:lnTo>
                  <a:pt x="890" y="13"/>
                </a:lnTo>
                <a:lnTo>
                  <a:pt x="903" y="13"/>
                </a:lnTo>
                <a:lnTo>
                  <a:pt x="916" y="0"/>
                </a:lnTo>
                <a:lnTo>
                  <a:pt x="928" y="0"/>
                </a:lnTo>
                <a:lnTo>
                  <a:pt x="941" y="0"/>
                </a:lnTo>
                <a:lnTo>
                  <a:pt x="954" y="0"/>
                </a:lnTo>
                <a:lnTo>
                  <a:pt x="966" y="0"/>
                </a:lnTo>
                <a:lnTo>
                  <a:pt x="979" y="13"/>
                </a:lnTo>
                <a:lnTo>
                  <a:pt x="1005" y="13"/>
                </a:lnTo>
                <a:lnTo>
                  <a:pt x="1030" y="26"/>
                </a:lnTo>
                <a:lnTo>
                  <a:pt x="1043" y="38"/>
                </a:lnTo>
                <a:lnTo>
                  <a:pt x="1055" y="51"/>
                </a:lnTo>
                <a:lnTo>
                  <a:pt x="1055" y="64"/>
                </a:lnTo>
                <a:lnTo>
                  <a:pt x="1043" y="76"/>
                </a:lnTo>
                <a:lnTo>
                  <a:pt x="1030" y="89"/>
                </a:lnTo>
                <a:lnTo>
                  <a:pt x="1017" y="102"/>
                </a:lnTo>
                <a:lnTo>
                  <a:pt x="979" y="114"/>
                </a:lnTo>
                <a:lnTo>
                  <a:pt x="954" y="127"/>
                </a:lnTo>
                <a:lnTo>
                  <a:pt x="928" y="140"/>
                </a:lnTo>
                <a:lnTo>
                  <a:pt x="890" y="152"/>
                </a:lnTo>
                <a:lnTo>
                  <a:pt x="865" y="152"/>
                </a:lnTo>
                <a:lnTo>
                  <a:pt x="826" y="165"/>
                </a:lnTo>
                <a:lnTo>
                  <a:pt x="801" y="165"/>
                </a:lnTo>
                <a:lnTo>
                  <a:pt x="776" y="178"/>
                </a:lnTo>
                <a:lnTo>
                  <a:pt x="737" y="178"/>
                </a:lnTo>
                <a:lnTo>
                  <a:pt x="699" y="190"/>
                </a:lnTo>
                <a:lnTo>
                  <a:pt x="661" y="203"/>
                </a:lnTo>
                <a:lnTo>
                  <a:pt x="623" y="203"/>
                </a:lnTo>
                <a:lnTo>
                  <a:pt x="572" y="216"/>
                </a:lnTo>
                <a:lnTo>
                  <a:pt x="534" y="228"/>
                </a:lnTo>
                <a:lnTo>
                  <a:pt x="483" y="241"/>
                </a:lnTo>
                <a:lnTo>
                  <a:pt x="445" y="254"/>
                </a:lnTo>
                <a:lnTo>
                  <a:pt x="394" y="254"/>
                </a:lnTo>
                <a:lnTo>
                  <a:pt x="356" y="266"/>
                </a:lnTo>
                <a:lnTo>
                  <a:pt x="330" y="279"/>
                </a:lnTo>
                <a:lnTo>
                  <a:pt x="292" y="279"/>
                </a:lnTo>
                <a:lnTo>
                  <a:pt x="254" y="292"/>
                </a:lnTo>
                <a:lnTo>
                  <a:pt x="229" y="292"/>
                </a:lnTo>
                <a:lnTo>
                  <a:pt x="203" y="304"/>
                </a:lnTo>
                <a:lnTo>
                  <a:pt x="178" y="304"/>
                </a:lnTo>
                <a:lnTo>
                  <a:pt x="165" y="304"/>
                </a:lnTo>
                <a:lnTo>
                  <a:pt x="139" y="317"/>
                </a:lnTo>
                <a:lnTo>
                  <a:pt x="127" y="317"/>
                </a:lnTo>
                <a:lnTo>
                  <a:pt x="114" y="317"/>
                </a:lnTo>
                <a:lnTo>
                  <a:pt x="101" y="31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91" name="Freeform 39"/>
          <p:cNvSpPr/>
          <p:nvPr/>
        </p:nvSpPr>
        <p:spPr>
          <a:xfrm>
            <a:off x="5116195" y="2351088"/>
            <a:ext cx="654050" cy="733425"/>
          </a:xfrm>
          <a:custGeom>
            <a:avLst/>
            <a:gdLst>
              <a:gd name="txL" fmla="*/ 0 w 1030"/>
              <a:gd name="txT" fmla="*/ 0 h 1153"/>
              <a:gd name="txR" fmla="*/ 1030 w 1030"/>
              <a:gd name="txB" fmla="*/ 1153 h 115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30" h="1153">
                <a:moveTo>
                  <a:pt x="267" y="38"/>
                </a:moveTo>
                <a:lnTo>
                  <a:pt x="305" y="64"/>
                </a:lnTo>
                <a:lnTo>
                  <a:pt x="318" y="76"/>
                </a:lnTo>
                <a:lnTo>
                  <a:pt x="331" y="89"/>
                </a:lnTo>
                <a:lnTo>
                  <a:pt x="343" y="114"/>
                </a:lnTo>
                <a:lnTo>
                  <a:pt x="331" y="127"/>
                </a:lnTo>
                <a:lnTo>
                  <a:pt x="331" y="152"/>
                </a:lnTo>
                <a:lnTo>
                  <a:pt x="318" y="178"/>
                </a:lnTo>
                <a:lnTo>
                  <a:pt x="292" y="216"/>
                </a:lnTo>
                <a:lnTo>
                  <a:pt x="280" y="241"/>
                </a:lnTo>
                <a:lnTo>
                  <a:pt x="267" y="266"/>
                </a:lnTo>
                <a:lnTo>
                  <a:pt x="241" y="304"/>
                </a:lnTo>
                <a:lnTo>
                  <a:pt x="216" y="330"/>
                </a:lnTo>
                <a:lnTo>
                  <a:pt x="191" y="368"/>
                </a:lnTo>
                <a:lnTo>
                  <a:pt x="165" y="406"/>
                </a:lnTo>
                <a:lnTo>
                  <a:pt x="127" y="444"/>
                </a:lnTo>
                <a:lnTo>
                  <a:pt x="89" y="494"/>
                </a:lnTo>
                <a:lnTo>
                  <a:pt x="191" y="532"/>
                </a:lnTo>
                <a:lnTo>
                  <a:pt x="280" y="570"/>
                </a:lnTo>
                <a:lnTo>
                  <a:pt x="369" y="621"/>
                </a:lnTo>
                <a:lnTo>
                  <a:pt x="458" y="646"/>
                </a:lnTo>
                <a:lnTo>
                  <a:pt x="534" y="684"/>
                </a:lnTo>
                <a:lnTo>
                  <a:pt x="598" y="722"/>
                </a:lnTo>
                <a:lnTo>
                  <a:pt x="661" y="748"/>
                </a:lnTo>
                <a:lnTo>
                  <a:pt x="725" y="773"/>
                </a:lnTo>
                <a:lnTo>
                  <a:pt x="776" y="798"/>
                </a:lnTo>
                <a:lnTo>
                  <a:pt x="827" y="824"/>
                </a:lnTo>
                <a:lnTo>
                  <a:pt x="865" y="849"/>
                </a:lnTo>
                <a:lnTo>
                  <a:pt x="903" y="862"/>
                </a:lnTo>
                <a:lnTo>
                  <a:pt x="928" y="874"/>
                </a:lnTo>
                <a:lnTo>
                  <a:pt x="954" y="887"/>
                </a:lnTo>
                <a:lnTo>
                  <a:pt x="967" y="900"/>
                </a:lnTo>
                <a:lnTo>
                  <a:pt x="979" y="912"/>
                </a:lnTo>
                <a:lnTo>
                  <a:pt x="1005" y="938"/>
                </a:lnTo>
                <a:lnTo>
                  <a:pt x="1018" y="976"/>
                </a:lnTo>
                <a:lnTo>
                  <a:pt x="1030" y="1027"/>
                </a:lnTo>
                <a:lnTo>
                  <a:pt x="1030" y="1065"/>
                </a:lnTo>
                <a:lnTo>
                  <a:pt x="1030" y="1090"/>
                </a:lnTo>
                <a:lnTo>
                  <a:pt x="1030" y="1103"/>
                </a:lnTo>
                <a:lnTo>
                  <a:pt x="1018" y="1115"/>
                </a:lnTo>
                <a:lnTo>
                  <a:pt x="1018" y="1128"/>
                </a:lnTo>
                <a:lnTo>
                  <a:pt x="1018" y="1141"/>
                </a:lnTo>
                <a:lnTo>
                  <a:pt x="1005" y="1153"/>
                </a:lnTo>
                <a:lnTo>
                  <a:pt x="992" y="1153"/>
                </a:lnTo>
                <a:lnTo>
                  <a:pt x="979" y="1153"/>
                </a:lnTo>
                <a:lnTo>
                  <a:pt x="967" y="1153"/>
                </a:lnTo>
                <a:lnTo>
                  <a:pt x="954" y="1141"/>
                </a:lnTo>
                <a:lnTo>
                  <a:pt x="928" y="1128"/>
                </a:lnTo>
                <a:lnTo>
                  <a:pt x="916" y="1115"/>
                </a:lnTo>
                <a:lnTo>
                  <a:pt x="890" y="1103"/>
                </a:lnTo>
                <a:lnTo>
                  <a:pt x="865" y="1077"/>
                </a:lnTo>
                <a:lnTo>
                  <a:pt x="839" y="1052"/>
                </a:lnTo>
                <a:lnTo>
                  <a:pt x="801" y="1027"/>
                </a:lnTo>
                <a:lnTo>
                  <a:pt x="763" y="989"/>
                </a:lnTo>
                <a:lnTo>
                  <a:pt x="712" y="951"/>
                </a:lnTo>
                <a:lnTo>
                  <a:pt x="661" y="912"/>
                </a:lnTo>
                <a:lnTo>
                  <a:pt x="598" y="874"/>
                </a:lnTo>
                <a:lnTo>
                  <a:pt x="521" y="836"/>
                </a:lnTo>
                <a:lnTo>
                  <a:pt x="445" y="786"/>
                </a:lnTo>
                <a:lnTo>
                  <a:pt x="356" y="735"/>
                </a:lnTo>
                <a:lnTo>
                  <a:pt x="318" y="710"/>
                </a:lnTo>
                <a:lnTo>
                  <a:pt x="280" y="697"/>
                </a:lnTo>
                <a:lnTo>
                  <a:pt x="241" y="672"/>
                </a:lnTo>
                <a:lnTo>
                  <a:pt x="203" y="659"/>
                </a:lnTo>
                <a:lnTo>
                  <a:pt x="178" y="634"/>
                </a:lnTo>
                <a:lnTo>
                  <a:pt x="140" y="621"/>
                </a:lnTo>
                <a:lnTo>
                  <a:pt x="114" y="596"/>
                </a:lnTo>
                <a:lnTo>
                  <a:pt x="89" y="583"/>
                </a:lnTo>
                <a:lnTo>
                  <a:pt x="76" y="570"/>
                </a:lnTo>
                <a:lnTo>
                  <a:pt x="51" y="558"/>
                </a:lnTo>
                <a:lnTo>
                  <a:pt x="38" y="545"/>
                </a:lnTo>
                <a:lnTo>
                  <a:pt x="25" y="545"/>
                </a:lnTo>
                <a:lnTo>
                  <a:pt x="12" y="532"/>
                </a:lnTo>
                <a:lnTo>
                  <a:pt x="12" y="520"/>
                </a:lnTo>
                <a:lnTo>
                  <a:pt x="0" y="520"/>
                </a:lnTo>
                <a:lnTo>
                  <a:pt x="0" y="507"/>
                </a:lnTo>
                <a:lnTo>
                  <a:pt x="0" y="494"/>
                </a:lnTo>
                <a:lnTo>
                  <a:pt x="12" y="482"/>
                </a:lnTo>
                <a:lnTo>
                  <a:pt x="25" y="456"/>
                </a:lnTo>
                <a:lnTo>
                  <a:pt x="38" y="431"/>
                </a:lnTo>
                <a:lnTo>
                  <a:pt x="51" y="393"/>
                </a:lnTo>
                <a:lnTo>
                  <a:pt x="76" y="355"/>
                </a:lnTo>
                <a:lnTo>
                  <a:pt x="89" y="317"/>
                </a:lnTo>
                <a:lnTo>
                  <a:pt x="114" y="266"/>
                </a:lnTo>
                <a:lnTo>
                  <a:pt x="140" y="228"/>
                </a:lnTo>
                <a:lnTo>
                  <a:pt x="152" y="190"/>
                </a:lnTo>
                <a:lnTo>
                  <a:pt x="165" y="165"/>
                </a:lnTo>
                <a:lnTo>
                  <a:pt x="165" y="127"/>
                </a:lnTo>
                <a:lnTo>
                  <a:pt x="178" y="114"/>
                </a:lnTo>
                <a:lnTo>
                  <a:pt x="178" y="89"/>
                </a:lnTo>
                <a:lnTo>
                  <a:pt x="165" y="76"/>
                </a:lnTo>
                <a:lnTo>
                  <a:pt x="165" y="51"/>
                </a:lnTo>
                <a:lnTo>
                  <a:pt x="165" y="38"/>
                </a:lnTo>
                <a:lnTo>
                  <a:pt x="165" y="13"/>
                </a:lnTo>
                <a:lnTo>
                  <a:pt x="178" y="13"/>
                </a:lnTo>
                <a:lnTo>
                  <a:pt x="191" y="0"/>
                </a:lnTo>
                <a:lnTo>
                  <a:pt x="216" y="13"/>
                </a:lnTo>
                <a:lnTo>
                  <a:pt x="241" y="26"/>
                </a:lnTo>
                <a:lnTo>
                  <a:pt x="267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92" name="Freeform 40"/>
          <p:cNvSpPr/>
          <p:nvPr/>
        </p:nvSpPr>
        <p:spPr>
          <a:xfrm>
            <a:off x="4841558" y="2424113"/>
            <a:ext cx="693737" cy="619125"/>
          </a:xfrm>
          <a:custGeom>
            <a:avLst/>
            <a:gdLst>
              <a:gd name="txL" fmla="*/ 0 w 1094"/>
              <a:gd name="txT" fmla="*/ 0 h 976"/>
              <a:gd name="txR" fmla="*/ 1094 w 1094"/>
              <a:gd name="txB" fmla="*/ 976 h 97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94" h="976">
                <a:moveTo>
                  <a:pt x="420" y="900"/>
                </a:moveTo>
                <a:lnTo>
                  <a:pt x="344" y="913"/>
                </a:lnTo>
                <a:lnTo>
                  <a:pt x="267" y="938"/>
                </a:lnTo>
                <a:lnTo>
                  <a:pt x="204" y="951"/>
                </a:lnTo>
                <a:lnTo>
                  <a:pt x="140" y="963"/>
                </a:lnTo>
                <a:lnTo>
                  <a:pt x="102" y="963"/>
                </a:lnTo>
                <a:lnTo>
                  <a:pt x="77" y="963"/>
                </a:lnTo>
                <a:lnTo>
                  <a:pt x="51" y="976"/>
                </a:lnTo>
                <a:lnTo>
                  <a:pt x="38" y="976"/>
                </a:lnTo>
                <a:lnTo>
                  <a:pt x="26" y="976"/>
                </a:lnTo>
                <a:lnTo>
                  <a:pt x="13" y="976"/>
                </a:lnTo>
                <a:lnTo>
                  <a:pt x="0" y="976"/>
                </a:lnTo>
                <a:lnTo>
                  <a:pt x="0" y="963"/>
                </a:lnTo>
                <a:lnTo>
                  <a:pt x="13" y="951"/>
                </a:lnTo>
                <a:lnTo>
                  <a:pt x="26" y="951"/>
                </a:lnTo>
                <a:lnTo>
                  <a:pt x="51" y="938"/>
                </a:lnTo>
                <a:lnTo>
                  <a:pt x="64" y="925"/>
                </a:lnTo>
                <a:lnTo>
                  <a:pt x="89" y="925"/>
                </a:lnTo>
                <a:lnTo>
                  <a:pt x="102" y="913"/>
                </a:lnTo>
                <a:lnTo>
                  <a:pt x="140" y="900"/>
                </a:lnTo>
                <a:lnTo>
                  <a:pt x="166" y="887"/>
                </a:lnTo>
                <a:lnTo>
                  <a:pt x="204" y="862"/>
                </a:lnTo>
                <a:lnTo>
                  <a:pt x="242" y="849"/>
                </a:lnTo>
                <a:lnTo>
                  <a:pt x="293" y="824"/>
                </a:lnTo>
                <a:lnTo>
                  <a:pt x="395" y="786"/>
                </a:lnTo>
                <a:lnTo>
                  <a:pt x="433" y="760"/>
                </a:lnTo>
                <a:lnTo>
                  <a:pt x="471" y="735"/>
                </a:lnTo>
                <a:lnTo>
                  <a:pt x="509" y="710"/>
                </a:lnTo>
                <a:lnTo>
                  <a:pt x="547" y="684"/>
                </a:lnTo>
                <a:lnTo>
                  <a:pt x="585" y="659"/>
                </a:lnTo>
                <a:lnTo>
                  <a:pt x="611" y="634"/>
                </a:lnTo>
                <a:lnTo>
                  <a:pt x="674" y="583"/>
                </a:lnTo>
                <a:lnTo>
                  <a:pt x="725" y="532"/>
                </a:lnTo>
                <a:lnTo>
                  <a:pt x="764" y="482"/>
                </a:lnTo>
                <a:lnTo>
                  <a:pt x="802" y="418"/>
                </a:lnTo>
                <a:lnTo>
                  <a:pt x="840" y="368"/>
                </a:lnTo>
                <a:lnTo>
                  <a:pt x="865" y="317"/>
                </a:lnTo>
                <a:lnTo>
                  <a:pt x="891" y="266"/>
                </a:lnTo>
                <a:lnTo>
                  <a:pt x="903" y="216"/>
                </a:lnTo>
                <a:lnTo>
                  <a:pt x="916" y="178"/>
                </a:lnTo>
                <a:lnTo>
                  <a:pt x="929" y="140"/>
                </a:lnTo>
                <a:lnTo>
                  <a:pt x="929" y="102"/>
                </a:lnTo>
                <a:lnTo>
                  <a:pt x="929" y="76"/>
                </a:lnTo>
                <a:lnTo>
                  <a:pt x="916" y="51"/>
                </a:lnTo>
                <a:lnTo>
                  <a:pt x="916" y="26"/>
                </a:lnTo>
                <a:lnTo>
                  <a:pt x="929" y="13"/>
                </a:lnTo>
                <a:lnTo>
                  <a:pt x="942" y="0"/>
                </a:lnTo>
                <a:lnTo>
                  <a:pt x="954" y="13"/>
                </a:lnTo>
                <a:lnTo>
                  <a:pt x="967" y="13"/>
                </a:lnTo>
                <a:lnTo>
                  <a:pt x="993" y="26"/>
                </a:lnTo>
                <a:lnTo>
                  <a:pt x="1018" y="38"/>
                </a:lnTo>
                <a:lnTo>
                  <a:pt x="1031" y="51"/>
                </a:lnTo>
                <a:lnTo>
                  <a:pt x="1056" y="76"/>
                </a:lnTo>
                <a:lnTo>
                  <a:pt x="1056" y="89"/>
                </a:lnTo>
                <a:lnTo>
                  <a:pt x="1069" y="102"/>
                </a:lnTo>
                <a:lnTo>
                  <a:pt x="1082" y="102"/>
                </a:lnTo>
                <a:lnTo>
                  <a:pt x="1082" y="114"/>
                </a:lnTo>
                <a:lnTo>
                  <a:pt x="1082" y="140"/>
                </a:lnTo>
                <a:lnTo>
                  <a:pt x="1094" y="152"/>
                </a:lnTo>
                <a:lnTo>
                  <a:pt x="1094" y="165"/>
                </a:lnTo>
                <a:lnTo>
                  <a:pt x="1082" y="190"/>
                </a:lnTo>
                <a:lnTo>
                  <a:pt x="1082" y="216"/>
                </a:lnTo>
                <a:lnTo>
                  <a:pt x="1069" y="241"/>
                </a:lnTo>
                <a:lnTo>
                  <a:pt x="1043" y="266"/>
                </a:lnTo>
                <a:lnTo>
                  <a:pt x="1031" y="304"/>
                </a:lnTo>
                <a:lnTo>
                  <a:pt x="1005" y="355"/>
                </a:lnTo>
                <a:lnTo>
                  <a:pt x="980" y="406"/>
                </a:lnTo>
                <a:lnTo>
                  <a:pt x="954" y="444"/>
                </a:lnTo>
                <a:lnTo>
                  <a:pt x="916" y="494"/>
                </a:lnTo>
                <a:lnTo>
                  <a:pt x="891" y="532"/>
                </a:lnTo>
                <a:lnTo>
                  <a:pt x="853" y="583"/>
                </a:lnTo>
                <a:lnTo>
                  <a:pt x="827" y="621"/>
                </a:lnTo>
                <a:lnTo>
                  <a:pt x="789" y="646"/>
                </a:lnTo>
                <a:lnTo>
                  <a:pt x="713" y="710"/>
                </a:lnTo>
                <a:lnTo>
                  <a:pt x="636" y="773"/>
                </a:lnTo>
                <a:lnTo>
                  <a:pt x="560" y="824"/>
                </a:lnTo>
                <a:lnTo>
                  <a:pt x="522" y="837"/>
                </a:lnTo>
                <a:lnTo>
                  <a:pt x="496" y="862"/>
                </a:lnTo>
                <a:lnTo>
                  <a:pt x="458" y="875"/>
                </a:lnTo>
                <a:lnTo>
                  <a:pt x="420" y="90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2" name="Freeform 30"/>
          <p:cNvSpPr/>
          <p:nvPr/>
        </p:nvSpPr>
        <p:spPr>
          <a:xfrm>
            <a:off x="4509770" y="1981200"/>
            <a:ext cx="485775" cy="201613"/>
          </a:xfrm>
          <a:custGeom>
            <a:avLst/>
            <a:gdLst>
              <a:gd name="txL" fmla="*/ 0 w 763"/>
              <a:gd name="txT" fmla="*/ 0 h 317"/>
              <a:gd name="txR" fmla="*/ 763 w 763"/>
              <a:gd name="txB" fmla="*/ 317 h 31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63" h="317">
                <a:moveTo>
                  <a:pt x="140" y="140"/>
                </a:moveTo>
                <a:lnTo>
                  <a:pt x="178" y="140"/>
                </a:lnTo>
                <a:lnTo>
                  <a:pt x="216" y="140"/>
                </a:lnTo>
                <a:lnTo>
                  <a:pt x="254" y="127"/>
                </a:lnTo>
                <a:lnTo>
                  <a:pt x="292" y="127"/>
                </a:lnTo>
                <a:lnTo>
                  <a:pt x="330" y="114"/>
                </a:lnTo>
                <a:lnTo>
                  <a:pt x="369" y="102"/>
                </a:lnTo>
                <a:lnTo>
                  <a:pt x="407" y="89"/>
                </a:lnTo>
                <a:lnTo>
                  <a:pt x="432" y="64"/>
                </a:lnTo>
                <a:lnTo>
                  <a:pt x="470" y="51"/>
                </a:lnTo>
                <a:lnTo>
                  <a:pt x="508" y="38"/>
                </a:lnTo>
                <a:lnTo>
                  <a:pt x="534" y="26"/>
                </a:lnTo>
                <a:lnTo>
                  <a:pt x="559" y="13"/>
                </a:lnTo>
                <a:lnTo>
                  <a:pt x="572" y="0"/>
                </a:lnTo>
                <a:lnTo>
                  <a:pt x="598" y="0"/>
                </a:lnTo>
                <a:lnTo>
                  <a:pt x="610" y="0"/>
                </a:lnTo>
                <a:lnTo>
                  <a:pt x="623" y="0"/>
                </a:lnTo>
                <a:lnTo>
                  <a:pt x="648" y="0"/>
                </a:lnTo>
                <a:lnTo>
                  <a:pt x="674" y="13"/>
                </a:lnTo>
                <a:lnTo>
                  <a:pt x="699" y="26"/>
                </a:lnTo>
                <a:lnTo>
                  <a:pt x="725" y="51"/>
                </a:lnTo>
                <a:lnTo>
                  <a:pt x="750" y="64"/>
                </a:lnTo>
                <a:lnTo>
                  <a:pt x="750" y="76"/>
                </a:lnTo>
                <a:lnTo>
                  <a:pt x="763" y="89"/>
                </a:lnTo>
                <a:lnTo>
                  <a:pt x="750" y="89"/>
                </a:lnTo>
                <a:lnTo>
                  <a:pt x="737" y="102"/>
                </a:lnTo>
                <a:lnTo>
                  <a:pt x="725" y="102"/>
                </a:lnTo>
                <a:lnTo>
                  <a:pt x="699" y="114"/>
                </a:lnTo>
                <a:lnTo>
                  <a:pt x="661" y="127"/>
                </a:lnTo>
                <a:lnTo>
                  <a:pt x="610" y="140"/>
                </a:lnTo>
                <a:lnTo>
                  <a:pt x="559" y="165"/>
                </a:lnTo>
                <a:lnTo>
                  <a:pt x="508" y="178"/>
                </a:lnTo>
                <a:lnTo>
                  <a:pt x="445" y="190"/>
                </a:lnTo>
                <a:lnTo>
                  <a:pt x="381" y="216"/>
                </a:lnTo>
                <a:lnTo>
                  <a:pt x="343" y="228"/>
                </a:lnTo>
                <a:lnTo>
                  <a:pt x="292" y="241"/>
                </a:lnTo>
                <a:lnTo>
                  <a:pt x="267" y="241"/>
                </a:lnTo>
                <a:lnTo>
                  <a:pt x="241" y="254"/>
                </a:lnTo>
                <a:lnTo>
                  <a:pt x="216" y="254"/>
                </a:lnTo>
                <a:lnTo>
                  <a:pt x="203" y="254"/>
                </a:lnTo>
                <a:lnTo>
                  <a:pt x="190" y="254"/>
                </a:lnTo>
                <a:lnTo>
                  <a:pt x="178" y="266"/>
                </a:lnTo>
                <a:lnTo>
                  <a:pt x="165" y="266"/>
                </a:lnTo>
                <a:lnTo>
                  <a:pt x="140" y="279"/>
                </a:lnTo>
                <a:lnTo>
                  <a:pt x="114" y="292"/>
                </a:lnTo>
                <a:lnTo>
                  <a:pt x="76" y="304"/>
                </a:lnTo>
                <a:lnTo>
                  <a:pt x="50" y="304"/>
                </a:lnTo>
                <a:lnTo>
                  <a:pt x="0" y="317"/>
                </a:lnTo>
                <a:lnTo>
                  <a:pt x="76" y="228"/>
                </a:lnTo>
                <a:lnTo>
                  <a:pt x="140" y="14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6" name="Freeform 34"/>
          <p:cNvSpPr/>
          <p:nvPr/>
        </p:nvSpPr>
        <p:spPr>
          <a:xfrm>
            <a:off x="5252720" y="1844675"/>
            <a:ext cx="122238" cy="515938"/>
          </a:xfrm>
          <a:custGeom>
            <a:avLst/>
            <a:gdLst>
              <a:gd name="txL" fmla="*/ 0 w 191"/>
              <a:gd name="txT" fmla="*/ 0 h 811"/>
              <a:gd name="txR" fmla="*/ 191 w 191"/>
              <a:gd name="txB" fmla="*/ 811 h 81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91" h="811">
                <a:moveTo>
                  <a:pt x="178" y="139"/>
                </a:moveTo>
                <a:lnTo>
                  <a:pt x="165" y="152"/>
                </a:lnTo>
                <a:lnTo>
                  <a:pt x="165" y="165"/>
                </a:lnTo>
                <a:lnTo>
                  <a:pt x="165" y="190"/>
                </a:lnTo>
                <a:lnTo>
                  <a:pt x="165" y="215"/>
                </a:lnTo>
                <a:lnTo>
                  <a:pt x="165" y="228"/>
                </a:lnTo>
                <a:lnTo>
                  <a:pt x="165" y="241"/>
                </a:lnTo>
                <a:lnTo>
                  <a:pt x="153" y="266"/>
                </a:lnTo>
                <a:lnTo>
                  <a:pt x="153" y="304"/>
                </a:lnTo>
                <a:lnTo>
                  <a:pt x="153" y="342"/>
                </a:lnTo>
                <a:lnTo>
                  <a:pt x="153" y="380"/>
                </a:lnTo>
                <a:lnTo>
                  <a:pt x="153" y="418"/>
                </a:lnTo>
                <a:lnTo>
                  <a:pt x="153" y="469"/>
                </a:lnTo>
                <a:lnTo>
                  <a:pt x="153" y="519"/>
                </a:lnTo>
                <a:lnTo>
                  <a:pt x="153" y="570"/>
                </a:lnTo>
                <a:lnTo>
                  <a:pt x="153" y="608"/>
                </a:lnTo>
                <a:lnTo>
                  <a:pt x="153" y="646"/>
                </a:lnTo>
                <a:lnTo>
                  <a:pt x="153" y="671"/>
                </a:lnTo>
                <a:lnTo>
                  <a:pt x="153" y="697"/>
                </a:lnTo>
                <a:lnTo>
                  <a:pt x="153" y="722"/>
                </a:lnTo>
                <a:lnTo>
                  <a:pt x="140" y="735"/>
                </a:lnTo>
                <a:lnTo>
                  <a:pt x="140" y="773"/>
                </a:lnTo>
                <a:lnTo>
                  <a:pt x="127" y="785"/>
                </a:lnTo>
                <a:lnTo>
                  <a:pt x="115" y="798"/>
                </a:lnTo>
                <a:lnTo>
                  <a:pt x="115" y="811"/>
                </a:lnTo>
                <a:lnTo>
                  <a:pt x="102" y="798"/>
                </a:lnTo>
                <a:lnTo>
                  <a:pt x="89" y="798"/>
                </a:lnTo>
                <a:lnTo>
                  <a:pt x="76" y="785"/>
                </a:lnTo>
                <a:lnTo>
                  <a:pt x="64" y="760"/>
                </a:lnTo>
                <a:lnTo>
                  <a:pt x="64" y="747"/>
                </a:lnTo>
                <a:lnTo>
                  <a:pt x="64" y="722"/>
                </a:lnTo>
                <a:lnTo>
                  <a:pt x="51" y="684"/>
                </a:lnTo>
                <a:lnTo>
                  <a:pt x="51" y="646"/>
                </a:lnTo>
                <a:lnTo>
                  <a:pt x="51" y="608"/>
                </a:lnTo>
                <a:lnTo>
                  <a:pt x="51" y="557"/>
                </a:lnTo>
                <a:lnTo>
                  <a:pt x="51" y="494"/>
                </a:lnTo>
                <a:lnTo>
                  <a:pt x="51" y="418"/>
                </a:lnTo>
                <a:lnTo>
                  <a:pt x="51" y="355"/>
                </a:lnTo>
                <a:lnTo>
                  <a:pt x="51" y="291"/>
                </a:lnTo>
                <a:lnTo>
                  <a:pt x="51" y="228"/>
                </a:lnTo>
                <a:lnTo>
                  <a:pt x="38" y="177"/>
                </a:lnTo>
                <a:lnTo>
                  <a:pt x="25" y="127"/>
                </a:lnTo>
                <a:lnTo>
                  <a:pt x="25" y="76"/>
                </a:lnTo>
                <a:lnTo>
                  <a:pt x="13" y="38"/>
                </a:lnTo>
                <a:lnTo>
                  <a:pt x="0" y="0"/>
                </a:lnTo>
                <a:lnTo>
                  <a:pt x="38" y="0"/>
                </a:lnTo>
                <a:lnTo>
                  <a:pt x="76" y="13"/>
                </a:lnTo>
                <a:lnTo>
                  <a:pt x="102" y="13"/>
                </a:lnTo>
                <a:lnTo>
                  <a:pt x="127" y="25"/>
                </a:lnTo>
                <a:lnTo>
                  <a:pt x="153" y="38"/>
                </a:lnTo>
                <a:lnTo>
                  <a:pt x="165" y="38"/>
                </a:lnTo>
                <a:lnTo>
                  <a:pt x="178" y="51"/>
                </a:lnTo>
                <a:lnTo>
                  <a:pt x="191" y="63"/>
                </a:lnTo>
                <a:lnTo>
                  <a:pt x="191" y="89"/>
                </a:lnTo>
                <a:lnTo>
                  <a:pt x="191" y="114"/>
                </a:lnTo>
                <a:lnTo>
                  <a:pt x="178" y="127"/>
                </a:lnTo>
                <a:lnTo>
                  <a:pt x="178" y="1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8" name="Freeform 36"/>
          <p:cNvSpPr/>
          <p:nvPr/>
        </p:nvSpPr>
        <p:spPr>
          <a:xfrm>
            <a:off x="4986020" y="2054225"/>
            <a:ext cx="347663" cy="361950"/>
          </a:xfrm>
          <a:custGeom>
            <a:avLst/>
            <a:gdLst>
              <a:gd name="txL" fmla="*/ 0 w 547"/>
              <a:gd name="txT" fmla="*/ 0 h 571"/>
              <a:gd name="txR" fmla="*/ 547 w 547"/>
              <a:gd name="txB" fmla="*/ 571 h 57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47" h="571">
                <a:moveTo>
                  <a:pt x="178" y="482"/>
                </a:moveTo>
                <a:lnTo>
                  <a:pt x="140" y="507"/>
                </a:lnTo>
                <a:lnTo>
                  <a:pt x="102" y="520"/>
                </a:lnTo>
                <a:lnTo>
                  <a:pt x="77" y="533"/>
                </a:lnTo>
                <a:lnTo>
                  <a:pt x="51" y="558"/>
                </a:lnTo>
                <a:lnTo>
                  <a:pt x="38" y="558"/>
                </a:lnTo>
                <a:lnTo>
                  <a:pt x="13" y="571"/>
                </a:lnTo>
                <a:lnTo>
                  <a:pt x="0" y="571"/>
                </a:lnTo>
                <a:lnTo>
                  <a:pt x="0" y="558"/>
                </a:lnTo>
                <a:lnTo>
                  <a:pt x="0" y="545"/>
                </a:lnTo>
                <a:lnTo>
                  <a:pt x="13" y="533"/>
                </a:lnTo>
                <a:lnTo>
                  <a:pt x="38" y="507"/>
                </a:lnTo>
                <a:lnTo>
                  <a:pt x="64" y="482"/>
                </a:lnTo>
                <a:lnTo>
                  <a:pt x="89" y="456"/>
                </a:lnTo>
                <a:lnTo>
                  <a:pt x="115" y="418"/>
                </a:lnTo>
                <a:lnTo>
                  <a:pt x="153" y="380"/>
                </a:lnTo>
                <a:lnTo>
                  <a:pt x="191" y="342"/>
                </a:lnTo>
                <a:lnTo>
                  <a:pt x="229" y="292"/>
                </a:lnTo>
                <a:lnTo>
                  <a:pt x="267" y="241"/>
                </a:lnTo>
                <a:lnTo>
                  <a:pt x="306" y="190"/>
                </a:lnTo>
                <a:lnTo>
                  <a:pt x="344" y="127"/>
                </a:lnTo>
                <a:lnTo>
                  <a:pt x="382" y="64"/>
                </a:lnTo>
                <a:lnTo>
                  <a:pt x="420" y="0"/>
                </a:lnTo>
                <a:lnTo>
                  <a:pt x="547" y="0"/>
                </a:lnTo>
                <a:lnTo>
                  <a:pt x="496" y="89"/>
                </a:lnTo>
                <a:lnTo>
                  <a:pt x="445" y="165"/>
                </a:lnTo>
                <a:lnTo>
                  <a:pt x="395" y="241"/>
                </a:lnTo>
                <a:lnTo>
                  <a:pt x="356" y="304"/>
                </a:lnTo>
                <a:lnTo>
                  <a:pt x="306" y="355"/>
                </a:lnTo>
                <a:lnTo>
                  <a:pt x="255" y="406"/>
                </a:lnTo>
                <a:lnTo>
                  <a:pt x="216" y="444"/>
                </a:lnTo>
                <a:lnTo>
                  <a:pt x="178" y="48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9" name="Freeform 37"/>
          <p:cNvSpPr/>
          <p:nvPr/>
        </p:nvSpPr>
        <p:spPr>
          <a:xfrm>
            <a:off x="5309870" y="2101850"/>
            <a:ext cx="565150" cy="282575"/>
          </a:xfrm>
          <a:custGeom>
            <a:avLst/>
            <a:gdLst>
              <a:gd name="txL" fmla="*/ 0 w 891"/>
              <a:gd name="txT" fmla="*/ 0 h 444"/>
              <a:gd name="txR" fmla="*/ 891 w 891"/>
              <a:gd name="txB" fmla="*/ 444 h 44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91" h="444">
                <a:moveTo>
                  <a:pt x="140" y="26"/>
                </a:moveTo>
                <a:lnTo>
                  <a:pt x="165" y="51"/>
                </a:lnTo>
                <a:lnTo>
                  <a:pt x="191" y="64"/>
                </a:lnTo>
                <a:lnTo>
                  <a:pt x="216" y="76"/>
                </a:lnTo>
                <a:lnTo>
                  <a:pt x="255" y="102"/>
                </a:lnTo>
                <a:lnTo>
                  <a:pt x="318" y="140"/>
                </a:lnTo>
                <a:lnTo>
                  <a:pt x="382" y="178"/>
                </a:lnTo>
                <a:lnTo>
                  <a:pt x="420" y="190"/>
                </a:lnTo>
                <a:lnTo>
                  <a:pt x="458" y="216"/>
                </a:lnTo>
                <a:lnTo>
                  <a:pt x="547" y="241"/>
                </a:lnTo>
                <a:lnTo>
                  <a:pt x="623" y="279"/>
                </a:lnTo>
                <a:lnTo>
                  <a:pt x="725" y="304"/>
                </a:lnTo>
                <a:lnTo>
                  <a:pt x="763" y="317"/>
                </a:lnTo>
                <a:lnTo>
                  <a:pt x="789" y="330"/>
                </a:lnTo>
                <a:lnTo>
                  <a:pt x="814" y="342"/>
                </a:lnTo>
                <a:lnTo>
                  <a:pt x="840" y="342"/>
                </a:lnTo>
                <a:lnTo>
                  <a:pt x="865" y="355"/>
                </a:lnTo>
                <a:lnTo>
                  <a:pt x="878" y="368"/>
                </a:lnTo>
                <a:lnTo>
                  <a:pt x="891" y="380"/>
                </a:lnTo>
                <a:lnTo>
                  <a:pt x="878" y="380"/>
                </a:lnTo>
                <a:lnTo>
                  <a:pt x="878" y="393"/>
                </a:lnTo>
                <a:lnTo>
                  <a:pt x="865" y="393"/>
                </a:lnTo>
                <a:lnTo>
                  <a:pt x="852" y="406"/>
                </a:lnTo>
                <a:lnTo>
                  <a:pt x="827" y="406"/>
                </a:lnTo>
                <a:lnTo>
                  <a:pt x="814" y="419"/>
                </a:lnTo>
                <a:lnTo>
                  <a:pt x="789" y="419"/>
                </a:lnTo>
                <a:lnTo>
                  <a:pt x="763" y="419"/>
                </a:lnTo>
                <a:lnTo>
                  <a:pt x="713" y="431"/>
                </a:lnTo>
                <a:lnTo>
                  <a:pt x="662" y="444"/>
                </a:lnTo>
                <a:lnTo>
                  <a:pt x="611" y="444"/>
                </a:lnTo>
                <a:lnTo>
                  <a:pt x="560" y="444"/>
                </a:lnTo>
                <a:lnTo>
                  <a:pt x="547" y="444"/>
                </a:lnTo>
                <a:lnTo>
                  <a:pt x="522" y="444"/>
                </a:lnTo>
                <a:lnTo>
                  <a:pt x="496" y="431"/>
                </a:lnTo>
                <a:lnTo>
                  <a:pt x="471" y="419"/>
                </a:lnTo>
                <a:lnTo>
                  <a:pt x="445" y="406"/>
                </a:lnTo>
                <a:lnTo>
                  <a:pt x="420" y="393"/>
                </a:lnTo>
                <a:lnTo>
                  <a:pt x="394" y="368"/>
                </a:lnTo>
                <a:lnTo>
                  <a:pt x="382" y="342"/>
                </a:lnTo>
                <a:lnTo>
                  <a:pt x="344" y="317"/>
                </a:lnTo>
                <a:lnTo>
                  <a:pt x="305" y="292"/>
                </a:lnTo>
                <a:lnTo>
                  <a:pt x="267" y="254"/>
                </a:lnTo>
                <a:lnTo>
                  <a:pt x="229" y="216"/>
                </a:lnTo>
                <a:lnTo>
                  <a:pt x="178" y="178"/>
                </a:lnTo>
                <a:lnTo>
                  <a:pt x="127" y="127"/>
                </a:lnTo>
                <a:lnTo>
                  <a:pt x="64" y="76"/>
                </a:lnTo>
                <a:lnTo>
                  <a:pt x="0" y="13"/>
                </a:lnTo>
                <a:lnTo>
                  <a:pt x="13" y="13"/>
                </a:lnTo>
                <a:lnTo>
                  <a:pt x="38" y="0"/>
                </a:lnTo>
                <a:lnTo>
                  <a:pt x="51" y="0"/>
                </a:lnTo>
                <a:lnTo>
                  <a:pt x="64" y="0"/>
                </a:lnTo>
                <a:lnTo>
                  <a:pt x="89" y="0"/>
                </a:lnTo>
                <a:lnTo>
                  <a:pt x="102" y="0"/>
                </a:lnTo>
                <a:lnTo>
                  <a:pt x="127" y="13"/>
                </a:lnTo>
                <a:lnTo>
                  <a:pt x="140" y="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90" name="Freeform 38"/>
          <p:cNvSpPr/>
          <p:nvPr/>
        </p:nvSpPr>
        <p:spPr>
          <a:xfrm>
            <a:off x="4890770" y="2432050"/>
            <a:ext cx="1041400" cy="185738"/>
          </a:xfrm>
          <a:custGeom>
            <a:avLst/>
            <a:gdLst>
              <a:gd name="txL" fmla="*/ 0 w 1641"/>
              <a:gd name="txT" fmla="*/ 0 h 291"/>
              <a:gd name="txR" fmla="*/ 1641 w 1641"/>
              <a:gd name="txB" fmla="*/ 291 h 29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641" h="291">
                <a:moveTo>
                  <a:pt x="1590" y="177"/>
                </a:moveTo>
                <a:lnTo>
                  <a:pt x="1564" y="177"/>
                </a:lnTo>
                <a:lnTo>
                  <a:pt x="1539" y="177"/>
                </a:lnTo>
                <a:lnTo>
                  <a:pt x="1513" y="177"/>
                </a:lnTo>
                <a:lnTo>
                  <a:pt x="1475" y="177"/>
                </a:lnTo>
                <a:lnTo>
                  <a:pt x="1437" y="165"/>
                </a:lnTo>
                <a:lnTo>
                  <a:pt x="1399" y="165"/>
                </a:lnTo>
                <a:lnTo>
                  <a:pt x="1310" y="165"/>
                </a:lnTo>
                <a:lnTo>
                  <a:pt x="1284" y="165"/>
                </a:lnTo>
                <a:lnTo>
                  <a:pt x="1259" y="165"/>
                </a:lnTo>
                <a:lnTo>
                  <a:pt x="1221" y="165"/>
                </a:lnTo>
                <a:lnTo>
                  <a:pt x="1183" y="165"/>
                </a:lnTo>
                <a:lnTo>
                  <a:pt x="1132" y="165"/>
                </a:lnTo>
                <a:lnTo>
                  <a:pt x="1081" y="165"/>
                </a:lnTo>
                <a:lnTo>
                  <a:pt x="1017" y="165"/>
                </a:lnTo>
                <a:lnTo>
                  <a:pt x="954" y="177"/>
                </a:lnTo>
                <a:lnTo>
                  <a:pt x="826" y="190"/>
                </a:lnTo>
                <a:lnTo>
                  <a:pt x="687" y="203"/>
                </a:lnTo>
                <a:lnTo>
                  <a:pt x="547" y="215"/>
                </a:lnTo>
                <a:lnTo>
                  <a:pt x="407" y="241"/>
                </a:lnTo>
                <a:lnTo>
                  <a:pt x="343" y="253"/>
                </a:lnTo>
                <a:lnTo>
                  <a:pt x="279" y="266"/>
                </a:lnTo>
                <a:lnTo>
                  <a:pt x="229" y="279"/>
                </a:lnTo>
                <a:lnTo>
                  <a:pt x="178" y="279"/>
                </a:lnTo>
                <a:lnTo>
                  <a:pt x="139" y="291"/>
                </a:lnTo>
                <a:lnTo>
                  <a:pt x="114" y="291"/>
                </a:lnTo>
                <a:lnTo>
                  <a:pt x="101" y="291"/>
                </a:lnTo>
                <a:lnTo>
                  <a:pt x="89" y="291"/>
                </a:lnTo>
                <a:lnTo>
                  <a:pt x="63" y="279"/>
                </a:lnTo>
                <a:lnTo>
                  <a:pt x="50" y="266"/>
                </a:lnTo>
                <a:lnTo>
                  <a:pt x="38" y="241"/>
                </a:lnTo>
                <a:lnTo>
                  <a:pt x="12" y="215"/>
                </a:lnTo>
                <a:lnTo>
                  <a:pt x="0" y="203"/>
                </a:lnTo>
                <a:lnTo>
                  <a:pt x="0" y="177"/>
                </a:lnTo>
                <a:lnTo>
                  <a:pt x="0" y="165"/>
                </a:lnTo>
                <a:lnTo>
                  <a:pt x="12" y="165"/>
                </a:lnTo>
                <a:lnTo>
                  <a:pt x="25" y="165"/>
                </a:lnTo>
                <a:lnTo>
                  <a:pt x="50" y="165"/>
                </a:lnTo>
                <a:lnTo>
                  <a:pt x="76" y="152"/>
                </a:lnTo>
                <a:lnTo>
                  <a:pt x="101" y="152"/>
                </a:lnTo>
                <a:lnTo>
                  <a:pt x="139" y="152"/>
                </a:lnTo>
                <a:lnTo>
                  <a:pt x="178" y="152"/>
                </a:lnTo>
                <a:lnTo>
                  <a:pt x="229" y="139"/>
                </a:lnTo>
                <a:lnTo>
                  <a:pt x="279" y="139"/>
                </a:lnTo>
                <a:lnTo>
                  <a:pt x="343" y="139"/>
                </a:lnTo>
                <a:lnTo>
                  <a:pt x="394" y="127"/>
                </a:lnTo>
                <a:lnTo>
                  <a:pt x="445" y="127"/>
                </a:lnTo>
                <a:lnTo>
                  <a:pt x="496" y="114"/>
                </a:lnTo>
                <a:lnTo>
                  <a:pt x="547" y="114"/>
                </a:lnTo>
                <a:lnTo>
                  <a:pt x="585" y="101"/>
                </a:lnTo>
                <a:lnTo>
                  <a:pt x="636" y="101"/>
                </a:lnTo>
                <a:lnTo>
                  <a:pt x="674" y="89"/>
                </a:lnTo>
                <a:lnTo>
                  <a:pt x="712" y="89"/>
                </a:lnTo>
                <a:lnTo>
                  <a:pt x="750" y="89"/>
                </a:lnTo>
                <a:lnTo>
                  <a:pt x="801" y="76"/>
                </a:lnTo>
                <a:lnTo>
                  <a:pt x="852" y="76"/>
                </a:lnTo>
                <a:lnTo>
                  <a:pt x="903" y="63"/>
                </a:lnTo>
                <a:lnTo>
                  <a:pt x="954" y="63"/>
                </a:lnTo>
                <a:lnTo>
                  <a:pt x="1017" y="51"/>
                </a:lnTo>
                <a:lnTo>
                  <a:pt x="1081" y="38"/>
                </a:lnTo>
                <a:lnTo>
                  <a:pt x="1145" y="25"/>
                </a:lnTo>
                <a:lnTo>
                  <a:pt x="1195" y="25"/>
                </a:lnTo>
                <a:lnTo>
                  <a:pt x="1246" y="13"/>
                </a:lnTo>
                <a:lnTo>
                  <a:pt x="1284" y="13"/>
                </a:lnTo>
                <a:lnTo>
                  <a:pt x="1323" y="13"/>
                </a:lnTo>
                <a:lnTo>
                  <a:pt x="1348" y="13"/>
                </a:lnTo>
                <a:lnTo>
                  <a:pt x="1374" y="0"/>
                </a:lnTo>
                <a:lnTo>
                  <a:pt x="1386" y="0"/>
                </a:lnTo>
                <a:lnTo>
                  <a:pt x="1399" y="13"/>
                </a:lnTo>
                <a:lnTo>
                  <a:pt x="1412" y="13"/>
                </a:lnTo>
                <a:lnTo>
                  <a:pt x="1424" y="13"/>
                </a:lnTo>
                <a:lnTo>
                  <a:pt x="1450" y="25"/>
                </a:lnTo>
                <a:lnTo>
                  <a:pt x="1475" y="25"/>
                </a:lnTo>
                <a:lnTo>
                  <a:pt x="1501" y="38"/>
                </a:lnTo>
                <a:lnTo>
                  <a:pt x="1526" y="51"/>
                </a:lnTo>
                <a:lnTo>
                  <a:pt x="1552" y="63"/>
                </a:lnTo>
                <a:lnTo>
                  <a:pt x="1577" y="76"/>
                </a:lnTo>
                <a:lnTo>
                  <a:pt x="1590" y="89"/>
                </a:lnTo>
                <a:lnTo>
                  <a:pt x="1603" y="89"/>
                </a:lnTo>
                <a:lnTo>
                  <a:pt x="1615" y="101"/>
                </a:lnTo>
                <a:lnTo>
                  <a:pt x="1628" y="101"/>
                </a:lnTo>
                <a:lnTo>
                  <a:pt x="1628" y="114"/>
                </a:lnTo>
                <a:lnTo>
                  <a:pt x="1641" y="114"/>
                </a:lnTo>
                <a:lnTo>
                  <a:pt x="1628" y="139"/>
                </a:lnTo>
                <a:lnTo>
                  <a:pt x="1628" y="152"/>
                </a:lnTo>
                <a:lnTo>
                  <a:pt x="1615" y="165"/>
                </a:lnTo>
                <a:lnTo>
                  <a:pt x="1590" y="17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1" name="Freeform 29"/>
          <p:cNvSpPr/>
          <p:nvPr/>
        </p:nvSpPr>
        <p:spPr>
          <a:xfrm>
            <a:off x="4331970" y="2093913"/>
            <a:ext cx="428625" cy="917575"/>
          </a:xfrm>
          <a:custGeom>
            <a:avLst/>
            <a:gdLst>
              <a:gd name="txL" fmla="*/ 0 w 674"/>
              <a:gd name="txT" fmla="*/ 0 h 1444"/>
              <a:gd name="txR" fmla="*/ 674 w 674"/>
              <a:gd name="txB" fmla="*/ 1444 h 144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74" h="1444">
                <a:moveTo>
                  <a:pt x="534" y="912"/>
                </a:moveTo>
                <a:lnTo>
                  <a:pt x="483" y="988"/>
                </a:lnTo>
                <a:lnTo>
                  <a:pt x="445" y="1064"/>
                </a:lnTo>
                <a:lnTo>
                  <a:pt x="394" y="1127"/>
                </a:lnTo>
                <a:lnTo>
                  <a:pt x="343" y="1191"/>
                </a:lnTo>
                <a:lnTo>
                  <a:pt x="280" y="1241"/>
                </a:lnTo>
                <a:lnTo>
                  <a:pt x="229" y="1292"/>
                </a:lnTo>
                <a:lnTo>
                  <a:pt x="178" y="1343"/>
                </a:lnTo>
                <a:lnTo>
                  <a:pt x="127" y="1381"/>
                </a:lnTo>
                <a:lnTo>
                  <a:pt x="101" y="1394"/>
                </a:lnTo>
                <a:lnTo>
                  <a:pt x="76" y="1419"/>
                </a:lnTo>
                <a:lnTo>
                  <a:pt x="63" y="1432"/>
                </a:lnTo>
                <a:lnTo>
                  <a:pt x="51" y="1444"/>
                </a:lnTo>
                <a:lnTo>
                  <a:pt x="38" y="1444"/>
                </a:lnTo>
                <a:lnTo>
                  <a:pt x="25" y="1444"/>
                </a:lnTo>
                <a:lnTo>
                  <a:pt x="12" y="1444"/>
                </a:lnTo>
                <a:lnTo>
                  <a:pt x="0" y="1444"/>
                </a:lnTo>
                <a:lnTo>
                  <a:pt x="12" y="1432"/>
                </a:lnTo>
                <a:lnTo>
                  <a:pt x="12" y="1419"/>
                </a:lnTo>
                <a:lnTo>
                  <a:pt x="25" y="1406"/>
                </a:lnTo>
                <a:lnTo>
                  <a:pt x="38" y="1394"/>
                </a:lnTo>
                <a:lnTo>
                  <a:pt x="51" y="1381"/>
                </a:lnTo>
                <a:lnTo>
                  <a:pt x="76" y="1356"/>
                </a:lnTo>
                <a:lnTo>
                  <a:pt x="89" y="1343"/>
                </a:lnTo>
                <a:lnTo>
                  <a:pt x="114" y="1317"/>
                </a:lnTo>
                <a:lnTo>
                  <a:pt x="140" y="1292"/>
                </a:lnTo>
                <a:lnTo>
                  <a:pt x="152" y="1267"/>
                </a:lnTo>
                <a:lnTo>
                  <a:pt x="178" y="1229"/>
                </a:lnTo>
                <a:lnTo>
                  <a:pt x="203" y="1203"/>
                </a:lnTo>
                <a:lnTo>
                  <a:pt x="229" y="1165"/>
                </a:lnTo>
                <a:lnTo>
                  <a:pt x="267" y="1115"/>
                </a:lnTo>
                <a:lnTo>
                  <a:pt x="318" y="1039"/>
                </a:lnTo>
                <a:lnTo>
                  <a:pt x="369" y="950"/>
                </a:lnTo>
                <a:lnTo>
                  <a:pt x="420" y="874"/>
                </a:lnTo>
                <a:lnTo>
                  <a:pt x="432" y="823"/>
                </a:lnTo>
                <a:lnTo>
                  <a:pt x="458" y="785"/>
                </a:lnTo>
                <a:lnTo>
                  <a:pt x="470" y="697"/>
                </a:lnTo>
                <a:lnTo>
                  <a:pt x="496" y="608"/>
                </a:lnTo>
                <a:lnTo>
                  <a:pt x="509" y="519"/>
                </a:lnTo>
                <a:lnTo>
                  <a:pt x="521" y="431"/>
                </a:lnTo>
                <a:lnTo>
                  <a:pt x="521" y="380"/>
                </a:lnTo>
                <a:lnTo>
                  <a:pt x="521" y="342"/>
                </a:lnTo>
                <a:lnTo>
                  <a:pt x="521" y="291"/>
                </a:lnTo>
                <a:lnTo>
                  <a:pt x="521" y="253"/>
                </a:lnTo>
                <a:lnTo>
                  <a:pt x="521" y="228"/>
                </a:lnTo>
                <a:lnTo>
                  <a:pt x="521" y="190"/>
                </a:lnTo>
                <a:lnTo>
                  <a:pt x="509" y="164"/>
                </a:lnTo>
                <a:lnTo>
                  <a:pt x="509" y="126"/>
                </a:lnTo>
                <a:lnTo>
                  <a:pt x="496" y="88"/>
                </a:lnTo>
                <a:lnTo>
                  <a:pt x="483" y="50"/>
                </a:lnTo>
                <a:lnTo>
                  <a:pt x="496" y="12"/>
                </a:lnTo>
                <a:lnTo>
                  <a:pt x="496" y="0"/>
                </a:lnTo>
                <a:lnTo>
                  <a:pt x="534" y="25"/>
                </a:lnTo>
                <a:lnTo>
                  <a:pt x="572" y="50"/>
                </a:lnTo>
                <a:lnTo>
                  <a:pt x="610" y="63"/>
                </a:lnTo>
                <a:lnTo>
                  <a:pt x="636" y="76"/>
                </a:lnTo>
                <a:lnTo>
                  <a:pt x="649" y="101"/>
                </a:lnTo>
                <a:lnTo>
                  <a:pt x="661" y="101"/>
                </a:lnTo>
                <a:lnTo>
                  <a:pt x="674" y="114"/>
                </a:lnTo>
                <a:lnTo>
                  <a:pt x="674" y="126"/>
                </a:lnTo>
                <a:lnTo>
                  <a:pt x="674" y="139"/>
                </a:lnTo>
                <a:lnTo>
                  <a:pt x="674" y="152"/>
                </a:lnTo>
                <a:lnTo>
                  <a:pt x="674" y="164"/>
                </a:lnTo>
                <a:lnTo>
                  <a:pt x="674" y="190"/>
                </a:lnTo>
                <a:lnTo>
                  <a:pt x="674" y="215"/>
                </a:lnTo>
                <a:lnTo>
                  <a:pt x="674" y="240"/>
                </a:lnTo>
                <a:lnTo>
                  <a:pt x="674" y="266"/>
                </a:lnTo>
                <a:lnTo>
                  <a:pt x="674" y="329"/>
                </a:lnTo>
                <a:lnTo>
                  <a:pt x="661" y="405"/>
                </a:lnTo>
                <a:lnTo>
                  <a:pt x="661" y="481"/>
                </a:lnTo>
                <a:lnTo>
                  <a:pt x="649" y="557"/>
                </a:lnTo>
                <a:lnTo>
                  <a:pt x="636" y="646"/>
                </a:lnTo>
                <a:lnTo>
                  <a:pt x="598" y="735"/>
                </a:lnTo>
                <a:lnTo>
                  <a:pt x="572" y="823"/>
                </a:lnTo>
                <a:lnTo>
                  <a:pt x="534" y="91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0" name="Freeform 28"/>
          <p:cNvSpPr/>
          <p:nvPr/>
        </p:nvSpPr>
        <p:spPr>
          <a:xfrm>
            <a:off x="4687570" y="2552700"/>
            <a:ext cx="274638" cy="280988"/>
          </a:xfrm>
          <a:custGeom>
            <a:avLst/>
            <a:gdLst>
              <a:gd name="txL" fmla="*/ 0 w 433"/>
              <a:gd name="txT" fmla="*/ 0 h 443"/>
              <a:gd name="txR" fmla="*/ 433 w 433"/>
              <a:gd name="txB" fmla="*/ 443 h 443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433" h="443">
                <a:moveTo>
                  <a:pt x="0" y="25"/>
                </a:moveTo>
                <a:lnTo>
                  <a:pt x="13" y="13"/>
                </a:lnTo>
                <a:lnTo>
                  <a:pt x="26" y="13"/>
                </a:lnTo>
                <a:lnTo>
                  <a:pt x="51" y="0"/>
                </a:lnTo>
                <a:lnTo>
                  <a:pt x="64" y="0"/>
                </a:lnTo>
                <a:lnTo>
                  <a:pt x="77" y="0"/>
                </a:lnTo>
                <a:lnTo>
                  <a:pt x="102" y="13"/>
                </a:lnTo>
                <a:lnTo>
                  <a:pt x="115" y="13"/>
                </a:lnTo>
                <a:lnTo>
                  <a:pt x="140" y="25"/>
                </a:lnTo>
                <a:lnTo>
                  <a:pt x="217" y="76"/>
                </a:lnTo>
                <a:lnTo>
                  <a:pt x="268" y="114"/>
                </a:lnTo>
                <a:lnTo>
                  <a:pt x="319" y="139"/>
                </a:lnTo>
                <a:lnTo>
                  <a:pt x="357" y="177"/>
                </a:lnTo>
                <a:lnTo>
                  <a:pt x="382" y="203"/>
                </a:lnTo>
                <a:lnTo>
                  <a:pt x="395" y="228"/>
                </a:lnTo>
                <a:lnTo>
                  <a:pt x="408" y="241"/>
                </a:lnTo>
                <a:lnTo>
                  <a:pt x="420" y="253"/>
                </a:lnTo>
                <a:lnTo>
                  <a:pt x="420" y="266"/>
                </a:lnTo>
                <a:lnTo>
                  <a:pt x="433" y="291"/>
                </a:lnTo>
                <a:lnTo>
                  <a:pt x="433" y="317"/>
                </a:lnTo>
                <a:lnTo>
                  <a:pt x="433" y="355"/>
                </a:lnTo>
                <a:lnTo>
                  <a:pt x="420" y="380"/>
                </a:lnTo>
                <a:lnTo>
                  <a:pt x="408" y="405"/>
                </a:lnTo>
                <a:lnTo>
                  <a:pt x="395" y="431"/>
                </a:lnTo>
                <a:lnTo>
                  <a:pt x="382" y="443"/>
                </a:lnTo>
                <a:lnTo>
                  <a:pt x="369" y="443"/>
                </a:lnTo>
                <a:lnTo>
                  <a:pt x="357" y="443"/>
                </a:lnTo>
                <a:lnTo>
                  <a:pt x="344" y="443"/>
                </a:lnTo>
                <a:lnTo>
                  <a:pt x="331" y="431"/>
                </a:lnTo>
                <a:lnTo>
                  <a:pt x="319" y="405"/>
                </a:lnTo>
                <a:lnTo>
                  <a:pt x="293" y="393"/>
                </a:lnTo>
                <a:lnTo>
                  <a:pt x="268" y="355"/>
                </a:lnTo>
                <a:lnTo>
                  <a:pt x="242" y="329"/>
                </a:lnTo>
                <a:lnTo>
                  <a:pt x="217" y="291"/>
                </a:lnTo>
                <a:lnTo>
                  <a:pt x="153" y="215"/>
                </a:lnTo>
                <a:lnTo>
                  <a:pt x="102" y="139"/>
                </a:lnTo>
                <a:lnTo>
                  <a:pt x="51" y="89"/>
                </a:lnTo>
                <a:lnTo>
                  <a:pt x="26" y="51"/>
                </a:lnTo>
                <a:lnTo>
                  <a:pt x="0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725488" y="3125788"/>
            <a:ext cx="233997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左右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5963" y="3941763"/>
            <a:ext cx="3497262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组词：</a:t>
            </a:r>
            <a:r>
              <a:rPr lang="zh-CN" altLang="en-US" sz="2200" b="1" dirty="0">
                <a:solidFill>
                  <a:srgbClr val="000000"/>
                </a:solidFill>
                <a:latin typeface="宋体" panose="02010600030101010101" pitchFamily="2" charset="-122"/>
              </a:rPr>
              <a:t>高矮    矮矮实实</a:t>
            </a:r>
            <a:endParaRPr lang="en-US" altLang="zh-CN" sz="2200" b="1" dirty="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06438" y="3529013"/>
            <a:ext cx="2905125" cy="427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音序：</a:t>
            </a:r>
            <a:r>
              <a:rPr lang="en-US" altLang="zh-CN" sz="2200" b="1" dirty="0">
                <a:latin typeface="宋体" panose="02010600030101010101" pitchFamily="2" charset="-122"/>
              </a:rPr>
              <a:t>A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</a:rPr>
              <a:t>部首：</a:t>
            </a:r>
            <a:r>
              <a:rPr lang="zh-CN" altLang="en-US" sz="2200" b="1" dirty="0">
                <a:latin typeface="宋体" panose="02010600030101010101" pitchFamily="2" charset="-122"/>
              </a:rPr>
              <a:t>矢</a:t>
            </a:r>
          </a:p>
        </p:txBody>
      </p:sp>
      <p:sp>
        <p:nvSpPr>
          <p:cNvPr id="33825" name="矩形 4"/>
          <p:cNvSpPr/>
          <p:nvPr/>
        </p:nvSpPr>
        <p:spPr>
          <a:xfrm>
            <a:off x="706755" y="1814513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矮</a:t>
            </a:r>
          </a:p>
        </p:txBody>
      </p:sp>
      <p:sp>
        <p:nvSpPr>
          <p:cNvPr id="18" name="矩形 17"/>
          <p:cNvSpPr/>
          <p:nvPr/>
        </p:nvSpPr>
        <p:spPr>
          <a:xfrm>
            <a:off x="1002263" y="958837"/>
            <a:ext cx="86741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itchFamily="2" charset="-122"/>
              </a:rPr>
              <a:t>ǎi</a:t>
            </a:r>
          </a:p>
        </p:txBody>
      </p:sp>
      <p:pic>
        <p:nvPicPr>
          <p:cNvPr id="33827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5078" y="700088"/>
            <a:ext cx="901700" cy="512762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4183" y="303213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4" name="线形标注 2 53"/>
          <p:cNvSpPr/>
          <p:nvPr/>
        </p:nvSpPr>
        <p:spPr>
          <a:xfrm>
            <a:off x="2058670" y="1478280"/>
            <a:ext cx="1553210" cy="1355725"/>
          </a:xfrm>
          <a:prstGeom prst="borderCallout2">
            <a:avLst>
              <a:gd name="adj1" fmla="val 50054"/>
              <a:gd name="adj2" fmla="val 102180"/>
              <a:gd name="adj3" fmla="val 46277"/>
              <a:gd name="adj4" fmla="val 113751"/>
              <a:gd name="adj5" fmla="val 52693"/>
              <a:gd name="adj6" fmla="val 135854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矢字下横稍</a:t>
            </a:r>
            <a:r>
              <a:rPr lang="zh-CN" altLang="en-US" sz="20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长，下边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撇在上横处不出头。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1" name="线形标注 2 50"/>
          <p:cNvSpPr/>
          <p:nvPr/>
        </p:nvSpPr>
        <p:spPr>
          <a:xfrm>
            <a:off x="6804025" y="1358900"/>
            <a:ext cx="1282065" cy="455930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124094"/>
              <a:gd name="adj6" fmla="val -77166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委字稍</a:t>
            </a:r>
            <a:r>
              <a:rPr lang="zh-CN" altLang="en-US" sz="20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窄。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53" name="线形标注 2 52"/>
          <p:cNvSpPr/>
          <p:nvPr/>
        </p:nvSpPr>
        <p:spPr>
          <a:xfrm>
            <a:off x="6804025" y="2135505"/>
            <a:ext cx="1801495" cy="671830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102079"/>
              <a:gd name="adj6" fmla="val -5921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女字首笔撇短点要长。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楷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6544628" y="3127058"/>
            <a:ext cx="1800225" cy="1241425"/>
            <a:chOff x="6397625" y="2122488"/>
            <a:chExt cx="1800225" cy="1241425"/>
          </a:xfrm>
        </p:grpSpPr>
        <p:sp>
          <p:nvSpPr>
            <p:cNvPr id="42" name="云形标注 41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2448"/>
                <a:gd name="adj2" fmla="val -41482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616" name="TextBox 45"/>
            <p:cNvSpPr txBox="1"/>
            <p:nvPr/>
          </p:nvSpPr>
          <p:spPr>
            <a:xfrm>
              <a:off x="6662738" y="2281238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易错提示：左边最后一笔是</a:t>
              </a:r>
              <a:r>
                <a:rPr lang="zh-CN" altLang="en-US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点哟。</a:t>
              </a:r>
              <a:endParaRPr lang="zh-CN" altLang="en-US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4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4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4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4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4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74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4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74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74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74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74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74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74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2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5"/>
          <p:cNvSpPr txBox="1"/>
          <p:nvPr/>
        </p:nvSpPr>
        <p:spPr>
          <a:xfrm>
            <a:off x="904875" y="1106488"/>
            <a:ext cx="6487353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在生字本上练习书写，师生评价。</a:t>
            </a:r>
          </a:p>
        </p:txBody>
      </p:sp>
      <p:grpSp>
        <p:nvGrpSpPr>
          <p:cNvPr id="26627" name="组合 5"/>
          <p:cNvGrpSpPr/>
          <p:nvPr/>
        </p:nvGrpSpPr>
        <p:grpSpPr>
          <a:xfrm>
            <a:off x="3257550" y="133350"/>
            <a:ext cx="2287588" cy="831850"/>
            <a:chOff x="924035" y="907522"/>
            <a:chExt cx="2287080" cy="832905"/>
          </a:xfrm>
        </p:grpSpPr>
        <p:grpSp>
          <p:nvGrpSpPr>
            <p:cNvPr id="26633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6637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6638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1310410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写一写</a:t>
              </a:r>
            </a:p>
          </p:txBody>
        </p:sp>
      </p:grpSp>
      <p:sp>
        <p:nvSpPr>
          <p:cNvPr id="8" name="文本框 15"/>
          <p:cNvSpPr txBox="1"/>
          <p:nvPr/>
        </p:nvSpPr>
        <p:spPr>
          <a:xfrm>
            <a:off x="904875" y="2324100"/>
            <a:ext cx="7723268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对照下面的词语，同桌互批，纠正错字。</a:t>
            </a:r>
          </a:p>
        </p:txBody>
      </p:sp>
      <p:sp>
        <p:nvSpPr>
          <p:cNvPr id="3" name="矩形 2"/>
          <p:cNvSpPr/>
          <p:nvPr/>
        </p:nvSpPr>
        <p:spPr>
          <a:xfrm>
            <a:off x="1081108" y="2916714"/>
            <a:ext cx="6683005" cy="15696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半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亩</a:t>
            </a:r>
            <a:r>
              <a:rPr lang="en-US" altLang="zh-CN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播种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浇水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吩咐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榨油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茅亭 </a:t>
            </a:r>
            <a:endParaRPr lang="en-US" altLang="zh-CN" sz="32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爱慕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矮矮地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体面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深夜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15"/>
          <p:cNvSpPr txBox="1"/>
          <p:nvPr/>
        </p:nvSpPr>
        <p:spPr>
          <a:xfrm>
            <a:off x="904875" y="1697038"/>
            <a:ext cx="3603551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听写生字、词语。</a:t>
            </a:r>
            <a:endParaRPr lang="en-US" altLang="zh-CN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31" name="Picture 11" descr="C:\Users\Administrator\Desktop\报听写.png报听写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601460" y="293370"/>
            <a:ext cx="2239010" cy="66294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55146" y="1182377"/>
            <a:ext cx="7715250" cy="34150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628650" marR="0" lvl="0" indent="-628650" algn="l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．本文最突出的写作特点是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　　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)</a:t>
            </a:r>
          </a:p>
          <a:p>
            <a:pPr marL="447675" marR="0" lvl="0" indent="-447675" algn="l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A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．借物喻人　　　　　　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．叙事明理</a:t>
            </a:r>
          </a:p>
          <a:p>
            <a:pPr marL="628650" marR="0" lvl="0" indent="-628650" algn="l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．本文按照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_______________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的顺序写了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、</a:t>
            </a:r>
            <a:r>
              <a:rPr kumimoji="0" lang="en-US" altLang="zh-CN" sz="2400" b="1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，详写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了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628650" marR="0" lvl="0" indent="-85725" algn="l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________________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。这样安排详略能使文章重点突出、主次分明。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21064" y="3495526"/>
            <a:ext cx="1201738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议花生</a:t>
            </a:r>
          </a:p>
        </p:txBody>
      </p:sp>
      <p:sp>
        <p:nvSpPr>
          <p:cNvPr id="5" name="矩形 4"/>
          <p:cNvSpPr/>
          <p:nvPr/>
        </p:nvSpPr>
        <p:spPr>
          <a:xfrm>
            <a:off x="4796052" y="1295731"/>
            <a:ext cx="398463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sp>
        <p:nvSpPr>
          <p:cNvPr id="6" name="矩形 5"/>
          <p:cNvSpPr/>
          <p:nvPr/>
        </p:nvSpPr>
        <p:spPr>
          <a:xfrm>
            <a:off x="2733889" y="2396497"/>
            <a:ext cx="1566863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事情发展</a:t>
            </a:r>
          </a:p>
        </p:txBody>
      </p:sp>
      <p:sp>
        <p:nvSpPr>
          <p:cNvPr id="7" name="矩形 6"/>
          <p:cNvSpPr/>
          <p:nvPr/>
        </p:nvSpPr>
        <p:spPr>
          <a:xfrm>
            <a:off x="3675458" y="2933525"/>
            <a:ext cx="12907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尝花生</a:t>
            </a:r>
          </a:p>
        </p:txBody>
      </p:sp>
      <p:sp>
        <p:nvSpPr>
          <p:cNvPr id="8" name="矩形 7"/>
          <p:cNvSpPr/>
          <p:nvPr/>
        </p:nvSpPr>
        <p:spPr>
          <a:xfrm>
            <a:off x="5472113" y="2921878"/>
            <a:ext cx="1565275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议花生</a:t>
            </a:r>
          </a:p>
        </p:txBody>
      </p:sp>
      <p:sp>
        <p:nvSpPr>
          <p:cNvPr id="9" name="矩形 8"/>
          <p:cNvSpPr/>
          <p:nvPr/>
        </p:nvSpPr>
        <p:spPr>
          <a:xfrm>
            <a:off x="1617662" y="2934815"/>
            <a:ext cx="1566863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收花生</a:t>
            </a:r>
          </a:p>
        </p:txBody>
      </p:sp>
      <p:sp>
        <p:nvSpPr>
          <p:cNvPr id="10" name="矩形 9"/>
          <p:cNvSpPr/>
          <p:nvPr/>
        </p:nvSpPr>
        <p:spPr>
          <a:xfrm>
            <a:off x="6393077" y="2396497"/>
            <a:ext cx="1152525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种花生</a:t>
            </a:r>
          </a:p>
        </p:txBody>
      </p:sp>
      <p:grpSp>
        <p:nvGrpSpPr>
          <p:cNvPr id="27655" name="组合 5"/>
          <p:cNvGrpSpPr/>
          <p:nvPr/>
        </p:nvGrpSpPr>
        <p:grpSpPr>
          <a:xfrm>
            <a:off x="3184525" y="302286"/>
            <a:ext cx="2287588" cy="831850"/>
            <a:chOff x="924035" y="907522"/>
            <a:chExt cx="2287080" cy="832905"/>
          </a:xfrm>
        </p:grpSpPr>
        <p:grpSp>
          <p:nvGrpSpPr>
            <p:cNvPr id="27656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7660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7661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1667616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课堂小结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81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223d9885-674e-471e-8133-9e649cf70fc8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416dd2f1-495d-4c78-818b-6a47ae847650}"/>
</p:tagLst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1211</Words>
  <Application>Microsoft Office PowerPoint</Application>
  <PresentationFormat>全屏显示(16:9)</PresentationFormat>
  <Paragraphs>218</Paragraphs>
  <Slides>28</Slides>
  <Notes>10</Notes>
  <HiddenSlides>9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30" baseType="lpstr"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710</cp:revision>
  <dcterms:created xsi:type="dcterms:W3CDTF">2015-12-30T08:03:00Z</dcterms:created>
  <dcterms:modified xsi:type="dcterms:W3CDTF">2020-06-10T03:31:43Z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